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0" r:id="rId2"/>
  </p:sldMasterIdLst>
  <p:notesMasterIdLst>
    <p:notesMasterId r:id="rId105"/>
  </p:notesMasterIdLst>
  <p:sldIdLst>
    <p:sldId id="458" r:id="rId3"/>
    <p:sldId id="256" r:id="rId4"/>
    <p:sldId id="257" r:id="rId5"/>
    <p:sldId id="258" r:id="rId6"/>
    <p:sldId id="459" r:id="rId7"/>
    <p:sldId id="593" r:id="rId8"/>
    <p:sldId id="525" r:id="rId9"/>
    <p:sldId id="594" r:id="rId10"/>
    <p:sldId id="526" r:id="rId11"/>
    <p:sldId id="283" r:id="rId12"/>
    <p:sldId id="595" r:id="rId13"/>
    <p:sldId id="597" r:id="rId14"/>
    <p:sldId id="596" r:id="rId15"/>
    <p:sldId id="598" r:id="rId16"/>
    <p:sldId id="533" r:id="rId17"/>
    <p:sldId id="599" r:id="rId18"/>
    <p:sldId id="534" r:id="rId19"/>
    <p:sldId id="536" r:id="rId20"/>
    <p:sldId id="600" r:id="rId21"/>
    <p:sldId id="259" r:id="rId22"/>
    <p:sldId id="262" r:id="rId23"/>
    <p:sldId id="263" r:id="rId24"/>
    <p:sldId id="264" r:id="rId25"/>
    <p:sldId id="528" r:id="rId26"/>
    <p:sldId id="260" r:id="rId27"/>
    <p:sldId id="535" r:id="rId28"/>
    <p:sldId id="541" r:id="rId29"/>
    <p:sldId id="543" r:id="rId30"/>
    <p:sldId id="265" r:id="rId31"/>
    <p:sldId id="266" r:id="rId32"/>
    <p:sldId id="267" r:id="rId33"/>
    <p:sldId id="268" r:id="rId34"/>
    <p:sldId id="261" r:id="rId35"/>
    <p:sldId id="530" r:id="rId36"/>
    <p:sldId id="531" r:id="rId37"/>
    <p:sldId id="544" r:id="rId38"/>
    <p:sldId id="601" r:id="rId39"/>
    <p:sldId id="545" r:id="rId40"/>
    <p:sldId id="272" r:id="rId41"/>
    <p:sldId id="269" r:id="rId42"/>
    <p:sldId id="546" r:id="rId43"/>
    <p:sldId id="550" r:id="rId44"/>
    <p:sldId id="564" r:id="rId45"/>
    <p:sldId id="602" r:id="rId46"/>
    <p:sldId id="554" r:id="rId47"/>
    <p:sldId id="555" r:id="rId48"/>
    <p:sldId id="270" r:id="rId49"/>
    <p:sldId id="551" r:id="rId50"/>
    <p:sldId id="603" r:id="rId51"/>
    <p:sldId id="552" r:id="rId52"/>
    <p:sldId id="553" r:id="rId53"/>
    <p:sldId id="604" r:id="rId54"/>
    <p:sldId id="547" r:id="rId55"/>
    <p:sldId id="271" r:id="rId56"/>
    <p:sldId id="273" r:id="rId57"/>
    <p:sldId id="532" r:id="rId58"/>
    <p:sldId id="559" r:id="rId59"/>
    <p:sldId id="605" r:id="rId60"/>
    <p:sldId id="560" r:id="rId61"/>
    <p:sldId id="575" r:id="rId62"/>
    <p:sldId id="576" r:id="rId63"/>
    <p:sldId id="606" r:id="rId64"/>
    <p:sldId id="279" r:id="rId65"/>
    <p:sldId id="300" r:id="rId66"/>
    <p:sldId id="566" r:id="rId67"/>
    <p:sldId id="567" r:id="rId68"/>
    <p:sldId id="568" r:id="rId69"/>
    <p:sldId id="303" r:id="rId70"/>
    <p:sldId id="304" r:id="rId71"/>
    <p:sldId id="305" r:id="rId72"/>
    <p:sldId id="569" r:id="rId73"/>
    <p:sldId id="570" r:id="rId74"/>
    <p:sldId id="571" r:id="rId75"/>
    <p:sldId id="572" r:id="rId76"/>
    <p:sldId id="573" r:id="rId77"/>
    <p:sldId id="574" r:id="rId78"/>
    <p:sldId id="607" r:id="rId79"/>
    <p:sldId id="561" r:id="rId80"/>
    <p:sldId id="562" r:id="rId81"/>
    <p:sldId id="577" r:id="rId82"/>
    <p:sldId id="609" r:id="rId83"/>
    <p:sldId id="578" r:id="rId84"/>
    <p:sldId id="579" r:id="rId85"/>
    <p:sldId id="580" r:id="rId86"/>
    <p:sldId id="610" r:id="rId87"/>
    <p:sldId id="585" r:id="rId88"/>
    <p:sldId id="583" r:id="rId89"/>
    <p:sldId id="584" r:id="rId90"/>
    <p:sldId id="608" r:id="rId91"/>
    <p:sldId id="274" r:id="rId92"/>
    <p:sldId id="275" r:id="rId93"/>
    <p:sldId id="276" r:id="rId94"/>
    <p:sldId id="277" r:id="rId95"/>
    <p:sldId id="587" r:id="rId96"/>
    <p:sldId id="588" r:id="rId97"/>
    <p:sldId id="589" r:id="rId98"/>
    <p:sldId id="590" r:id="rId99"/>
    <p:sldId id="591" r:id="rId100"/>
    <p:sldId id="537" r:id="rId101"/>
    <p:sldId id="538" r:id="rId102"/>
    <p:sldId id="539" r:id="rId103"/>
    <p:sldId id="540" r:id="rId10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07" Type="http://schemas.openxmlformats.org/officeDocument/2006/relationships/viewProps" Target="viewProps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theme" Target="theme/theme1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tableStyles" Target="tableStyles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8A856F-7555-4AF0-8068-ED62464DC48A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BC8AE-21C5-400F-A6AE-FB5018746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55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339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676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886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550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891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147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4433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988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761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624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92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4340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5933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38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101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13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920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1829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653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732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BEC40-EF08-4FBF-AA93-FA38F7F18533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5192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BC8AE-21C5-400F-A6AE-FB5018746030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5462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/>
                  <a:t>.</a:t>
                </a:r>
                <a:r>
                  <a:rPr lang="en-US" dirty="0" err="1"/>
                  <a:t>Nên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lại</a:t>
                </a:r>
                <a:r>
                  <a:rPr lang="en-US" dirty="0"/>
                  <a:t> </a:t>
                </a:r>
                <a:r>
                  <a:rPr lang="en-US" dirty="0" err="1"/>
                  <a:t>tử</a:t>
                </a:r>
                <a:r>
                  <a:rPr lang="en-US" dirty="0"/>
                  <a:t> </a:t>
                </a:r>
                <a:r>
                  <a:rPr lang="en-US" dirty="0" err="1"/>
                  <a:t>mẫu</a:t>
                </a:r>
                <a:r>
                  <a:rPr lang="en-US" dirty="0"/>
                  <a:t> </a:t>
                </a:r>
                <a:r>
                  <a:rPr lang="en-US" dirty="0" err="1"/>
                  <a:t>giống</a:t>
                </a:r>
                <a:r>
                  <a:rPr lang="en-US" dirty="0"/>
                  <a:t> SGK </a:t>
                </a:r>
                <a:r>
                  <a:rPr lang="en-US" dirty="0" err="1"/>
                  <a:t>cho</a:t>
                </a:r>
                <a:r>
                  <a:rPr lang="en-US" dirty="0"/>
                  <a:t> HS </a:t>
                </a:r>
                <a:r>
                  <a:rPr lang="en-US" dirty="0" err="1"/>
                  <a:t>dễ</a:t>
                </a:r>
                <a:r>
                  <a:rPr lang="en-US" dirty="0"/>
                  <a:t> </a:t>
                </a:r>
                <a:r>
                  <a:rPr lang="en-US" dirty="0" err="1"/>
                  <a:t>theo</a:t>
                </a:r>
                <a:r>
                  <a:rPr lang="en-US" dirty="0"/>
                  <a:t> </a:t>
                </a:r>
                <a:r>
                  <a:rPr lang="en-US" dirty="0" err="1"/>
                  <a:t>dõi</a:t>
                </a:r>
                <a:r>
                  <a:rPr lang="en-US" dirty="0"/>
                  <a:t>. </a:t>
                </a:r>
                <a:r>
                  <a:rPr lang="en-US" dirty="0" err="1"/>
                  <a:t>Chỗ</a:t>
                </a:r>
                <a:r>
                  <a:rPr lang="en-US" dirty="0"/>
                  <a:t> </a:t>
                </a:r>
                <a:r>
                  <a:rPr lang="en-US" dirty="0" err="1"/>
                  <a:t>nhận</a:t>
                </a:r>
                <a:r>
                  <a:rPr lang="en-US" dirty="0"/>
                  <a:t> </a:t>
                </a:r>
                <a:r>
                  <a:rPr lang="en-US" dirty="0" err="1"/>
                  <a:t>xét</a:t>
                </a:r>
                <a:r>
                  <a:rPr lang="en-US" dirty="0"/>
                  <a:t> </a:t>
                </a:r>
                <a:r>
                  <a:rPr lang="en-US" dirty="0" err="1"/>
                  <a:t>ch</a:t>
                </a:r>
                <a:r>
                  <a:rPr lang="vi-VN" dirty="0"/>
                  <a:t>ư</a:t>
                </a:r>
                <a:r>
                  <a:rPr lang="en-US" dirty="0"/>
                  <a:t>a </a:t>
                </a:r>
                <a:r>
                  <a:rPr lang="en-US" dirty="0" err="1"/>
                  <a:t>đúng</a:t>
                </a:r>
                <a:r>
                  <a:rPr lang="en-US" dirty="0"/>
                  <a:t> . </a:t>
                </a:r>
                <a:r>
                  <a:rPr lang="en-US" dirty="0" err="1"/>
                  <a:t>Phải</a:t>
                </a:r>
                <a:r>
                  <a:rPr lang="en-US" dirty="0"/>
                  <a:t> </a:t>
                </a:r>
                <a:r>
                  <a:rPr lang="en-US" dirty="0" err="1"/>
                  <a:t>thay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“ Th</a:t>
                </a:r>
                <a:r>
                  <a:rPr lang="vi-VN" dirty="0"/>
                  <a:t>ư</a:t>
                </a:r>
                <a:r>
                  <a:rPr lang="en-US" dirty="0" err="1"/>
                  <a:t>ơng</a:t>
                </a:r>
                <a:r>
                  <a:rPr lang="en-US" dirty="0"/>
                  <a:t> ….” </a:t>
                </a:r>
                <a:r>
                  <a:rPr lang="en-US" dirty="0" err="1"/>
                  <a:t>nh</a:t>
                </a:r>
                <a:r>
                  <a:rPr lang="vi-VN" dirty="0"/>
                  <a:t>ư</a:t>
                </a:r>
                <a:r>
                  <a:rPr lang="en-US" dirty="0"/>
                  <a:t> </a:t>
                </a:r>
                <a:r>
                  <a:rPr lang="en-US" dirty="0" err="1"/>
                  <a:t>sách</a:t>
                </a:r>
                <a:r>
                  <a:rPr lang="en-US" dirty="0"/>
                  <a:t> </a:t>
                </a:r>
                <a:r>
                  <a:rPr lang="en-US" dirty="0" err="1"/>
                  <a:t>giáo</a:t>
                </a:r>
                <a:r>
                  <a:rPr lang="en-US" dirty="0"/>
                  <a:t> khoa.</a:t>
                </a:r>
              </a:p>
              <a:p>
                <a:r>
                  <a:rPr lang="en-US" dirty="0" err="1"/>
                  <a:t>Số</a:t>
                </a:r>
                <a:r>
                  <a:rPr lang="en-US" dirty="0"/>
                  <a:t> </a:t>
                </a:r>
                <a:r>
                  <a:rPr lang="en-US" dirty="0" err="1"/>
                  <a:t>phức</a:t>
                </a:r>
                <a:r>
                  <a:rPr lang="en-US" dirty="0"/>
                  <a:t> </a:t>
                </a:r>
                <a:r>
                  <a:rPr lang="en-US" dirty="0" err="1"/>
                  <a:t>nghịch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không</a:t>
                </a:r>
                <a:r>
                  <a:rPr lang="en-US" dirty="0"/>
                  <a:t> đ</a:t>
                </a:r>
                <a:r>
                  <a:rPr lang="vi-VN" dirty="0"/>
                  <a:t>ư</a:t>
                </a:r>
                <a:r>
                  <a:rPr lang="en-US" dirty="0" err="1"/>
                  <a:t>ợc</a:t>
                </a:r>
                <a:r>
                  <a:rPr lang="en-US" dirty="0"/>
                  <a:t> </a:t>
                </a:r>
                <a:r>
                  <a:rPr lang="en-US" dirty="0" err="1"/>
                  <a:t>kí</a:t>
                </a:r>
                <a:r>
                  <a:rPr lang="en-US" dirty="0"/>
                  <a:t> </a:t>
                </a:r>
                <a:r>
                  <a:rPr lang="en-US" dirty="0" err="1"/>
                  <a:t>hiệu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</a:t>
                </a:r>
                <a:r>
                  <a:rPr lang="en-US" baseline="0" dirty="0"/>
                  <a:t> </a:t>
                </a:r>
                <a:r>
                  <a:rPr lang="en-US" b="0" i="0">
                    <a:latin typeface="Cambria Math" panose="02040503050406030204" pitchFamily="18" charset="0"/>
                  </a:rPr>
                  <a:t>𝑧^(−1)</a:t>
                </a:r>
                <a:r>
                  <a:rPr lang="en-US" dirty="0"/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EA8B73-FCCD-4D4C-BC4E-0CE5120A1B5B}" type="slidenum">
              <a:rPr lang="en-US" smtClean="0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1618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/>
                  <a:t>.</a:t>
                </a:r>
                <a:r>
                  <a:rPr lang="en-US" dirty="0" err="1"/>
                  <a:t>Nên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lại</a:t>
                </a:r>
                <a:r>
                  <a:rPr lang="en-US" dirty="0"/>
                  <a:t> </a:t>
                </a:r>
                <a:r>
                  <a:rPr lang="en-US" dirty="0" err="1"/>
                  <a:t>tử</a:t>
                </a:r>
                <a:r>
                  <a:rPr lang="en-US" dirty="0"/>
                  <a:t> </a:t>
                </a:r>
                <a:r>
                  <a:rPr lang="en-US" dirty="0" err="1"/>
                  <a:t>mẫu</a:t>
                </a:r>
                <a:r>
                  <a:rPr lang="en-US" dirty="0"/>
                  <a:t> </a:t>
                </a:r>
                <a:r>
                  <a:rPr lang="en-US" dirty="0" err="1"/>
                  <a:t>giống</a:t>
                </a:r>
                <a:r>
                  <a:rPr lang="en-US" dirty="0"/>
                  <a:t> SGK </a:t>
                </a:r>
                <a:r>
                  <a:rPr lang="en-US" dirty="0" err="1"/>
                  <a:t>cho</a:t>
                </a:r>
                <a:r>
                  <a:rPr lang="en-US" dirty="0"/>
                  <a:t> HS </a:t>
                </a:r>
                <a:r>
                  <a:rPr lang="en-US" dirty="0" err="1"/>
                  <a:t>dễ</a:t>
                </a:r>
                <a:r>
                  <a:rPr lang="en-US" dirty="0"/>
                  <a:t> </a:t>
                </a:r>
                <a:r>
                  <a:rPr lang="en-US" dirty="0" err="1"/>
                  <a:t>theo</a:t>
                </a:r>
                <a:r>
                  <a:rPr lang="en-US" dirty="0"/>
                  <a:t> </a:t>
                </a:r>
                <a:r>
                  <a:rPr lang="en-US" dirty="0" err="1"/>
                  <a:t>dõi</a:t>
                </a:r>
                <a:r>
                  <a:rPr lang="en-US" dirty="0"/>
                  <a:t>. </a:t>
                </a:r>
                <a:r>
                  <a:rPr lang="en-US" dirty="0" err="1"/>
                  <a:t>Chỗ</a:t>
                </a:r>
                <a:r>
                  <a:rPr lang="en-US" dirty="0"/>
                  <a:t> </a:t>
                </a:r>
                <a:r>
                  <a:rPr lang="en-US" dirty="0" err="1"/>
                  <a:t>nhận</a:t>
                </a:r>
                <a:r>
                  <a:rPr lang="en-US" dirty="0"/>
                  <a:t> </a:t>
                </a:r>
                <a:r>
                  <a:rPr lang="en-US" dirty="0" err="1"/>
                  <a:t>xét</a:t>
                </a:r>
                <a:r>
                  <a:rPr lang="en-US" dirty="0"/>
                  <a:t> </a:t>
                </a:r>
                <a:r>
                  <a:rPr lang="en-US" dirty="0" err="1"/>
                  <a:t>ch</a:t>
                </a:r>
                <a:r>
                  <a:rPr lang="vi-VN" dirty="0"/>
                  <a:t>ư</a:t>
                </a:r>
                <a:r>
                  <a:rPr lang="en-US" dirty="0"/>
                  <a:t>a </a:t>
                </a:r>
                <a:r>
                  <a:rPr lang="en-US" dirty="0" err="1"/>
                  <a:t>đúng</a:t>
                </a:r>
                <a:r>
                  <a:rPr lang="en-US" dirty="0"/>
                  <a:t> . </a:t>
                </a:r>
                <a:r>
                  <a:rPr lang="en-US" dirty="0" err="1"/>
                  <a:t>Phải</a:t>
                </a:r>
                <a:r>
                  <a:rPr lang="en-US" dirty="0"/>
                  <a:t> </a:t>
                </a:r>
                <a:r>
                  <a:rPr lang="en-US" dirty="0" err="1"/>
                  <a:t>thay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“ Th</a:t>
                </a:r>
                <a:r>
                  <a:rPr lang="vi-VN" dirty="0"/>
                  <a:t>ư</a:t>
                </a:r>
                <a:r>
                  <a:rPr lang="en-US" dirty="0" err="1"/>
                  <a:t>ơng</a:t>
                </a:r>
                <a:r>
                  <a:rPr lang="en-US" dirty="0"/>
                  <a:t> ….” </a:t>
                </a:r>
                <a:r>
                  <a:rPr lang="en-US" dirty="0" err="1"/>
                  <a:t>nh</a:t>
                </a:r>
                <a:r>
                  <a:rPr lang="vi-VN" dirty="0"/>
                  <a:t>ư</a:t>
                </a:r>
                <a:r>
                  <a:rPr lang="en-US" dirty="0"/>
                  <a:t> </a:t>
                </a:r>
                <a:r>
                  <a:rPr lang="en-US" dirty="0" err="1"/>
                  <a:t>sách</a:t>
                </a:r>
                <a:r>
                  <a:rPr lang="en-US" dirty="0"/>
                  <a:t> </a:t>
                </a:r>
                <a:r>
                  <a:rPr lang="en-US" dirty="0" err="1"/>
                  <a:t>giáo</a:t>
                </a:r>
                <a:r>
                  <a:rPr lang="en-US" dirty="0"/>
                  <a:t> khoa.</a:t>
                </a:r>
              </a:p>
              <a:p>
                <a:r>
                  <a:rPr lang="en-US" dirty="0" err="1"/>
                  <a:t>Số</a:t>
                </a:r>
                <a:r>
                  <a:rPr lang="en-US" dirty="0"/>
                  <a:t> </a:t>
                </a:r>
                <a:r>
                  <a:rPr lang="en-US" dirty="0" err="1"/>
                  <a:t>phức</a:t>
                </a:r>
                <a:r>
                  <a:rPr lang="en-US" dirty="0"/>
                  <a:t> </a:t>
                </a:r>
                <a:r>
                  <a:rPr lang="en-US" dirty="0" err="1"/>
                  <a:t>nghịch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không</a:t>
                </a:r>
                <a:r>
                  <a:rPr lang="en-US" dirty="0"/>
                  <a:t> đ</a:t>
                </a:r>
                <a:r>
                  <a:rPr lang="vi-VN" dirty="0"/>
                  <a:t>ư</a:t>
                </a:r>
                <a:r>
                  <a:rPr lang="en-US" dirty="0" err="1"/>
                  <a:t>ợc</a:t>
                </a:r>
                <a:r>
                  <a:rPr lang="en-US" dirty="0"/>
                  <a:t> </a:t>
                </a:r>
                <a:r>
                  <a:rPr lang="en-US" dirty="0" err="1"/>
                  <a:t>kí</a:t>
                </a:r>
                <a:r>
                  <a:rPr lang="en-US" dirty="0"/>
                  <a:t> </a:t>
                </a:r>
                <a:r>
                  <a:rPr lang="en-US" dirty="0" err="1"/>
                  <a:t>hiệu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</a:t>
                </a:r>
                <a:r>
                  <a:rPr lang="en-US" baseline="0" dirty="0"/>
                  <a:t> </a:t>
                </a:r>
                <a:r>
                  <a:rPr lang="en-US" b="0" i="0">
                    <a:latin typeface="Cambria Math" panose="02040503050406030204" pitchFamily="18" charset="0"/>
                  </a:rPr>
                  <a:t>𝑧^(−1)</a:t>
                </a:r>
                <a:r>
                  <a:rPr lang="en-US" dirty="0"/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EA8B73-FCCD-4D4C-BC4E-0CE5120A1B5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2371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9BEC40-EF08-4FBF-AA93-FA38F7F1853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8041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/>
                  <a:t>.</a:t>
                </a:r>
                <a:r>
                  <a:rPr lang="en-US" dirty="0" err="1"/>
                  <a:t>Nên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lại</a:t>
                </a:r>
                <a:r>
                  <a:rPr lang="en-US" dirty="0"/>
                  <a:t> </a:t>
                </a:r>
                <a:r>
                  <a:rPr lang="en-US" dirty="0" err="1"/>
                  <a:t>tử</a:t>
                </a:r>
                <a:r>
                  <a:rPr lang="en-US" dirty="0"/>
                  <a:t> </a:t>
                </a:r>
                <a:r>
                  <a:rPr lang="en-US" dirty="0" err="1"/>
                  <a:t>mẫu</a:t>
                </a:r>
                <a:r>
                  <a:rPr lang="en-US" dirty="0"/>
                  <a:t> </a:t>
                </a:r>
                <a:r>
                  <a:rPr lang="en-US" dirty="0" err="1"/>
                  <a:t>giống</a:t>
                </a:r>
                <a:r>
                  <a:rPr lang="en-US" dirty="0"/>
                  <a:t> SGK </a:t>
                </a:r>
                <a:r>
                  <a:rPr lang="en-US" dirty="0" err="1"/>
                  <a:t>cho</a:t>
                </a:r>
                <a:r>
                  <a:rPr lang="en-US" dirty="0"/>
                  <a:t> HS </a:t>
                </a:r>
                <a:r>
                  <a:rPr lang="en-US" dirty="0" err="1"/>
                  <a:t>dễ</a:t>
                </a:r>
                <a:r>
                  <a:rPr lang="en-US" dirty="0"/>
                  <a:t> </a:t>
                </a:r>
                <a:r>
                  <a:rPr lang="en-US" dirty="0" err="1"/>
                  <a:t>theo</a:t>
                </a:r>
                <a:r>
                  <a:rPr lang="en-US" dirty="0"/>
                  <a:t> </a:t>
                </a:r>
                <a:r>
                  <a:rPr lang="en-US" dirty="0" err="1"/>
                  <a:t>dõi</a:t>
                </a:r>
                <a:r>
                  <a:rPr lang="en-US" dirty="0"/>
                  <a:t>. </a:t>
                </a:r>
                <a:r>
                  <a:rPr lang="en-US" dirty="0" err="1"/>
                  <a:t>Chỗ</a:t>
                </a:r>
                <a:r>
                  <a:rPr lang="en-US" dirty="0"/>
                  <a:t> </a:t>
                </a:r>
                <a:r>
                  <a:rPr lang="en-US" dirty="0" err="1"/>
                  <a:t>nhận</a:t>
                </a:r>
                <a:r>
                  <a:rPr lang="en-US" dirty="0"/>
                  <a:t> </a:t>
                </a:r>
                <a:r>
                  <a:rPr lang="en-US" dirty="0" err="1"/>
                  <a:t>xét</a:t>
                </a:r>
                <a:r>
                  <a:rPr lang="en-US" dirty="0"/>
                  <a:t> </a:t>
                </a:r>
                <a:r>
                  <a:rPr lang="en-US" dirty="0" err="1"/>
                  <a:t>ch</a:t>
                </a:r>
                <a:r>
                  <a:rPr lang="vi-VN" dirty="0"/>
                  <a:t>ư</a:t>
                </a:r>
                <a:r>
                  <a:rPr lang="en-US" dirty="0"/>
                  <a:t>a </a:t>
                </a:r>
                <a:r>
                  <a:rPr lang="en-US" dirty="0" err="1"/>
                  <a:t>đúng</a:t>
                </a:r>
                <a:r>
                  <a:rPr lang="en-US" dirty="0"/>
                  <a:t> . </a:t>
                </a:r>
                <a:r>
                  <a:rPr lang="en-US" dirty="0" err="1"/>
                  <a:t>Phải</a:t>
                </a:r>
                <a:r>
                  <a:rPr lang="en-US" dirty="0"/>
                  <a:t> </a:t>
                </a:r>
                <a:r>
                  <a:rPr lang="en-US" dirty="0" err="1"/>
                  <a:t>thay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“ Th</a:t>
                </a:r>
                <a:r>
                  <a:rPr lang="vi-VN" dirty="0"/>
                  <a:t>ư</a:t>
                </a:r>
                <a:r>
                  <a:rPr lang="en-US" dirty="0" err="1"/>
                  <a:t>ơng</a:t>
                </a:r>
                <a:r>
                  <a:rPr lang="en-US" dirty="0"/>
                  <a:t> ….” </a:t>
                </a:r>
                <a:r>
                  <a:rPr lang="en-US" dirty="0" err="1"/>
                  <a:t>nh</a:t>
                </a:r>
                <a:r>
                  <a:rPr lang="vi-VN" dirty="0"/>
                  <a:t>ư</a:t>
                </a:r>
                <a:r>
                  <a:rPr lang="en-US" dirty="0"/>
                  <a:t> </a:t>
                </a:r>
                <a:r>
                  <a:rPr lang="en-US" dirty="0" err="1"/>
                  <a:t>sách</a:t>
                </a:r>
                <a:r>
                  <a:rPr lang="en-US" dirty="0"/>
                  <a:t> </a:t>
                </a:r>
                <a:r>
                  <a:rPr lang="en-US" dirty="0" err="1"/>
                  <a:t>giáo</a:t>
                </a:r>
                <a:r>
                  <a:rPr lang="en-US" dirty="0"/>
                  <a:t> khoa.</a:t>
                </a:r>
              </a:p>
              <a:p>
                <a:r>
                  <a:rPr lang="en-US" dirty="0" err="1"/>
                  <a:t>Số</a:t>
                </a:r>
                <a:r>
                  <a:rPr lang="en-US" dirty="0"/>
                  <a:t> </a:t>
                </a:r>
                <a:r>
                  <a:rPr lang="en-US" dirty="0" err="1"/>
                  <a:t>phức</a:t>
                </a:r>
                <a:r>
                  <a:rPr lang="en-US" dirty="0"/>
                  <a:t> </a:t>
                </a:r>
                <a:r>
                  <a:rPr lang="en-US" dirty="0" err="1"/>
                  <a:t>nghịch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không</a:t>
                </a:r>
                <a:r>
                  <a:rPr lang="en-US" dirty="0"/>
                  <a:t> đ</a:t>
                </a:r>
                <a:r>
                  <a:rPr lang="vi-VN" dirty="0"/>
                  <a:t>ư</a:t>
                </a:r>
                <a:r>
                  <a:rPr lang="en-US" dirty="0" err="1"/>
                  <a:t>ợc</a:t>
                </a:r>
                <a:r>
                  <a:rPr lang="en-US" dirty="0"/>
                  <a:t> </a:t>
                </a:r>
                <a:r>
                  <a:rPr lang="en-US" dirty="0" err="1"/>
                  <a:t>kí</a:t>
                </a:r>
                <a:r>
                  <a:rPr lang="en-US" dirty="0"/>
                  <a:t> </a:t>
                </a:r>
                <a:r>
                  <a:rPr lang="en-US" dirty="0" err="1"/>
                  <a:t>hiệu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</a:t>
                </a:r>
                <a:r>
                  <a:rPr lang="en-US" baseline="0" dirty="0"/>
                  <a:t> </a:t>
                </a:r>
                <a:r>
                  <a:rPr lang="en-US" b="0" i="0">
                    <a:latin typeface="Cambria Math" panose="02040503050406030204" pitchFamily="18" charset="0"/>
                  </a:rPr>
                  <a:t>𝑧^(−1)</a:t>
                </a:r>
                <a:r>
                  <a:rPr lang="en-US" dirty="0"/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EA8B73-FCCD-4D4C-BC4E-0CE5120A1B5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1032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/>
                  <a:t>.</a:t>
                </a:r>
                <a:r>
                  <a:rPr lang="en-US" dirty="0" err="1"/>
                  <a:t>Nên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lại</a:t>
                </a:r>
                <a:r>
                  <a:rPr lang="en-US" dirty="0"/>
                  <a:t> </a:t>
                </a:r>
                <a:r>
                  <a:rPr lang="en-US" dirty="0" err="1"/>
                  <a:t>tử</a:t>
                </a:r>
                <a:r>
                  <a:rPr lang="en-US" dirty="0"/>
                  <a:t> </a:t>
                </a:r>
                <a:r>
                  <a:rPr lang="en-US" dirty="0" err="1"/>
                  <a:t>mẫu</a:t>
                </a:r>
                <a:r>
                  <a:rPr lang="en-US" dirty="0"/>
                  <a:t> </a:t>
                </a:r>
                <a:r>
                  <a:rPr lang="en-US" dirty="0" err="1"/>
                  <a:t>giống</a:t>
                </a:r>
                <a:r>
                  <a:rPr lang="en-US" dirty="0"/>
                  <a:t> SGK </a:t>
                </a:r>
                <a:r>
                  <a:rPr lang="en-US" dirty="0" err="1"/>
                  <a:t>cho</a:t>
                </a:r>
                <a:r>
                  <a:rPr lang="en-US" dirty="0"/>
                  <a:t> HS </a:t>
                </a:r>
                <a:r>
                  <a:rPr lang="en-US" dirty="0" err="1"/>
                  <a:t>dễ</a:t>
                </a:r>
                <a:r>
                  <a:rPr lang="en-US" dirty="0"/>
                  <a:t> </a:t>
                </a:r>
                <a:r>
                  <a:rPr lang="en-US" dirty="0" err="1"/>
                  <a:t>theo</a:t>
                </a:r>
                <a:r>
                  <a:rPr lang="en-US" dirty="0"/>
                  <a:t> </a:t>
                </a:r>
                <a:r>
                  <a:rPr lang="en-US" dirty="0" err="1"/>
                  <a:t>dõi</a:t>
                </a:r>
                <a:r>
                  <a:rPr lang="en-US" dirty="0"/>
                  <a:t>. </a:t>
                </a:r>
                <a:r>
                  <a:rPr lang="en-US" dirty="0" err="1"/>
                  <a:t>Chỗ</a:t>
                </a:r>
                <a:r>
                  <a:rPr lang="en-US" dirty="0"/>
                  <a:t> </a:t>
                </a:r>
                <a:r>
                  <a:rPr lang="en-US" dirty="0" err="1"/>
                  <a:t>nhận</a:t>
                </a:r>
                <a:r>
                  <a:rPr lang="en-US" dirty="0"/>
                  <a:t> </a:t>
                </a:r>
                <a:r>
                  <a:rPr lang="en-US" dirty="0" err="1"/>
                  <a:t>xét</a:t>
                </a:r>
                <a:r>
                  <a:rPr lang="en-US" dirty="0"/>
                  <a:t> </a:t>
                </a:r>
                <a:r>
                  <a:rPr lang="en-US" dirty="0" err="1"/>
                  <a:t>ch</a:t>
                </a:r>
                <a:r>
                  <a:rPr lang="vi-VN" dirty="0"/>
                  <a:t>ư</a:t>
                </a:r>
                <a:r>
                  <a:rPr lang="en-US" dirty="0"/>
                  <a:t>a </a:t>
                </a:r>
                <a:r>
                  <a:rPr lang="en-US" dirty="0" err="1"/>
                  <a:t>đúng</a:t>
                </a:r>
                <a:r>
                  <a:rPr lang="en-US" dirty="0"/>
                  <a:t> . </a:t>
                </a:r>
                <a:r>
                  <a:rPr lang="en-US" dirty="0" err="1"/>
                  <a:t>Phải</a:t>
                </a:r>
                <a:r>
                  <a:rPr lang="en-US" dirty="0"/>
                  <a:t> </a:t>
                </a:r>
                <a:r>
                  <a:rPr lang="en-US" dirty="0" err="1"/>
                  <a:t>thay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“ Th</a:t>
                </a:r>
                <a:r>
                  <a:rPr lang="vi-VN" dirty="0"/>
                  <a:t>ư</a:t>
                </a:r>
                <a:r>
                  <a:rPr lang="en-US" dirty="0" err="1"/>
                  <a:t>ơng</a:t>
                </a:r>
                <a:r>
                  <a:rPr lang="en-US" dirty="0"/>
                  <a:t> ….” </a:t>
                </a:r>
                <a:r>
                  <a:rPr lang="en-US" dirty="0" err="1"/>
                  <a:t>nh</a:t>
                </a:r>
                <a:r>
                  <a:rPr lang="vi-VN" dirty="0"/>
                  <a:t>ư</a:t>
                </a:r>
                <a:r>
                  <a:rPr lang="en-US" dirty="0"/>
                  <a:t> </a:t>
                </a:r>
                <a:r>
                  <a:rPr lang="en-US" dirty="0" err="1"/>
                  <a:t>sách</a:t>
                </a:r>
                <a:r>
                  <a:rPr lang="en-US" dirty="0"/>
                  <a:t> </a:t>
                </a:r>
                <a:r>
                  <a:rPr lang="en-US" dirty="0" err="1"/>
                  <a:t>giáo</a:t>
                </a:r>
                <a:r>
                  <a:rPr lang="en-US" dirty="0"/>
                  <a:t> khoa.</a:t>
                </a:r>
              </a:p>
              <a:p>
                <a:r>
                  <a:rPr lang="en-US" dirty="0" err="1"/>
                  <a:t>Số</a:t>
                </a:r>
                <a:r>
                  <a:rPr lang="en-US" dirty="0"/>
                  <a:t> </a:t>
                </a:r>
                <a:r>
                  <a:rPr lang="en-US" dirty="0" err="1"/>
                  <a:t>phức</a:t>
                </a:r>
                <a:r>
                  <a:rPr lang="en-US" dirty="0"/>
                  <a:t> </a:t>
                </a:r>
                <a:r>
                  <a:rPr lang="en-US" dirty="0" err="1"/>
                  <a:t>nghịch</a:t>
                </a:r>
                <a:r>
                  <a:rPr lang="en-US" dirty="0"/>
                  <a:t> </a:t>
                </a:r>
                <a:r>
                  <a:rPr lang="en-US" dirty="0" err="1"/>
                  <a:t>đảo</a:t>
                </a:r>
                <a:r>
                  <a:rPr lang="en-US" dirty="0"/>
                  <a:t> </a:t>
                </a:r>
                <a:r>
                  <a:rPr lang="en-US" dirty="0" err="1"/>
                  <a:t>không</a:t>
                </a:r>
                <a:r>
                  <a:rPr lang="en-US" dirty="0"/>
                  <a:t> đ</a:t>
                </a:r>
                <a:r>
                  <a:rPr lang="vi-VN" dirty="0"/>
                  <a:t>ư</a:t>
                </a:r>
                <a:r>
                  <a:rPr lang="en-US" dirty="0" err="1"/>
                  <a:t>ợc</a:t>
                </a:r>
                <a:r>
                  <a:rPr lang="en-US" dirty="0"/>
                  <a:t> </a:t>
                </a:r>
                <a:r>
                  <a:rPr lang="en-US" dirty="0" err="1"/>
                  <a:t>kí</a:t>
                </a:r>
                <a:r>
                  <a:rPr lang="en-US" dirty="0"/>
                  <a:t> </a:t>
                </a:r>
                <a:r>
                  <a:rPr lang="en-US" dirty="0" err="1"/>
                  <a:t>hiệu</a:t>
                </a:r>
                <a:r>
                  <a:rPr lang="en-US" dirty="0"/>
                  <a:t> </a:t>
                </a:r>
                <a:r>
                  <a:rPr lang="en-US" dirty="0" err="1"/>
                  <a:t>là</a:t>
                </a:r>
                <a:r>
                  <a:rPr lang="en-US" dirty="0"/>
                  <a:t> </a:t>
                </a:r>
                <a:r>
                  <a:rPr lang="en-US" baseline="0" dirty="0"/>
                  <a:t> </a:t>
                </a:r>
                <a:r>
                  <a:rPr lang="en-US" b="0" i="0">
                    <a:latin typeface="Cambria Math" panose="02040503050406030204" pitchFamily="18" charset="0"/>
                  </a:rPr>
                  <a:t>𝑧^(−1)</a:t>
                </a:r>
                <a:r>
                  <a:rPr lang="en-US" dirty="0"/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EA8B73-FCCD-4D4C-BC4E-0CE5120A1B5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58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CBC8AE-21C5-400F-A6AE-FB5018746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2235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CBC8AE-21C5-400F-A6AE-FB5018746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4928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CBC8AE-21C5-400F-A6AE-FB5018746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45695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CBC8AE-21C5-400F-A6AE-FB5018746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9450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4E6AE-7CC0-8DA4-9438-F505227AA9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B9E264-B0B3-9998-0D70-CF864338F0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69E53-6B61-BD0B-0410-32D0AC793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BC3ABC-4370-0F86-8B43-C6563E608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83D61-347E-BC35-5945-962E7C0FE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496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CA52A-3A09-5741-6684-9FE4069F7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92E683-959E-FFA3-56FD-02EC91F34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E1C59-8138-544F-519B-93F1C55A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89003-BB6A-D56A-93B9-FA68648E9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2DECB-823C-2712-7412-6DFBF781F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84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DE010-CA74-1C2F-8524-9CFADF53B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212C88-934F-16CD-D981-85717C246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40A51-4238-5B14-9A71-FC0119403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B1DBF4-E904-B289-81D5-898E6D8A5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14C7C-F2B5-86E9-1CB2-CEC7F6F60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110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CCE5A-6A22-07E4-0DF3-1D613A7C5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BC5C9-0374-BDC3-A8FF-9132CD569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29A8CC-75ED-0A14-20AB-C8A3E042B1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2B1AD8-7E6F-4406-3DEA-969582F11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AB4FCB-FEA0-FC7C-64BA-013F8DC79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89889E-06E5-CD96-A9C5-8452C0F82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39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41AE1-19B4-A8D1-4ED0-C58DFF83E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D3DE8-C946-DA3F-EAAB-96D2CC803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EA638C-405C-A099-89F2-71AC6E4EB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1C26B-0306-CC88-5E64-B062F190AE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BC714F-9436-FA70-4A77-54D1914AEB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4DA0C3-B5F2-02D1-0C73-B5A4972B8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052851-6108-1EEB-D07F-9213053AF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5D7B63-47F8-5452-BAFE-960EA5A91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623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17272-B1D6-3E48-E743-ABD4D4634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9B0E52-FD43-6AFC-CE52-09E374A64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E42D24-37A5-4116-EFB3-49BBC833F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256DC-C12E-6B9F-3BB3-E41AD529D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715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F687BC-C444-9A48-0DB4-E8C6EE1F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20C3B2-36B8-C65F-894F-AB3C5F578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69862-E000-41F3-C226-59D50625F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862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53211-2958-C53E-B391-9C01D226D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F09DB-1E52-8493-6569-FE132403C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5181C-6116-0DE1-BEB0-2FDFCE47E7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4F67A0-1E63-47F2-9882-4B813C0AE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A29200-95B9-44AB-C8C6-EA6CCAC32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C02B4D-6455-536F-3F45-4DA428C60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855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BD486-23E0-90BB-9E07-89EC8674A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274FF-CDA7-607A-72E1-C2B49F63DF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2BB1C9-AA14-47BA-3799-E9DF64EE26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0EF17-6635-F362-DA35-A130D6A85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F22F58-2D12-5247-B584-0B573F6B2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3E1760-47E6-64F1-3EE5-82E67640C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606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F2EEB-3C9C-9EA7-13DA-F406358DA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B7470D-61F2-9A86-FD64-D34C7C63D9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F3EAF-ED1F-8B12-F0EB-D89FE2005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9B41C-64D2-5F4B-5FA0-93FB9EEAD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C71EC-CA1F-E971-327C-61BC76E4F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19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04E0A8-BE5C-18F3-D07F-A8F134364D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2B2BF1-BD43-65E3-FBE0-54C2A9A673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831EEF-4D06-49BB-05FE-47E827DD7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9C4F2-C404-71C6-B3B7-30E404E61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93A92-C190-B4E2-0167-45569519F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32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noFill/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3087184" y="2762733"/>
            <a:ext cx="3122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>
            <a:off x="3899584" y="2120833"/>
            <a:ext cx="1497600" cy="77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None/>
              <a:defRPr sz="40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ctrTitle" idx="3"/>
          </p:nvPr>
        </p:nvSpPr>
        <p:spPr>
          <a:xfrm>
            <a:off x="5982417" y="2762733"/>
            <a:ext cx="3122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 idx="4" hasCustomPrompt="1"/>
          </p:nvPr>
        </p:nvSpPr>
        <p:spPr>
          <a:xfrm>
            <a:off x="6794817" y="2120833"/>
            <a:ext cx="1497600" cy="77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None/>
              <a:defRPr sz="40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6" name="Google Shape;16;p3"/>
          <p:cNvSpPr txBox="1">
            <a:spLocks noGrp="1"/>
          </p:cNvSpPr>
          <p:nvPr>
            <p:ph type="ctrTitle" idx="5"/>
          </p:nvPr>
        </p:nvSpPr>
        <p:spPr>
          <a:xfrm>
            <a:off x="3087184" y="3966767"/>
            <a:ext cx="3122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6" hasCustomPrompt="1"/>
          </p:nvPr>
        </p:nvSpPr>
        <p:spPr>
          <a:xfrm>
            <a:off x="3899584" y="3324867"/>
            <a:ext cx="1497600" cy="77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None/>
              <a:defRPr sz="40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8" name="Google Shape;18;p3"/>
          <p:cNvSpPr txBox="1">
            <a:spLocks noGrp="1"/>
          </p:cNvSpPr>
          <p:nvPr>
            <p:ph type="ctrTitle" idx="7"/>
          </p:nvPr>
        </p:nvSpPr>
        <p:spPr>
          <a:xfrm>
            <a:off x="5982417" y="3966767"/>
            <a:ext cx="3122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 idx="8" hasCustomPrompt="1"/>
          </p:nvPr>
        </p:nvSpPr>
        <p:spPr>
          <a:xfrm>
            <a:off x="6794817" y="3324867"/>
            <a:ext cx="1497600" cy="77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None/>
              <a:defRPr sz="40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Font typeface="Fira Sans Extra Condensed Medium"/>
              <a:buNone/>
              <a:defRPr sz="4000">
                <a:solidFill>
                  <a:srgbClr val="466269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6087957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009">
          <p15:clr>
            <a:srgbClr val="FA7B17"/>
          </p15:clr>
        </p15:guide>
        <p15:guide id="2" orient="horz" pos="1620">
          <p15:clr>
            <a:srgbClr val="FA7B17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">
  <p:cSld name="TITLE + SUBTITLE ">
    <p:bg>
      <p:bgPr>
        <a:noFill/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ctrTitle"/>
          </p:nvPr>
        </p:nvSpPr>
        <p:spPr>
          <a:xfrm>
            <a:off x="7355933" y="2510467"/>
            <a:ext cx="3546800" cy="77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3000"/>
              <a:buNone/>
              <a:defRPr sz="4000">
                <a:solidFill>
                  <a:srgbClr val="466269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400"/>
              <a:buNone/>
              <a:defRPr sz="3200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ubTitle" idx="1"/>
          </p:nvPr>
        </p:nvSpPr>
        <p:spPr>
          <a:xfrm>
            <a:off x="5751967" y="3385500"/>
            <a:ext cx="5150400" cy="26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95829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+ TEXT ">
  <p:cSld name="NUMBERS + TEXT 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 txBox="1">
            <a:spLocks noGrp="1"/>
          </p:cNvSpPr>
          <p:nvPr>
            <p:ph type="title" hasCustomPrompt="1"/>
          </p:nvPr>
        </p:nvSpPr>
        <p:spPr>
          <a:xfrm>
            <a:off x="3919300" y="2932867"/>
            <a:ext cx="4353600" cy="8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t>xx%</a:t>
            </a:r>
          </a:p>
        </p:txBody>
      </p:sp>
      <p:sp>
        <p:nvSpPr>
          <p:cNvPr id="43" name="Google Shape;43;p9"/>
          <p:cNvSpPr txBox="1">
            <a:spLocks noGrp="1"/>
          </p:cNvSpPr>
          <p:nvPr>
            <p:ph type="title" idx="2" hasCustomPrompt="1"/>
          </p:nvPr>
        </p:nvSpPr>
        <p:spPr>
          <a:xfrm>
            <a:off x="3919300" y="4259067"/>
            <a:ext cx="4353600" cy="8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t>xx%</a:t>
            </a:r>
          </a:p>
        </p:txBody>
      </p:sp>
      <p:sp>
        <p:nvSpPr>
          <p:cNvPr id="44" name="Google Shape;44;p9"/>
          <p:cNvSpPr txBox="1">
            <a:spLocks noGrp="1"/>
          </p:cNvSpPr>
          <p:nvPr>
            <p:ph type="title" idx="3" hasCustomPrompt="1"/>
          </p:nvPr>
        </p:nvSpPr>
        <p:spPr>
          <a:xfrm>
            <a:off x="3919300" y="1545167"/>
            <a:ext cx="4353600" cy="8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t>xx%</a:t>
            </a:r>
          </a:p>
        </p:txBody>
      </p:sp>
      <p:sp>
        <p:nvSpPr>
          <p:cNvPr id="45" name="Google Shape;45;p9"/>
          <p:cNvSpPr txBox="1">
            <a:spLocks noGrp="1"/>
          </p:cNvSpPr>
          <p:nvPr>
            <p:ph type="subTitle" idx="1"/>
          </p:nvPr>
        </p:nvSpPr>
        <p:spPr>
          <a:xfrm>
            <a:off x="3185400" y="2220584"/>
            <a:ext cx="5821200" cy="3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4"/>
          </p:nvPr>
        </p:nvSpPr>
        <p:spPr>
          <a:xfrm>
            <a:off x="3185400" y="3546717"/>
            <a:ext cx="5821200" cy="3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ubTitle" idx="5"/>
          </p:nvPr>
        </p:nvSpPr>
        <p:spPr>
          <a:xfrm>
            <a:off x="3185400" y="4872851"/>
            <a:ext cx="5821200" cy="3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73709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+ DESIGN">
  <p:cSld name="TITLE + SUBTITLE + DESIGN">
    <p:bg>
      <p:bgPr>
        <a:noFill/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3"/>
          <p:cNvSpPr txBox="1">
            <a:spLocks noGrp="1"/>
          </p:cNvSpPr>
          <p:nvPr>
            <p:ph type="ctrTitle"/>
          </p:nvPr>
        </p:nvSpPr>
        <p:spPr>
          <a:xfrm>
            <a:off x="1894600" y="452533"/>
            <a:ext cx="8402800" cy="77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800"/>
              <a:buNone/>
              <a:defRPr sz="2400">
                <a:solidFill>
                  <a:srgbClr val="46626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24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13"/>
          <p:cNvSpPr/>
          <p:nvPr/>
        </p:nvSpPr>
        <p:spPr>
          <a:xfrm>
            <a:off x="2609400" y="1642500"/>
            <a:ext cx="6973200" cy="1369600"/>
          </a:xfrm>
          <a:prstGeom prst="rect">
            <a:avLst/>
          </a:prstGeom>
          <a:solidFill>
            <a:srgbClr val="FF877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13"/>
          <p:cNvSpPr txBox="1">
            <a:spLocks noGrp="1"/>
          </p:cNvSpPr>
          <p:nvPr>
            <p:ph type="subTitle" idx="1"/>
          </p:nvPr>
        </p:nvSpPr>
        <p:spPr>
          <a:xfrm>
            <a:off x="2908600" y="1942097"/>
            <a:ext cx="6374800" cy="770400"/>
          </a:xfrm>
          <a:prstGeom prst="rect">
            <a:avLst/>
          </a:prstGeom>
        </p:spPr>
        <p:txBody>
          <a:bodyPr spcFirstLastPara="1" wrap="square" lIns="91425" tIns="198000" rIns="91425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body" idx="2"/>
          </p:nvPr>
        </p:nvSpPr>
        <p:spPr>
          <a:xfrm>
            <a:off x="3912800" y="3208233"/>
            <a:ext cx="4366400" cy="1858400"/>
          </a:xfrm>
          <a:prstGeom prst="rect">
            <a:avLst/>
          </a:prstGeom>
        </p:spPr>
        <p:txBody>
          <a:bodyPr spcFirstLastPara="1" wrap="square" lIns="91425" tIns="91425" rIns="91425" bIns="0" anchor="ctr" anchorCtr="0">
            <a:noAutofit/>
          </a:bodyPr>
          <a:lstStyle>
            <a:lvl1pPr marL="609585" lvl="0" indent="-40639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200"/>
              <a:buChar char="●"/>
              <a:defRPr sz="1600">
                <a:solidFill>
                  <a:srgbClr val="466269"/>
                </a:solidFill>
              </a:defRPr>
            </a:lvl1pPr>
            <a:lvl2pPr marL="1219170" lvl="1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○"/>
              <a:defRPr sz="1600">
                <a:solidFill>
                  <a:srgbClr val="466269"/>
                </a:solidFill>
              </a:defRPr>
            </a:lvl2pPr>
            <a:lvl3pPr marL="1828754" lvl="2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■"/>
              <a:defRPr sz="1600">
                <a:solidFill>
                  <a:srgbClr val="466269"/>
                </a:solidFill>
              </a:defRPr>
            </a:lvl3pPr>
            <a:lvl4pPr marL="2438339" lvl="3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●"/>
              <a:defRPr sz="1600">
                <a:solidFill>
                  <a:srgbClr val="466269"/>
                </a:solidFill>
              </a:defRPr>
            </a:lvl4pPr>
            <a:lvl5pPr marL="3047924" lvl="4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○"/>
              <a:defRPr sz="1600">
                <a:solidFill>
                  <a:srgbClr val="466269"/>
                </a:solidFill>
              </a:defRPr>
            </a:lvl5pPr>
            <a:lvl6pPr marL="3657509" lvl="5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■"/>
              <a:defRPr sz="1600">
                <a:solidFill>
                  <a:srgbClr val="466269"/>
                </a:solidFill>
              </a:defRPr>
            </a:lvl6pPr>
            <a:lvl7pPr marL="4267093" lvl="6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●"/>
              <a:defRPr sz="1600">
                <a:solidFill>
                  <a:srgbClr val="466269"/>
                </a:solidFill>
              </a:defRPr>
            </a:lvl7pPr>
            <a:lvl8pPr marL="4876678" lvl="7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66269"/>
              </a:buClr>
              <a:buSzPts val="1200"/>
              <a:buChar char="○"/>
              <a:defRPr sz="1600">
                <a:solidFill>
                  <a:srgbClr val="466269"/>
                </a:solidFill>
              </a:defRPr>
            </a:lvl8pPr>
            <a:lvl9pPr marL="5486263" lvl="8" indent="-406390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466269"/>
              </a:buClr>
              <a:buSzPts val="1200"/>
              <a:buChar char="■"/>
              <a:defRPr sz="1600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747370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4">
  <p:cSld name="TITLE + SUBTITLE 4">
    <p:bg>
      <p:bgPr>
        <a:noFill/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subTitle" idx="1"/>
          </p:nvPr>
        </p:nvSpPr>
        <p:spPr>
          <a:xfrm>
            <a:off x="5304067" y="3251500"/>
            <a:ext cx="4130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66269"/>
                </a:solidFill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solidFill>
                  <a:srgbClr val="466269"/>
                </a:solidFill>
              </a:defRPr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1867">
                <a:solidFill>
                  <a:srgbClr val="466269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2968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bg>
      <p:bgPr>
        <a:noFill/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36899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"/>
          <p:cNvSpPr txBox="1">
            <a:spLocks noGrp="1"/>
          </p:cNvSpPr>
          <p:nvPr>
            <p:ph type="body" idx="1"/>
          </p:nvPr>
        </p:nvSpPr>
        <p:spPr>
          <a:xfrm>
            <a:off x="2879100" y="2882400"/>
            <a:ext cx="6434000" cy="109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16454" algn="ctr" rtl="0">
              <a:spcBef>
                <a:spcPts val="800"/>
              </a:spcBef>
              <a:spcAft>
                <a:spcPts val="0"/>
              </a:spcAft>
              <a:buClr>
                <a:srgbClr val="1C4587"/>
              </a:buClr>
              <a:buSzPts val="2500"/>
              <a:buChar char="✘"/>
              <a:defRPr sz="3333" b="1">
                <a:solidFill>
                  <a:srgbClr val="1C4587"/>
                </a:solidFill>
              </a:defRPr>
            </a:lvl1pPr>
            <a:lvl2pPr marL="1219170" lvl="1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✗"/>
              <a:defRPr sz="3333" b="1">
                <a:solidFill>
                  <a:srgbClr val="1C4587"/>
                </a:solidFill>
              </a:defRPr>
            </a:lvl2pPr>
            <a:lvl3pPr marL="1828754" lvl="2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■"/>
              <a:defRPr sz="3333" b="1">
                <a:solidFill>
                  <a:srgbClr val="1C4587"/>
                </a:solidFill>
              </a:defRPr>
            </a:lvl3pPr>
            <a:lvl4pPr marL="2438339" lvl="3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●"/>
              <a:defRPr sz="3333" b="1">
                <a:solidFill>
                  <a:srgbClr val="1C4587"/>
                </a:solidFill>
              </a:defRPr>
            </a:lvl4pPr>
            <a:lvl5pPr marL="3047924" lvl="4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○"/>
              <a:defRPr sz="3333" b="1">
                <a:solidFill>
                  <a:srgbClr val="1C4587"/>
                </a:solidFill>
              </a:defRPr>
            </a:lvl5pPr>
            <a:lvl6pPr marL="3657509" lvl="5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■"/>
              <a:defRPr sz="3333" b="1">
                <a:solidFill>
                  <a:srgbClr val="1C4587"/>
                </a:solidFill>
              </a:defRPr>
            </a:lvl6pPr>
            <a:lvl7pPr marL="4267093" lvl="6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●"/>
              <a:defRPr sz="3333" b="1">
                <a:solidFill>
                  <a:srgbClr val="1C4587"/>
                </a:solidFill>
              </a:defRPr>
            </a:lvl7pPr>
            <a:lvl8pPr marL="4876678" lvl="7" indent="-516454" algn="ctr" rtl="0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○"/>
              <a:defRPr sz="3333" b="1">
                <a:solidFill>
                  <a:srgbClr val="1C4587"/>
                </a:solidFill>
              </a:defRPr>
            </a:lvl8pPr>
            <a:lvl9pPr marL="5486263" lvl="8" indent="-516454" algn="ctr">
              <a:spcBef>
                <a:spcPts val="0"/>
              </a:spcBef>
              <a:spcAft>
                <a:spcPts val="0"/>
              </a:spcAft>
              <a:buClr>
                <a:srgbClr val="1C4587"/>
              </a:buClr>
              <a:buSzPts val="2500"/>
              <a:buChar char="■"/>
              <a:defRPr sz="3333" b="1">
                <a:solidFill>
                  <a:srgbClr val="1C4587"/>
                </a:solidFill>
              </a:defRPr>
            </a:lvl9pPr>
          </a:lstStyle>
          <a:p>
            <a:endParaRPr/>
          </a:p>
        </p:txBody>
      </p:sp>
      <p:sp>
        <p:nvSpPr>
          <p:cNvPr id="248" name="Google Shape;248;p4"/>
          <p:cNvSpPr/>
          <p:nvPr/>
        </p:nvSpPr>
        <p:spPr>
          <a:xfrm>
            <a:off x="9737174" y="-392483"/>
            <a:ext cx="600733" cy="744979"/>
          </a:xfrm>
          <a:custGeom>
            <a:avLst/>
            <a:gdLst/>
            <a:ahLst/>
            <a:cxnLst/>
            <a:rect l="l" t="t" r="r" b="b"/>
            <a:pathLst>
              <a:path w="15884" h="19698" extrusionOk="0">
                <a:moveTo>
                  <a:pt x="9355" y="4108"/>
                </a:moveTo>
                <a:lnTo>
                  <a:pt x="9465" y="4145"/>
                </a:lnTo>
                <a:lnTo>
                  <a:pt x="9538" y="4182"/>
                </a:lnTo>
                <a:lnTo>
                  <a:pt x="9648" y="4328"/>
                </a:lnTo>
                <a:lnTo>
                  <a:pt x="9721" y="4549"/>
                </a:lnTo>
                <a:lnTo>
                  <a:pt x="9721" y="4769"/>
                </a:lnTo>
                <a:lnTo>
                  <a:pt x="9721" y="4842"/>
                </a:lnTo>
                <a:lnTo>
                  <a:pt x="9685" y="4879"/>
                </a:lnTo>
                <a:lnTo>
                  <a:pt x="9575" y="4952"/>
                </a:lnTo>
                <a:lnTo>
                  <a:pt x="9391" y="4952"/>
                </a:lnTo>
                <a:lnTo>
                  <a:pt x="9355" y="4915"/>
                </a:lnTo>
                <a:lnTo>
                  <a:pt x="9281" y="4842"/>
                </a:lnTo>
                <a:lnTo>
                  <a:pt x="9208" y="4695"/>
                </a:lnTo>
                <a:lnTo>
                  <a:pt x="9171" y="4549"/>
                </a:lnTo>
                <a:lnTo>
                  <a:pt x="9171" y="4438"/>
                </a:lnTo>
                <a:lnTo>
                  <a:pt x="9171" y="4328"/>
                </a:lnTo>
                <a:lnTo>
                  <a:pt x="9245" y="4108"/>
                </a:lnTo>
                <a:close/>
                <a:moveTo>
                  <a:pt x="9355" y="3705"/>
                </a:moveTo>
                <a:lnTo>
                  <a:pt x="9245" y="3742"/>
                </a:lnTo>
                <a:lnTo>
                  <a:pt x="9135" y="3778"/>
                </a:lnTo>
                <a:lnTo>
                  <a:pt x="9025" y="3852"/>
                </a:lnTo>
                <a:lnTo>
                  <a:pt x="8988" y="3925"/>
                </a:lnTo>
                <a:lnTo>
                  <a:pt x="8914" y="3998"/>
                </a:lnTo>
                <a:lnTo>
                  <a:pt x="8841" y="4218"/>
                </a:lnTo>
                <a:lnTo>
                  <a:pt x="8804" y="4475"/>
                </a:lnTo>
                <a:lnTo>
                  <a:pt x="8804" y="4659"/>
                </a:lnTo>
                <a:lnTo>
                  <a:pt x="8841" y="4805"/>
                </a:lnTo>
                <a:lnTo>
                  <a:pt x="8878" y="4952"/>
                </a:lnTo>
                <a:lnTo>
                  <a:pt x="8988" y="5099"/>
                </a:lnTo>
                <a:lnTo>
                  <a:pt x="9098" y="5209"/>
                </a:lnTo>
                <a:lnTo>
                  <a:pt x="9245" y="5282"/>
                </a:lnTo>
                <a:lnTo>
                  <a:pt x="9391" y="5355"/>
                </a:lnTo>
                <a:lnTo>
                  <a:pt x="9538" y="5355"/>
                </a:lnTo>
                <a:lnTo>
                  <a:pt x="9721" y="5319"/>
                </a:lnTo>
                <a:lnTo>
                  <a:pt x="9868" y="5245"/>
                </a:lnTo>
                <a:lnTo>
                  <a:pt x="10015" y="5135"/>
                </a:lnTo>
                <a:lnTo>
                  <a:pt x="10088" y="4989"/>
                </a:lnTo>
                <a:lnTo>
                  <a:pt x="10125" y="4805"/>
                </a:lnTo>
                <a:lnTo>
                  <a:pt x="10125" y="4659"/>
                </a:lnTo>
                <a:lnTo>
                  <a:pt x="10088" y="4475"/>
                </a:lnTo>
                <a:lnTo>
                  <a:pt x="10052" y="4292"/>
                </a:lnTo>
                <a:lnTo>
                  <a:pt x="9978" y="4145"/>
                </a:lnTo>
                <a:lnTo>
                  <a:pt x="9905" y="3998"/>
                </a:lnTo>
                <a:lnTo>
                  <a:pt x="9795" y="3888"/>
                </a:lnTo>
                <a:lnTo>
                  <a:pt x="9648" y="3778"/>
                </a:lnTo>
                <a:lnTo>
                  <a:pt x="9501" y="3742"/>
                </a:lnTo>
                <a:lnTo>
                  <a:pt x="9355" y="3705"/>
                </a:lnTo>
                <a:close/>
                <a:moveTo>
                  <a:pt x="11262" y="6676"/>
                </a:moveTo>
                <a:lnTo>
                  <a:pt x="11262" y="6786"/>
                </a:lnTo>
                <a:lnTo>
                  <a:pt x="11225" y="6859"/>
                </a:lnTo>
                <a:lnTo>
                  <a:pt x="11152" y="6933"/>
                </a:lnTo>
                <a:lnTo>
                  <a:pt x="11042" y="7006"/>
                </a:lnTo>
                <a:lnTo>
                  <a:pt x="10785" y="7116"/>
                </a:lnTo>
                <a:lnTo>
                  <a:pt x="10602" y="7190"/>
                </a:lnTo>
                <a:lnTo>
                  <a:pt x="9795" y="7556"/>
                </a:lnTo>
                <a:lnTo>
                  <a:pt x="9721" y="7263"/>
                </a:lnTo>
                <a:lnTo>
                  <a:pt x="10639" y="6823"/>
                </a:lnTo>
                <a:lnTo>
                  <a:pt x="11079" y="6676"/>
                </a:lnTo>
                <a:close/>
                <a:moveTo>
                  <a:pt x="11115" y="6273"/>
                </a:moveTo>
                <a:lnTo>
                  <a:pt x="10859" y="6346"/>
                </a:lnTo>
                <a:lnTo>
                  <a:pt x="10052" y="6639"/>
                </a:lnTo>
                <a:lnTo>
                  <a:pt x="9648" y="6823"/>
                </a:lnTo>
                <a:lnTo>
                  <a:pt x="9281" y="7006"/>
                </a:lnTo>
                <a:lnTo>
                  <a:pt x="9208" y="7080"/>
                </a:lnTo>
                <a:lnTo>
                  <a:pt x="9208" y="7116"/>
                </a:lnTo>
                <a:lnTo>
                  <a:pt x="9208" y="7190"/>
                </a:lnTo>
                <a:lnTo>
                  <a:pt x="9208" y="7263"/>
                </a:lnTo>
                <a:lnTo>
                  <a:pt x="9318" y="7336"/>
                </a:lnTo>
                <a:lnTo>
                  <a:pt x="9465" y="7336"/>
                </a:lnTo>
                <a:lnTo>
                  <a:pt x="9465" y="7593"/>
                </a:lnTo>
                <a:lnTo>
                  <a:pt x="9538" y="7813"/>
                </a:lnTo>
                <a:lnTo>
                  <a:pt x="9575" y="7887"/>
                </a:lnTo>
                <a:lnTo>
                  <a:pt x="9648" y="7923"/>
                </a:lnTo>
                <a:lnTo>
                  <a:pt x="9758" y="7923"/>
                </a:lnTo>
                <a:lnTo>
                  <a:pt x="10492" y="7630"/>
                </a:lnTo>
                <a:lnTo>
                  <a:pt x="10859" y="7483"/>
                </a:lnTo>
                <a:lnTo>
                  <a:pt x="11225" y="7336"/>
                </a:lnTo>
                <a:lnTo>
                  <a:pt x="11409" y="7190"/>
                </a:lnTo>
                <a:lnTo>
                  <a:pt x="11556" y="7006"/>
                </a:lnTo>
                <a:lnTo>
                  <a:pt x="11629" y="6896"/>
                </a:lnTo>
                <a:lnTo>
                  <a:pt x="11629" y="6786"/>
                </a:lnTo>
                <a:lnTo>
                  <a:pt x="11629" y="6676"/>
                </a:lnTo>
                <a:lnTo>
                  <a:pt x="11592" y="6566"/>
                </a:lnTo>
                <a:lnTo>
                  <a:pt x="11556" y="6419"/>
                </a:lnTo>
                <a:lnTo>
                  <a:pt x="11482" y="6346"/>
                </a:lnTo>
                <a:lnTo>
                  <a:pt x="11372" y="6273"/>
                </a:lnTo>
                <a:close/>
                <a:moveTo>
                  <a:pt x="10198" y="2861"/>
                </a:moveTo>
                <a:lnTo>
                  <a:pt x="10235" y="3228"/>
                </a:lnTo>
                <a:lnTo>
                  <a:pt x="10345" y="3595"/>
                </a:lnTo>
                <a:lnTo>
                  <a:pt x="10565" y="4292"/>
                </a:lnTo>
                <a:lnTo>
                  <a:pt x="10822" y="5062"/>
                </a:lnTo>
                <a:lnTo>
                  <a:pt x="10895" y="5282"/>
                </a:lnTo>
                <a:lnTo>
                  <a:pt x="9025" y="6052"/>
                </a:lnTo>
                <a:lnTo>
                  <a:pt x="7154" y="6786"/>
                </a:lnTo>
                <a:lnTo>
                  <a:pt x="5173" y="7593"/>
                </a:lnTo>
                <a:lnTo>
                  <a:pt x="4146" y="7997"/>
                </a:lnTo>
                <a:lnTo>
                  <a:pt x="3816" y="8143"/>
                </a:lnTo>
                <a:lnTo>
                  <a:pt x="3486" y="8290"/>
                </a:lnTo>
                <a:lnTo>
                  <a:pt x="3266" y="7887"/>
                </a:lnTo>
                <a:lnTo>
                  <a:pt x="3045" y="7446"/>
                </a:lnTo>
                <a:lnTo>
                  <a:pt x="2679" y="6566"/>
                </a:lnTo>
                <a:lnTo>
                  <a:pt x="2532" y="6162"/>
                </a:lnTo>
                <a:lnTo>
                  <a:pt x="2385" y="5869"/>
                </a:lnTo>
                <a:lnTo>
                  <a:pt x="2238" y="5612"/>
                </a:lnTo>
                <a:lnTo>
                  <a:pt x="2715" y="5539"/>
                </a:lnTo>
                <a:lnTo>
                  <a:pt x="3192" y="5429"/>
                </a:lnTo>
                <a:lnTo>
                  <a:pt x="3669" y="5282"/>
                </a:lnTo>
                <a:lnTo>
                  <a:pt x="4146" y="5099"/>
                </a:lnTo>
                <a:lnTo>
                  <a:pt x="5210" y="4659"/>
                </a:lnTo>
                <a:lnTo>
                  <a:pt x="6273" y="4218"/>
                </a:lnTo>
                <a:lnTo>
                  <a:pt x="6824" y="4035"/>
                </a:lnTo>
                <a:lnTo>
                  <a:pt x="7374" y="3852"/>
                </a:lnTo>
                <a:lnTo>
                  <a:pt x="8474" y="3558"/>
                </a:lnTo>
                <a:lnTo>
                  <a:pt x="9025" y="3411"/>
                </a:lnTo>
                <a:lnTo>
                  <a:pt x="9538" y="3191"/>
                </a:lnTo>
                <a:lnTo>
                  <a:pt x="9868" y="3081"/>
                </a:lnTo>
                <a:lnTo>
                  <a:pt x="10015" y="2971"/>
                </a:lnTo>
                <a:lnTo>
                  <a:pt x="10198" y="2861"/>
                </a:lnTo>
                <a:close/>
                <a:moveTo>
                  <a:pt x="8658" y="7740"/>
                </a:moveTo>
                <a:lnTo>
                  <a:pt x="8694" y="7923"/>
                </a:lnTo>
                <a:lnTo>
                  <a:pt x="8071" y="8253"/>
                </a:lnTo>
                <a:lnTo>
                  <a:pt x="7704" y="8437"/>
                </a:lnTo>
                <a:lnTo>
                  <a:pt x="7594" y="8437"/>
                </a:lnTo>
                <a:lnTo>
                  <a:pt x="7557" y="8363"/>
                </a:lnTo>
                <a:lnTo>
                  <a:pt x="7557" y="8180"/>
                </a:lnTo>
                <a:lnTo>
                  <a:pt x="8658" y="7740"/>
                </a:lnTo>
                <a:close/>
                <a:moveTo>
                  <a:pt x="10198" y="2384"/>
                </a:moveTo>
                <a:lnTo>
                  <a:pt x="9978" y="2458"/>
                </a:lnTo>
                <a:lnTo>
                  <a:pt x="9795" y="2568"/>
                </a:lnTo>
                <a:lnTo>
                  <a:pt x="9391" y="2788"/>
                </a:lnTo>
                <a:lnTo>
                  <a:pt x="8841" y="2971"/>
                </a:lnTo>
                <a:lnTo>
                  <a:pt x="8328" y="3155"/>
                </a:lnTo>
                <a:lnTo>
                  <a:pt x="7264" y="3411"/>
                </a:lnTo>
                <a:lnTo>
                  <a:pt x="6750" y="3558"/>
                </a:lnTo>
                <a:lnTo>
                  <a:pt x="6237" y="3742"/>
                </a:lnTo>
                <a:lnTo>
                  <a:pt x="5210" y="4145"/>
                </a:lnTo>
                <a:lnTo>
                  <a:pt x="4219" y="4585"/>
                </a:lnTo>
                <a:lnTo>
                  <a:pt x="3669" y="4805"/>
                </a:lnTo>
                <a:lnTo>
                  <a:pt x="3119" y="4989"/>
                </a:lnTo>
                <a:lnTo>
                  <a:pt x="2018" y="5319"/>
                </a:lnTo>
                <a:lnTo>
                  <a:pt x="1945" y="5355"/>
                </a:lnTo>
                <a:lnTo>
                  <a:pt x="1908" y="5392"/>
                </a:lnTo>
                <a:lnTo>
                  <a:pt x="1908" y="5466"/>
                </a:lnTo>
                <a:lnTo>
                  <a:pt x="1945" y="5539"/>
                </a:lnTo>
                <a:lnTo>
                  <a:pt x="1982" y="5576"/>
                </a:lnTo>
                <a:lnTo>
                  <a:pt x="1945" y="5686"/>
                </a:lnTo>
                <a:lnTo>
                  <a:pt x="1945" y="5759"/>
                </a:lnTo>
                <a:lnTo>
                  <a:pt x="2018" y="5979"/>
                </a:lnTo>
                <a:lnTo>
                  <a:pt x="2165" y="6456"/>
                </a:lnTo>
                <a:lnTo>
                  <a:pt x="2385" y="6933"/>
                </a:lnTo>
                <a:lnTo>
                  <a:pt x="2752" y="7850"/>
                </a:lnTo>
                <a:lnTo>
                  <a:pt x="2972" y="8290"/>
                </a:lnTo>
                <a:lnTo>
                  <a:pt x="3192" y="8694"/>
                </a:lnTo>
                <a:lnTo>
                  <a:pt x="3266" y="8767"/>
                </a:lnTo>
                <a:lnTo>
                  <a:pt x="3302" y="8804"/>
                </a:lnTo>
                <a:lnTo>
                  <a:pt x="3412" y="8804"/>
                </a:lnTo>
                <a:lnTo>
                  <a:pt x="3522" y="8730"/>
                </a:lnTo>
                <a:lnTo>
                  <a:pt x="3596" y="8620"/>
                </a:lnTo>
                <a:lnTo>
                  <a:pt x="3999" y="8510"/>
                </a:lnTo>
                <a:lnTo>
                  <a:pt x="4403" y="8363"/>
                </a:lnTo>
                <a:lnTo>
                  <a:pt x="5173" y="8033"/>
                </a:lnTo>
                <a:lnTo>
                  <a:pt x="7300" y="7190"/>
                </a:lnTo>
                <a:lnTo>
                  <a:pt x="9281" y="6419"/>
                </a:lnTo>
                <a:lnTo>
                  <a:pt x="10235" y="6052"/>
                </a:lnTo>
                <a:lnTo>
                  <a:pt x="10712" y="5832"/>
                </a:lnTo>
                <a:lnTo>
                  <a:pt x="11152" y="5612"/>
                </a:lnTo>
                <a:lnTo>
                  <a:pt x="11262" y="5612"/>
                </a:lnTo>
                <a:lnTo>
                  <a:pt x="11335" y="5539"/>
                </a:lnTo>
                <a:lnTo>
                  <a:pt x="11372" y="5392"/>
                </a:lnTo>
                <a:lnTo>
                  <a:pt x="11372" y="5282"/>
                </a:lnTo>
                <a:lnTo>
                  <a:pt x="11299" y="5025"/>
                </a:lnTo>
                <a:lnTo>
                  <a:pt x="11042" y="4255"/>
                </a:lnTo>
                <a:lnTo>
                  <a:pt x="10785" y="3485"/>
                </a:lnTo>
                <a:lnTo>
                  <a:pt x="10639" y="3118"/>
                </a:lnTo>
                <a:lnTo>
                  <a:pt x="10455" y="2751"/>
                </a:lnTo>
                <a:lnTo>
                  <a:pt x="10418" y="2714"/>
                </a:lnTo>
                <a:lnTo>
                  <a:pt x="10345" y="2678"/>
                </a:lnTo>
                <a:lnTo>
                  <a:pt x="10382" y="2568"/>
                </a:lnTo>
                <a:lnTo>
                  <a:pt x="10382" y="2494"/>
                </a:lnTo>
                <a:lnTo>
                  <a:pt x="10308" y="2421"/>
                </a:lnTo>
                <a:lnTo>
                  <a:pt x="10198" y="2384"/>
                </a:lnTo>
                <a:close/>
                <a:moveTo>
                  <a:pt x="8694" y="7263"/>
                </a:moveTo>
                <a:lnTo>
                  <a:pt x="7337" y="7813"/>
                </a:lnTo>
                <a:lnTo>
                  <a:pt x="7264" y="7850"/>
                </a:lnTo>
                <a:lnTo>
                  <a:pt x="7227" y="7923"/>
                </a:lnTo>
                <a:lnTo>
                  <a:pt x="7190" y="7997"/>
                </a:lnTo>
                <a:lnTo>
                  <a:pt x="7227" y="8070"/>
                </a:lnTo>
                <a:lnTo>
                  <a:pt x="7190" y="8143"/>
                </a:lnTo>
                <a:lnTo>
                  <a:pt x="7154" y="8363"/>
                </a:lnTo>
                <a:lnTo>
                  <a:pt x="7190" y="8620"/>
                </a:lnTo>
                <a:lnTo>
                  <a:pt x="7227" y="8730"/>
                </a:lnTo>
                <a:lnTo>
                  <a:pt x="7300" y="8840"/>
                </a:lnTo>
                <a:lnTo>
                  <a:pt x="7411" y="8877"/>
                </a:lnTo>
                <a:lnTo>
                  <a:pt x="7557" y="8877"/>
                </a:lnTo>
                <a:lnTo>
                  <a:pt x="7704" y="8840"/>
                </a:lnTo>
                <a:lnTo>
                  <a:pt x="7887" y="8804"/>
                </a:lnTo>
                <a:lnTo>
                  <a:pt x="8218" y="8620"/>
                </a:lnTo>
                <a:lnTo>
                  <a:pt x="9061" y="8217"/>
                </a:lnTo>
                <a:lnTo>
                  <a:pt x="9098" y="8180"/>
                </a:lnTo>
                <a:lnTo>
                  <a:pt x="9171" y="8107"/>
                </a:lnTo>
                <a:lnTo>
                  <a:pt x="9171" y="8033"/>
                </a:lnTo>
                <a:lnTo>
                  <a:pt x="9171" y="7960"/>
                </a:lnTo>
                <a:lnTo>
                  <a:pt x="8951" y="7410"/>
                </a:lnTo>
                <a:lnTo>
                  <a:pt x="8914" y="7336"/>
                </a:lnTo>
                <a:lnTo>
                  <a:pt x="8841" y="7300"/>
                </a:lnTo>
                <a:lnTo>
                  <a:pt x="8768" y="7263"/>
                </a:lnTo>
                <a:close/>
                <a:moveTo>
                  <a:pt x="11702" y="8327"/>
                </a:moveTo>
                <a:lnTo>
                  <a:pt x="11886" y="8694"/>
                </a:lnTo>
                <a:lnTo>
                  <a:pt x="12106" y="9060"/>
                </a:lnTo>
                <a:lnTo>
                  <a:pt x="11702" y="9244"/>
                </a:lnTo>
                <a:lnTo>
                  <a:pt x="11335" y="9390"/>
                </a:lnTo>
                <a:lnTo>
                  <a:pt x="10932" y="9500"/>
                </a:lnTo>
                <a:lnTo>
                  <a:pt x="10528" y="9611"/>
                </a:lnTo>
                <a:lnTo>
                  <a:pt x="10382" y="9244"/>
                </a:lnTo>
                <a:lnTo>
                  <a:pt x="10198" y="8877"/>
                </a:lnTo>
                <a:lnTo>
                  <a:pt x="10162" y="8840"/>
                </a:lnTo>
                <a:lnTo>
                  <a:pt x="10565" y="8730"/>
                </a:lnTo>
                <a:lnTo>
                  <a:pt x="10932" y="8620"/>
                </a:lnTo>
                <a:lnTo>
                  <a:pt x="11702" y="8327"/>
                </a:lnTo>
                <a:close/>
                <a:moveTo>
                  <a:pt x="11776" y="7887"/>
                </a:moveTo>
                <a:lnTo>
                  <a:pt x="11299" y="8070"/>
                </a:lnTo>
                <a:lnTo>
                  <a:pt x="10822" y="8217"/>
                </a:lnTo>
                <a:lnTo>
                  <a:pt x="9868" y="8510"/>
                </a:lnTo>
                <a:lnTo>
                  <a:pt x="9832" y="8510"/>
                </a:lnTo>
                <a:lnTo>
                  <a:pt x="9795" y="8583"/>
                </a:lnTo>
                <a:lnTo>
                  <a:pt x="9758" y="8694"/>
                </a:lnTo>
                <a:lnTo>
                  <a:pt x="9832" y="8804"/>
                </a:lnTo>
                <a:lnTo>
                  <a:pt x="9868" y="8840"/>
                </a:lnTo>
                <a:lnTo>
                  <a:pt x="9942" y="8877"/>
                </a:lnTo>
                <a:lnTo>
                  <a:pt x="9905" y="8950"/>
                </a:lnTo>
                <a:lnTo>
                  <a:pt x="9905" y="9024"/>
                </a:lnTo>
                <a:lnTo>
                  <a:pt x="10088" y="9427"/>
                </a:lnTo>
                <a:lnTo>
                  <a:pt x="10198" y="9867"/>
                </a:lnTo>
                <a:lnTo>
                  <a:pt x="10235" y="9941"/>
                </a:lnTo>
                <a:lnTo>
                  <a:pt x="10272" y="9977"/>
                </a:lnTo>
                <a:lnTo>
                  <a:pt x="10308" y="10014"/>
                </a:lnTo>
                <a:lnTo>
                  <a:pt x="10382" y="10051"/>
                </a:lnTo>
                <a:lnTo>
                  <a:pt x="10932" y="9904"/>
                </a:lnTo>
                <a:lnTo>
                  <a:pt x="11446" y="9757"/>
                </a:lnTo>
                <a:lnTo>
                  <a:pt x="11959" y="9574"/>
                </a:lnTo>
                <a:lnTo>
                  <a:pt x="12436" y="9317"/>
                </a:lnTo>
                <a:lnTo>
                  <a:pt x="12509" y="9280"/>
                </a:lnTo>
                <a:lnTo>
                  <a:pt x="12583" y="9207"/>
                </a:lnTo>
                <a:lnTo>
                  <a:pt x="12583" y="9097"/>
                </a:lnTo>
                <a:lnTo>
                  <a:pt x="12546" y="9024"/>
                </a:lnTo>
                <a:lnTo>
                  <a:pt x="12253" y="8547"/>
                </a:lnTo>
                <a:lnTo>
                  <a:pt x="11996" y="7997"/>
                </a:lnTo>
                <a:lnTo>
                  <a:pt x="11959" y="7923"/>
                </a:lnTo>
                <a:lnTo>
                  <a:pt x="11922" y="7887"/>
                </a:lnTo>
                <a:close/>
                <a:moveTo>
                  <a:pt x="8914" y="9354"/>
                </a:moveTo>
                <a:lnTo>
                  <a:pt x="9061" y="9757"/>
                </a:lnTo>
                <a:lnTo>
                  <a:pt x="9281" y="10161"/>
                </a:lnTo>
                <a:lnTo>
                  <a:pt x="8658" y="10491"/>
                </a:lnTo>
                <a:lnTo>
                  <a:pt x="7961" y="10784"/>
                </a:lnTo>
                <a:lnTo>
                  <a:pt x="7814" y="10858"/>
                </a:lnTo>
                <a:lnTo>
                  <a:pt x="7741" y="10858"/>
                </a:lnTo>
                <a:lnTo>
                  <a:pt x="7704" y="10821"/>
                </a:lnTo>
                <a:lnTo>
                  <a:pt x="7631" y="10674"/>
                </a:lnTo>
                <a:lnTo>
                  <a:pt x="7594" y="10491"/>
                </a:lnTo>
                <a:lnTo>
                  <a:pt x="7521" y="10161"/>
                </a:lnTo>
                <a:lnTo>
                  <a:pt x="7374" y="9867"/>
                </a:lnTo>
                <a:lnTo>
                  <a:pt x="8914" y="9354"/>
                </a:lnTo>
                <a:close/>
                <a:moveTo>
                  <a:pt x="8951" y="8950"/>
                </a:moveTo>
                <a:lnTo>
                  <a:pt x="7154" y="9537"/>
                </a:lnTo>
                <a:lnTo>
                  <a:pt x="7117" y="9574"/>
                </a:lnTo>
                <a:lnTo>
                  <a:pt x="7080" y="9611"/>
                </a:lnTo>
                <a:lnTo>
                  <a:pt x="7044" y="9721"/>
                </a:lnTo>
                <a:lnTo>
                  <a:pt x="7080" y="9831"/>
                </a:lnTo>
                <a:lnTo>
                  <a:pt x="7190" y="9904"/>
                </a:lnTo>
                <a:lnTo>
                  <a:pt x="7190" y="10124"/>
                </a:lnTo>
                <a:lnTo>
                  <a:pt x="7227" y="10381"/>
                </a:lnTo>
                <a:lnTo>
                  <a:pt x="7374" y="10858"/>
                </a:lnTo>
                <a:lnTo>
                  <a:pt x="7411" y="11004"/>
                </a:lnTo>
                <a:lnTo>
                  <a:pt x="7521" y="11114"/>
                </a:lnTo>
                <a:lnTo>
                  <a:pt x="7631" y="11188"/>
                </a:lnTo>
                <a:lnTo>
                  <a:pt x="7777" y="11225"/>
                </a:lnTo>
                <a:lnTo>
                  <a:pt x="8034" y="11151"/>
                </a:lnTo>
                <a:lnTo>
                  <a:pt x="8291" y="11078"/>
                </a:lnTo>
                <a:lnTo>
                  <a:pt x="8768" y="10858"/>
                </a:lnTo>
                <a:lnTo>
                  <a:pt x="9245" y="10601"/>
                </a:lnTo>
                <a:lnTo>
                  <a:pt x="9685" y="10344"/>
                </a:lnTo>
                <a:lnTo>
                  <a:pt x="9721" y="10271"/>
                </a:lnTo>
                <a:lnTo>
                  <a:pt x="9758" y="10197"/>
                </a:lnTo>
                <a:lnTo>
                  <a:pt x="9758" y="10161"/>
                </a:lnTo>
                <a:lnTo>
                  <a:pt x="9721" y="10087"/>
                </a:lnTo>
                <a:lnTo>
                  <a:pt x="9538" y="9867"/>
                </a:lnTo>
                <a:lnTo>
                  <a:pt x="9391" y="9611"/>
                </a:lnTo>
                <a:lnTo>
                  <a:pt x="9281" y="9354"/>
                </a:lnTo>
                <a:lnTo>
                  <a:pt x="9208" y="9060"/>
                </a:lnTo>
                <a:lnTo>
                  <a:pt x="9171" y="8987"/>
                </a:lnTo>
                <a:lnTo>
                  <a:pt x="9098" y="8950"/>
                </a:lnTo>
                <a:close/>
                <a:moveTo>
                  <a:pt x="12473" y="10344"/>
                </a:moveTo>
                <a:lnTo>
                  <a:pt x="12619" y="10711"/>
                </a:lnTo>
                <a:lnTo>
                  <a:pt x="11959" y="11078"/>
                </a:lnTo>
                <a:lnTo>
                  <a:pt x="11299" y="11445"/>
                </a:lnTo>
                <a:lnTo>
                  <a:pt x="11152" y="10894"/>
                </a:lnTo>
                <a:lnTo>
                  <a:pt x="11189" y="10858"/>
                </a:lnTo>
                <a:lnTo>
                  <a:pt x="11189" y="10784"/>
                </a:lnTo>
                <a:lnTo>
                  <a:pt x="11482" y="10674"/>
                </a:lnTo>
                <a:lnTo>
                  <a:pt x="11776" y="10601"/>
                </a:lnTo>
                <a:lnTo>
                  <a:pt x="12473" y="10344"/>
                </a:lnTo>
                <a:close/>
                <a:moveTo>
                  <a:pt x="6273" y="10418"/>
                </a:moveTo>
                <a:lnTo>
                  <a:pt x="6347" y="10454"/>
                </a:lnTo>
                <a:lnTo>
                  <a:pt x="6420" y="10564"/>
                </a:lnTo>
                <a:lnTo>
                  <a:pt x="6567" y="10894"/>
                </a:lnTo>
                <a:lnTo>
                  <a:pt x="5797" y="11261"/>
                </a:lnTo>
                <a:lnTo>
                  <a:pt x="5100" y="11738"/>
                </a:lnTo>
                <a:lnTo>
                  <a:pt x="4953" y="11298"/>
                </a:lnTo>
                <a:lnTo>
                  <a:pt x="4843" y="11078"/>
                </a:lnTo>
                <a:lnTo>
                  <a:pt x="4733" y="10894"/>
                </a:lnTo>
                <a:lnTo>
                  <a:pt x="5613" y="10601"/>
                </a:lnTo>
                <a:lnTo>
                  <a:pt x="5943" y="10491"/>
                </a:lnTo>
                <a:lnTo>
                  <a:pt x="6237" y="10418"/>
                </a:lnTo>
                <a:close/>
                <a:moveTo>
                  <a:pt x="12583" y="9867"/>
                </a:moveTo>
                <a:lnTo>
                  <a:pt x="12509" y="9904"/>
                </a:lnTo>
                <a:lnTo>
                  <a:pt x="11519" y="10271"/>
                </a:lnTo>
                <a:lnTo>
                  <a:pt x="11115" y="10381"/>
                </a:lnTo>
                <a:lnTo>
                  <a:pt x="10932" y="10491"/>
                </a:lnTo>
                <a:lnTo>
                  <a:pt x="10859" y="10564"/>
                </a:lnTo>
                <a:lnTo>
                  <a:pt x="10785" y="10638"/>
                </a:lnTo>
                <a:lnTo>
                  <a:pt x="10785" y="10748"/>
                </a:lnTo>
                <a:lnTo>
                  <a:pt x="10822" y="10821"/>
                </a:lnTo>
                <a:lnTo>
                  <a:pt x="10859" y="10858"/>
                </a:lnTo>
                <a:lnTo>
                  <a:pt x="10859" y="10894"/>
                </a:lnTo>
                <a:lnTo>
                  <a:pt x="10895" y="11335"/>
                </a:lnTo>
                <a:lnTo>
                  <a:pt x="11005" y="11738"/>
                </a:lnTo>
                <a:lnTo>
                  <a:pt x="11005" y="11848"/>
                </a:lnTo>
                <a:lnTo>
                  <a:pt x="11079" y="11885"/>
                </a:lnTo>
                <a:lnTo>
                  <a:pt x="11152" y="11921"/>
                </a:lnTo>
                <a:lnTo>
                  <a:pt x="11225" y="11921"/>
                </a:lnTo>
                <a:lnTo>
                  <a:pt x="12142" y="11445"/>
                </a:lnTo>
                <a:lnTo>
                  <a:pt x="12986" y="10931"/>
                </a:lnTo>
                <a:lnTo>
                  <a:pt x="13060" y="10858"/>
                </a:lnTo>
                <a:lnTo>
                  <a:pt x="13096" y="10784"/>
                </a:lnTo>
                <a:lnTo>
                  <a:pt x="13096" y="10711"/>
                </a:lnTo>
                <a:lnTo>
                  <a:pt x="13060" y="10638"/>
                </a:lnTo>
                <a:lnTo>
                  <a:pt x="12876" y="10344"/>
                </a:lnTo>
                <a:lnTo>
                  <a:pt x="12766" y="10014"/>
                </a:lnTo>
                <a:lnTo>
                  <a:pt x="12729" y="9941"/>
                </a:lnTo>
                <a:lnTo>
                  <a:pt x="12656" y="9904"/>
                </a:lnTo>
                <a:lnTo>
                  <a:pt x="12583" y="9867"/>
                </a:lnTo>
                <a:close/>
                <a:moveTo>
                  <a:pt x="6200" y="9977"/>
                </a:moveTo>
                <a:lnTo>
                  <a:pt x="5980" y="10014"/>
                </a:lnTo>
                <a:lnTo>
                  <a:pt x="5760" y="10087"/>
                </a:lnTo>
                <a:lnTo>
                  <a:pt x="5356" y="10234"/>
                </a:lnTo>
                <a:lnTo>
                  <a:pt x="4843" y="10381"/>
                </a:lnTo>
                <a:lnTo>
                  <a:pt x="4329" y="10564"/>
                </a:lnTo>
                <a:lnTo>
                  <a:pt x="4293" y="10601"/>
                </a:lnTo>
                <a:lnTo>
                  <a:pt x="4256" y="10638"/>
                </a:lnTo>
                <a:lnTo>
                  <a:pt x="4219" y="10784"/>
                </a:lnTo>
                <a:lnTo>
                  <a:pt x="4256" y="10894"/>
                </a:lnTo>
                <a:lnTo>
                  <a:pt x="4293" y="10931"/>
                </a:lnTo>
                <a:lnTo>
                  <a:pt x="4366" y="10968"/>
                </a:lnTo>
                <a:lnTo>
                  <a:pt x="4513" y="11298"/>
                </a:lnTo>
                <a:lnTo>
                  <a:pt x="4659" y="11701"/>
                </a:lnTo>
                <a:lnTo>
                  <a:pt x="4769" y="12142"/>
                </a:lnTo>
                <a:lnTo>
                  <a:pt x="4843" y="12215"/>
                </a:lnTo>
                <a:lnTo>
                  <a:pt x="4916" y="12252"/>
                </a:lnTo>
                <a:lnTo>
                  <a:pt x="4990" y="12252"/>
                </a:lnTo>
                <a:lnTo>
                  <a:pt x="5100" y="12215"/>
                </a:lnTo>
                <a:lnTo>
                  <a:pt x="5540" y="11921"/>
                </a:lnTo>
                <a:lnTo>
                  <a:pt x="5980" y="11665"/>
                </a:lnTo>
                <a:lnTo>
                  <a:pt x="6420" y="11445"/>
                </a:lnTo>
                <a:lnTo>
                  <a:pt x="6934" y="11225"/>
                </a:lnTo>
                <a:lnTo>
                  <a:pt x="6970" y="11188"/>
                </a:lnTo>
                <a:lnTo>
                  <a:pt x="7044" y="11114"/>
                </a:lnTo>
                <a:lnTo>
                  <a:pt x="7044" y="11041"/>
                </a:lnTo>
                <a:lnTo>
                  <a:pt x="7044" y="10931"/>
                </a:lnTo>
                <a:lnTo>
                  <a:pt x="6897" y="10601"/>
                </a:lnTo>
                <a:lnTo>
                  <a:pt x="6750" y="10307"/>
                </a:lnTo>
                <a:lnTo>
                  <a:pt x="6677" y="10161"/>
                </a:lnTo>
                <a:lnTo>
                  <a:pt x="6530" y="10051"/>
                </a:lnTo>
                <a:lnTo>
                  <a:pt x="6383" y="10014"/>
                </a:lnTo>
                <a:lnTo>
                  <a:pt x="6200" y="9977"/>
                </a:lnTo>
                <a:close/>
                <a:moveTo>
                  <a:pt x="9832" y="11371"/>
                </a:moveTo>
                <a:lnTo>
                  <a:pt x="10125" y="11921"/>
                </a:lnTo>
                <a:lnTo>
                  <a:pt x="9721" y="12142"/>
                </a:lnTo>
                <a:lnTo>
                  <a:pt x="9318" y="12288"/>
                </a:lnTo>
                <a:lnTo>
                  <a:pt x="8914" y="12435"/>
                </a:lnTo>
                <a:lnTo>
                  <a:pt x="8511" y="12545"/>
                </a:lnTo>
                <a:lnTo>
                  <a:pt x="8328" y="12032"/>
                </a:lnTo>
                <a:lnTo>
                  <a:pt x="8694" y="11921"/>
                </a:lnTo>
                <a:lnTo>
                  <a:pt x="9098" y="11738"/>
                </a:lnTo>
                <a:lnTo>
                  <a:pt x="9832" y="11371"/>
                </a:lnTo>
                <a:close/>
                <a:moveTo>
                  <a:pt x="9868" y="10894"/>
                </a:moveTo>
                <a:lnTo>
                  <a:pt x="8951" y="11298"/>
                </a:lnTo>
                <a:lnTo>
                  <a:pt x="8474" y="11481"/>
                </a:lnTo>
                <a:lnTo>
                  <a:pt x="8071" y="11738"/>
                </a:lnTo>
                <a:lnTo>
                  <a:pt x="7997" y="11738"/>
                </a:lnTo>
                <a:lnTo>
                  <a:pt x="7924" y="11775"/>
                </a:lnTo>
                <a:lnTo>
                  <a:pt x="7887" y="11885"/>
                </a:lnTo>
                <a:lnTo>
                  <a:pt x="7887" y="11958"/>
                </a:lnTo>
                <a:lnTo>
                  <a:pt x="8034" y="12398"/>
                </a:lnTo>
                <a:lnTo>
                  <a:pt x="8181" y="12839"/>
                </a:lnTo>
                <a:lnTo>
                  <a:pt x="8254" y="12949"/>
                </a:lnTo>
                <a:lnTo>
                  <a:pt x="8328" y="12985"/>
                </a:lnTo>
                <a:lnTo>
                  <a:pt x="8364" y="12985"/>
                </a:lnTo>
                <a:lnTo>
                  <a:pt x="8951" y="12839"/>
                </a:lnTo>
                <a:lnTo>
                  <a:pt x="9465" y="12655"/>
                </a:lnTo>
                <a:lnTo>
                  <a:pt x="10015" y="12472"/>
                </a:lnTo>
                <a:lnTo>
                  <a:pt x="10528" y="12215"/>
                </a:lnTo>
                <a:lnTo>
                  <a:pt x="10565" y="12142"/>
                </a:lnTo>
                <a:lnTo>
                  <a:pt x="10602" y="12105"/>
                </a:lnTo>
                <a:lnTo>
                  <a:pt x="10602" y="12032"/>
                </a:lnTo>
                <a:lnTo>
                  <a:pt x="10602" y="11958"/>
                </a:lnTo>
                <a:lnTo>
                  <a:pt x="10125" y="11041"/>
                </a:lnTo>
                <a:lnTo>
                  <a:pt x="10088" y="10968"/>
                </a:lnTo>
                <a:lnTo>
                  <a:pt x="10015" y="10894"/>
                </a:lnTo>
                <a:close/>
                <a:moveTo>
                  <a:pt x="13133" y="12288"/>
                </a:moveTo>
                <a:lnTo>
                  <a:pt x="13243" y="12325"/>
                </a:lnTo>
                <a:lnTo>
                  <a:pt x="13353" y="12472"/>
                </a:lnTo>
                <a:lnTo>
                  <a:pt x="13610" y="12985"/>
                </a:lnTo>
                <a:lnTo>
                  <a:pt x="12839" y="13242"/>
                </a:lnTo>
                <a:lnTo>
                  <a:pt x="12106" y="13572"/>
                </a:lnTo>
                <a:lnTo>
                  <a:pt x="11996" y="13352"/>
                </a:lnTo>
                <a:lnTo>
                  <a:pt x="11886" y="13132"/>
                </a:lnTo>
                <a:lnTo>
                  <a:pt x="11739" y="12692"/>
                </a:lnTo>
                <a:lnTo>
                  <a:pt x="12032" y="12618"/>
                </a:lnTo>
                <a:lnTo>
                  <a:pt x="12289" y="12545"/>
                </a:lnTo>
                <a:lnTo>
                  <a:pt x="12839" y="12362"/>
                </a:lnTo>
                <a:lnTo>
                  <a:pt x="13023" y="12288"/>
                </a:lnTo>
                <a:close/>
                <a:moveTo>
                  <a:pt x="7044" y="12325"/>
                </a:moveTo>
                <a:lnTo>
                  <a:pt x="7337" y="13022"/>
                </a:lnTo>
                <a:lnTo>
                  <a:pt x="5833" y="13792"/>
                </a:lnTo>
                <a:lnTo>
                  <a:pt x="5613" y="13132"/>
                </a:lnTo>
                <a:lnTo>
                  <a:pt x="5943" y="12875"/>
                </a:lnTo>
                <a:lnTo>
                  <a:pt x="6273" y="12655"/>
                </a:lnTo>
                <a:lnTo>
                  <a:pt x="6677" y="12472"/>
                </a:lnTo>
                <a:lnTo>
                  <a:pt x="7044" y="12325"/>
                </a:lnTo>
                <a:close/>
                <a:moveTo>
                  <a:pt x="13060" y="11885"/>
                </a:moveTo>
                <a:lnTo>
                  <a:pt x="12839" y="11921"/>
                </a:lnTo>
                <a:lnTo>
                  <a:pt x="12473" y="12068"/>
                </a:lnTo>
                <a:lnTo>
                  <a:pt x="11922" y="12215"/>
                </a:lnTo>
                <a:lnTo>
                  <a:pt x="11666" y="12288"/>
                </a:lnTo>
                <a:lnTo>
                  <a:pt x="11446" y="12398"/>
                </a:lnTo>
                <a:lnTo>
                  <a:pt x="11372" y="12435"/>
                </a:lnTo>
                <a:lnTo>
                  <a:pt x="11372" y="12472"/>
                </a:lnTo>
                <a:lnTo>
                  <a:pt x="11372" y="12582"/>
                </a:lnTo>
                <a:lnTo>
                  <a:pt x="11446" y="12655"/>
                </a:lnTo>
                <a:lnTo>
                  <a:pt x="11519" y="12692"/>
                </a:lnTo>
                <a:lnTo>
                  <a:pt x="11482" y="12839"/>
                </a:lnTo>
                <a:lnTo>
                  <a:pt x="11482" y="13022"/>
                </a:lnTo>
                <a:lnTo>
                  <a:pt x="11519" y="13169"/>
                </a:lnTo>
                <a:lnTo>
                  <a:pt x="11556" y="13315"/>
                </a:lnTo>
                <a:lnTo>
                  <a:pt x="11702" y="13646"/>
                </a:lnTo>
                <a:lnTo>
                  <a:pt x="11886" y="13902"/>
                </a:lnTo>
                <a:lnTo>
                  <a:pt x="11996" y="13976"/>
                </a:lnTo>
                <a:lnTo>
                  <a:pt x="12106" y="13976"/>
                </a:lnTo>
                <a:lnTo>
                  <a:pt x="13023" y="13609"/>
                </a:lnTo>
                <a:lnTo>
                  <a:pt x="13940" y="13279"/>
                </a:lnTo>
                <a:lnTo>
                  <a:pt x="14013" y="13205"/>
                </a:lnTo>
                <a:lnTo>
                  <a:pt x="14050" y="13169"/>
                </a:lnTo>
                <a:lnTo>
                  <a:pt x="14087" y="13095"/>
                </a:lnTo>
                <a:lnTo>
                  <a:pt x="14050" y="13022"/>
                </a:lnTo>
                <a:lnTo>
                  <a:pt x="13646" y="12142"/>
                </a:lnTo>
                <a:lnTo>
                  <a:pt x="13573" y="12032"/>
                </a:lnTo>
                <a:lnTo>
                  <a:pt x="13463" y="11958"/>
                </a:lnTo>
                <a:lnTo>
                  <a:pt x="13353" y="11885"/>
                </a:lnTo>
                <a:close/>
                <a:moveTo>
                  <a:pt x="7190" y="11848"/>
                </a:moveTo>
                <a:lnTo>
                  <a:pt x="7117" y="11885"/>
                </a:lnTo>
                <a:lnTo>
                  <a:pt x="6640" y="12032"/>
                </a:lnTo>
                <a:lnTo>
                  <a:pt x="6163" y="12215"/>
                </a:lnTo>
                <a:lnTo>
                  <a:pt x="5723" y="12508"/>
                </a:lnTo>
                <a:lnTo>
                  <a:pt x="5320" y="12802"/>
                </a:lnTo>
                <a:lnTo>
                  <a:pt x="5246" y="12839"/>
                </a:lnTo>
                <a:lnTo>
                  <a:pt x="5210" y="12875"/>
                </a:lnTo>
                <a:lnTo>
                  <a:pt x="5173" y="12912"/>
                </a:lnTo>
                <a:lnTo>
                  <a:pt x="5173" y="12985"/>
                </a:lnTo>
                <a:lnTo>
                  <a:pt x="5246" y="13279"/>
                </a:lnTo>
                <a:lnTo>
                  <a:pt x="5320" y="13572"/>
                </a:lnTo>
                <a:lnTo>
                  <a:pt x="5540" y="14159"/>
                </a:lnTo>
                <a:lnTo>
                  <a:pt x="5576" y="14196"/>
                </a:lnTo>
                <a:lnTo>
                  <a:pt x="5650" y="14269"/>
                </a:lnTo>
                <a:lnTo>
                  <a:pt x="5797" y="14269"/>
                </a:lnTo>
                <a:lnTo>
                  <a:pt x="7667" y="13315"/>
                </a:lnTo>
                <a:lnTo>
                  <a:pt x="7741" y="13279"/>
                </a:lnTo>
                <a:lnTo>
                  <a:pt x="7777" y="13205"/>
                </a:lnTo>
                <a:lnTo>
                  <a:pt x="7814" y="13132"/>
                </a:lnTo>
                <a:lnTo>
                  <a:pt x="7777" y="13059"/>
                </a:lnTo>
                <a:lnTo>
                  <a:pt x="7374" y="11995"/>
                </a:lnTo>
                <a:lnTo>
                  <a:pt x="7337" y="11921"/>
                </a:lnTo>
                <a:lnTo>
                  <a:pt x="7264" y="11885"/>
                </a:lnTo>
                <a:lnTo>
                  <a:pt x="7190" y="11848"/>
                </a:lnTo>
                <a:close/>
                <a:moveTo>
                  <a:pt x="10528" y="13279"/>
                </a:moveTo>
                <a:lnTo>
                  <a:pt x="10895" y="13976"/>
                </a:lnTo>
                <a:lnTo>
                  <a:pt x="9318" y="14599"/>
                </a:lnTo>
                <a:lnTo>
                  <a:pt x="9025" y="13902"/>
                </a:lnTo>
                <a:lnTo>
                  <a:pt x="9098" y="13829"/>
                </a:lnTo>
                <a:lnTo>
                  <a:pt x="9098" y="13792"/>
                </a:lnTo>
                <a:lnTo>
                  <a:pt x="9135" y="13756"/>
                </a:lnTo>
                <a:lnTo>
                  <a:pt x="9465" y="13609"/>
                </a:lnTo>
                <a:lnTo>
                  <a:pt x="9758" y="13535"/>
                </a:lnTo>
                <a:lnTo>
                  <a:pt x="10528" y="13279"/>
                </a:lnTo>
                <a:close/>
                <a:moveTo>
                  <a:pt x="10639" y="12839"/>
                </a:moveTo>
                <a:lnTo>
                  <a:pt x="10565" y="12875"/>
                </a:lnTo>
                <a:lnTo>
                  <a:pt x="9501" y="13242"/>
                </a:lnTo>
                <a:lnTo>
                  <a:pt x="9061" y="13352"/>
                </a:lnTo>
                <a:lnTo>
                  <a:pt x="8878" y="13462"/>
                </a:lnTo>
                <a:lnTo>
                  <a:pt x="8768" y="13499"/>
                </a:lnTo>
                <a:lnTo>
                  <a:pt x="8731" y="13572"/>
                </a:lnTo>
                <a:lnTo>
                  <a:pt x="8658" y="13682"/>
                </a:lnTo>
                <a:lnTo>
                  <a:pt x="8694" y="13829"/>
                </a:lnTo>
                <a:lnTo>
                  <a:pt x="8731" y="13866"/>
                </a:lnTo>
                <a:lnTo>
                  <a:pt x="8731" y="13902"/>
                </a:lnTo>
                <a:lnTo>
                  <a:pt x="8768" y="14159"/>
                </a:lnTo>
                <a:lnTo>
                  <a:pt x="8841" y="14416"/>
                </a:lnTo>
                <a:lnTo>
                  <a:pt x="9025" y="14893"/>
                </a:lnTo>
                <a:lnTo>
                  <a:pt x="9098" y="14929"/>
                </a:lnTo>
                <a:lnTo>
                  <a:pt x="9135" y="14966"/>
                </a:lnTo>
                <a:lnTo>
                  <a:pt x="9208" y="15003"/>
                </a:lnTo>
                <a:lnTo>
                  <a:pt x="9281" y="15003"/>
                </a:lnTo>
                <a:lnTo>
                  <a:pt x="11225" y="14269"/>
                </a:lnTo>
                <a:lnTo>
                  <a:pt x="11262" y="14232"/>
                </a:lnTo>
                <a:lnTo>
                  <a:pt x="11299" y="14159"/>
                </a:lnTo>
                <a:lnTo>
                  <a:pt x="11335" y="14086"/>
                </a:lnTo>
                <a:lnTo>
                  <a:pt x="11335" y="14012"/>
                </a:lnTo>
                <a:lnTo>
                  <a:pt x="10822" y="12985"/>
                </a:lnTo>
                <a:lnTo>
                  <a:pt x="10785" y="12912"/>
                </a:lnTo>
                <a:lnTo>
                  <a:pt x="10712" y="12875"/>
                </a:lnTo>
                <a:lnTo>
                  <a:pt x="10639" y="12839"/>
                </a:lnTo>
                <a:close/>
                <a:moveTo>
                  <a:pt x="7997" y="14342"/>
                </a:moveTo>
                <a:lnTo>
                  <a:pt x="8107" y="14489"/>
                </a:lnTo>
                <a:lnTo>
                  <a:pt x="8144" y="14599"/>
                </a:lnTo>
                <a:lnTo>
                  <a:pt x="8107" y="14746"/>
                </a:lnTo>
                <a:lnTo>
                  <a:pt x="8034" y="14893"/>
                </a:lnTo>
                <a:lnTo>
                  <a:pt x="7924" y="15003"/>
                </a:lnTo>
                <a:lnTo>
                  <a:pt x="7814" y="15149"/>
                </a:lnTo>
                <a:lnTo>
                  <a:pt x="7557" y="15296"/>
                </a:lnTo>
                <a:lnTo>
                  <a:pt x="7044" y="15516"/>
                </a:lnTo>
                <a:lnTo>
                  <a:pt x="6787" y="15590"/>
                </a:lnTo>
                <a:lnTo>
                  <a:pt x="6567" y="15736"/>
                </a:lnTo>
                <a:lnTo>
                  <a:pt x="6310" y="15113"/>
                </a:lnTo>
                <a:lnTo>
                  <a:pt x="6383" y="15076"/>
                </a:lnTo>
                <a:lnTo>
                  <a:pt x="6457" y="14966"/>
                </a:lnTo>
                <a:lnTo>
                  <a:pt x="6457" y="14929"/>
                </a:lnTo>
                <a:lnTo>
                  <a:pt x="6530" y="15003"/>
                </a:lnTo>
                <a:lnTo>
                  <a:pt x="6604" y="14966"/>
                </a:lnTo>
                <a:lnTo>
                  <a:pt x="6787" y="14929"/>
                </a:lnTo>
                <a:lnTo>
                  <a:pt x="7227" y="14783"/>
                </a:lnTo>
                <a:lnTo>
                  <a:pt x="7631" y="14599"/>
                </a:lnTo>
                <a:lnTo>
                  <a:pt x="7997" y="14342"/>
                </a:lnTo>
                <a:close/>
                <a:moveTo>
                  <a:pt x="15150" y="15370"/>
                </a:moveTo>
                <a:lnTo>
                  <a:pt x="15150" y="15443"/>
                </a:lnTo>
                <a:lnTo>
                  <a:pt x="15224" y="15480"/>
                </a:lnTo>
                <a:lnTo>
                  <a:pt x="15260" y="15516"/>
                </a:lnTo>
                <a:lnTo>
                  <a:pt x="15150" y="15736"/>
                </a:lnTo>
                <a:lnTo>
                  <a:pt x="15004" y="15993"/>
                </a:lnTo>
                <a:lnTo>
                  <a:pt x="14857" y="15626"/>
                </a:lnTo>
                <a:lnTo>
                  <a:pt x="15150" y="15370"/>
                </a:lnTo>
                <a:close/>
                <a:moveTo>
                  <a:pt x="7997" y="13902"/>
                </a:moveTo>
                <a:lnTo>
                  <a:pt x="7887" y="13939"/>
                </a:lnTo>
                <a:lnTo>
                  <a:pt x="7631" y="14122"/>
                </a:lnTo>
                <a:lnTo>
                  <a:pt x="7337" y="14269"/>
                </a:lnTo>
                <a:lnTo>
                  <a:pt x="7044" y="14416"/>
                </a:lnTo>
                <a:lnTo>
                  <a:pt x="6750" y="14526"/>
                </a:lnTo>
                <a:lnTo>
                  <a:pt x="6347" y="14599"/>
                </a:lnTo>
                <a:lnTo>
                  <a:pt x="6163" y="14673"/>
                </a:lnTo>
                <a:lnTo>
                  <a:pt x="6090" y="14746"/>
                </a:lnTo>
                <a:lnTo>
                  <a:pt x="6017" y="14819"/>
                </a:lnTo>
                <a:lnTo>
                  <a:pt x="6017" y="14929"/>
                </a:lnTo>
                <a:lnTo>
                  <a:pt x="5943" y="15003"/>
                </a:lnTo>
                <a:lnTo>
                  <a:pt x="5943" y="15113"/>
                </a:lnTo>
                <a:lnTo>
                  <a:pt x="6127" y="15590"/>
                </a:lnTo>
                <a:lnTo>
                  <a:pt x="6273" y="16103"/>
                </a:lnTo>
                <a:lnTo>
                  <a:pt x="6347" y="16177"/>
                </a:lnTo>
                <a:lnTo>
                  <a:pt x="6420" y="16213"/>
                </a:lnTo>
                <a:lnTo>
                  <a:pt x="6493" y="16213"/>
                </a:lnTo>
                <a:lnTo>
                  <a:pt x="6567" y="16177"/>
                </a:lnTo>
                <a:lnTo>
                  <a:pt x="6787" y="16030"/>
                </a:lnTo>
                <a:lnTo>
                  <a:pt x="7007" y="15920"/>
                </a:lnTo>
                <a:lnTo>
                  <a:pt x="7484" y="15736"/>
                </a:lnTo>
                <a:lnTo>
                  <a:pt x="7704" y="15663"/>
                </a:lnTo>
                <a:lnTo>
                  <a:pt x="7924" y="15553"/>
                </a:lnTo>
                <a:lnTo>
                  <a:pt x="8144" y="15406"/>
                </a:lnTo>
                <a:lnTo>
                  <a:pt x="8328" y="15223"/>
                </a:lnTo>
                <a:lnTo>
                  <a:pt x="8438" y="15076"/>
                </a:lnTo>
                <a:lnTo>
                  <a:pt x="8511" y="14893"/>
                </a:lnTo>
                <a:lnTo>
                  <a:pt x="8511" y="14709"/>
                </a:lnTo>
                <a:lnTo>
                  <a:pt x="8511" y="14526"/>
                </a:lnTo>
                <a:lnTo>
                  <a:pt x="8474" y="14342"/>
                </a:lnTo>
                <a:lnTo>
                  <a:pt x="8364" y="14159"/>
                </a:lnTo>
                <a:lnTo>
                  <a:pt x="8254" y="14049"/>
                </a:lnTo>
                <a:lnTo>
                  <a:pt x="8071" y="13939"/>
                </a:lnTo>
                <a:lnTo>
                  <a:pt x="7997" y="13902"/>
                </a:lnTo>
                <a:close/>
                <a:moveTo>
                  <a:pt x="14710" y="15736"/>
                </a:moveTo>
                <a:lnTo>
                  <a:pt x="14747" y="15993"/>
                </a:lnTo>
                <a:lnTo>
                  <a:pt x="14820" y="16250"/>
                </a:lnTo>
                <a:lnTo>
                  <a:pt x="14490" y="16507"/>
                </a:lnTo>
                <a:lnTo>
                  <a:pt x="14417" y="16397"/>
                </a:lnTo>
                <a:lnTo>
                  <a:pt x="14307" y="15993"/>
                </a:lnTo>
                <a:lnTo>
                  <a:pt x="14380" y="15956"/>
                </a:lnTo>
                <a:lnTo>
                  <a:pt x="14710" y="15736"/>
                </a:lnTo>
                <a:close/>
                <a:moveTo>
                  <a:pt x="14123" y="16103"/>
                </a:moveTo>
                <a:lnTo>
                  <a:pt x="14160" y="16397"/>
                </a:lnTo>
                <a:lnTo>
                  <a:pt x="14233" y="16690"/>
                </a:lnTo>
                <a:lnTo>
                  <a:pt x="13830" y="16873"/>
                </a:lnTo>
                <a:lnTo>
                  <a:pt x="13720" y="16727"/>
                </a:lnTo>
                <a:lnTo>
                  <a:pt x="13500" y="16433"/>
                </a:lnTo>
                <a:lnTo>
                  <a:pt x="14123" y="16103"/>
                </a:lnTo>
                <a:close/>
                <a:moveTo>
                  <a:pt x="13426" y="16470"/>
                </a:moveTo>
                <a:lnTo>
                  <a:pt x="13500" y="16727"/>
                </a:lnTo>
                <a:lnTo>
                  <a:pt x="13536" y="16873"/>
                </a:lnTo>
                <a:lnTo>
                  <a:pt x="13573" y="16984"/>
                </a:lnTo>
                <a:lnTo>
                  <a:pt x="13096" y="17167"/>
                </a:lnTo>
                <a:lnTo>
                  <a:pt x="12986" y="17057"/>
                </a:lnTo>
                <a:lnTo>
                  <a:pt x="12876" y="16873"/>
                </a:lnTo>
                <a:lnTo>
                  <a:pt x="12839" y="16727"/>
                </a:lnTo>
                <a:lnTo>
                  <a:pt x="13426" y="16470"/>
                </a:lnTo>
                <a:close/>
                <a:moveTo>
                  <a:pt x="12583" y="16837"/>
                </a:moveTo>
                <a:lnTo>
                  <a:pt x="12656" y="17094"/>
                </a:lnTo>
                <a:lnTo>
                  <a:pt x="12803" y="17277"/>
                </a:lnTo>
                <a:lnTo>
                  <a:pt x="12399" y="17460"/>
                </a:lnTo>
                <a:lnTo>
                  <a:pt x="12326" y="17387"/>
                </a:lnTo>
                <a:lnTo>
                  <a:pt x="12253" y="17277"/>
                </a:lnTo>
                <a:lnTo>
                  <a:pt x="12216" y="17167"/>
                </a:lnTo>
                <a:lnTo>
                  <a:pt x="12216" y="17020"/>
                </a:lnTo>
                <a:lnTo>
                  <a:pt x="12583" y="16837"/>
                </a:lnTo>
                <a:close/>
                <a:moveTo>
                  <a:pt x="12032" y="17094"/>
                </a:moveTo>
                <a:lnTo>
                  <a:pt x="11996" y="17240"/>
                </a:lnTo>
                <a:lnTo>
                  <a:pt x="12032" y="17387"/>
                </a:lnTo>
                <a:lnTo>
                  <a:pt x="12106" y="17570"/>
                </a:lnTo>
                <a:lnTo>
                  <a:pt x="11812" y="17644"/>
                </a:lnTo>
                <a:lnTo>
                  <a:pt x="11776" y="17644"/>
                </a:lnTo>
                <a:lnTo>
                  <a:pt x="11739" y="17497"/>
                </a:lnTo>
                <a:lnTo>
                  <a:pt x="11666" y="17240"/>
                </a:lnTo>
                <a:lnTo>
                  <a:pt x="12032" y="17094"/>
                </a:lnTo>
                <a:close/>
                <a:moveTo>
                  <a:pt x="11446" y="17350"/>
                </a:moveTo>
                <a:lnTo>
                  <a:pt x="11482" y="17607"/>
                </a:lnTo>
                <a:lnTo>
                  <a:pt x="11519" y="17791"/>
                </a:lnTo>
                <a:lnTo>
                  <a:pt x="11189" y="17901"/>
                </a:lnTo>
                <a:lnTo>
                  <a:pt x="11115" y="17937"/>
                </a:lnTo>
                <a:lnTo>
                  <a:pt x="11115" y="17864"/>
                </a:lnTo>
                <a:lnTo>
                  <a:pt x="11115" y="17827"/>
                </a:lnTo>
                <a:lnTo>
                  <a:pt x="11115" y="17717"/>
                </a:lnTo>
                <a:lnTo>
                  <a:pt x="11005" y="17607"/>
                </a:lnTo>
                <a:lnTo>
                  <a:pt x="10969" y="17534"/>
                </a:lnTo>
                <a:lnTo>
                  <a:pt x="11446" y="17350"/>
                </a:lnTo>
                <a:close/>
                <a:moveTo>
                  <a:pt x="10639" y="17644"/>
                </a:moveTo>
                <a:lnTo>
                  <a:pt x="10749" y="17791"/>
                </a:lnTo>
                <a:lnTo>
                  <a:pt x="10859" y="17901"/>
                </a:lnTo>
                <a:lnTo>
                  <a:pt x="10932" y="17974"/>
                </a:lnTo>
                <a:lnTo>
                  <a:pt x="10969" y="17974"/>
                </a:lnTo>
                <a:lnTo>
                  <a:pt x="10455" y="18194"/>
                </a:lnTo>
                <a:lnTo>
                  <a:pt x="10418" y="18121"/>
                </a:lnTo>
                <a:lnTo>
                  <a:pt x="10345" y="18121"/>
                </a:lnTo>
                <a:lnTo>
                  <a:pt x="10235" y="18157"/>
                </a:lnTo>
                <a:lnTo>
                  <a:pt x="10162" y="17901"/>
                </a:lnTo>
                <a:lnTo>
                  <a:pt x="10125" y="17827"/>
                </a:lnTo>
                <a:lnTo>
                  <a:pt x="10639" y="17644"/>
                </a:lnTo>
                <a:close/>
                <a:moveTo>
                  <a:pt x="10272" y="440"/>
                </a:moveTo>
                <a:lnTo>
                  <a:pt x="10455" y="477"/>
                </a:lnTo>
                <a:lnTo>
                  <a:pt x="10565" y="550"/>
                </a:lnTo>
                <a:lnTo>
                  <a:pt x="10675" y="624"/>
                </a:lnTo>
                <a:lnTo>
                  <a:pt x="10785" y="734"/>
                </a:lnTo>
                <a:lnTo>
                  <a:pt x="10969" y="990"/>
                </a:lnTo>
                <a:lnTo>
                  <a:pt x="11005" y="1210"/>
                </a:lnTo>
                <a:lnTo>
                  <a:pt x="11042" y="1431"/>
                </a:lnTo>
                <a:lnTo>
                  <a:pt x="11335" y="2348"/>
                </a:lnTo>
                <a:lnTo>
                  <a:pt x="11886" y="3998"/>
                </a:lnTo>
                <a:lnTo>
                  <a:pt x="13060" y="7300"/>
                </a:lnTo>
                <a:lnTo>
                  <a:pt x="14233" y="10564"/>
                </a:lnTo>
                <a:lnTo>
                  <a:pt x="14857" y="12215"/>
                </a:lnTo>
                <a:lnTo>
                  <a:pt x="15187" y="13095"/>
                </a:lnTo>
                <a:lnTo>
                  <a:pt x="15407" y="13646"/>
                </a:lnTo>
                <a:lnTo>
                  <a:pt x="15334" y="13682"/>
                </a:lnTo>
                <a:lnTo>
                  <a:pt x="15297" y="13829"/>
                </a:lnTo>
                <a:lnTo>
                  <a:pt x="15297" y="13939"/>
                </a:lnTo>
                <a:lnTo>
                  <a:pt x="15260" y="14196"/>
                </a:lnTo>
                <a:lnTo>
                  <a:pt x="15224" y="14379"/>
                </a:lnTo>
                <a:lnTo>
                  <a:pt x="15187" y="14526"/>
                </a:lnTo>
                <a:lnTo>
                  <a:pt x="15004" y="14856"/>
                </a:lnTo>
                <a:lnTo>
                  <a:pt x="14747" y="15149"/>
                </a:lnTo>
                <a:lnTo>
                  <a:pt x="14453" y="15370"/>
                </a:lnTo>
                <a:lnTo>
                  <a:pt x="14123" y="15590"/>
                </a:lnTo>
                <a:lnTo>
                  <a:pt x="13793" y="15773"/>
                </a:lnTo>
                <a:lnTo>
                  <a:pt x="13060" y="16140"/>
                </a:lnTo>
                <a:lnTo>
                  <a:pt x="12326" y="16470"/>
                </a:lnTo>
                <a:lnTo>
                  <a:pt x="10859" y="17094"/>
                </a:lnTo>
                <a:lnTo>
                  <a:pt x="10015" y="17424"/>
                </a:lnTo>
                <a:lnTo>
                  <a:pt x="9978" y="17387"/>
                </a:lnTo>
                <a:lnTo>
                  <a:pt x="9942" y="17387"/>
                </a:lnTo>
                <a:lnTo>
                  <a:pt x="9905" y="17424"/>
                </a:lnTo>
                <a:lnTo>
                  <a:pt x="9905" y="17460"/>
                </a:lnTo>
                <a:lnTo>
                  <a:pt x="8841" y="17791"/>
                </a:lnTo>
                <a:lnTo>
                  <a:pt x="7777" y="18121"/>
                </a:lnTo>
                <a:lnTo>
                  <a:pt x="6970" y="18304"/>
                </a:lnTo>
                <a:lnTo>
                  <a:pt x="6163" y="18487"/>
                </a:lnTo>
                <a:lnTo>
                  <a:pt x="5797" y="18524"/>
                </a:lnTo>
                <a:lnTo>
                  <a:pt x="5613" y="18524"/>
                </a:lnTo>
                <a:lnTo>
                  <a:pt x="5430" y="18451"/>
                </a:lnTo>
                <a:lnTo>
                  <a:pt x="5283" y="18377"/>
                </a:lnTo>
                <a:lnTo>
                  <a:pt x="5173" y="18231"/>
                </a:lnTo>
                <a:lnTo>
                  <a:pt x="5063" y="18121"/>
                </a:lnTo>
                <a:lnTo>
                  <a:pt x="4953" y="17974"/>
                </a:lnTo>
                <a:lnTo>
                  <a:pt x="4879" y="17680"/>
                </a:lnTo>
                <a:lnTo>
                  <a:pt x="4769" y="17387"/>
                </a:lnTo>
                <a:lnTo>
                  <a:pt x="4476" y="16507"/>
                </a:lnTo>
                <a:lnTo>
                  <a:pt x="3926" y="14819"/>
                </a:lnTo>
                <a:lnTo>
                  <a:pt x="3376" y="13169"/>
                </a:lnTo>
                <a:lnTo>
                  <a:pt x="2752" y="11518"/>
                </a:lnTo>
                <a:lnTo>
                  <a:pt x="2165" y="9867"/>
                </a:lnTo>
                <a:lnTo>
                  <a:pt x="1505" y="8253"/>
                </a:lnTo>
                <a:lnTo>
                  <a:pt x="845" y="6603"/>
                </a:lnTo>
                <a:lnTo>
                  <a:pt x="588" y="6052"/>
                </a:lnTo>
                <a:lnTo>
                  <a:pt x="478" y="5796"/>
                </a:lnTo>
                <a:lnTo>
                  <a:pt x="331" y="5539"/>
                </a:lnTo>
                <a:lnTo>
                  <a:pt x="368" y="5502"/>
                </a:lnTo>
                <a:lnTo>
                  <a:pt x="404" y="5429"/>
                </a:lnTo>
                <a:lnTo>
                  <a:pt x="368" y="5209"/>
                </a:lnTo>
                <a:lnTo>
                  <a:pt x="404" y="5025"/>
                </a:lnTo>
                <a:lnTo>
                  <a:pt x="404" y="4879"/>
                </a:lnTo>
                <a:lnTo>
                  <a:pt x="478" y="4695"/>
                </a:lnTo>
                <a:lnTo>
                  <a:pt x="624" y="4402"/>
                </a:lnTo>
                <a:lnTo>
                  <a:pt x="845" y="4145"/>
                </a:lnTo>
                <a:lnTo>
                  <a:pt x="1101" y="3888"/>
                </a:lnTo>
                <a:lnTo>
                  <a:pt x="1395" y="3668"/>
                </a:lnTo>
                <a:lnTo>
                  <a:pt x="1725" y="3485"/>
                </a:lnTo>
                <a:lnTo>
                  <a:pt x="2018" y="3301"/>
                </a:lnTo>
                <a:lnTo>
                  <a:pt x="2789" y="2935"/>
                </a:lnTo>
                <a:lnTo>
                  <a:pt x="3596" y="2641"/>
                </a:lnTo>
                <a:lnTo>
                  <a:pt x="5210" y="2017"/>
                </a:lnTo>
                <a:lnTo>
                  <a:pt x="6787" y="1394"/>
                </a:lnTo>
                <a:lnTo>
                  <a:pt x="7557" y="1100"/>
                </a:lnTo>
                <a:lnTo>
                  <a:pt x="8364" y="807"/>
                </a:lnTo>
                <a:lnTo>
                  <a:pt x="9135" y="587"/>
                </a:lnTo>
                <a:lnTo>
                  <a:pt x="9538" y="514"/>
                </a:lnTo>
                <a:lnTo>
                  <a:pt x="9942" y="440"/>
                </a:lnTo>
                <a:close/>
                <a:moveTo>
                  <a:pt x="9868" y="17937"/>
                </a:moveTo>
                <a:lnTo>
                  <a:pt x="9868" y="17974"/>
                </a:lnTo>
                <a:lnTo>
                  <a:pt x="9905" y="18157"/>
                </a:lnTo>
                <a:lnTo>
                  <a:pt x="10015" y="18341"/>
                </a:lnTo>
                <a:lnTo>
                  <a:pt x="9575" y="18524"/>
                </a:lnTo>
                <a:lnTo>
                  <a:pt x="9575" y="18487"/>
                </a:lnTo>
                <a:lnTo>
                  <a:pt x="9538" y="18341"/>
                </a:lnTo>
                <a:lnTo>
                  <a:pt x="9465" y="18231"/>
                </a:lnTo>
                <a:lnTo>
                  <a:pt x="9391" y="18084"/>
                </a:lnTo>
                <a:lnTo>
                  <a:pt x="9868" y="17937"/>
                </a:lnTo>
                <a:close/>
                <a:moveTo>
                  <a:pt x="9098" y="18194"/>
                </a:moveTo>
                <a:lnTo>
                  <a:pt x="9171" y="18414"/>
                </a:lnTo>
                <a:lnTo>
                  <a:pt x="9245" y="18524"/>
                </a:lnTo>
                <a:lnTo>
                  <a:pt x="9318" y="18598"/>
                </a:lnTo>
                <a:lnTo>
                  <a:pt x="8841" y="18781"/>
                </a:lnTo>
                <a:lnTo>
                  <a:pt x="8768" y="18708"/>
                </a:lnTo>
                <a:lnTo>
                  <a:pt x="8694" y="18598"/>
                </a:lnTo>
                <a:lnTo>
                  <a:pt x="8621" y="18487"/>
                </a:lnTo>
                <a:lnTo>
                  <a:pt x="8584" y="18341"/>
                </a:lnTo>
                <a:lnTo>
                  <a:pt x="9098" y="18194"/>
                </a:lnTo>
                <a:close/>
                <a:moveTo>
                  <a:pt x="8254" y="18414"/>
                </a:moveTo>
                <a:lnTo>
                  <a:pt x="8291" y="18561"/>
                </a:lnTo>
                <a:lnTo>
                  <a:pt x="8364" y="18744"/>
                </a:lnTo>
                <a:lnTo>
                  <a:pt x="8511" y="18928"/>
                </a:lnTo>
                <a:lnTo>
                  <a:pt x="8181" y="19038"/>
                </a:lnTo>
                <a:lnTo>
                  <a:pt x="8144" y="18964"/>
                </a:lnTo>
                <a:lnTo>
                  <a:pt x="8107" y="18928"/>
                </a:lnTo>
                <a:lnTo>
                  <a:pt x="7997" y="18854"/>
                </a:lnTo>
                <a:lnTo>
                  <a:pt x="7961" y="18818"/>
                </a:lnTo>
                <a:lnTo>
                  <a:pt x="7851" y="18634"/>
                </a:lnTo>
                <a:lnTo>
                  <a:pt x="7851" y="18561"/>
                </a:lnTo>
                <a:lnTo>
                  <a:pt x="8254" y="18414"/>
                </a:lnTo>
                <a:close/>
                <a:moveTo>
                  <a:pt x="5246" y="18818"/>
                </a:moveTo>
                <a:lnTo>
                  <a:pt x="5430" y="18891"/>
                </a:lnTo>
                <a:lnTo>
                  <a:pt x="5650" y="18928"/>
                </a:lnTo>
                <a:lnTo>
                  <a:pt x="5870" y="18964"/>
                </a:lnTo>
                <a:lnTo>
                  <a:pt x="5943" y="19221"/>
                </a:lnTo>
                <a:lnTo>
                  <a:pt x="5760" y="19148"/>
                </a:lnTo>
                <a:lnTo>
                  <a:pt x="5576" y="19038"/>
                </a:lnTo>
                <a:lnTo>
                  <a:pt x="5393" y="18928"/>
                </a:lnTo>
                <a:lnTo>
                  <a:pt x="5246" y="18818"/>
                </a:lnTo>
                <a:close/>
                <a:moveTo>
                  <a:pt x="7557" y="18634"/>
                </a:moveTo>
                <a:lnTo>
                  <a:pt x="7557" y="18781"/>
                </a:lnTo>
                <a:lnTo>
                  <a:pt x="7631" y="18928"/>
                </a:lnTo>
                <a:lnTo>
                  <a:pt x="7704" y="19038"/>
                </a:lnTo>
                <a:lnTo>
                  <a:pt x="7777" y="19148"/>
                </a:lnTo>
                <a:lnTo>
                  <a:pt x="7704" y="19184"/>
                </a:lnTo>
                <a:lnTo>
                  <a:pt x="7227" y="19294"/>
                </a:lnTo>
                <a:lnTo>
                  <a:pt x="7154" y="19184"/>
                </a:lnTo>
                <a:lnTo>
                  <a:pt x="7080" y="19074"/>
                </a:lnTo>
                <a:lnTo>
                  <a:pt x="6970" y="18928"/>
                </a:lnTo>
                <a:lnTo>
                  <a:pt x="6897" y="18781"/>
                </a:lnTo>
                <a:lnTo>
                  <a:pt x="7117" y="18708"/>
                </a:lnTo>
                <a:lnTo>
                  <a:pt x="7557" y="18634"/>
                </a:lnTo>
                <a:close/>
                <a:moveTo>
                  <a:pt x="6604" y="18854"/>
                </a:moveTo>
                <a:lnTo>
                  <a:pt x="6677" y="19111"/>
                </a:lnTo>
                <a:lnTo>
                  <a:pt x="6750" y="19221"/>
                </a:lnTo>
                <a:lnTo>
                  <a:pt x="6824" y="19331"/>
                </a:lnTo>
                <a:lnTo>
                  <a:pt x="6493" y="19331"/>
                </a:lnTo>
                <a:lnTo>
                  <a:pt x="6493" y="19258"/>
                </a:lnTo>
                <a:lnTo>
                  <a:pt x="6493" y="19221"/>
                </a:lnTo>
                <a:lnTo>
                  <a:pt x="6420" y="19184"/>
                </a:lnTo>
                <a:lnTo>
                  <a:pt x="6383" y="19184"/>
                </a:lnTo>
                <a:lnTo>
                  <a:pt x="6310" y="19221"/>
                </a:lnTo>
                <a:lnTo>
                  <a:pt x="6273" y="19221"/>
                </a:lnTo>
                <a:lnTo>
                  <a:pt x="6200" y="19184"/>
                </a:lnTo>
                <a:lnTo>
                  <a:pt x="6163" y="19074"/>
                </a:lnTo>
                <a:lnTo>
                  <a:pt x="6127" y="18928"/>
                </a:lnTo>
                <a:lnTo>
                  <a:pt x="6604" y="18854"/>
                </a:lnTo>
                <a:close/>
                <a:moveTo>
                  <a:pt x="10125" y="0"/>
                </a:moveTo>
                <a:lnTo>
                  <a:pt x="9721" y="37"/>
                </a:lnTo>
                <a:lnTo>
                  <a:pt x="9318" y="110"/>
                </a:lnTo>
                <a:lnTo>
                  <a:pt x="8804" y="220"/>
                </a:lnTo>
                <a:lnTo>
                  <a:pt x="8291" y="403"/>
                </a:lnTo>
                <a:lnTo>
                  <a:pt x="7300" y="734"/>
                </a:lnTo>
                <a:lnTo>
                  <a:pt x="5320" y="1504"/>
                </a:lnTo>
                <a:lnTo>
                  <a:pt x="3376" y="2274"/>
                </a:lnTo>
                <a:lnTo>
                  <a:pt x="2422" y="2678"/>
                </a:lnTo>
                <a:lnTo>
                  <a:pt x="1945" y="2898"/>
                </a:lnTo>
                <a:lnTo>
                  <a:pt x="1505" y="3118"/>
                </a:lnTo>
                <a:lnTo>
                  <a:pt x="1248" y="3301"/>
                </a:lnTo>
                <a:lnTo>
                  <a:pt x="955" y="3485"/>
                </a:lnTo>
                <a:lnTo>
                  <a:pt x="698" y="3742"/>
                </a:lnTo>
                <a:lnTo>
                  <a:pt x="441" y="3998"/>
                </a:lnTo>
                <a:lnTo>
                  <a:pt x="221" y="4292"/>
                </a:lnTo>
                <a:lnTo>
                  <a:pt x="74" y="4622"/>
                </a:lnTo>
                <a:lnTo>
                  <a:pt x="38" y="4769"/>
                </a:lnTo>
                <a:lnTo>
                  <a:pt x="38" y="4915"/>
                </a:lnTo>
                <a:lnTo>
                  <a:pt x="38" y="5099"/>
                </a:lnTo>
                <a:lnTo>
                  <a:pt x="74" y="5245"/>
                </a:lnTo>
                <a:lnTo>
                  <a:pt x="1" y="5282"/>
                </a:lnTo>
                <a:lnTo>
                  <a:pt x="1" y="5319"/>
                </a:lnTo>
                <a:lnTo>
                  <a:pt x="38" y="5722"/>
                </a:lnTo>
                <a:lnTo>
                  <a:pt x="148" y="6052"/>
                </a:lnTo>
                <a:lnTo>
                  <a:pt x="441" y="6786"/>
                </a:lnTo>
                <a:lnTo>
                  <a:pt x="1065" y="8400"/>
                </a:lnTo>
                <a:lnTo>
                  <a:pt x="2348" y="11665"/>
                </a:lnTo>
                <a:lnTo>
                  <a:pt x="2935" y="13315"/>
                </a:lnTo>
                <a:lnTo>
                  <a:pt x="3522" y="15003"/>
                </a:lnTo>
                <a:lnTo>
                  <a:pt x="4072" y="16653"/>
                </a:lnTo>
                <a:lnTo>
                  <a:pt x="4293" y="17424"/>
                </a:lnTo>
                <a:lnTo>
                  <a:pt x="4439" y="17827"/>
                </a:lnTo>
                <a:lnTo>
                  <a:pt x="4513" y="18047"/>
                </a:lnTo>
                <a:lnTo>
                  <a:pt x="4623" y="18231"/>
                </a:lnTo>
                <a:lnTo>
                  <a:pt x="4659" y="18451"/>
                </a:lnTo>
                <a:lnTo>
                  <a:pt x="4733" y="18634"/>
                </a:lnTo>
                <a:lnTo>
                  <a:pt x="4806" y="18781"/>
                </a:lnTo>
                <a:lnTo>
                  <a:pt x="4916" y="18928"/>
                </a:lnTo>
                <a:lnTo>
                  <a:pt x="5026" y="19074"/>
                </a:lnTo>
                <a:lnTo>
                  <a:pt x="5173" y="19221"/>
                </a:lnTo>
                <a:lnTo>
                  <a:pt x="5503" y="19404"/>
                </a:lnTo>
                <a:lnTo>
                  <a:pt x="5833" y="19551"/>
                </a:lnTo>
                <a:lnTo>
                  <a:pt x="6237" y="19661"/>
                </a:lnTo>
                <a:lnTo>
                  <a:pt x="6604" y="19698"/>
                </a:lnTo>
                <a:lnTo>
                  <a:pt x="7007" y="19698"/>
                </a:lnTo>
                <a:lnTo>
                  <a:pt x="7484" y="19625"/>
                </a:lnTo>
                <a:lnTo>
                  <a:pt x="7924" y="19515"/>
                </a:lnTo>
                <a:lnTo>
                  <a:pt x="8841" y="19184"/>
                </a:lnTo>
                <a:lnTo>
                  <a:pt x="11079" y="18341"/>
                </a:lnTo>
                <a:lnTo>
                  <a:pt x="13206" y="17570"/>
                </a:lnTo>
                <a:lnTo>
                  <a:pt x="13830" y="17314"/>
                </a:lnTo>
                <a:lnTo>
                  <a:pt x="14417" y="17020"/>
                </a:lnTo>
                <a:lnTo>
                  <a:pt x="14527" y="17020"/>
                </a:lnTo>
                <a:lnTo>
                  <a:pt x="14674" y="16947"/>
                </a:lnTo>
                <a:lnTo>
                  <a:pt x="14710" y="16873"/>
                </a:lnTo>
                <a:lnTo>
                  <a:pt x="14710" y="16837"/>
                </a:lnTo>
                <a:lnTo>
                  <a:pt x="14894" y="16690"/>
                </a:lnTo>
                <a:lnTo>
                  <a:pt x="15187" y="16433"/>
                </a:lnTo>
                <a:lnTo>
                  <a:pt x="15407" y="16103"/>
                </a:lnTo>
                <a:lnTo>
                  <a:pt x="15554" y="15773"/>
                </a:lnTo>
                <a:lnTo>
                  <a:pt x="15701" y="15406"/>
                </a:lnTo>
                <a:lnTo>
                  <a:pt x="15774" y="15039"/>
                </a:lnTo>
                <a:lnTo>
                  <a:pt x="15811" y="14636"/>
                </a:lnTo>
                <a:lnTo>
                  <a:pt x="15847" y="13866"/>
                </a:lnTo>
                <a:lnTo>
                  <a:pt x="15884" y="13829"/>
                </a:lnTo>
                <a:lnTo>
                  <a:pt x="15884" y="13756"/>
                </a:lnTo>
                <a:lnTo>
                  <a:pt x="15847" y="13572"/>
                </a:lnTo>
                <a:lnTo>
                  <a:pt x="15811" y="13389"/>
                </a:lnTo>
                <a:lnTo>
                  <a:pt x="15664" y="13059"/>
                </a:lnTo>
                <a:lnTo>
                  <a:pt x="15334" y="12178"/>
                </a:lnTo>
                <a:lnTo>
                  <a:pt x="14710" y="10564"/>
                </a:lnTo>
                <a:lnTo>
                  <a:pt x="13500" y="7263"/>
                </a:lnTo>
                <a:lnTo>
                  <a:pt x="12326" y="3962"/>
                </a:lnTo>
                <a:lnTo>
                  <a:pt x="11776" y="2311"/>
                </a:lnTo>
                <a:lnTo>
                  <a:pt x="11446" y="1431"/>
                </a:lnTo>
                <a:lnTo>
                  <a:pt x="11372" y="1174"/>
                </a:lnTo>
                <a:lnTo>
                  <a:pt x="11409" y="1027"/>
                </a:lnTo>
                <a:lnTo>
                  <a:pt x="11409" y="917"/>
                </a:lnTo>
                <a:lnTo>
                  <a:pt x="11372" y="770"/>
                </a:lnTo>
                <a:lnTo>
                  <a:pt x="11299" y="624"/>
                </a:lnTo>
                <a:lnTo>
                  <a:pt x="11152" y="403"/>
                </a:lnTo>
                <a:lnTo>
                  <a:pt x="10895" y="220"/>
                </a:lnTo>
                <a:lnTo>
                  <a:pt x="10712" y="110"/>
                </a:lnTo>
                <a:lnTo>
                  <a:pt x="10528" y="37"/>
                </a:lnTo>
                <a:lnTo>
                  <a:pt x="10345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49" name="Google Shape;249;p4"/>
          <p:cNvSpPr/>
          <p:nvPr/>
        </p:nvSpPr>
        <p:spPr>
          <a:xfrm>
            <a:off x="-47165" y="4489284"/>
            <a:ext cx="591013" cy="672893"/>
          </a:xfrm>
          <a:custGeom>
            <a:avLst/>
            <a:gdLst/>
            <a:ahLst/>
            <a:cxnLst/>
            <a:rect l="l" t="t" r="r" b="b"/>
            <a:pathLst>
              <a:path w="15627" h="17792" extrusionOk="0">
                <a:moveTo>
                  <a:pt x="10528" y="1"/>
                </a:moveTo>
                <a:lnTo>
                  <a:pt x="10455" y="37"/>
                </a:lnTo>
                <a:lnTo>
                  <a:pt x="10308" y="221"/>
                </a:lnTo>
                <a:lnTo>
                  <a:pt x="10198" y="441"/>
                </a:lnTo>
                <a:lnTo>
                  <a:pt x="10015" y="881"/>
                </a:lnTo>
                <a:lnTo>
                  <a:pt x="9831" y="1468"/>
                </a:lnTo>
                <a:lnTo>
                  <a:pt x="9685" y="2091"/>
                </a:lnTo>
                <a:lnTo>
                  <a:pt x="9685" y="2201"/>
                </a:lnTo>
                <a:lnTo>
                  <a:pt x="9721" y="2311"/>
                </a:lnTo>
                <a:lnTo>
                  <a:pt x="9795" y="2348"/>
                </a:lnTo>
                <a:lnTo>
                  <a:pt x="9868" y="2385"/>
                </a:lnTo>
                <a:lnTo>
                  <a:pt x="9941" y="2421"/>
                </a:lnTo>
                <a:lnTo>
                  <a:pt x="10051" y="2385"/>
                </a:lnTo>
                <a:lnTo>
                  <a:pt x="10125" y="2311"/>
                </a:lnTo>
                <a:lnTo>
                  <a:pt x="10198" y="2238"/>
                </a:lnTo>
                <a:lnTo>
                  <a:pt x="10235" y="2055"/>
                </a:lnTo>
                <a:lnTo>
                  <a:pt x="10235" y="2018"/>
                </a:lnTo>
                <a:lnTo>
                  <a:pt x="10235" y="1981"/>
                </a:lnTo>
                <a:lnTo>
                  <a:pt x="10455" y="1138"/>
                </a:lnTo>
                <a:lnTo>
                  <a:pt x="10638" y="624"/>
                </a:lnTo>
                <a:lnTo>
                  <a:pt x="10675" y="367"/>
                </a:lnTo>
                <a:lnTo>
                  <a:pt x="10712" y="111"/>
                </a:lnTo>
                <a:lnTo>
                  <a:pt x="10675" y="37"/>
                </a:lnTo>
                <a:lnTo>
                  <a:pt x="10602" y="1"/>
                </a:lnTo>
                <a:close/>
                <a:moveTo>
                  <a:pt x="3559" y="1028"/>
                </a:moveTo>
                <a:lnTo>
                  <a:pt x="3522" y="1064"/>
                </a:lnTo>
                <a:lnTo>
                  <a:pt x="3485" y="1101"/>
                </a:lnTo>
                <a:lnTo>
                  <a:pt x="3485" y="1138"/>
                </a:lnTo>
                <a:lnTo>
                  <a:pt x="3559" y="1321"/>
                </a:lnTo>
                <a:lnTo>
                  <a:pt x="3669" y="1468"/>
                </a:lnTo>
                <a:lnTo>
                  <a:pt x="3889" y="1761"/>
                </a:lnTo>
                <a:lnTo>
                  <a:pt x="4109" y="2055"/>
                </a:lnTo>
                <a:lnTo>
                  <a:pt x="4366" y="2348"/>
                </a:lnTo>
                <a:lnTo>
                  <a:pt x="4476" y="2605"/>
                </a:lnTo>
                <a:lnTo>
                  <a:pt x="4586" y="2862"/>
                </a:lnTo>
                <a:lnTo>
                  <a:pt x="4696" y="2972"/>
                </a:lnTo>
                <a:lnTo>
                  <a:pt x="4769" y="3045"/>
                </a:lnTo>
                <a:lnTo>
                  <a:pt x="4916" y="3082"/>
                </a:lnTo>
                <a:lnTo>
                  <a:pt x="5063" y="3082"/>
                </a:lnTo>
                <a:lnTo>
                  <a:pt x="5136" y="3045"/>
                </a:lnTo>
                <a:lnTo>
                  <a:pt x="5209" y="3008"/>
                </a:lnTo>
                <a:lnTo>
                  <a:pt x="5246" y="2935"/>
                </a:lnTo>
                <a:lnTo>
                  <a:pt x="5246" y="2862"/>
                </a:lnTo>
                <a:lnTo>
                  <a:pt x="5209" y="2715"/>
                </a:lnTo>
                <a:lnTo>
                  <a:pt x="5173" y="2642"/>
                </a:lnTo>
                <a:lnTo>
                  <a:pt x="5099" y="2605"/>
                </a:lnTo>
                <a:lnTo>
                  <a:pt x="4989" y="2605"/>
                </a:lnTo>
                <a:lnTo>
                  <a:pt x="4989" y="2568"/>
                </a:lnTo>
                <a:lnTo>
                  <a:pt x="4989" y="2495"/>
                </a:lnTo>
                <a:lnTo>
                  <a:pt x="4953" y="2385"/>
                </a:lnTo>
                <a:lnTo>
                  <a:pt x="4806" y="2128"/>
                </a:lnTo>
                <a:lnTo>
                  <a:pt x="4623" y="1871"/>
                </a:lnTo>
                <a:lnTo>
                  <a:pt x="4402" y="1615"/>
                </a:lnTo>
                <a:lnTo>
                  <a:pt x="4146" y="1394"/>
                </a:lnTo>
                <a:lnTo>
                  <a:pt x="3889" y="1174"/>
                </a:lnTo>
                <a:lnTo>
                  <a:pt x="3595" y="1028"/>
                </a:lnTo>
                <a:close/>
                <a:moveTo>
                  <a:pt x="15334" y="3999"/>
                </a:moveTo>
                <a:lnTo>
                  <a:pt x="15260" y="4035"/>
                </a:lnTo>
                <a:lnTo>
                  <a:pt x="15187" y="4109"/>
                </a:lnTo>
                <a:lnTo>
                  <a:pt x="15077" y="4182"/>
                </a:lnTo>
                <a:lnTo>
                  <a:pt x="14967" y="4256"/>
                </a:lnTo>
                <a:lnTo>
                  <a:pt x="14820" y="4329"/>
                </a:lnTo>
                <a:lnTo>
                  <a:pt x="14673" y="4329"/>
                </a:lnTo>
                <a:lnTo>
                  <a:pt x="14527" y="4402"/>
                </a:lnTo>
                <a:lnTo>
                  <a:pt x="14490" y="4439"/>
                </a:lnTo>
                <a:lnTo>
                  <a:pt x="14453" y="4549"/>
                </a:lnTo>
                <a:lnTo>
                  <a:pt x="14417" y="4586"/>
                </a:lnTo>
                <a:lnTo>
                  <a:pt x="14380" y="4622"/>
                </a:lnTo>
                <a:lnTo>
                  <a:pt x="14233" y="4732"/>
                </a:lnTo>
                <a:lnTo>
                  <a:pt x="13940" y="4842"/>
                </a:lnTo>
                <a:lnTo>
                  <a:pt x="13720" y="4989"/>
                </a:lnTo>
                <a:lnTo>
                  <a:pt x="13536" y="5173"/>
                </a:lnTo>
                <a:lnTo>
                  <a:pt x="13499" y="5246"/>
                </a:lnTo>
                <a:lnTo>
                  <a:pt x="13499" y="5319"/>
                </a:lnTo>
                <a:lnTo>
                  <a:pt x="13573" y="5356"/>
                </a:lnTo>
                <a:lnTo>
                  <a:pt x="13830" y="5356"/>
                </a:lnTo>
                <a:lnTo>
                  <a:pt x="14013" y="5319"/>
                </a:lnTo>
                <a:lnTo>
                  <a:pt x="14380" y="5173"/>
                </a:lnTo>
                <a:lnTo>
                  <a:pt x="14673" y="5026"/>
                </a:lnTo>
                <a:lnTo>
                  <a:pt x="14783" y="4953"/>
                </a:lnTo>
                <a:lnTo>
                  <a:pt x="14857" y="4806"/>
                </a:lnTo>
                <a:lnTo>
                  <a:pt x="15077" y="4769"/>
                </a:lnTo>
                <a:lnTo>
                  <a:pt x="15260" y="4659"/>
                </a:lnTo>
                <a:lnTo>
                  <a:pt x="15370" y="4696"/>
                </a:lnTo>
                <a:lnTo>
                  <a:pt x="15444" y="4696"/>
                </a:lnTo>
                <a:lnTo>
                  <a:pt x="15554" y="4622"/>
                </a:lnTo>
                <a:lnTo>
                  <a:pt x="15627" y="4549"/>
                </a:lnTo>
                <a:lnTo>
                  <a:pt x="15627" y="4476"/>
                </a:lnTo>
                <a:lnTo>
                  <a:pt x="15590" y="4366"/>
                </a:lnTo>
                <a:lnTo>
                  <a:pt x="15627" y="4329"/>
                </a:lnTo>
                <a:lnTo>
                  <a:pt x="15627" y="4256"/>
                </a:lnTo>
                <a:lnTo>
                  <a:pt x="15590" y="4182"/>
                </a:lnTo>
                <a:lnTo>
                  <a:pt x="15554" y="4109"/>
                </a:lnTo>
                <a:lnTo>
                  <a:pt x="15480" y="4035"/>
                </a:lnTo>
                <a:lnTo>
                  <a:pt x="15407" y="4035"/>
                </a:lnTo>
                <a:lnTo>
                  <a:pt x="15334" y="3999"/>
                </a:lnTo>
                <a:close/>
                <a:moveTo>
                  <a:pt x="2238" y="7447"/>
                </a:moveTo>
                <a:lnTo>
                  <a:pt x="2128" y="7484"/>
                </a:lnTo>
                <a:lnTo>
                  <a:pt x="1064" y="7960"/>
                </a:lnTo>
                <a:lnTo>
                  <a:pt x="477" y="8217"/>
                </a:lnTo>
                <a:lnTo>
                  <a:pt x="257" y="8364"/>
                </a:lnTo>
                <a:lnTo>
                  <a:pt x="147" y="8474"/>
                </a:lnTo>
                <a:lnTo>
                  <a:pt x="111" y="8437"/>
                </a:lnTo>
                <a:lnTo>
                  <a:pt x="74" y="8437"/>
                </a:lnTo>
                <a:lnTo>
                  <a:pt x="1" y="8511"/>
                </a:lnTo>
                <a:lnTo>
                  <a:pt x="1" y="8584"/>
                </a:lnTo>
                <a:lnTo>
                  <a:pt x="37" y="8621"/>
                </a:lnTo>
                <a:lnTo>
                  <a:pt x="111" y="8694"/>
                </a:lnTo>
                <a:lnTo>
                  <a:pt x="221" y="8731"/>
                </a:lnTo>
                <a:lnTo>
                  <a:pt x="367" y="8694"/>
                </a:lnTo>
                <a:lnTo>
                  <a:pt x="514" y="8657"/>
                </a:lnTo>
                <a:lnTo>
                  <a:pt x="808" y="8547"/>
                </a:lnTo>
                <a:lnTo>
                  <a:pt x="1028" y="8474"/>
                </a:lnTo>
                <a:lnTo>
                  <a:pt x="2385" y="7887"/>
                </a:lnTo>
                <a:lnTo>
                  <a:pt x="2458" y="7850"/>
                </a:lnTo>
                <a:lnTo>
                  <a:pt x="2532" y="7777"/>
                </a:lnTo>
                <a:lnTo>
                  <a:pt x="2532" y="7667"/>
                </a:lnTo>
                <a:lnTo>
                  <a:pt x="2495" y="7594"/>
                </a:lnTo>
                <a:lnTo>
                  <a:pt x="2422" y="7520"/>
                </a:lnTo>
                <a:lnTo>
                  <a:pt x="2348" y="7484"/>
                </a:lnTo>
                <a:lnTo>
                  <a:pt x="2238" y="7447"/>
                </a:lnTo>
                <a:close/>
                <a:moveTo>
                  <a:pt x="6677" y="7814"/>
                </a:moveTo>
                <a:lnTo>
                  <a:pt x="6603" y="7887"/>
                </a:lnTo>
                <a:lnTo>
                  <a:pt x="6603" y="7960"/>
                </a:lnTo>
                <a:lnTo>
                  <a:pt x="6603" y="8070"/>
                </a:lnTo>
                <a:lnTo>
                  <a:pt x="6933" y="8474"/>
                </a:lnTo>
                <a:lnTo>
                  <a:pt x="7044" y="8694"/>
                </a:lnTo>
                <a:lnTo>
                  <a:pt x="7154" y="8914"/>
                </a:lnTo>
                <a:lnTo>
                  <a:pt x="7227" y="8951"/>
                </a:lnTo>
                <a:lnTo>
                  <a:pt x="7264" y="8987"/>
                </a:lnTo>
                <a:lnTo>
                  <a:pt x="7410" y="8987"/>
                </a:lnTo>
                <a:lnTo>
                  <a:pt x="7594" y="8877"/>
                </a:lnTo>
                <a:lnTo>
                  <a:pt x="7777" y="8767"/>
                </a:lnTo>
                <a:lnTo>
                  <a:pt x="7924" y="8621"/>
                </a:lnTo>
                <a:lnTo>
                  <a:pt x="7924" y="8657"/>
                </a:lnTo>
                <a:lnTo>
                  <a:pt x="7997" y="8767"/>
                </a:lnTo>
                <a:lnTo>
                  <a:pt x="8071" y="8877"/>
                </a:lnTo>
                <a:lnTo>
                  <a:pt x="8181" y="8951"/>
                </a:lnTo>
                <a:lnTo>
                  <a:pt x="8327" y="9024"/>
                </a:lnTo>
                <a:lnTo>
                  <a:pt x="8584" y="9061"/>
                </a:lnTo>
                <a:lnTo>
                  <a:pt x="8768" y="9061"/>
                </a:lnTo>
                <a:lnTo>
                  <a:pt x="8951" y="8987"/>
                </a:lnTo>
                <a:lnTo>
                  <a:pt x="9281" y="8841"/>
                </a:lnTo>
                <a:lnTo>
                  <a:pt x="9611" y="8657"/>
                </a:lnTo>
                <a:lnTo>
                  <a:pt x="9721" y="8547"/>
                </a:lnTo>
                <a:lnTo>
                  <a:pt x="9758" y="8474"/>
                </a:lnTo>
                <a:lnTo>
                  <a:pt x="9758" y="8364"/>
                </a:lnTo>
                <a:lnTo>
                  <a:pt x="9685" y="8254"/>
                </a:lnTo>
                <a:lnTo>
                  <a:pt x="9648" y="8217"/>
                </a:lnTo>
                <a:lnTo>
                  <a:pt x="9464" y="8217"/>
                </a:lnTo>
                <a:lnTo>
                  <a:pt x="9428" y="8291"/>
                </a:lnTo>
                <a:lnTo>
                  <a:pt x="9244" y="8437"/>
                </a:lnTo>
                <a:lnTo>
                  <a:pt x="8988" y="8547"/>
                </a:lnTo>
                <a:lnTo>
                  <a:pt x="8768" y="8621"/>
                </a:lnTo>
                <a:lnTo>
                  <a:pt x="8584" y="8657"/>
                </a:lnTo>
                <a:lnTo>
                  <a:pt x="8474" y="8657"/>
                </a:lnTo>
                <a:lnTo>
                  <a:pt x="8401" y="8621"/>
                </a:lnTo>
                <a:lnTo>
                  <a:pt x="8364" y="8584"/>
                </a:lnTo>
                <a:lnTo>
                  <a:pt x="8327" y="8547"/>
                </a:lnTo>
                <a:lnTo>
                  <a:pt x="8254" y="8254"/>
                </a:lnTo>
                <a:lnTo>
                  <a:pt x="8181" y="8144"/>
                </a:lnTo>
                <a:lnTo>
                  <a:pt x="8071" y="8107"/>
                </a:lnTo>
                <a:lnTo>
                  <a:pt x="7961" y="8107"/>
                </a:lnTo>
                <a:lnTo>
                  <a:pt x="7887" y="8144"/>
                </a:lnTo>
                <a:lnTo>
                  <a:pt x="7740" y="8254"/>
                </a:lnTo>
                <a:lnTo>
                  <a:pt x="7630" y="8401"/>
                </a:lnTo>
                <a:lnTo>
                  <a:pt x="7410" y="8547"/>
                </a:lnTo>
                <a:lnTo>
                  <a:pt x="7264" y="8364"/>
                </a:lnTo>
                <a:lnTo>
                  <a:pt x="7117" y="8180"/>
                </a:lnTo>
                <a:lnTo>
                  <a:pt x="6970" y="7997"/>
                </a:lnTo>
                <a:lnTo>
                  <a:pt x="6787" y="7850"/>
                </a:lnTo>
                <a:lnTo>
                  <a:pt x="6713" y="7814"/>
                </a:lnTo>
                <a:close/>
                <a:moveTo>
                  <a:pt x="12876" y="11005"/>
                </a:moveTo>
                <a:lnTo>
                  <a:pt x="12803" y="11042"/>
                </a:lnTo>
                <a:lnTo>
                  <a:pt x="12766" y="11078"/>
                </a:lnTo>
                <a:lnTo>
                  <a:pt x="12766" y="11152"/>
                </a:lnTo>
                <a:lnTo>
                  <a:pt x="12729" y="11225"/>
                </a:lnTo>
                <a:lnTo>
                  <a:pt x="12766" y="11298"/>
                </a:lnTo>
                <a:lnTo>
                  <a:pt x="12986" y="11702"/>
                </a:lnTo>
                <a:lnTo>
                  <a:pt x="13279" y="12069"/>
                </a:lnTo>
                <a:lnTo>
                  <a:pt x="13499" y="12399"/>
                </a:lnTo>
                <a:lnTo>
                  <a:pt x="13646" y="12509"/>
                </a:lnTo>
                <a:lnTo>
                  <a:pt x="13830" y="12619"/>
                </a:lnTo>
                <a:lnTo>
                  <a:pt x="13976" y="12619"/>
                </a:lnTo>
                <a:lnTo>
                  <a:pt x="14013" y="12582"/>
                </a:lnTo>
                <a:lnTo>
                  <a:pt x="14086" y="12546"/>
                </a:lnTo>
                <a:lnTo>
                  <a:pt x="14160" y="12436"/>
                </a:lnTo>
                <a:lnTo>
                  <a:pt x="14160" y="12325"/>
                </a:lnTo>
                <a:lnTo>
                  <a:pt x="14160" y="12252"/>
                </a:lnTo>
                <a:lnTo>
                  <a:pt x="14123" y="12142"/>
                </a:lnTo>
                <a:lnTo>
                  <a:pt x="14086" y="12069"/>
                </a:lnTo>
                <a:lnTo>
                  <a:pt x="14050" y="12032"/>
                </a:lnTo>
                <a:lnTo>
                  <a:pt x="13903" y="12032"/>
                </a:lnTo>
                <a:lnTo>
                  <a:pt x="13830" y="11885"/>
                </a:lnTo>
                <a:lnTo>
                  <a:pt x="13573" y="11592"/>
                </a:lnTo>
                <a:lnTo>
                  <a:pt x="13316" y="11298"/>
                </a:lnTo>
                <a:lnTo>
                  <a:pt x="13059" y="11042"/>
                </a:lnTo>
                <a:lnTo>
                  <a:pt x="13023" y="11005"/>
                </a:lnTo>
                <a:close/>
                <a:moveTo>
                  <a:pt x="8181" y="3192"/>
                </a:moveTo>
                <a:lnTo>
                  <a:pt x="8511" y="3228"/>
                </a:lnTo>
                <a:lnTo>
                  <a:pt x="8878" y="3265"/>
                </a:lnTo>
                <a:lnTo>
                  <a:pt x="9208" y="3339"/>
                </a:lnTo>
                <a:lnTo>
                  <a:pt x="9538" y="3412"/>
                </a:lnTo>
                <a:lnTo>
                  <a:pt x="9868" y="3522"/>
                </a:lnTo>
                <a:lnTo>
                  <a:pt x="10198" y="3669"/>
                </a:lnTo>
                <a:lnTo>
                  <a:pt x="10528" y="3852"/>
                </a:lnTo>
                <a:lnTo>
                  <a:pt x="10822" y="4035"/>
                </a:lnTo>
                <a:lnTo>
                  <a:pt x="11078" y="4256"/>
                </a:lnTo>
                <a:lnTo>
                  <a:pt x="11335" y="4476"/>
                </a:lnTo>
                <a:lnTo>
                  <a:pt x="11592" y="4732"/>
                </a:lnTo>
                <a:lnTo>
                  <a:pt x="11812" y="4989"/>
                </a:lnTo>
                <a:lnTo>
                  <a:pt x="11996" y="5319"/>
                </a:lnTo>
                <a:lnTo>
                  <a:pt x="12142" y="5576"/>
                </a:lnTo>
                <a:lnTo>
                  <a:pt x="12252" y="5870"/>
                </a:lnTo>
                <a:lnTo>
                  <a:pt x="12362" y="6200"/>
                </a:lnTo>
                <a:lnTo>
                  <a:pt x="12436" y="6530"/>
                </a:lnTo>
                <a:lnTo>
                  <a:pt x="12509" y="6823"/>
                </a:lnTo>
                <a:lnTo>
                  <a:pt x="12509" y="7153"/>
                </a:lnTo>
                <a:lnTo>
                  <a:pt x="12509" y="7484"/>
                </a:lnTo>
                <a:lnTo>
                  <a:pt x="12472" y="7814"/>
                </a:lnTo>
                <a:lnTo>
                  <a:pt x="12399" y="8144"/>
                </a:lnTo>
                <a:lnTo>
                  <a:pt x="12289" y="8511"/>
                </a:lnTo>
                <a:lnTo>
                  <a:pt x="12142" y="8804"/>
                </a:lnTo>
                <a:lnTo>
                  <a:pt x="11996" y="9134"/>
                </a:lnTo>
                <a:lnTo>
                  <a:pt x="11812" y="9428"/>
                </a:lnTo>
                <a:lnTo>
                  <a:pt x="11592" y="9721"/>
                </a:lnTo>
                <a:lnTo>
                  <a:pt x="11115" y="10271"/>
                </a:lnTo>
                <a:lnTo>
                  <a:pt x="10345" y="11115"/>
                </a:lnTo>
                <a:lnTo>
                  <a:pt x="9941" y="11555"/>
                </a:lnTo>
                <a:lnTo>
                  <a:pt x="9575" y="12032"/>
                </a:lnTo>
                <a:lnTo>
                  <a:pt x="9281" y="12509"/>
                </a:lnTo>
                <a:lnTo>
                  <a:pt x="8988" y="13022"/>
                </a:lnTo>
                <a:lnTo>
                  <a:pt x="8914" y="13279"/>
                </a:lnTo>
                <a:lnTo>
                  <a:pt x="8804" y="13573"/>
                </a:lnTo>
                <a:lnTo>
                  <a:pt x="8768" y="13829"/>
                </a:lnTo>
                <a:lnTo>
                  <a:pt x="8731" y="14123"/>
                </a:lnTo>
                <a:lnTo>
                  <a:pt x="8217" y="14013"/>
                </a:lnTo>
                <a:lnTo>
                  <a:pt x="7704" y="13939"/>
                </a:lnTo>
                <a:lnTo>
                  <a:pt x="8584" y="11665"/>
                </a:lnTo>
                <a:lnTo>
                  <a:pt x="9061" y="10418"/>
                </a:lnTo>
                <a:lnTo>
                  <a:pt x="9318" y="9831"/>
                </a:lnTo>
                <a:lnTo>
                  <a:pt x="9391" y="9538"/>
                </a:lnTo>
                <a:lnTo>
                  <a:pt x="9391" y="9391"/>
                </a:lnTo>
                <a:lnTo>
                  <a:pt x="9354" y="9244"/>
                </a:lnTo>
                <a:lnTo>
                  <a:pt x="9318" y="9208"/>
                </a:lnTo>
                <a:lnTo>
                  <a:pt x="9281" y="9208"/>
                </a:lnTo>
                <a:lnTo>
                  <a:pt x="9171" y="9281"/>
                </a:lnTo>
                <a:lnTo>
                  <a:pt x="9098" y="9391"/>
                </a:lnTo>
                <a:lnTo>
                  <a:pt x="8988" y="9611"/>
                </a:lnTo>
                <a:lnTo>
                  <a:pt x="8768" y="10088"/>
                </a:lnTo>
                <a:lnTo>
                  <a:pt x="8217" y="11445"/>
                </a:lnTo>
                <a:lnTo>
                  <a:pt x="7337" y="13719"/>
                </a:lnTo>
                <a:lnTo>
                  <a:pt x="7227" y="13903"/>
                </a:lnTo>
                <a:lnTo>
                  <a:pt x="6970" y="13829"/>
                </a:lnTo>
                <a:lnTo>
                  <a:pt x="6420" y="13683"/>
                </a:lnTo>
                <a:lnTo>
                  <a:pt x="6420" y="13646"/>
                </a:lnTo>
                <a:lnTo>
                  <a:pt x="6493" y="13389"/>
                </a:lnTo>
                <a:lnTo>
                  <a:pt x="6530" y="13096"/>
                </a:lnTo>
                <a:lnTo>
                  <a:pt x="6530" y="12546"/>
                </a:lnTo>
                <a:lnTo>
                  <a:pt x="6603" y="11372"/>
                </a:lnTo>
                <a:lnTo>
                  <a:pt x="6677" y="10125"/>
                </a:lnTo>
                <a:lnTo>
                  <a:pt x="6713" y="9501"/>
                </a:lnTo>
                <a:lnTo>
                  <a:pt x="6677" y="8877"/>
                </a:lnTo>
                <a:lnTo>
                  <a:pt x="6677" y="8804"/>
                </a:lnTo>
                <a:lnTo>
                  <a:pt x="6640" y="8767"/>
                </a:lnTo>
                <a:lnTo>
                  <a:pt x="6530" y="8694"/>
                </a:lnTo>
                <a:lnTo>
                  <a:pt x="6420" y="8731"/>
                </a:lnTo>
                <a:lnTo>
                  <a:pt x="6383" y="8767"/>
                </a:lnTo>
                <a:lnTo>
                  <a:pt x="6347" y="8841"/>
                </a:lnTo>
                <a:lnTo>
                  <a:pt x="6273" y="9391"/>
                </a:lnTo>
                <a:lnTo>
                  <a:pt x="6237" y="9978"/>
                </a:lnTo>
                <a:lnTo>
                  <a:pt x="6200" y="11115"/>
                </a:lnTo>
                <a:lnTo>
                  <a:pt x="6090" y="12289"/>
                </a:lnTo>
                <a:lnTo>
                  <a:pt x="6016" y="12912"/>
                </a:lnTo>
                <a:lnTo>
                  <a:pt x="6016" y="13206"/>
                </a:lnTo>
                <a:lnTo>
                  <a:pt x="6016" y="13536"/>
                </a:lnTo>
                <a:lnTo>
                  <a:pt x="5540" y="13353"/>
                </a:lnTo>
                <a:lnTo>
                  <a:pt x="5099" y="13206"/>
                </a:lnTo>
                <a:lnTo>
                  <a:pt x="4623" y="13132"/>
                </a:lnTo>
                <a:lnTo>
                  <a:pt x="4182" y="13132"/>
                </a:lnTo>
                <a:lnTo>
                  <a:pt x="4329" y="12876"/>
                </a:lnTo>
                <a:lnTo>
                  <a:pt x="4439" y="12619"/>
                </a:lnTo>
                <a:lnTo>
                  <a:pt x="4549" y="12362"/>
                </a:lnTo>
                <a:lnTo>
                  <a:pt x="4623" y="12069"/>
                </a:lnTo>
                <a:lnTo>
                  <a:pt x="4696" y="11482"/>
                </a:lnTo>
                <a:lnTo>
                  <a:pt x="4696" y="10895"/>
                </a:lnTo>
                <a:lnTo>
                  <a:pt x="4623" y="10161"/>
                </a:lnTo>
                <a:lnTo>
                  <a:pt x="4512" y="9428"/>
                </a:lnTo>
                <a:lnTo>
                  <a:pt x="4366" y="8694"/>
                </a:lnTo>
                <a:lnTo>
                  <a:pt x="4219" y="7960"/>
                </a:lnTo>
                <a:lnTo>
                  <a:pt x="4182" y="7594"/>
                </a:lnTo>
                <a:lnTo>
                  <a:pt x="4182" y="7190"/>
                </a:lnTo>
                <a:lnTo>
                  <a:pt x="4182" y="6823"/>
                </a:lnTo>
                <a:lnTo>
                  <a:pt x="4219" y="6456"/>
                </a:lnTo>
                <a:lnTo>
                  <a:pt x="4292" y="6090"/>
                </a:lnTo>
                <a:lnTo>
                  <a:pt x="4439" y="5760"/>
                </a:lnTo>
                <a:lnTo>
                  <a:pt x="4586" y="5429"/>
                </a:lnTo>
                <a:lnTo>
                  <a:pt x="4769" y="5063"/>
                </a:lnTo>
                <a:lnTo>
                  <a:pt x="5026" y="4769"/>
                </a:lnTo>
                <a:lnTo>
                  <a:pt x="5246" y="4476"/>
                </a:lnTo>
                <a:lnTo>
                  <a:pt x="5503" y="4219"/>
                </a:lnTo>
                <a:lnTo>
                  <a:pt x="5796" y="3999"/>
                </a:lnTo>
                <a:lnTo>
                  <a:pt x="6090" y="3779"/>
                </a:lnTo>
                <a:lnTo>
                  <a:pt x="6420" y="3595"/>
                </a:lnTo>
                <a:lnTo>
                  <a:pt x="6787" y="3449"/>
                </a:lnTo>
                <a:lnTo>
                  <a:pt x="7117" y="3339"/>
                </a:lnTo>
                <a:lnTo>
                  <a:pt x="7484" y="3265"/>
                </a:lnTo>
                <a:lnTo>
                  <a:pt x="7814" y="3228"/>
                </a:lnTo>
                <a:lnTo>
                  <a:pt x="8181" y="3192"/>
                </a:lnTo>
                <a:close/>
                <a:moveTo>
                  <a:pt x="3962" y="13426"/>
                </a:moveTo>
                <a:lnTo>
                  <a:pt x="4623" y="13536"/>
                </a:lnTo>
                <a:lnTo>
                  <a:pt x="5246" y="13719"/>
                </a:lnTo>
                <a:lnTo>
                  <a:pt x="5943" y="13939"/>
                </a:lnTo>
                <a:lnTo>
                  <a:pt x="6603" y="14196"/>
                </a:lnTo>
                <a:lnTo>
                  <a:pt x="6860" y="14270"/>
                </a:lnTo>
                <a:lnTo>
                  <a:pt x="7154" y="14306"/>
                </a:lnTo>
                <a:lnTo>
                  <a:pt x="7704" y="14380"/>
                </a:lnTo>
                <a:lnTo>
                  <a:pt x="8217" y="14490"/>
                </a:lnTo>
                <a:lnTo>
                  <a:pt x="8474" y="14563"/>
                </a:lnTo>
                <a:lnTo>
                  <a:pt x="8731" y="14636"/>
                </a:lnTo>
                <a:lnTo>
                  <a:pt x="8768" y="14783"/>
                </a:lnTo>
                <a:lnTo>
                  <a:pt x="8841" y="14857"/>
                </a:lnTo>
                <a:lnTo>
                  <a:pt x="8951" y="14893"/>
                </a:lnTo>
                <a:lnTo>
                  <a:pt x="9061" y="14893"/>
                </a:lnTo>
                <a:lnTo>
                  <a:pt x="9061" y="15003"/>
                </a:lnTo>
                <a:lnTo>
                  <a:pt x="9024" y="15150"/>
                </a:lnTo>
                <a:lnTo>
                  <a:pt x="8914" y="15223"/>
                </a:lnTo>
                <a:lnTo>
                  <a:pt x="8768" y="15333"/>
                </a:lnTo>
                <a:lnTo>
                  <a:pt x="8034" y="15040"/>
                </a:lnTo>
                <a:lnTo>
                  <a:pt x="6383" y="14490"/>
                </a:lnTo>
                <a:lnTo>
                  <a:pt x="5576" y="14270"/>
                </a:lnTo>
                <a:lnTo>
                  <a:pt x="4769" y="14086"/>
                </a:lnTo>
                <a:lnTo>
                  <a:pt x="4292" y="14013"/>
                </a:lnTo>
                <a:lnTo>
                  <a:pt x="4072" y="14013"/>
                </a:lnTo>
                <a:lnTo>
                  <a:pt x="3852" y="14050"/>
                </a:lnTo>
                <a:lnTo>
                  <a:pt x="3742" y="14013"/>
                </a:lnTo>
                <a:lnTo>
                  <a:pt x="3669" y="13939"/>
                </a:lnTo>
                <a:lnTo>
                  <a:pt x="3632" y="13829"/>
                </a:lnTo>
                <a:lnTo>
                  <a:pt x="3632" y="13719"/>
                </a:lnTo>
                <a:lnTo>
                  <a:pt x="3632" y="13609"/>
                </a:lnTo>
                <a:lnTo>
                  <a:pt x="3705" y="13536"/>
                </a:lnTo>
                <a:lnTo>
                  <a:pt x="3816" y="13463"/>
                </a:lnTo>
                <a:lnTo>
                  <a:pt x="3926" y="13426"/>
                </a:lnTo>
                <a:close/>
                <a:moveTo>
                  <a:pt x="4256" y="15737"/>
                </a:moveTo>
                <a:lnTo>
                  <a:pt x="4696" y="15847"/>
                </a:lnTo>
                <a:lnTo>
                  <a:pt x="4476" y="16067"/>
                </a:lnTo>
                <a:lnTo>
                  <a:pt x="4292" y="16287"/>
                </a:lnTo>
                <a:lnTo>
                  <a:pt x="4292" y="16250"/>
                </a:lnTo>
                <a:lnTo>
                  <a:pt x="4256" y="16140"/>
                </a:lnTo>
                <a:lnTo>
                  <a:pt x="4256" y="15994"/>
                </a:lnTo>
                <a:lnTo>
                  <a:pt x="4256" y="15737"/>
                </a:lnTo>
                <a:close/>
                <a:moveTo>
                  <a:pt x="4843" y="15920"/>
                </a:moveTo>
                <a:lnTo>
                  <a:pt x="4989" y="15957"/>
                </a:lnTo>
                <a:lnTo>
                  <a:pt x="5136" y="15994"/>
                </a:lnTo>
                <a:lnTo>
                  <a:pt x="4879" y="16140"/>
                </a:lnTo>
                <a:lnTo>
                  <a:pt x="4623" y="16360"/>
                </a:lnTo>
                <a:lnTo>
                  <a:pt x="4623" y="16360"/>
                </a:lnTo>
                <a:lnTo>
                  <a:pt x="4733" y="16140"/>
                </a:lnTo>
                <a:lnTo>
                  <a:pt x="4843" y="15920"/>
                </a:lnTo>
                <a:close/>
                <a:moveTo>
                  <a:pt x="4146" y="14453"/>
                </a:moveTo>
                <a:lnTo>
                  <a:pt x="4659" y="14490"/>
                </a:lnTo>
                <a:lnTo>
                  <a:pt x="5356" y="14673"/>
                </a:lnTo>
                <a:lnTo>
                  <a:pt x="6053" y="14857"/>
                </a:lnTo>
                <a:lnTo>
                  <a:pt x="7410" y="15333"/>
                </a:lnTo>
                <a:lnTo>
                  <a:pt x="8034" y="15553"/>
                </a:lnTo>
                <a:lnTo>
                  <a:pt x="8401" y="15663"/>
                </a:lnTo>
                <a:lnTo>
                  <a:pt x="8694" y="15774"/>
                </a:lnTo>
                <a:lnTo>
                  <a:pt x="8731" y="15847"/>
                </a:lnTo>
                <a:lnTo>
                  <a:pt x="8768" y="15884"/>
                </a:lnTo>
                <a:lnTo>
                  <a:pt x="8841" y="15957"/>
                </a:lnTo>
                <a:lnTo>
                  <a:pt x="8951" y="15957"/>
                </a:lnTo>
                <a:lnTo>
                  <a:pt x="8914" y="16067"/>
                </a:lnTo>
                <a:lnTo>
                  <a:pt x="8841" y="16214"/>
                </a:lnTo>
                <a:lnTo>
                  <a:pt x="8694" y="16397"/>
                </a:lnTo>
                <a:lnTo>
                  <a:pt x="8547" y="16507"/>
                </a:lnTo>
                <a:lnTo>
                  <a:pt x="8401" y="16581"/>
                </a:lnTo>
                <a:lnTo>
                  <a:pt x="7227" y="16140"/>
                </a:lnTo>
                <a:lnTo>
                  <a:pt x="6016" y="15774"/>
                </a:lnTo>
                <a:lnTo>
                  <a:pt x="4733" y="15370"/>
                </a:lnTo>
                <a:lnTo>
                  <a:pt x="4072" y="15223"/>
                </a:lnTo>
                <a:lnTo>
                  <a:pt x="3449" y="15113"/>
                </a:lnTo>
                <a:lnTo>
                  <a:pt x="3449" y="15040"/>
                </a:lnTo>
                <a:lnTo>
                  <a:pt x="3449" y="14857"/>
                </a:lnTo>
                <a:lnTo>
                  <a:pt x="3522" y="14673"/>
                </a:lnTo>
                <a:lnTo>
                  <a:pt x="3632" y="14563"/>
                </a:lnTo>
                <a:lnTo>
                  <a:pt x="3705" y="14490"/>
                </a:lnTo>
                <a:lnTo>
                  <a:pt x="3926" y="14490"/>
                </a:lnTo>
                <a:lnTo>
                  <a:pt x="3962" y="14526"/>
                </a:lnTo>
                <a:lnTo>
                  <a:pt x="3999" y="14526"/>
                </a:lnTo>
                <a:lnTo>
                  <a:pt x="4036" y="14490"/>
                </a:lnTo>
                <a:lnTo>
                  <a:pt x="4146" y="14453"/>
                </a:lnTo>
                <a:close/>
                <a:moveTo>
                  <a:pt x="5503" y="16067"/>
                </a:moveTo>
                <a:lnTo>
                  <a:pt x="5723" y="16140"/>
                </a:lnTo>
                <a:lnTo>
                  <a:pt x="5503" y="16287"/>
                </a:lnTo>
                <a:lnTo>
                  <a:pt x="5246" y="16434"/>
                </a:lnTo>
                <a:lnTo>
                  <a:pt x="5026" y="16617"/>
                </a:lnTo>
                <a:lnTo>
                  <a:pt x="4843" y="16837"/>
                </a:lnTo>
                <a:lnTo>
                  <a:pt x="4659" y="16764"/>
                </a:lnTo>
                <a:lnTo>
                  <a:pt x="4733" y="16691"/>
                </a:lnTo>
                <a:lnTo>
                  <a:pt x="5503" y="16067"/>
                </a:lnTo>
                <a:close/>
                <a:moveTo>
                  <a:pt x="5980" y="16214"/>
                </a:moveTo>
                <a:lnTo>
                  <a:pt x="6200" y="16287"/>
                </a:lnTo>
                <a:lnTo>
                  <a:pt x="6200" y="16324"/>
                </a:lnTo>
                <a:lnTo>
                  <a:pt x="5943" y="16434"/>
                </a:lnTo>
                <a:lnTo>
                  <a:pt x="5723" y="16581"/>
                </a:lnTo>
                <a:lnTo>
                  <a:pt x="5540" y="16727"/>
                </a:lnTo>
                <a:lnTo>
                  <a:pt x="5393" y="16947"/>
                </a:lnTo>
                <a:lnTo>
                  <a:pt x="5246" y="16911"/>
                </a:lnTo>
                <a:lnTo>
                  <a:pt x="5613" y="16544"/>
                </a:lnTo>
                <a:lnTo>
                  <a:pt x="5980" y="16214"/>
                </a:lnTo>
                <a:close/>
                <a:moveTo>
                  <a:pt x="6383" y="16360"/>
                </a:moveTo>
                <a:lnTo>
                  <a:pt x="6897" y="16544"/>
                </a:lnTo>
                <a:lnTo>
                  <a:pt x="6420" y="16801"/>
                </a:lnTo>
                <a:lnTo>
                  <a:pt x="6200" y="16947"/>
                </a:lnTo>
                <a:lnTo>
                  <a:pt x="5980" y="17131"/>
                </a:lnTo>
                <a:lnTo>
                  <a:pt x="5796" y="17057"/>
                </a:lnTo>
                <a:lnTo>
                  <a:pt x="5833" y="16984"/>
                </a:lnTo>
                <a:lnTo>
                  <a:pt x="5833" y="16911"/>
                </a:lnTo>
                <a:lnTo>
                  <a:pt x="5833" y="16874"/>
                </a:lnTo>
                <a:lnTo>
                  <a:pt x="6090" y="16617"/>
                </a:lnTo>
                <a:lnTo>
                  <a:pt x="6383" y="16397"/>
                </a:lnTo>
                <a:lnTo>
                  <a:pt x="6383" y="16360"/>
                </a:lnTo>
                <a:close/>
                <a:moveTo>
                  <a:pt x="7080" y="16581"/>
                </a:moveTo>
                <a:lnTo>
                  <a:pt x="7410" y="16691"/>
                </a:lnTo>
                <a:lnTo>
                  <a:pt x="7154" y="16911"/>
                </a:lnTo>
                <a:lnTo>
                  <a:pt x="6787" y="17314"/>
                </a:lnTo>
                <a:lnTo>
                  <a:pt x="6457" y="17241"/>
                </a:lnTo>
                <a:lnTo>
                  <a:pt x="6493" y="17167"/>
                </a:lnTo>
                <a:lnTo>
                  <a:pt x="6457" y="17131"/>
                </a:lnTo>
                <a:lnTo>
                  <a:pt x="6750" y="16837"/>
                </a:lnTo>
                <a:lnTo>
                  <a:pt x="7080" y="16581"/>
                </a:lnTo>
                <a:close/>
                <a:moveTo>
                  <a:pt x="8034" y="2678"/>
                </a:moveTo>
                <a:lnTo>
                  <a:pt x="7704" y="2715"/>
                </a:lnTo>
                <a:lnTo>
                  <a:pt x="7374" y="2752"/>
                </a:lnTo>
                <a:lnTo>
                  <a:pt x="7044" y="2825"/>
                </a:lnTo>
                <a:lnTo>
                  <a:pt x="6750" y="2898"/>
                </a:lnTo>
                <a:lnTo>
                  <a:pt x="6420" y="3008"/>
                </a:lnTo>
                <a:lnTo>
                  <a:pt x="6126" y="3155"/>
                </a:lnTo>
                <a:lnTo>
                  <a:pt x="5833" y="3302"/>
                </a:lnTo>
                <a:lnTo>
                  <a:pt x="5576" y="3522"/>
                </a:lnTo>
                <a:lnTo>
                  <a:pt x="5026" y="3962"/>
                </a:lnTo>
                <a:lnTo>
                  <a:pt x="4806" y="4219"/>
                </a:lnTo>
                <a:lnTo>
                  <a:pt x="4586" y="4512"/>
                </a:lnTo>
                <a:lnTo>
                  <a:pt x="4366" y="4769"/>
                </a:lnTo>
                <a:lnTo>
                  <a:pt x="4182" y="5099"/>
                </a:lnTo>
                <a:lnTo>
                  <a:pt x="3999" y="5393"/>
                </a:lnTo>
                <a:lnTo>
                  <a:pt x="3852" y="5723"/>
                </a:lnTo>
                <a:lnTo>
                  <a:pt x="3742" y="6163"/>
                </a:lnTo>
                <a:lnTo>
                  <a:pt x="3669" y="6603"/>
                </a:lnTo>
                <a:lnTo>
                  <a:pt x="3632" y="7043"/>
                </a:lnTo>
                <a:lnTo>
                  <a:pt x="3632" y="7520"/>
                </a:lnTo>
                <a:lnTo>
                  <a:pt x="3705" y="7960"/>
                </a:lnTo>
                <a:lnTo>
                  <a:pt x="3779" y="8437"/>
                </a:lnTo>
                <a:lnTo>
                  <a:pt x="3962" y="9318"/>
                </a:lnTo>
                <a:lnTo>
                  <a:pt x="4109" y="10308"/>
                </a:lnTo>
                <a:lnTo>
                  <a:pt x="4182" y="10785"/>
                </a:lnTo>
                <a:lnTo>
                  <a:pt x="4219" y="11262"/>
                </a:lnTo>
                <a:lnTo>
                  <a:pt x="4182" y="11739"/>
                </a:lnTo>
                <a:lnTo>
                  <a:pt x="4109" y="12215"/>
                </a:lnTo>
                <a:lnTo>
                  <a:pt x="3999" y="12619"/>
                </a:lnTo>
                <a:lnTo>
                  <a:pt x="3816" y="13059"/>
                </a:lnTo>
                <a:lnTo>
                  <a:pt x="3595" y="13132"/>
                </a:lnTo>
                <a:lnTo>
                  <a:pt x="3449" y="13279"/>
                </a:lnTo>
                <a:lnTo>
                  <a:pt x="3302" y="13426"/>
                </a:lnTo>
                <a:lnTo>
                  <a:pt x="3229" y="13646"/>
                </a:lnTo>
                <a:lnTo>
                  <a:pt x="3229" y="13829"/>
                </a:lnTo>
                <a:lnTo>
                  <a:pt x="3265" y="13976"/>
                </a:lnTo>
                <a:lnTo>
                  <a:pt x="3339" y="14160"/>
                </a:lnTo>
                <a:lnTo>
                  <a:pt x="3412" y="14270"/>
                </a:lnTo>
                <a:lnTo>
                  <a:pt x="3339" y="14343"/>
                </a:lnTo>
                <a:lnTo>
                  <a:pt x="3265" y="14416"/>
                </a:lnTo>
                <a:lnTo>
                  <a:pt x="3192" y="14526"/>
                </a:lnTo>
                <a:lnTo>
                  <a:pt x="3119" y="14673"/>
                </a:lnTo>
                <a:lnTo>
                  <a:pt x="3082" y="14857"/>
                </a:lnTo>
                <a:lnTo>
                  <a:pt x="3045" y="15040"/>
                </a:lnTo>
                <a:lnTo>
                  <a:pt x="3045" y="15187"/>
                </a:lnTo>
                <a:lnTo>
                  <a:pt x="3082" y="15370"/>
                </a:lnTo>
                <a:lnTo>
                  <a:pt x="3192" y="15480"/>
                </a:lnTo>
                <a:lnTo>
                  <a:pt x="3302" y="15590"/>
                </a:lnTo>
                <a:lnTo>
                  <a:pt x="3412" y="15627"/>
                </a:lnTo>
                <a:lnTo>
                  <a:pt x="3485" y="15590"/>
                </a:lnTo>
                <a:lnTo>
                  <a:pt x="3522" y="15553"/>
                </a:lnTo>
                <a:lnTo>
                  <a:pt x="3559" y="15553"/>
                </a:lnTo>
                <a:lnTo>
                  <a:pt x="4072" y="15700"/>
                </a:lnTo>
                <a:lnTo>
                  <a:pt x="3999" y="15810"/>
                </a:lnTo>
                <a:lnTo>
                  <a:pt x="3926" y="15957"/>
                </a:lnTo>
                <a:lnTo>
                  <a:pt x="3926" y="16140"/>
                </a:lnTo>
                <a:lnTo>
                  <a:pt x="3926" y="16324"/>
                </a:lnTo>
                <a:lnTo>
                  <a:pt x="3999" y="16507"/>
                </a:lnTo>
                <a:lnTo>
                  <a:pt x="4072" y="16654"/>
                </a:lnTo>
                <a:lnTo>
                  <a:pt x="4146" y="16801"/>
                </a:lnTo>
                <a:lnTo>
                  <a:pt x="4292" y="16874"/>
                </a:lnTo>
                <a:lnTo>
                  <a:pt x="4256" y="16947"/>
                </a:lnTo>
                <a:lnTo>
                  <a:pt x="4292" y="17021"/>
                </a:lnTo>
                <a:lnTo>
                  <a:pt x="4329" y="17057"/>
                </a:lnTo>
                <a:lnTo>
                  <a:pt x="4402" y="17094"/>
                </a:lnTo>
                <a:lnTo>
                  <a:pt x="4586" y="17167"/>
                </a:lnTo>
                <a:lnTo>
                  <a:pt x="4806" y="17277"/>
                </a:lnTo>
                <a:lnTo>
                  <a:pt x="5283" y="17388"/>
                </a:lnTo>
                <a:lnTo>
                  <a:pt x="5393" y="17424"/>
                </a:lnTo>
                <a:lnTo>
                  <a:pt x="5576" y="17461"/>
                </a:lnTo>
                <a:lnTo>
                  <a:pt x="6310" y="17681"/>
                </a:lnTo>
                <a:lnTo>
                  <a:pt x="6677" y="17754"/>
                </a:lnTo>
                <a:lnTo>
                  <a:pt x="6860" y="17791"/>
                </a:lnTo>
                <a:lnTo>
                  <a:pt x="7044" y="17754"/>
                </a:lnTo>
                <a:lnTo>
                  <a:pt x="7117" y="17718"/>
                </a:lnTo>
                <a:lnTo>
                  <a:pt x="7154" y="17681"/>
                </a:lnTo>
                <a:lnTo>
                  <a:pt x="7154" y="17608"/>
                </a:lnTo>
                <a:lnTo>
                  <a:pt x="7117" y="17534"/>
                </a:lnTo>
                <a:lnTo>
                  <a:pt x="7447" y="17204"/>
                </a:lnTo>
                <a:lnTo>
                  <a:pt x="7594" y="17021"/>
                </a:lnTo>
                <a:lnTo>
                  <a:pt x="7740" y="16837"/>
                </a:lnTo>
                <a:lnTo>
                  <a:pt x="8327" y="17021"/>
                </a:lnTo>
                <a:lnTo>
                  <a:pt x="8437" y="17021"/>
                </a:lnTo>
                <a:lnTo>
                  <a:pt x="8547" y="16984"/>
                </a:lnTo>
                <a:lnTo>
                  <a:pt x="8731" y="16911"/>
                </a:lnTo>
                <a:lnTo>
                  <a:pt x="8914" y="16764"/>
                </a:lnTo>
                <a:lnTo>
                  <a:pt x="9098" y="16581"/>
                </a:lnTo>
                <a:lnTo>
                  <a:pt x="9208" y="16360"/>
                </a:lnTo>
                <a:lnTo>
                  <a:pt x="9281" y="16140"/>
                </a:lnTo>
                <a:lnTo>
                  <a:pt x="9318" y="15884"/>
                </a:lnTo>
                <a:lnTo>
                  <a:pt x="9281" y="15700"/>
                </a:lnTo>
                <a:lnTo>
                  <a:pt x="9208" y="15590"/>
                </a:lnTo>
                <a:lnTo>
                  <a:pt x="9171" y="15517"/>
                </a:lnTo>
                <a:lnTo>
                  <a:pt x="9244" y="15407"/>
                </a:lnTo>
                <a:lnTo>
                  <a:pt x="9354" y="15260"/>
                </a:lnTo>
                <a:lnTo>
                  <a:pt x="9391" y="15113"/>
                </a:lnTo>
                <a:lnTo>
                  <a:pt x="9428" y="15003"/>
                </a:lnTo>
                <a:lnTo>
                  <a:pt x="9501" y="14930"/>
                </a:lnTo>
                <a:lnTo>
                  <a:pt x="9575" y="14857"/>
                </a:lnTo>
                <a:lnTo>
                  <a:pt x="9575" y="14783"/>
                </a:lnTo>
                <a:lnTo>
                  <a:pt x="9538" y="14673"/>
                </a:lnTo>
                <a:lnTo>
                  <a:pt x="9391" y="14526"/>
                </a:lnTo>
                <a:lnTo>
                  <a:pt x="9244" y="14380"/>
                </a:lnTo>
                <a:lnTo>
                  <a:pt x="9244" y="14050"/>
                </a:lnTo>
                <a:lnTo>
                  <a:pt x="9318" y="13683"/>
                </a:lnTo>
                <a:lnTo>
                  <a:pt x="9428" y="13353"/>
                </a:lnTo>
                <a:lnTo>
                  <a:pt x="9538" y="13059"/>
                </a:lnTo>
                <a:lnTo>
                  <a:pt x="9721" y="12766"/>
                </a:lnTo>
                <a:lnTo>
                  <a:pt x="9905" y="12472"/>
                </a:lnTo>
                <a:lnTo>
                  <a:pt x="10308" y="11885"/>
                </a:lnTo>
                <a:lnTo>
                  <a:pt x="10785" y="11335"/>
                </a:lnTo>
                <a:lnTo>
                  <a:pt x="11299" y="10822"/>
                </a:lnTo>
                <a:lnTo>
                  <a:pt x="11775" y="10308"/>
                </a:lnTo>
                <a:lnTo>
                  <a:pt x="12179" y="9758"/>
                </a:lnTo>
                <a:lnTo>
                  <a:pt x="12362" y="9501"/>
                </a:lnTo>
                <a:lnTo>
                  <a:pt x="12546" y="9208"/>
                </a:lnTo>
                <a:lnTo>
                  <a:pt x="12656" y="8951"/>
                </a:lnTo>
                <a:lnTo>
                  <a:pt x="12803" y="8657"/>
                </a:lnTo>
                <a:lnTo>
                  <a:pt x="12876" y="8364"/>
                </a:lnTo>
                <a:lnTo>
                  <a:pt x="12949" y="8034"/>
                </a:lnTo>
                <a:lnTo>
                  <a:pt x="12986" y="7740"/>
                </a:lnTo>
                <a:lnTo>
                  <a:pt x="13023" y="7447"/>
                </a:lnTo>
                <a:lnTo>
                  <a:pt x="13023" y="6823"/>
                </a:lnTo>
                <a:lnTo>
                  <a:pt x="12913" y="6236"/>
                </a:lnTo>
                <a:lnTo>
                  <a:pt x="12729" y="5613"/>
                </a:lnTo>
                <a:lnTo>
                  <a:pt x="12436" y="5026"/>
                </a:lnTo>
                <a:lnTo>
                  <a:pt x="12252" y="4769"/>
                </a:lnTo>
                <a:lnTo>
                  <a:pt x="12069" y="4476"/>
                </a:lnTo>
                <a:lnTo>
                  <a:pt x="11849" y="4256"/>
                </a:lnTo>
                <a:lnTo>
                  <a:pt x="11629" y="3999"/>
                </a:lnTo>
                <a:lnTo>
                  <a:pt x="11372" y="3815"/>
                </a:lnTo>
                <a:lnTo>
                  <a:pt x="11115" y="3595"/>
                </a:lnTo>
                <a:lnTo>
                  <a:pt x="10565" y="3265"/>
                </a:lnTo>
                <a:lnTo>
                  <a:pt x="9978" y="3008"/>
                </a:lnTo>
                <a:lnTo>
                  <a:pt x="9354" y="2825"/>
                </a:lnTo>
                <a:lnTo>
                  <a:pt x="8694" y="2715"/>
                </a:lnTo>
                <a:lnTo>
                  <a:pt x="8034" y="267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0" name="Google Shape;250;p4"/>
          <p:cNvSpPr/>
          <p:nvPr/>
        </p:nvSpPr>
        <p:spPr>
          <a:xfrm>
            <a:off x="11757265" y="45862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1" name="Google Shape;251;p4"/>
          <p:cNvSpPr/>
          <p:nvPr/>
        </p:nvSpPr>
        <p:spPr>
          <a:xfrm>
            <a:off x="11657298" y="5555569"/>
            <a:ext cx="660375" cy="453651"/>
          </a:xfrm>
          <a:custGeom>
            <a:avLst/>
            <a:gdLst/>
            <a:ahLst/>
            <a:cxnLst/>
            <a:rect l="l" t="t" r="r" b="b"/>
            <a:pathLst>
              <a:path w="17461" h="11995" extrusionOk="0">
                <a:moveTo>
                  <a:pt x="9758" y="2238"/>
                </a:moveTo>
                <a:lnTo>
                  <a:pt x="9721" y="2274"/>
                </a:lnTo>
                <a:lnTo>
                  <a:pt x="9648" y="2311"/>
                </a:lnTo>
                <a:lnTo>
                  <a:pt x="9611" y="2458"/>
                </a:lnTo>
                <a:lnTo>
                  <a:pt x="9648" y="2568"/>
                </a:lnTo>
                <a:lnTo>
                  <a:pt x="9721" y="2605"/>
                </a:lnTo>
                <a:lnTo>
                  <a:pt x="9758" y="2641"/>
                </a:lnTo>
                <a:lnTo>
                  <a:pt x="9941" y="2641"/>
                </a:lnTo>
                <a:lnTo>
                  <a:pt x="9978" y="2605"/>
                </a:lnTo>
                <a:lnTo>
                  <a:pt x="10051" y="2531"/>
                </a:lnTo>
                <a:lnTo>
                  <a:pt x="10051" y="2458"/>
                </a:lnTo>
                <a:lnTo>
                  <a:pt x="10051" y="2348"/>
                </a:lnTo>
                <a:lnTo>
                  <a:pt x="9978" y="2274"/>
                </a:lnTo>
                <a:lnTo>
                  <a:pt x="9941" y="2238"/>
                </a:lnTo>
                <a:close/>
                <a:moveTo>
                  <a:pt x="9795" y="3191"/>
                </a:moveTo>
                <a:lnTo>
                  <a:pt x="9721" y="3265"/>
                </a:lnTo>
                <a:lnTo>
                  <a:pt x="9684" y="3301"/>
                </a:lnTo>
                <a:lnTo>
                  <a:pt x="9684" y="3375"/>
                </a:lnTo>
                <a:lnTo>
                  <a:pt x="9684" y="3485"/>
                </a:lnTo>
                <a:lnTo>
                  <a:pt x="9758" y="3522"/>
                </a:lnTo>
                <a:lnTo>
                  <a:pt x="9795" y="3558"/>
                </a:lnTo>
                <a:lnTo>
                  <a:pt x="9941" y="3558"/>
                </a:lnTo>
                <a:lnTo>
                  <a:pt x="9978" y="3522"/>
                </a:lnTo>
                <a:lnTo>
                  <a:pt x="10015" y="3485"/>
                </a:lnTo>
                <a:lnTo>
                  <a:pt x="10051" y="3375"/>
                </a:lnTo>
                <a:lnTo>
                  <a:pt x="10015" y="3301"/>
                </a:lnTo>
                <a:lnTo>
                  <a:pt x="9978" y="3228"/>
                </a:lnTo>
                <a:lnTo>
                  <a:pt x="9941" y="3191"/>
                </a:lnTo>
                <a:close/>
                <a:moveTo>
                  <a:pt x="11519" y="3045"/>
                </a:moveTo>
                <a:lnTo>
                  <a:pt x="11409" y="3081"/>
                </a:lnTo>
                <a:lnTo>
                  <a:pt x="11335" y="3118"/>
                </a:lnTo>
                <a:lnTo>
                  <a:pt x="11298" y="3191"/>
                </a:lnTo>
                <a:lnTo>
                  <a:pt x="11262" y="3265"/>
                </a:lnTo>
                <a:lnTo>
                  <a:pt x="11262" y="3338"/>
                </a:lnTo>
                <a:lnTo>
                  <a:pt x="11262" y="3412"/>
                </a:lnTo>
                <a:lnTo>
                  <a:pt x="11298" y="3485"/>
                </a:lnTo>
                <a:lnTo>
                  <a:pt x="11372" y="3522"/>
                </a:lnTo>
                <a:lnTo>
                  <a:pt x="11445" y="3595"/>
                </a:lnTo>
                <a:lnTo>
                  <a:pt x="11592" y="3595"/>
                </a:lnTo>
                <a:lnTo>
                  <a:pt x="11665" y="3522"/>
                </a:lnTo>
                <a:lnTo>
                  <a:pt x="11702" y="3485"/>
                </a:lnTo>
                <a:lnTo>
                  <a:pt x="11739" y="3412"/>
                </a:lnTo>
                <a:lnTo>
                  <a:pt x="11702" y="3265"/>
                </a:lnTo>
                <a:lnTo>
                  <a:pt x="11702" y="3155"/>
                </a:lnTo>
                <a:lnTo>
                  <a:pt x="11629" y="3081"/>
                </a:lnTo>
                <a:lnTo>
                  <a:pt x="11519" y="3045"/>
                </a:lnTo>
                <a:close/>
                <a:moveTo>
                  <a:pt x="15554" y="1541"/>
                </a:moveTo>
                <a:lnTo>
                  <a:pt x="15407" y="1871"/>
                </a:lnTo>
                <a:lnTo>
                  <a:pt x="15187" y="2164"/>
                </a:lnTo>
                <a:lnTo>
                  <a:pt x="14967" y="2458"/>
                </a:lnTo>
                <a:lnTo>
                  <a:pt x="14710" y="2715"/>
                </a:lnTo>
                <a:lnTo>
                  <a:pt x="14416" y="2935"/>
                </a:lnTo>
                <a:lnTo>
                  <a:pt x="14123" y="3155"/>
                </a:lnTo>
                <a:lnTo>
                  <a:pt x="13536" y="3595"/>
                </a:lnTo>
                <a:lnTo>
                  <a:pt x="13279" y="3265"/>
                </a:lnTo>
                <a:lnTo>
                  <a:pt x="12986" y="2971"/>
                </a:lnTo>
                <a:lnTo>
                  <a:pt x="13096" y="2935"/>
                </a:lnTo>
                <a:lnTo>
                  <a:pt x="13683" y="2531"/>
                </a:lnTo>
                <a:lnTo>
                  <a:pt x="14306" y="2164"/>
                </a:lnTo>
                <a:lnTo>
                  <a:pt x="14930" y="1834"/>
                </a:lnTo>
                <a:lnTo>
                  <a:pt x="15554" y="1541"/>
                </a:lnTo>
                <a:close/>
                <a:moveTo>
                  <a:pt x="8914" y="3228"/>
                </a:moveTo>
                <a:lnTo>
                  <a:pt x="8841" y="3301"/>
                </a:lnTo>
                <a:lnTo>
                  <a:pt x="8804" y="3375"/>
                </a:lnTo>
                <a:lnTo>
                  <a:pt x="8804" y="3485"/>
                </a:lnTo>
                <a:lnTo>
                  <a:pt x="8804" y="3558"/>
                </a:lnTo>
                <a:lnTo>
                  <a:pt x="8877" y="3632"/>
                </a:lnTo>
                <a:lnTo>
                  <a:pt x="8951" y="3668"/>
                </a:lnTo>
                <a:lnTo>
                  <a:pt x="9098" y="3668"/>
                </a:lnTo>
                <a:lnTo>
                  <a:pt x="9134" y="3632"/>
                </a:lnTo>
                <a:lnTo>
                  <a:pt x="9208" y="3558"/>
                </a:lnTo>
                <a:lnTo>
                  <a:pt x="9208" y="3485"/>
                </a:lnTo>
                <a:lnTo>
                  <a:pt x="9208" y="3375"/>
                </a:lnTo>
                <a:lnTo>
                  <a:pt x="9171" y="3338"/>
                </a:lnTo>
                <a:lnTo>
                  <a:pt x="9134" y="3265"/>
                </a:lnTo>
                <a:lnTo>
                  <a:pt x="9061" y="3228"/>
                </a:lnTo>
                <a:close/>
                <a:moveTo>
                  <a:pt x="16324" y="1101"/>
                </a:moveTo>
                <a:lnTo>
                  <a:pt x="16140" y="1541"/>
                </a:lnTo>
                <a:lnTo>
                  <a:pt x="15884" y="1944"/>
                </a:lnTo>
                <a:lnTo>
                  <a:pt x="15590" y="2348"/>
                </a:lnTo>
                <a:lnTo>
                  <a:pt x="15297" y="2751"/>
                </a:lnTo>
                <a:lnTo>
                  <a:pt x="14967" y="3081"/>
                </a:lnTo>
                <a:lnTo>
                  <a:pt x="14600" y="3412"/>
                </a:lnTo>
                <a:lnTo>
                  <a:pt x="13829" y="4072"/>
                </a:lnTo>
                <a:lnTo>
                  <a:pt x="13756" y="3925"/>
                </a:lnTo>
                <a:lnTo>
                  <a:pt x="13976" y="3778"/>
                </a:lnTo>
                <a:lnTo>
                  <a:pt x="14343" y="3558"/>
                </a:lnTo>
                <a:lnTo>
                  <a:pt x="14673" y="3301"/>
                </a:lnTo>
                <a:lnTo>
                  <a:pt x="15003" y="3008"/>
                </a:lnTo>
                <a:lnTo>
                  <a:pt x="15297" y="2715"/>
                </a:lnTo>
                <a:lnTo>
                  <a:pt x="15554" y="2384"/>
                </a:lnTo>
                <a:lnTo>
                  <a:pt x="15774" y="2018"/>
                </a:lnTo>
                <a:lnTo>
                  <a:pt x="15957" y="1651"/>
                </a:lnTo>
                <a:lnTo>
                  <a:pt x="16104" y="1211"/>
                </a:lnTo>
                <a:lnTo>
                  <a:pt x="16104" y="1137"/>
                </a:lnTo>
                <a:lnTo>
                  <a:pt x="16324" y="1101"/>
                </a:lnTo>
                <a:close/>
                <a:moveTo>
                  <a:pt x="10528" y="3962"/>
                </a:moveTo>
                <a:lnTo>
                  <a:pt x="10455" y="3998"/>
                </a:lnTo>
                <a:lnTo>
                  <a:pt x="10381" y="4072"/>
                </a:lnTo>
                <a:lnTo>
                  <a:pt x="10381" y="4108"/>
                </a:lnTo>
                <a:lnTo>
                  <a:pt x="10345" y="4219"/>
                </a:lnTo>
                <a:lnTo>
                  <a:pt x="10381" y="4329"/>
                </a:lnTo>
                <a:lnTo>
                  <a:pt x="10455" y="4402"/>
                </a:lnTo>
                <a:lnTo>
                  <a:pt x="10491" y="4439"/>
                </a:lnTo>
                <a:lnTo>
                  <a:pt x="10638" y="4439"/>
                </a:lnTo>
                <a:lnTo>
                  <a:pt x="10748" y="4365"/>
                </a:lnTo>
                <a:lnTo>
                  <a:pt x="10785" y="4292"/>
                </a:lnTo>
                <a:lnTo>
                  <a:pt x="10822" y="4219"/>
                </a:lnTo>
                <a:lnTo>
                  <a:pt x="10785" y="4108"/>
                </a:lnTo>
                <a:lnTo>
                  <a:pt x="10748" y="4072"/>
                </a:lnTo>
                <a:lnTo>
                  <a:pt x="10712" y="3998"/>
                </a:lnTo>
                <a:lnTo>
                  <a:pt x="10675" y="3962"/>
                </a:lnTo>
                <a:close/>
                <a:moveTo>
                  <a:pt x="16434" y="477"/>
                </a:moveTo>
                <a:lnTo>
                  <a:pt x="16617" y="514"/>
                </a:lnTo>
                <a:lnTo>
                  <a:pt x="16764" y="587"/>
                </a:lnTo>
                <a:lnTo>
                  <a:pt x="16837" y="734"/>
                </a:lnTo>
                <a:lnTo>
                  <a:pt x="16911" y="880"/>
                </a:lnTo>
                <a:lnTo>
                  <a:pt x="16947" y="1064"/>
                </a:lnTo>
                <a:lnTo>
                  <a:pt x="16947" y="1247"/>
                </a:lnTo>
                <a:lnTo>
                  <a:pt x="16911" y="1541"/>
                </a:lnTo>
                <a:lnTo>
                  <a:pt x="16764" y="1871"/>
                </a:lnTo>
                <a:lnTo>
                  <a:pt x="16544" y="2128"/>
                </a:lnTo>
                <a:lnTo>
                  <a:pt x="16104" y="2641"/>
                </a:lnTo>
                <a:lnTo>
                  <a:pt x="15077" y="3668"/>
                </a:lnTo>
                <a:lnTo>
                  <a:pt x="14086" y="4549"/>
                </a:lnTo>
                <a:lnTo>
                  <a:pt x="14013" y="4402"/>
                </a:lnTo>
                <a:lnTo>
                  <a:pt x="14123" y="4329"/>
                </a:lnTo>
                <a:lnTo>
                  <a:pt x="14967" y="3632"/>
                </a:lnTo>
                <a:lnTo>
                  <a:pt x="15370" y="3228"/>
                </a:lnTo>
                <a:lnTo>
                  <a:pt x="15737" y="2825"/>
                </a:lnTo>
                <a:lnTo>
                  <a:pt x="16067" y="2384"/>
                </a:lnTo>
                <a:lnTo>
                  <a:pt x="16361" y="1908"/>
                </a:lnTo>
                <a:lnTo>
                  <a:pt x="16617" y="1431"/>
                </a:lnTo>
                <a:lnTo>
                  <a:pt x="16764" y="880"/>
                </a:lnTo>
                <a:lnTo>
                  <a:pt x="16764" y="770"/>
                </a:lnTo>
                <a:lnTo>
                  <a:pt x="16727" y="697"/>
                </a:lnTo>
                <a:lnTo>
                  <a:pt x="16654" y="660"/>
                </a:lnTo>
                <a:lnTo>
                  <a:pt x="16544" y="660"/>
                </a:lnTo>
                <a:lnTo>
                  <a:pt x="15920" y="770"/>
                </a:lnTo>
                <a:lnTo>
                  <a:pt x="15333" y="954"/>
                </a:lnTo>
                <a:lnTo>
                  <a:pt x="15333" y="954"/>
                </a:lnTo>
                <a:lnTo>
                  <a:pt x="15590" y="807"/>
                </a:lnTo>
                <a:lnTo>
                  <a:pt x="15884" y="660"/>
                </a:lnTo>
                <a:lnTo>
                  <a:pt x="16177" y="550"/>
                </a:lnTo>
                <a:lnTo>
                  <a:pt x="16434" y="477"/>
                </a:lnTo>
                <a:close/>
                <a:moveTo>
                  <a:pt x="9354" y="4182"/>
                </a:moveTo>
                <a:lnTo>
                  <a:pt x="9208" y="4255"/>
                </a:lnTo>
                <a:lnTo>
                  <a:pt x="9134" y="4365"/>
                </a:lnTo>
                <a:lnTo>
                  <a:pt x="9134" y="4439"/>
                </a:lnTo>
                <a:lnTo>
                  <a:pt x="9171" y="4512"/>
                </a:lnTo>
                <a:lnTo>
                  <a:pt x="9208" y="4585"/>
                </a:lnTo>
                <a:lnTo>
                  <a:pt x="9281" y="4622"/>
                </a:lnTo>
                <a:lnTo>
                  <a:pt x="9428" y="4622"/>
                </a:lnTo>
                <a:lnTo>
                  <a:pt x="9538" y="4585"/>
                </a:lnTo>
                <a:lnTo>
                  <a:pt x="9611" y="4475"/>
                </a:lnTo>
                <a:lnTo>
                  <a:pt x="9648" y="4402"/>
                </a:lnTo>
                <a:lnTo>
                  <a:pt x="9648" y="4292"/>
                </a:lnTo>
                <a:lnTo>
                  <a:pt x="9611" y="4255"/>
                </a:lnTo>
                <a:lnTo>
                  <a:pt x="9538" y="4182"/>
                </a:lnTo>
                <a:close/>
                <a:moveTo>
                  <a:pt x="13243" y="6566"/>
                </a:moveTo>
                <a:lnTo>
                  <a:pt x="13169" y="6639"/>
                </a:lnTo>
                <a:lnTo>
                  <a:pt x="13133" y="6713"/>
                </a:lnTo>
                <a:lnTo>
                  <a:pt x="13133" y="6860"/>
                </a:lnTo>
                <a:lnTo>
                  <a:pt x="13133" y="6933"/>
                </a:lnTo>
                <a:lnTo>
                  <a:pt x="13206" y="6970"/>
                </a:lnTo>
                <a:lnTo>
                  <a:pt x="13316" y="7006"/>
                </a:lnTo>
                <a:lnTo>
                  <a:pt x="13463" y="6970"/>
                </a:lnTo>
                <a:lnTo>
                  <a:pt x="13536" y="6933"/>
                </a:lnTo>
                <a:lnTo>
                  <a:pt x="13536" y="6860"/>
                </a:lnTo>
                <a:lnTo>
                  <a:pt x="13573" y="6750"/>
                </a:lnTo>
                <a:lnTo>
                  <a:pt x="13536" y="6676"/>
                </a:lnTo>
                <a:lnTo>
                  <a:pt x="13463" y="6603"/>
                </a:lnTo>
                <a:lnTo>
                  <a:pt x="13316" y="6566"/>
                </a:lnTo>
                <a:close/>
                <a:moveTo>
                  <a:pt x="12216" y="7300"/>
                </a:moveTo>
                <a:lnTo>
                  <a:pt x="12105" y="7336"/>
                </a:lnTo>
                <a:lnTo>
                  <a:pt x="12032" y="7410"/>
                </a:lnTo>
                <a:lnTo>
                  <a:pt x="11995" y="7520"/>
                </a:lnTo>
                <a:lnTo>
                  <a:pt x="11995" y="7630"/>
                </a:lnTo>
                <a:lnTo>
                  <a:pt x="12032" y="7703"/>
                </a:lnTo>
                <a:lnTo>
                  <a:pt x="12105" y="7777"/>
                </a:lnTo>
                <a:lnTo>
                  <a:pt x="12216" y="7777"/>
                </a:lnTo>
                <a:lnTo>
                  <a:pt x="12289" y="7740"/>
                </a:lnTo>
                <a:lnTo>
                  <a:pt x="12362" y="7703"/>
                </a:lnTo>
                <a:lnTo>
                  <a:pt x="12436" y="7630"/>
                </a:lnTo>
                <a:lnTo>
                  <a:pt x="12436" y="7520"/>
                </a:lnTo>
                <a:lnTo>
                  <a:pt x="12436" y="7410"/>
                </a:lnTo>
                <a:lnTo>
                  <a:pt x="12326" y="7336"/>
                </a:lnTo>
                <a:lnTo>
                  <a:pt x="12216" y="7300"/>
                </a:lnTo>
                <a:close/>
                <a:moveTo>
                  <a:pt x="12729" y="8033"/>
                </a:moveTo>
                <a:lnTo>
                  <a:pt x="12656" y="8107"/>
                </a:lnTo>
                <a:lnTo>
                  <a:pt x="12656" y="8143"/>
                </a:lnTo>
                <a:lnTo>
                  <a:pt x="12619" y="8253"/>
                </a:lnTo>
                <a:lnTo>
                  <a:pt x="12619" y="8400"/>
                </a:lnTo>
                <a:lnTo>
                  <a:pt x="12656" y="8437"/>
                </a:lnTo>
                <a:lnTo>
                  <a:pt x="12692" y="8474"/>
                </a:lnTo>
                <a:lnTo>
                  <a:pt x="12729" y="8474"/>
                </a:lnTo>
                <a:lnTo>
                  <a:pt x="12802" y="8510"/>
                </a:lnTo>
                <a:lnTo>
                  <a:pt x="12912" y="8474"/>
                </a:lnTo>
                <a:lnTo>
                  <a:pt x="12986" y="8437"/>
                </a:lnTo>
                <a:lnTo>
                  <a:pt x="13022" y="8400"/>
                </a:lnTo>
                <a:lnTo>
                  <a:pt x="13022" y="8253"/>
                </a:lnTo>
                <a:lnTo>
                  <a:pt x="13022" y="8180"/>
                </a:lnTo>
                <a:lnTo>
                  <a:pt x="12949" y="8107"/>
                </a:lnTo>
                <a:lnTo>
                  <a:pt x="12912" y="8033"/>
                </a:lnTo>
                <a:close/>
                <a:moveTo>
                  <a:pt x="10051" y="2128"/>
                </a:moveTo>
                <a:lnTo>
                  <a:pt x="10455" y="2164"/>
                </a:lnTo>
                <a:lnTo>
                  <a:pt x="10858" y="2238"/>
                </a:lnTo>
                <a:lnTo>
                  <a:pt x="11262" y="2348"/>
                </a:lnTo>
                <a:lnTo>
                  <a:pt x="11225" y="2458"/>
                </a:lnTo>
                <a:lnTo>
                  <a:pt x="11262" y="2568"/>
                </a:lnTo>
                <a:lnTo>
                  <a:pt x="11335" y="2641"/>
                </a:lnTo>
                <a:lnTo>
                  <a:pt x="11445" y="2715"/>
                </a:lnTo>
                <a:lnTo>
                  <a:pt x="11629" y="2715"/>
                </a:lnTo>
                <a:lnTo>
                  <a:pt x="11775" y="2788"/>
                </a:lnTo>
                <a:lnTo>
                  <a:pt x="12105" y="2935"/>
                </a:lnTo>
                <a:lnTo>
                  <a:pt x="12179" y="2971"/>
                </a:lnTo>
                <a:lnTo>
                  <a:pt x="12252" y="3008"/>
                </a:lnTo>
                <a:lnTo>
                  <a:pt x="12472" y="3191"/>
                </a:lnTo>
                <a:lnTo>
                  <a:pt x="12692" y="3412"/>
                </a:lnTo>
                <a:lnTo>
                  <a:pt x="13096" y="3852"/>
                </a:lnTo>
                <a:lnTo>
                  <a:pt x="11482" y="4842"/>
                </a:lnTo>
                <a:lnTo>
                  <a:pt x="9868" y="5796"/>
                </a:lnTo>
                <a:lnTo>
                  <a:pt x="6090" y="8070"/>
                </a:lnTo>
                <a:lnTo>
                  <a:pt x="5209" y="8620"/>
                </a:lnTo>
                <a:lnTo>
                  <a:pt x="5356" y="8327"/>
                </a:lnTo>
                <a:lnTo>
                  <a:pt x="5649" y="7960"/>
                </a:lnTo>
                <a:lnTo>
                  <a:pt x="5943" y="7557"/>
                </a:lnTo>
                <a:lnTo>
                  <a:pt x="5906" y="7483"/>
                </a:lnTo>
                <a:lnTo>
                  <a:pt x="5870" y="7483"/>
                </a:lnTo>
                <a:lnTo>
                  <a:pt x="5686" y="7593"/>
                </a:lnTo>
                <a:lnTo>
                  <a:pt x="5539" y="7740"/>
                </a:lnTo>
                <a:lnTo>
                  <a:pt x="5209" y="8070"/>
                </a:lnTo>
                <a:lnTo>
                  <a:pt x="4989" y="8437"/>
                </a:lnTo>
                <a:lnTo>
                  <a:pt x="4769" y="8840"/>
                </a:lnTo>
                <a:lnTo>
                  <a:pt x="4732" y="8877"/>
                </a:lnTo>
                <a:lnTo>
                  <a:pt x="4622" y="8584"/>
                </a:lnTo>
                <a:lnTo>
                  <a:pt x="4916" y="8107"/>
                </a:lnTo>
                <a:lnTo>
                  <a:pt x="5283" y="7630"/>
                </a:lnTo>
                <a:lnTo>
                  <a:pt x="5649" y="7190"/>
                </a:lnTo>
                <a:lnTo>
                  <a:pt x="6016" y="6786"/>
                </a:lnTo>
                <a:lnTo>
                  <a:pt x="6016" y="6750"/>
                </a:lnTo>
                <a:lnTo>
                  <a:pt x="6016" y="6713"/>
                </a:lnTo>
                <a:lnTo>
                  <a:pt x="5943" y="6713"/>
                </a:lnTo>
                <a:lnTo>
                  <a:pt x="5539" y="7043"/>
                </a:lnTo>
                <a:lnTo>
                  <a:pt x="5173" y="7410"/>
                </a:lnTo>
                <a:lnTo>
                  <a:pt x="4842" y="7777"/>
                </a:lnTo>
                <a:lnTo>
                  <a:pt x="4512" y="8180"/>
                </a:lnTo>
                <a:lnTo>
                  <a:pt x="4476" y="7923"/>
                </a:lnTo>
                <a:lnTo>
                  <a:pt x="4439" y="7667"/>
                </a:lnTo>
                <a:lnTo>
                  <a:pt x="4659" y="7336"/>
                </a:lnTo>
                <a:lnTo>
                  <a:pt x="4879" y="7080"/>
                </a:lnTo>
                <a:lnTo>
                  <a:pt x="5686" y="6016"/>
                </a:lnTo>
                <a:lnTo>
                  <a:pt x="5723" y="5943"/>
                </a:lnTo>
                <a:lnTo>
                  <a:pt x="5686" y="5906"/>
                </a:lnTo>
                <a:lnTo>
                  <a:pt x="5576" y="5906"/>
                </a:lnTo>
                <a:lnTo>
                  <a:pt x="5283" y="6199"/>
                </a:lnTo>
                <a:lnTo>
                  <a:pt x="4953" y="6529"/>
                </a:lnTo>
                <a:lnTo>
                  <a:pt x="4402" y="7153"/>
                </a:lnTo>
                <a:lnTo>
                  <a:pt x="4402" y="6529"/>
                </a:lnTo>
                <a:lnTo>
                  <a:pt x="4622" y="6199"/>
                </a:lnTo>
                <a:lnTo>
                  <a:pt x="4953" y="5759"/>
                </a:lnTo>
                <a:lnTo>
                  <a:pt x="5136" y="5502"/>
                </a:lnTo>
                <a:lnTo>
                  <a:pt x="5246" y="5392"/>
                </a:lnTo>
                <a:lnTo>
                  <a:pt x="5393" y="5319"/>
                </a:lnTo>
                <a:lnTo>
                  <a:pt x="5429" y="5319"/>
                </a:lnTo>
                <a:lnTo>
                  <a:pt x="5429" y="5282"/>
                </a:lnTo>
                <a:lnTo>
                  <a:pt x="5393" y="5246"/>
                </a:lnTo>
                <a:lnTo>
                  <a:pt x="5393" y="5209"/>
                </a:lnTo>
                <a:lnTo>
                  <a:pt x="5173" y="5209"/>
                </a:lnTo>
                <a:lnTo>
                  <a:pt x="5063" y="5282"/>
                </a:lnTo>
                <a:lnTo>
                  <a:pt x="4953" y="5356"/>
                </a:lnTo>
                <a:lnTo>
                  <a:pt x="4769" y="5539"/>
                </a:lnTo>
                <a:lnTo>
                  <a:pt x="4622" y="5722"/>
                </a:lnTo>
                <a:lnTo>
                  <a:pt x="4476" y="5869"/>
                </a:lnTo>
                <a:lnTo>
                  <a:pt x="4586" y="5466"/>
                </a:lnTo>
                <a:lnTo>
                  <a:pt x="4732" y="5062"/>
                </a:lnTo>
                <a:lnTo>
                  <a:pt x="4879" y="4842"/>
                </a:lnTo>
                <a:lnTo>
                  <a:pt x="5026" y="4622"/>
                </a:lnTo>
                <a:lnTo>
                  <a:pt x="5209" y="4402"/>
                </a:lnTo>
                <a:lnTo>
                  <a:pt x="5393" y="4219"/>
                </a:lnTo>
                <a:lnTo>
                  <a:pt x="5796" y="3852"/>
                </a:lnTo>
                <a:lnTo>
                  <a:pt x="6236" y="3522"/>
                </a:lnTo>
                <a:lnTo>
                  <a:pt x="6677" y="3228"/>
                </a:lnTo>
                <a:lnTo>
                  <a:pt x="7117" y="2935"/>
                </a:lnTo>
                <a:lnTo>
                  <a:pt x="7594" y="2715"/>
                </a:lnTo>
                <a:lnTo>
                  <a:pt x="8070" y="2494"/>
                </a:lnTo>
                <a:lnTo>
                  <a:pt x="8474" y="2348"/>
                </a:lnTo>
                <a:lnTo>
                  <a:pt x="8841" y="2238"/>
                </a:lnTo>
                <a:lnTo>
                  <a:pt x="9244" y="2164"/>
                </a:lnTo>
                <a:lnTo>
                  <a:pt x="9648" y="2128"/>
                </a:lnTo>
                <a:close/>
                <a:moveTo>
                  <a:pt x="13316" y="4219"/>
                </a:moveTo>
                <a:lnTo>
                  <a:pt x="13426" y="4365"/>
                </a:lnTo>
                <a:lnTo>
                  <a:pt x="12582" y="5026"/>
                </a:lnTo>
                <a:lnTo>
                  <a:pt x="11702" y="5649"/>
                </a:lnTo>
                <a:lnTo>
                  <a:pt x="10785" y="6273"/>
                </a:lnTo>
                <a:lnTo>
                  <a:pt x="9868" y="6860"/>
                </a:lnTo>
                <a:lnTo>
                  <a:pt x="8877" y="7446"/>
                </a:lnTo>
                <a:lnTo>
                  <a:pt x="7887" y="8033"/>
                </a:lnTo>
                <a:lnTo>
                  <a:pt x="6860" y="8584"/>
                </a:lnTo>
                <a:lnTo>
                  <a:pt x="5796" y="9097"/>
                </a:lnTo>
                <a:lnTo>
                  <a:pt x="4989" y="9464"/>
                </a:lnTo>
                <a:lnTo>
                  <a:pt x="4916" y="9317"/>
                </a:lnTo>
                <a:lnTo>
                  <a:pt x="4953" y="9207"/>
                </a:lnTo>
                <a:lnTo>
                  <a:pt x="6053" y="8584"/>
                </a:lnTo>
                <a:lnTo>
                  <a:pt x="10198" y="6089"/>
                </a:lnTo>
                <a:lnTo>
                  <a:pt x="11775" y="5136"/>
                </a:lnTo>
                <a:lnTo>
                  <a:pt x="13316" y="4219"/>
                </a:lnTo>
                <a:close/>
                <a:moveTo>
                  <a:pt x="3962" y="7960"/>
                </a:moveTo>
                <a:lnTo>
                  <a:pt x="3999" y="8070"/>
                </a:lnTo>
                <a:lnTo>
                  <a:pt x="3999" y="8107"/>
                </a:lnTo>
                <a:lnTo>
                  <a:pt x="4146" y="8694"/>
                </a:lnTo>
                <a:lnTo>
                  <a:pt x="3962" y="9024"/>
                </a:lnTo>
                <a:lnTo>
                  <a:pt x="3925" y="9097"/>
                </a:lnTo>
                <a:lnTo>
                  <a:pt x="3925" y="9134"/>
                </a:lnTo>
                <a:lnTo>
                  <a:pt x="3999" y="9244"/>
                </a:lnTo>
                <a:lnTo>
                  <a:pt x="3339" y="9501"/>
                </a:lnTo>
                <a:lnTo>
                  <a:pt x="3008" y="9611"/>
                </a:lnTo>
                <a:lnTo>
                  <a:pt x="2642" y="9684"/>
                </a:lnTo>
                <a:lnTo>
                  <a:pt x="2898" y="9171"/>
                </a:lnTo>
                <a:lnTo>
                  <a:pt x="3229" y="8694"/>
                </a:lnTo>
                <a:lnTo>
                  <a:pt x="3559" y="8327"/>
                </a:lnTo>
                <a:lnTo>
                  <a:pt x="3962" y="7960"/>
                </a:lnTo>
                <a:close/>
                <a:moveTo>
                  <a:pt x="13609" y="4732"/>
                </a:moveTo>
                <a:lnTo>
                  <a:pt x="13683" y="4915"/>
                </a:lnTo>
                <a:lnTo>
                  <a:pt x="12986" y="5502"/>
                </a:lnTo>
                <a:lnTo>
                  <a:pt x="12105" y="6199"/>
                </a:lnTo>
                <a:lnTo>
                  <a:pt x="11225" y="6823"/>
                </a:lnTo>
                <a:lnTo>
                  <a:pt x="10308" y="7446"/>
                </a:lnTo>
                <a:lnTo>
                  <a:pt x="9354" y="8033"/>
                </a:lnTo>
                <a:lnTo>
                  <a:pt x="8401" y="8584"/>
                </a:lnTo>
                <a:lnTo>
                  <a:pt x="7447" y="9097"/>
                </a:lnTo>
                <a:lnTo>
                  <a:pt x="6456" y="9574"/>
                </a:lnTo>
                <a:lnTo>
                  <a:pt x="5429" y="10014"/>
                </a:lnTo>
                <a:lnTo>
                  <a:pt x="5246" y="9794"/>
                </a:lnTo>
                <a:lnTo>
                  <a:pt x="5466" y="9684"/>
                </a:lnTo>
                <a:lnTo>
                  <a:pt x="6603" y="9134"/>
                </a:lnTo>
                <a:lnTo>
                  <a:pt x="7740" y="8547"/>
                </a:lnTo>
                <a:lnTo>
                  <a:pt x="8877" y="7923"/>
                </a:lnTo>
                <a:lnTo>
                  <a:pt x="9978" y="7263"/>
                </a:lnTo>
                <a:lnTo>
                  <a:pt x="10895" y="6676"/>
                </a:lnTo>
                <a:lnTo>
                  <a:pt x="11812" y="6053"/>
                </a:lnTo>
                <a:lnTo>
                  <a:pt x="12729" y="5392"/>
                </a:lnTo>
                <a:lnTo>
                  <a:pt x="13609" y="4732"/>
                </a:lnTo>
                <a:close/>
                <a:moveTo>
                  <a:pt x="11995" y="9721"/>
                </a:moveTo>
                <a:lnTo>
                  <a:pt x="12472" y="9831"/>
                </a:lnTo>
                <a:lnTo>
                  <a:pt x="12436" y="9867"/>
                </a:lnTo>
                <a:lnTo>
                  <a:pt x="12032" y="10271"/>
                </a:lnTo>
                <a:lnTo>
                  <a:pt x="12032" y="10198"/>
                </a:lnTo>
                <a:lnTo>
                  <a:pt x="11995" y="9721"/>
                </a:lnTo>
                <a:close/>
                <a:moveTo>
                  <a:pt x="2715" y="8804"/>
                </a:moveTo>
                <a:lnTo>
                  <a:pt x="2422" y="9317"/>
                </a:lnTo>
                <a:lnTo>
                  <a:pt x="2165" y="9867"/>
                </a:lnTo>
                <a:lnTo>
                  <a:pt x="2165" y="9941"/>
                </a:lnTo>
                <a:lnTo>
                  <a:pt x="2201" y="10051"/>
                </a:lnTo>
                <a:lnTo>
                  <a:pt x="2275" y="10088"/>
                </a:lnTo>
                <a:lnTo>
                  <a:pt x="2348" y="10124"/>
                </a:lnTo>
                <a:lnTo>
                  <a:pt x="2898" y="10014"/>
                </a:lnTo>
                <a:lnTo>
                  <a:pt x="3449" y="9867"/>
                </a:lnTo>
                <a:lnTo>
                  <a:pt x="3925" y="9684"/>
                </a:lnTo>
                <a:lnTo>
                  <a:pt x="4439" y="9464"/>
                </a:lnTo>
                <a:lnTo>
                  <a:pt x="4549" y="9684"/>
                </a:lnTo>
                <a:lnTo>
                  <a:pt x="3559" y="10124"/>
                </a:lnTo>
                <a:lnTo>
                  <a:pt x="3082" y="10308"/>
                </a:lnTo>
                <a:lnTo>
                  <a:pt x="2568" y="10528"/>
                </a:lnTo>
                <a:lnTo>
                  <a:pt x="2275" y="10638"/>
                </a:lnTo>
                <a:lnTo>
                  <a:pt x="2018" y="10674"/>
                </a:lnTo>
                <a:lnTo>
                  <a:pt x="1761" y="10711"/>
                </a:lnTo>
                <a:lnTo>
                  <a:pt x="1468" y="10711"/>
                </a:lnTo>
                <a:lnTo>
                  <a:pt x="2091" y="9794"/>
                </a:lnTo>
                <a:lnTo>
                  <a:pt x="2348" y="9317"/>
                </a:lnTo>
                <a:lnTo>
                  <a:pt x="2642" y="8877"/>
                </a:lnTo>
                <a:lnTo>
                  <a:pt x="2715" y="8804"/>
                </a:lnTo>
                <a:close/>
                <a:moveTo>
                  <a:pt x="13829" y="5429"/>
                </a:moveTo>
                <a:lnTo>
                  <a:pt x="13940" y="5943"/>
                </a:lnTo>
                <a:lnTo>
                  <a:pt x="13940" y="6456"/>
                </a:lnTo>
                <a:lnTo>
                  <a:pt x="13940" y="6896"/>
                </a:lnTo>
                <a:lnTo>
                  <a:pt x="13866" y="7336"/>
                </a:lnTo>
                <a:lnTo>
                  <a:pt x="13756" y="7740"/>
                </a:lnTo>
                <a:lnTo>
                  <a:pt x="13609" y="8143"/>
                </a:lnTo>
                <a:lnTo>
                  <a:pt x="13426" y="8547"/>
                </a:lnTo>
                <a:lnTo>
                  <a:pt x="13206" y="8914"/>
                </a:lnTo>
                <a:lnTo>
                  <a:pt x="12949" y="9281"/>
                </a:lnTo>
                <a:lnTo>
                  <a:pt x="12656" y="9647"/>
                </a:lnTo>
                <a:lnTo>
                  <a:pt x="12289" y="9611"/>
                </a:lnTo>
                <a:lnTo>
                  <a:pt x="11922" y="9537"/>
                </a:lnTo>
                <a:lnTo>
                  <a:pt x="11849" y="9574"/>
                </a:lnTo>
                <a:lnTo>
                  <a:pt x="11812" y="9574"/>
                </a:lnTo>
                <a:lnTo>
                  <a:pt x="11775" y="9647"/>
                </a:lnTo>
                <a:lnTo>
                  <a:pt x="11702" y="10418"/>
                </a:lnTo>
                <a:lnTo>
                  <a:pt x="11702" y="10491"/>
                </a:lnTo>
                <a:lnTo>
                  <a:pt x="11409" y="10711"/>
                </a:lnTo>
                <a:lnTo>
                  <a:pt x="11188" y="10821"/>
                </a:lnTo>
                <a:lnTo>
                  <a:pt x="11152" y="10858"/>
                </a:lnTo>
                <a:lnTo>
                  <a:pt x="11042" y="10931"/>
                </a:lnTo>
                <a:lnTo>
                  <a:pt x="11042" y="10564"/>
                </a:lnTo>
                <a:lnTo>
                  <a:pt x="11115" y="10198"/>
                </a:lnTo>
                <a:lnTo>
                  <a:pt x="11188" y="9867"/>
                </a:lnTo>
                <a:lnTo>
                  <a:pt x="11298" y="9501"/>
                </a:lnTo>
                <a:lnTo>
                  <a:pt x="11298" y="9464"/>
                </a:lnTo>
                <a:lnTo>
                  <a:pt x="11262" y="9427"/>
                </a:lnTo>
                <a:lnTo>
                  <a:pt x="11225" y="9427"/>
                </a:lnTo>
                <a:lnTo>
                  <a:pt x="11188" y="9464"/>
                </a:lnTo>
                <a:lnTo>
                  <a:pt x="11078" y="9647"/>
                </a:lnTo>
                <a:lnTo>
                  <a:pt x="10968" y="9831"/>
                </a:lnTo>
                <a:lnTo>
                  <a:pt x="10785" y="10234"/>
                </a:lnTo>
                <a:lnTo>
                  <a:pt x="10712" y="10638"/>
                </a:lnTo>
                <a:lnTo>
                  <a:pt x="10712" y="11078"/>
                </a:lnTo>
                <a:lnTo>
                  <a:pt x="10271" y="11261"/>
                </a:lnTo>
                <a:lnTo>
                  <a:pt x="9831" y="11371"/>
                </a:lnTo>
                <a:lnTo>
                  <a:pt x="9868" y="11005"/>
                </a:lnTo>
                <a:lnTo>
                  <a:pt x="9978" y="10638"/>
                </a:lnTo>
                <a:lnTo>
                  <a:pt x="10051" y="10344"/>
                </a:lnTo>
                <a:lnTo>
                  <a:pt x="10161" y="10088"/>
                </a:lnTo>
                <a:lnTo>
                  <a:pt x="10418" y="9574"/>
                </a:lnTo>
                <a:lnTo>
                  <a:pt x="10418" y="9537"/>
                </a:lnTo>
                <a:lnTo>
                  <a:pt x="10381" y="9501"/>
                </a:lnTo>
                <a:lnTo>
                  <a:pt x="10345" y="9501"/>
                </a:lnTo>
                <a:lnTo>
                  <a:pt x="10345" y="9537"/>
                </a:lnTo>
                <a:lnTo>
                  <a:pt x="10015" y="9941"/>
                </a:lnTo>
                <a:lnTo>
                  <a:pt x="9758" y="10418"/>
                </a:lnTo>
                <a:lnTo>
                  <a:pt x="9538" y="10895"/>
                </a:lnTo>
                <a:lnTo>
                  <a:pt x="9501" y="11151"/>
                </a:lnTo>
                <a:lnTo>
                  <a:pt x="9428" y="11408"/>
                </a:lnTo>
                <a:lnTo>
                  <a:pt x="8951" y="11408"/>
                </a:lnTo>
                <a:lnTo>
                  <a:pt x="8951" y="11261"/>
                </a:lnTo>
                <a:lnTo>
                  <a:pt x="8914" y="11225"/>
                </a:lnTo>
                <a:lnTo>
                  <a:pt x="8877" y="11188"/>
                </a:lnTo>
                <a:lnTo>
                  <a:pt x="8841" y="11188"/>
                </a:lnTo>
                <a:lnTo>
                  <a:pt x="8804" y="11225"/>
                </a:lnTo>
                <a:lnTo>
                  <a:pt x="8731" y="11298"/>
                </a:lnTo>
                <a:lnTo>
                  <a:pt x="9171" y="10454"/>
                </a:lnTo>
                <a:lnTo>
                  <a:pt x="9391" y="10051"/>
                </a:lnTo>
                <a:lnTo>
                  <a:pt x="9684" y="9647"/>
                </a:lnTo>
                <a:lnTo>
                  <a:pt x="9684" y="9611"/>
                </a:lnTo>
                <a:lnTo>
                  <a:pt x="9648" y="9611"/>
                </a:lnTo>
                <a:lnTo>
                  <a:pt x="9648" y="9574"/>
                </a:lnTo>
                <a:lnTo>
                  <a:pt x="9611" y="9611"/>
                </a:lnTo>
                <a:lnTo>
                  <a:pt x="9244" y="10014"/>
                </a:lnTo>
                <a:lnTo>
                  <a:pt x="8914" y="10418"/>
                </a:lnTo>
                <a:lnTo>
                  <a:pt x="8621" y="10858"/>
                </a:lnTo>
                <a:lnTo>
                  <a:pt x="8327" y="11335"/>
                </a:lnTo>
                <a:lnTo>
                  <a:pt x="7960" y="11225"/>
                </a:lnTo>
                <a:lnTo>
                  <a:pt x="7997" y="11188"/>
                </a:lnTo>
                <a:lnTo>
                  <a:pt x="7997" y="11151"/>
                </a:lnTo>
                <a:lnTo>
                  <a:pt x="7960" y="11115"/>
                </a:lnTo>
                <a:lnTo>
                  <a:pt x="7960" y="11078"/>
                </a:lnTo>
                <a:lnTo>
                  <a:pt x="7924" y="10968"/>
                </a:lnTo>
                <a:lnTo>
                  <a:pt x="7960" y="10858"/>
                </a:lnTo>
                <a:lnTo>
                  <a:pt x="8034" y="10601"/>
                </a:lnTo>
                <a:lnTo>
                  <a:pt x="8181" y="10308"/>
                </a:lnTo>
                <a:lnTo>
                  <a:pt x="8474" y="9831"/>
                </a:lnTo>
                <a:lnTo>
                  <a:pt x="8767" y="9427"/>
                </a:lnTo>
                <a:lnTo>
                  <a:pt x="8804" y="9391"/>
                </a:lnTo>
                <a:lnTo>
                  <a:pt x="8767" y="9317"/>
                </a:lnTo>
                <a:lnTo>
                  <a:pt x="8694" y="9317"/>
                </a:lnTo>
                <a:lnTo>
                  <a:pt x="8364" y="9537"/>
                </a:lnTo>
                <a:lnTo>
                  <a:pt x="8107" y="9831"/>
                </a:lnTo>
                <a:lnTo>
                  <a:pt x="7887" y="10124"/>
                </a:lnTo>
                <a:lnTo>
                  <a:pt x="7704" y="10454"/>
                </a:lnTo>
                <a:lnTo>
                  <a:pt x="7594" y="10784"/>
                </a:lnTo>
                <a:lnTo>
                  <a:pt x="7557" y="10968"/>
                </a:lnTo>
                <a:lnTo>
                  <a:pt x="7594" y="11115"/>
                </a:lnTo>
                <a:lnTo>
                  <a:pt x="7153" y="10968"/>
                </a:lnTo>
                <a:lnTo>
                  <a:pt x="6713" y="10784"/>
                </a:lnTo>
                <a:lnTo>
                  <a:pt x="6933" y="10564"/>
                </a:lnTo>
                <a:lnTo>
                  <a:pt x="7080" y="10344"/>
                </a:lnTo>
                <a:lnTo>
                  <a:pt x="7153" y="10234"/>
                </a:lnTo>
                <a:lnTo>
                  <a:pt x="7190" y="10124"/>
                </a:lnTo>
                <a:lnTo>
                  <a:pt x="7190" y="10088"/>
                </a:lnTo>
                <a:lnTo>
                  <a:pt x="7153" y="10088"/>
                </a:lnTo>
                <a:lnTo>
                  <a:pt x="7080" y="10124"/>
                </a:lnTo>
                <a:lnTo>
                  <a:pt x="7007" y="10161"/>
                </a:lnTo>
                <a:lnTo>
                  <a:pt x="6823" y="10308"/>
                </a:lnTo>
                <a:lnTo>
                  <a:pt x="6493" y="10564"/>
                </a:lnTo>
                <a:lnTo>
                  <a:pt x="6420" y="10638"/>
                </a:lnTo>
                <a:lnTo>
                  <a:pt x="5906" y="10344"/>
                </a:lnTo>
                <a:lnTo>
                  <a:pt x="6897" y="9904"/>
                </a:lnTo>
                <a:lnTo>
                  <a:pt x="7887" y="9391"/>
                </a:lnTo>
                <a:lnTo>
                  <a:pt x="8877" y="8877"/>
                </a:lnTo>
                <a:lnTo>
                  <a:pt x="9795" y="8327"/>
                </a:lnTo>
                <a:lnTo>
                  <a:pt x="10748" y="7740"/>
                </a:lnTo>
                <a:lnTo>
                  <a:pt x="11665" y="7116"/>
                </a:lnTo>
                <a:lnTo>
                  <a:pt x="12546" y="6456"/>
                </a:lnTo>
                <a:lnTo>
                  <a:pt x="13426" y="5796"/>
                </a:lnTo>
                <a:lnTo>
                  <a:pt x="13829" y="5429"/>
                </a:lnTo>
                <a:close/>
                <a:moveTo>
                  <a:pt x="1651" y="9757"/>
                </a:moveTo>
                <a:lnTo>
                  <a:pt x="1028" y="10711"/>
                </a:lnTo>
                <a:lnTo>
                  <a:pt x="991" y="10784"/>
                </a:lnTo>
                <a:lnTo>
                  <a:pt x="1028" y="10858"/>
                </a:lnTo>
                <a:lnTo>
                  <a:pt x="1028" y="10931"/>
                </a:lnTo>
                <a:lnTo>
                  <a:pt x="1101" y="10968"/>
                </a:lnTo>
                <a:lnTo>
                  <a:pt x="1358" y="11041"/>
                </a:lnTo>
                <a:lnTo>
                  <a:pt x="1651" y="11078"/>
                </a:lnTo>
                <a:lnTo>
                  <a:pt x="1908" y="11078"/>
                </a:lnTo>
                <a:lnTo>
                  <a:pt x="2165" y="11041"/>
                </a:lnTo>
                <a:lnTo>
                  <a:pt x="2715" y="10858"/>
                </a:lnTo>
                <a:lnTo>
                  <a:pt x="3229" y="10638"/>
                </a:lnTo>
                <a:lnTo>
                  <a:pt x="4769" y="10014"/>
                </a:lnTo>
                <a:lnTo>
                  <a:pt x="4953" y="10198"/>
                </a:lnTo>
                <a:lnTo>
                  <a:pt x="4072" y="10564"/>
                </a:lnTo>
                <a:lnTo>
                  <a:pt x="3192" y="10895"/>
                </a:lnTo>
                <a:lnTo>
                  <a:pt x="2238" y="11188"/>
                </a:lnTo>
                <a:lnTo>
                  <a:pt x="1248" y="11445"/>
                </a:lnTo>
                <a:lnTo>
                  <a:pt x="1101" y="11518"/>
                </a:lnTo>
                <a:lnTo>
                  <a:pt x="844" y="11555"/>
                </a:lnTo>
                <a:lnTo>
                  <a:pt x="624" y="11555"/>
                </a:lnTo>
                <a:lnTo>
                  <a:pt x="551" y="11518"/>
                </a:lnTo>
                <a:lnTo>
                  <a:pt x="477" y="11481"/>
                </a:lnTo>
                <a:lnTo>
                  <a:pt x="477" y="11408"/>
                </a:lnTo>
                <a:lnTo>
                  <a:pt x="514" y="11298"/>
                </a:lnTo>
                <a:lnTo>
                  <a:pt x="661" y="11005"/>
                </a:lnTo>
                <a:lnTo>
                  <a:pt x="991" y="10601"/>
                </a:lnTo>
                <a:lnTo>
                  <a:pt x="1321" y="10161"/>
                </a:lnTo>
                <a:lnTo>
                  <a:pt x="1651" y="9757"/>
                </a:lnTo>
                <a:close/>
                <a:moveTo>
                  <a:pt x="16324" y="0"/>
                </a:moveTo>
                <a:lnTo>
                  <a:pt x="16140" y="37"/>
                </a:lnTo>
                <a:lnTo>
                  <a:pt x="15774" y="147"/>
                </a:lnTo>
                <a:lnTo>
                  <a:pt x="15480" y="330"/>
                </a:lnTo>
                <a:lnTo>
                  <a:pt x="14636" y="807"/>
                </a:lnTo>
                <a:lnTo>
                  <a:pt x="13866" y="1357"/>
                </a:lnTo>
                <a:lnTo>
                  <a:pt x="13059" y="1908"/>
                </a:lnTo>
                <a:lnTo>
                  <a:pt x="12289" y="2458"/>
                </a:lnTo>
                <a:lnTo>
                  <a:pt x="12032" y="2311"/>
                </a:lnTo>
                <a:lnTo>
                  <a:pt x="11812" y="2238"/>
                </a:lnTo>
                <a:lnTo>
                  <a:pt x="11629" y="2238"/>
                </a:lnTo>
                <a:lnTo>
                  <a:pt x="11372" y="2091"/>
                </a:lnTo>
                <a:lnTo>
                  <a:pt x="11115" y="1981"/>
                </a:lnTo>
                <a:lnTo>
                  <a:pt x="10858" y="1908"/>
                </a:lnTo>
                <a:lnTo>
                  <a:pt x="10565" y="1834"/>
                </a:lnTo>
                <a:lnTo>
                  <a:pt x="10015" y="1761"/>
                </a:lnTo>
                <a:lnTo>
                  <a:pt x="9464" y="1761"/>
                </a:lnTo>
                <a:lnTo>
                  <a:pt x="8914" y="1834"/>
                </a:lnTo>
                <a:lnTo>
                  <a:pt x="8364" y="1981"/>
                </a:lnTo>
                <a:lnTo>
                  <a:pt x="7814" y="2164"/>
                </a:lnTo>
                <a:lnTo>
                  <a:pt x="7300" y="2384"/>
                </a:lnTo>
                <a:lnTo>
                  <a:pt x="6677" y="2715"/>
                </a:lnTo>
                <a:lnTo>
                  <a:pt x="6090" y="3081"/>
                </a:lnTo>
                <a:lnTo>
                  <a:pt x="5503" y="3522"/>
                </a:lnTo>
                <a:lnTo>
                  <a:pt x="4989" y="3962"/>
                </a:lnTo>
                <a:lnTo>
                  <a:pt x="4769" y="4219"/>
                </a:lnTo>
                <a:lnTo>
                  <a:pt x="4549" y="4475"/>
                </a:lnTo>
                <a:lnTo>
                  <a:pt x="4402" y="4769"/>
                </a:lnTo>
                <a:lnTo>
                  <a:pt x="4256" y="5062"/>
                </a:lnTo>
                <a:lnTo>
                  <a:pt x="4146" y="5356"/>
                </a:lnTo>
                <a:lnTo>
                  <a:pt x="4035" y="5686"/>
                </a:lnTo>
                <a:lnTo>
                  <a:pt x="3999" y="6016"/>
                </a:lnTo>
                <a:lnTo>
                  <a:pt x="3925" y="6346"/>
                </a:lnTo>
                <a:lnTo>
                  <a:pt x="3889" y="6970"/>
                </a:lnTo>
                <a:lnTo>
                  <a:pt x="3925" y="7630"/>
                </a:lnTo>
                <a:lnTo>
                  <a:pt x="3339" y="7960"/>
                </a:lnTo>
                <a:lnTo>
                  <a:pt x="2752" y="8290"/>
                </a:lnTo>
                <a:lnTo>
                  <a:pt x="2238" y="8657"/>
                </a:lnTo>
                <a:lnTo>
                  <a:pt x="1725" y="9097"/>
                </a:lnTo>
                <a:lnTo>
                  <a:pt x="1248" y="9574"/>
                </a:lnTo>
                <a:lnTo>
                  <a:pt x="808" y="10051"/>
                </a:lnTo>
                <a:lnTo>
                  <a:pt x="404" y="10601"/>
                </a:lnTo>
                <a:lnTo>
                  <a:pt x="221" y="10858"/>
                </a:lnTo>
                <a:lnTo>
                  <a:pt x="74" y="11151"/>
                </a:lnTo>
                <a:lnTo>
                  <a:pt x="1" y="11371"/>
                </a:lnTo>
                <a:lnTo>
                  <a:pt x="37" y="11555"/>
                </a:lnTo>
                <a:lnTo>
                  <a:pt x="111" y="11738"/>
                </a:lnTo>
                <a:lnTo>
                  <a:pt x="184" y="11812"/>
                </a:lnTo>
                <a:lnTo>
                  <a:pt x="257" y="11885"/>
                </a:lnTo>
                <a:lnTo>
                  <a:pt x="477" y="11958"/>
                </a:lnTo>
                <a:lnTo>
                  <a:pt x="697" y="11995"/>
                </a:lnTo>
                <a:lnTo>
                  <a:pt x="918" y="11995"/>
                </a:lnTo>
                <a:lnTo>
                  <a:pt x="1174" y="11958"/>
                </a:lnTo>
                <a:lnTo>
                  <a:pt x="1835" y="11812"/>
                </a:lnTo>
                <a:lnTo>
                  <a:pt x="2495" y="11591"/>
                </a:lnTo>
                <a:lnTo>
                  <a:pt x="3815" y="11151"/>
                </a:lnTo>
                <a:lnTo>
                  <a:pt x="4586" y="10858"/>
                </a:lnTo>
                <a:lnTo>
                  <a:pt x="5356" y="10564"/>
                </a:lnTo>
                <a:lnTo>
                  <a:pt x="5760" y="10858"/>
                </a:lnTo>
                <a:lnTo>
                  <a:pt x="6200" y="11078"/>
                </a:lnTo>
                <a:lnTo>
                  <a:pt x="6236" y="11261"/>
                </a:lnTo>
                <a:lnTo>
                  <a:pt x="6273" y="11335"/>
                </a:lnTo>
                <a:lnTo>
                  <a:pt x="6346" y="11371"/>
                </a:lnTo>
                <a:lnTo>
                  <a:pt x="6493" y="11371"/>
                </a:lnTo>
                <a:lnTo>
                  <a:pt x="6603" y="11261"/>
                </a:lnTo>
                <a:lnTo>
                  <a:pt x="7410" y="11591"/>
                </a:lnTo>
                <a:lnTo>
                  <a:pt x="7814" y="11702"/>
                </a:lnTo>
                <a:lnTo>
                  <a:pt x="8217" y="11812"/>
                </a:lnTo>
                <a:lnTo>
                  <a:pt x="8291" y="11848"/>
                </a:lnTo>
                <a:lnTo>
                  <a:pt x="8364" y="11885"/>
                </a:lnTo>
                <a:lnTo>
                  <a:pt x="8474" y="11848"/>
                </a:lnTo>
                <a:lnTo>
                  <a:pt x="8547" y="11885"/>
                </a:lnTo>
                <a:lnTo>
                  <a:pt x="8877" y="11922"/>
                </a:lnTo>
                <a:lnTo>
                  <a:pt x="9574" y="11922"/>
                </a:lnTo>
                <a:lnTo>
                  <a:pt x="9905" y="11885"/>
                </a:lnTo>
                <a:lnTo>
                  <a:pt x="10235" y="11812"/>
                </a:lnTo>
                <a:lnTo>
                  <a:pt x="10565" y="11702"/>
                </a:lnTo>
                <a:lnTo>
                  <a:pt x="10895" y="11555"/>
                </a:lnTo>
                <a:lnTo>
                  <a:pt x="11225" y="11408"/>
                </a:lnTo>
                <a:lnTo>
                  <a:pt x="11555" y="11225"/>
                </a:lnTo>
                <a:lnTo>
                  <a:pt x="11885" y="11041"/>
                </a:lnTo>
                <a:lnTo>
                  <a:pt x="12179" y="10784"/>
                </a:lnTo>
                <a:lnTo>
                  <a:pt x="12472" y="10564"/>
                </a:lnTo>
                <a:lnTo>
                  <a:pt x="12766" y="10308"/>
                </a:lnTo>
                <a:lnTo>
                  <a:pt x="13022" y="10014"/>
                </a:lnTo>
                <a:lnTo>
                  <a:pt x="13279" y="9721"/>
                </a:lnTo>
                <a:lnTo>
                  <a:pt x="13499" y="9391"/>
                </a:lnTo>
                <a:lnTo>
                  <a:pt x="13719" y="9097"/>
                </a:lnTo>
                <a:lnTo>
                  <a:pt x="13903" y="8730"/>
                </a:lnTo>
                <a:lnTo>
                  <a:pt x="14050" y="8400"/>
                </a:lnTo>
                <a:lnTo>
                  <a:pt x="14196" y="8033"/>
                </a:lnTo>
                <a:lnTo>
                  <a:pt x="14306" y="7667"/>
                </a:lnTo>
                <a:lnTo>
                  <a:pt x="14380" y="7300"/>
                </a:lnTo>
                <a:lnTo>
                  <a:pt x="14453" y="6933"/>
                </a:lnTo>
                <a:lnTo>
                  <a:pt x="14490" y="6529"/>
                </a:lnTo>
                <a:lnTo>
                  <a:pt x="14490" y="6163"/>
                </a:lnTo>
                <a:lnTo>
                  <a:pt x="14453" y="5796"/>
                </a:lnTo>
                <a:lnTo>
                  <a:pt x="14380" y="5429"/>
                </a:lnTo>
                <a:lnTo>
                  <a:pt x="14270" y="5062"/>
                </a:lnTo>
                <a:lnTo>
                  <a:pt x="15113" y="4329"/>
                </a:lnTo>
                <a:lnTo>
                  <a:pt x="15920" y="3558"/>
                </a:lnTo>
                <a:lnTo>
                  <a:pt x="16434" y="3045"/>
                </a:lnTo>
                <a:lnTo>
                  <a:pt x="16691" y="2751"/>
                </a:lnTo>
                <a:lnTo>
                  <a:pt x="16947" y="2458"/>
                </a:lnTo>
                <a:lnTo>
                  <a:pt x="17168" y="2128"/>
                </a:lnTo>
                <a:lnTo>
                  <a:pt x="17351" y="1798"/>
                </a:lnTo>
                <a:lnTo>
                  <a:pt x="17461" y="1431"/>
                </a:lnTo>
                <a:lnTo>
                  <a:pt x="17461" y="1247"/>
                </a:lnTo>
                <a:lnTo>
                  <a:pt x="17461" y="1064"/>
                </a:lnTo>
                <a:lnTo>
                  <a:pt x="17388" y="770"/>
                </a:lnTo>
                <a:lnTo>
                  <a:pt x="17278" y="514"/>
                </a:lnTo>
                <a:lnTo>
                  <a:pt x="17094" y="257"/>
                </a:lnTo>
                <a:lnTo>
                  <a:pt x="16837" y="74"/>
                </a:lnTo>
                <a:lnTo>
                  <a:pt x="16691" y="37"/>
                </a:lnTo>
                <a:lnTo>
                  <a:pt x="1650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2" name="Google Shape;252;p4"/>
          <p:cNvSpPr/>
          <p:nvPr/>
        </p:nvSpPr>
        <p:spPr>
          <a:xfrm>
            <a:off x="11147940" y="6009221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3" name="Google Shape;253;p4"/>
          <p:cNvSpPr/>
          <p:nvPr/>
        </p:nvSpPr>
        <p:spPr>
          <a:xfrm>
            <a:off x="-102771" y="19840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4" name="Google Shape;254;p4"/>
          <p:cNvSpPr/>
          <p:nvPr/>
        </p:nvSpPr>
        <p:spPr>
          <a:xfrm>
            <a:off x="10736763" y="64336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5" name="Google Shape;255;p4"/>
          <p:cNvSpPr/>
          <p:nvPr/>
        </p:nvSpPr>
        <p:spPr>
          <a:xfrm>
            <a:off x="10736769" y="5509769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6" name="Google Shape;256;p4"/>
          <p:cNvSpPr/>
          <p:nvPr/>
        </p:nvSpPr>
        <p:spPr>
          <a:xfrm>
            <a:off x="9907864" y="64975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7" name="Google Shape;257;p4"/>
          <p:cNvSpPr/>
          <p:nvPr/>
        </p:nvSpPr>
        <p:spPr>
          <a:xfrm>
            <a:off x="11666301" y="6600167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8" name="Google Shape;258;p4"/>
          <p:cNvSpPr/>
          <p:nvPr/>
        </p:nvSpPr>
        <p:spPr>
          <a:xfrm>
            <a:off x="11363259" y="5333706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59" name="Google Shape;259;p4"/>
          <p:cNvSpPr/>
          <p:nvPr/>
        </p:nvSpPr>
        <p:spPr>
          <a:xfrm>
            <a:off x="11772537" y="6111825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0" name="Google Shape;260;p4"/>
          <p:cNvSpPr/>
          <p:nvPr/>
        </p:nvSpPr>
        <p:spPr>
          <a:xfrm>
            <a:off x="11951973" y="1784958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1" name="Google Shape;261;p4"/>
          <p:cNvSpPr/>
          <p:nvPr/>
        </p:nvSpPr>
        <p:spPr>
          <a:xfrm rot="-2426120">
            <a:off x="9480176" y="6502682"/>
            <a:ext cx="373213" cy="477295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2" name="Google Shape;262;p4"/>
          <p:cNvSpPr/>
          <p:nvPr/>
        </p:nvSpPr>
        <p:spPr>
          <a:xfrm>
            <a:off x="10212864" y="5826928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3" name="Google Shape;263;p4"/>
          <p:cNvSpPr/>
          <p:nvPr/>
        </p:nvSpPr>
        <p:spPr>
          <a:xfrm>
            <a:off x="11730117" y="4104977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4" name="Google Shape;264;p4"/>
          <p:cNvSpPr/>
          <p:nvPr/>
        </p:nvSpPr>
        <p:spPr>
          <a:xfrm>
            <a:off x="10376560" y="65135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5" name="Google Shape;265;p4"/>
          <p:cNvSpPr/>
          <p:nvPr/>
        </p:nvSpPr>
        <p:spPr>
          <a:xfrm>
            <a:off x="462503" y="811487"/>
            <a:ext cx="280284" cy="611852"/>
          </a:xfrm>
          <a:custGeom>
            <a:avLst/>
            <a:gdLst/>
            <a:ahLst/>
            <a:cxnLst/>
            <a:rect l="l" t="t" r="r" b="b"/>
            <a:pathLst>
              <a:path w="7411" h="16178" extrusionOk="0">
                <a:moveTo>
                  <a:pt x="3339" y="147"/>
                </a:moveTo>
                <a:lnTo>
                  <a:pt x="3229" y="441"/>
                </a:lnTo>
                <a:lnTo>
                  <a:pt x="3155" y="734"/>
                </a:lnTo>
                <a:lnTo>
                  <a:pt x="3119" y="1358"/>
                </a:lnTo>
                <a:lnTo>
                  <a:pt x="3082" y="2972"/>
                </a:lnTo>
                <a:lnTo>
                  <a:pt x="3119" y="4476"/>
                </a:lnTo>
                <a:lnTo>
                  <a:pt x="3119" y="5283"/>
                </a:lnTo>
                <a:lnTo>
                  <a:pt x="3119" y="5576"/>
                </a:lnTo>
                <a:lnTo>
                  <a:pt x="3155" y="5723"/>
                </a:lnTo>
                <a:lnTo>
                  <a:pt x="3229" y="5870"/>
                </a:lnTo>
                <a:lnTo>
                  <a:pt x="3265" y="5906"/>
                </a:lnTo>
                <a:lnTo>
                  <a:pt x="3339" y="5943"/>
                </a:lnTo>
                <a:lnTo>
                  <a:pt x="3375" y="5943"/>
                </a:lnTo>
                <a:lnTo>
                  <a:pt x="3449" y="5870"/>
                </a:lnTo>
                <a:lnTo>
                  <a:pt x="3486" y="5760"/>
                </a:lnTo>
                <a:lnTo>
                  <a:pt x="3522" y="5649"/>
                </a:lnTo>
                <a:lnTo>
                  <a:pt x="3522" y="5393"/>
                </a:lnTo>
                <a:lnTo>
                  <a:pt x="3522" y="4586"/>
                </a:lnTo>
                <a:lnTo>
                  <a:pt x="3486" y="2972"/>
                </a:lnTo>
                <a:lnTo>
                  <a:pt x="3522" y="1504"/>
                </a:lnTo>
                <a:lnTo>
                  <a:pt x="3522" y="808"/>
                </a:lnTo>
                <a:lnTo>
                  <a:pt x="3486" y="477"/>
                </a:lnTo>
                <a:lnTo>
                  <a:pt x="3412" y="294"/>
                </a:lnTo>
                <a:lnTo>
                  <a:pt x="3375" y="147"/>
                </a:lnTo>
                <a:close/>
                <a:moveTo>
                  <a:pt x="1725" y="1"/>
                </a:moveTo>
                <a:lnTo>
                  <a:pt x="1688" y="37"/>
                </a:lnTo>
                <a:lnTo>
                  <a:pt x="1615" y="147"/>
                </a:lnTo>
                <a:lnTo>
                  <a:pt x="1578" y="294"/>
                </a:lnTo>
                <a:lnTo>
                  <a:pt x="1541" y="624"/>
                </a:lnTo>
                <a:lnTo>
                  <a:pt x="1578" y="1284"/>
                </a:lnTo>
                <a:lnTo>
                  <a:pt x="1615" y="2898"/>
                </a:lnTo>
                <a:lnTo>
                  <a:pt x="1725" y="6236"/>
                </a:lnTo>
                <a:lnTo>
                  <a:pt x="1761" y="6346"/>
                </a:lnTo>
                <a:lnTo>
                  <a:pt x="1798" y="6383"/>
                </a:lnTo>
                <a:lnTo>
                  <a:pt x="1872" y="6420"/>
                </a:lnTo>
                <a:lnTo>
                  <a:pt x="1945" y="6456"/>
                </a:lnTo>
                <a:lnTo>
                  <a:pt x="2018" y="6420"/>
                </a:lnTo>
                <a:lnTo>
                  <a:pt x="2092" y="6383"/>
                </a:lnTo>
                <a:lnTo>
                  <a:pt x="2165" y="6346"/>
                </a:lnTo>
                <a:lnTo>
                  <a:pt x="2165" y="6236"/>
                </a:lnTo>
                <a:lnTo>
                  <a:pt x="2165" y="5980"/>
                </a:lnTo>
                <a:lnTo>
                  <a:pt x="2165" y="5943"/>
                </a:lnTo>
                <a:lnTo>
                  <a:pt x="2055" y="3008"/>
                </a:lnTo>
                <a:lnTo>
                  <a:pt x="1982" y="1394"/>
                </a:lnTo>
                <a:lnTo>
                  <a:pt x="1945" y="587"/>
                </a:lnTo>
                <a:lnTo>
                  <a:pt x="1908" y="294"/>
                </a:lnTo>
                <a:lnTo>
                  <a:pt x="1872" y="147"/>
                </a:lnTo>
                <a:lnTo>
                  <a:pt x="1761" y="37"/>
                </a:lnTo>
                <a:lnTo>
                  <a:pt x="1725" y="1"/>
                </a:lnTo>
                <a:close/>
                <a:moveTo>
                  <a:pt x="4953" y="184"/>
                </a:moveTo>
                <a:lnTo>
                  <a:pt x="4879" y="221"/>
                </a:lnTo>
                <a:lnTo>
                  <a:pt x="4843" y="257"/>
                </a:lnTo>
                <a:lnTo>
                  <a:pt x="4843" y="331"/>
                </a:lnTo>
                <a:lnTo>
                  <a:pt x="4769" y="1101"/>
                </a:lnTo>
                <a:lnTo>
                  <a:pt x="4733" y="1908"/>
                </a:lnTo>
                <a:lnTo>
                  <a:pt x="4733" y="3522"/>
                </a:lnTo>
                <a:lnTo>
                  <a:pt x="4733" y="5136"/>
                </a:lnTo>
                <a:lnTo>
                  <a:pt x="4696" y="5870"/>
                </a:lnTo>
                <a:lnTo>
                  <a:pt x="4696" y="6273"/>
                </a:lnTo>
                <a:lnTo>
                  <a:pt x="4769" y="6640"/>
                </a:lnTo>
                <a:lnTo>
                  <a:pt x="4806" y="6713"/>
                </a:lnTo>
                <a:lnTo>
                  <a:pt x="4916" y="6750"/>
                </a:lnTo>
                <a:lnTo>
                  <a:pt x="5026" y="6713"/>
                </a:lnTo>
                <a:lnTo>
                  <a:pt x="5100" y="6640"/>
                </a:lnTo>
                <a:lnTo>
                  <a:pt x="5173" y="6273"/>
                </a:lnTo>
                <a:lnTo>
                  <a:pt x="5173" y="5870"/>
                </a:lnTo>
                <a:lnTo>
                  <a:pt x="5136" y="5136"/>
                </a:lnTo>
                <a:lnTo>
                  <a:pt x="5136" y="3522"/>
                </a:lnTo>
                <a:lnTo>
                  <a:pt x="5173" y="1908"/>
                </a:lnTo>
                <a:lnTo>
                  <a:pt x="5136" y="1138"/>
                </a:lnTo>
                <a:lnTo>
                  <a:pt x="5100" y="331"/>
                </a:lnTo>
                <a:lnTo>
                  <a:pt x="5100" y="257"/>
                </a:lnTo>
                <a:lnTo>
                  <a:pt x="5063" y="221"/>
                </a:lnTo>
                <a:lnTo>
                  <a:pt x="4953" y="184"/>
                </a:lnTo>
                <a:close/>
                <a:moveTo>
                  <a:pt x="6273" y="2678"/>
                </a:moveTo>
                <a:lnTo>
                  <a:pt x="6273" y="2715"/>
                </a:lnTo>
                <a:lnTo>
                  <a:pt x="6200" y="3008"/>
                </a:lnTo>
                <a:lnTo>
                  <a:pt x="6163" y="3302"/>
                </a:lnTo>
                <a:lnTo>
                  <a:pt x="6127" y="3925"/>
                </a:lnTo>
                <a:lnTo>
                  <a:pt x="6127" y="5173"/>
                </a:lnTo>
                <a:lnTo>
                  <a:pt x="6090" y="7667"/>
                </a:lnTo>
                <a:lnTo>
                  <a:pt x="6090" y="7887"/>
                </a:lnTo>
                <a:lnTo>
                  <a:pt x="6127" y="7960"/>
                </a:lnTo>
                <a:lnTo>
                  <a:pt x="6163" y="8034"/>
                </a:lnTo>
                <a:lnTo>
                  <a:pt x="6237" y="8070"/>
                </a:lnTo>
                <a:lnTo>
                  <a:pt x="6383" y="8070"/>
                </a:lnTo>
                <a:lnTo>
                  <a:pt x="6457" y="8034"/>
                </a:lnTo>
                <a:lnTo>
                  <a:pt x="6493" y="7960"/>
                </a:lnTo>
                <a:lnTo>
                  <a:pt x="6530" y="7887"/>
                </a:lnTo>
                <a:lnTo>
                  <a:pt x="6530" y="5283"/>
                </a:lnTo>
                <a:lnTo>
                  <a:pt x="6530" y="3962"/>
                </a:lnTo>
                <a:lnTo>
                  <a:pt x="6493" y="3339"/>
                </a:lnTo>
                <a:lnTo>
                  <a:pt x="6457" y="3008"/>
                </a:lnTo>
                <a:lnTo>
                  <a:pt x="6383" y="2715"/>
                </a:lnTo>
                <a:lnTo>
                  <a:pt x="6347" y="2678"/>
                </a:lnTo>
                <a:close/>
                <a:moveTo>
                  <a:pt x="3265" y="7887"/>
                </a:moveTo>
                <a:lnTo>
                  <a:pt x="3082" y="8107"/>
                </a:lnTo>
                <a:lnTo>
                  <a:pt x="2862" y="8291"/>
                </a:lnTo>
                <a:lnTo>
                  <a:pt x="2679" y="8401"/>
                </a:lnTo>
                <a:lnTo>
                  <a:pt x="2458" y="8474"/>
                </a:lnTo>
                <a:lnTo>
                  <a:pt x="2458" y="8474"/>
                </a:lnTo>
                <a:lnTo>
                  <a:pt x="2605" y="8291"/>
                </a:lnTo>
                <a:lnTo>
                  <a:pt x="2752" y="8144"/>
                </a:lnTo>
                <a:lnTo>
                  <a:pt x="2972" y="7997"/>
                </a:lnTo>
                <a:lnTo>
                  <a:pt x="3192" y="7924"/>
                </a:lnTo>
                <a:lnTo>
                  <a:pt x="3265" y="7887"/>
                </a:lnTo>
                <a:close/>
                <a:moveTo>
                  <a:pt x="4806" y="9501"/>
                </a:moveTo>
                <a:lnTo>
                  <a:pt x="4513" y="9538"/>
                </a:lnTo>
                <a:lnTo>
                  <a:pt x="4329" y="9574"/>
                </a:lnTo>
                <a:lnTo>
                  <a:pt x="4072" y="9574"/>
                </a:lnTo>
                <a:lnTo>
                  <a:pt x="4072" y="9611"/>
                </a:lnTo>
                <a:lnTo>
                  <a:pt x="4072" y="9684"/>
                </a:lnTo>
                <a:lnTo>
                  <a:pt x="4109" y="9758"/>
                </a:lnTo>
                <a:lnTo>
                  <a:pt x="4146" y="9831"/>
                </a:lnTo>
                <a:lnTo>
                  <a:pt x="4219" y="9868"/>
                </a:lnTo>
                <a:lnTo>
                  <a:pt x="4293" y="9905"/>
                </a:lnTo>
                <a:lnTo>
                  <a:pt x="4476" y="9941"/>
                </a:lnTo>
                <a:lnTo>
                  <a:pt x="4659" y="9905"/>
                </a:lnTo>
                <a:lnTo>
                  <a:pt x="4806" y="9941"/>
                </a:lnTo>
                <a:lnTo>
                  <a:pt x="4953" y="9978"/>
                </a:lnTo>
                <a:lnTo>
                  <a:pt x="5100" y="10015"/>
                </a:lnTo>
                <a:lnTo>
                  <a:pt x="5246" y="10125"/>
                </a:lnTo>
                <a:lnTo>
                  <a:pt x="5320" y="10235"/>
                </a:lnTo>
                <a:lnTo>
                  <a:pt x="5430" y="10381"/>
                </a:lnTo>
                <a:lnTo>
                  <a:pt x="5466" y="10528"/>
                </a:lnTo>
                <a:lnTo>
                  <a:pt x="5503" y="10675"/>
                </a:lnTo>
                <a:lnTo>
                  <a:pt x="5540" y="10748"/>
                </a:lnTo>
                <a:lnTo>
                  <a:pt x="5613" y="10822"/>
                </a:lnTo>
                <a:lnTo>
                  <a:pt x="5833" y="10822"/>
                </a:lnTo>
                <a:lnTo>
                  <a:pt x="5907" y="10748"/>
                </a:lnTo>
                <a:lnTo>
                  <a:pt x="5943" y="10711"/>
                </a:lnTo>
                <a:lnTo>
                  <a:pt x="5980" y="10601"/>
                </a:lnTo>
                <a:lnTo>
                  <a:pt x="5907" y="10308"/>
                </a:lnTo>
                <a:lnTo>
                  <a:pt x="5760" y="10051"/>
                </a:lnTo>
                <a:lnTo>
                  <a:pt x="5576" y="9831"/>
                </a:lnTo>
                <a:lnTo>
                  <a:pt x="5356" y="9648"/>
                </a:lnTo>
                <a:lnTo>
                  <a:pt x="5100" y="9538"/>
                </a:lnTo>
                <a:lnTo>
                  <a:pt x="4806" y="9501"/>
                </a:lnTo>
                <a:close/>
                <a:moveTo>
                  <a:pt x="4879" y="8547"/>
                </a:moveTo>
                <a:lnTo>
                  <a:pt x="5136" y="8621"/>
                </a:lnTo>
                <a:lnTo>
                  <a:pt x="5393" y="8731"/>
                </a:lnTo>
                <a:lnTo>
                  <a:pt x="5650" y="8877"/>
                </a:lnTo>
                <a:lnTo>
                  <a:pt x="5907" y="9061"/>
                </a:lnTo>
                <a:lnTo>
                  <a:pt x="6090" y="9244"/>
                </a:lnTo>
                <a:lnTo>
                  <a:pt x="6310" y="9464"/>
                </a:lnTo>
                <a:lnTo>
                  <a:pt x="6457" y="9684"/>
                </a:lnTo>
                <a:lnTo>
                  <a:pt x="6603" y="9941"/>
                </a:lnTo>
                <a:lnTo>
                  <a:pt x="6714" y="10198"/>
                </a:lnTo>
                <a:lnTo>
                  <a:pt x="6787" y="10491"/>
                </a:lnTo>
                <a:lnTo>
                  <a:pt x="6860" y="10748"/>
                </a:lnTo>
                <a:lnTo>
                  <a:pt x="6934" y="11078"/>
                </a:lnTo>
                <a:lnTo>
                  <a:pt x="6934" y="11372"/>
                </a:lnTo>
                <a:lnTo>
                  <a:pt x="6934" y="11665"/>
                </a:lnTo>
                <a:lnTo>
                  <a:pt x="6934" y="11995"/>
                </a:lnTo>
                <a:lnTo>
                  <a:pt x="6824" y="12619"/>
                </a:lnTo>
                <a:lnTo>
                  <a:pt x="6677" y="13206"/>
                </a:lnTo>
                <a:lnTo>
                  <a:pt x="6530" y="13499"/>
                </a:lnTo>
                <a:lnTo>
                  <a:pt x="6383" y="13793"/>
                </a:lnTo>
                <a:lnTo>
                  <a:pt x="6310" y="13939"/>
                </a:lnTo>
                <a:lnTo>
                  <a:pt x="6163" y="14050"/>
                </a:lnTo>
                <a:lnTo>
                  <a:pt x="5907" y="14270"/>
                </a:lnTo>
                <a:lnTo>
                  <a:pt x="5540" y="14526"/>
                </a:lnTo>
                <a:lnTo>
                  <a:pt x="5173" y="14857"/>
                </a:lnTo>
                <a:lnTo>
                  <a:pt x="5026" y="14967"/>
                </a:lnTo>
                <a:lnTo>
                  <a:pt x="4659" y="15187"/>
                </a:lnTo>
                <a:lnTo>
                  <a:pt x="4659" y="15187"/>
                </a:lnTo>
                <a:lnTo>
                  <a:pt x="4806" y="14857"/>
                </a:lnTo>
                <a:lnTo>
                  <a:pt x="4916" y="14636"/>
                </a:lnTo>
                <a:lnTo>
                  <a:pt x="4953" y="14490"/>
                </a:lnTo>
                <a:lnTo>
                  <a:pt x="4989" y="14380"/>
                </a:lnTo>
                <a:lnTo>
                  <a:pt x="4953" y="14270"/>
                </a:lnTo>
                <a:lnTo>
                  <a:pt x="4916" y="14160"/>
                </a:lnTo>
                <a:lnTo>
                  <a:pt x="4843" y="14123"/>
                </a:lnTo>
                <a:lnTo>
                  <a:pt x="4659" y="14123"/>
                </a:lnTo>
                <a:lnTo>
                  <a:pt x="4586" y="14160"/>
                </a:lnTo>
                <a:lnTo>
                  <a:pt x="4549" y="14233"/>
                </a:lnTo>
                <a:lnTo>
                  <a:pt x="4513" y="14343"/>
                </a:lnTo>
                <a:lnTo>
                  <a:pt x="4549" y="14453"/>
                </a:lnTo>
                <a:lnTo>
                  <a:pt x="4513" y="14526"/>
                </a:lnTo>
                <a:lnTo>
                  <a:pt x="4439" y="14783"/>
                </a:lnTo>
                <a:lnTo>
                  <a:pt x="4366" y="15003"/>
                </a:lnTo>
                <a:lnTo>
                  <a:pt x="4329" y="15260"/>
                </a:lnTo>
                <a:lnTo>
                  <a:pt x="4366" y="15333"/>
                </a:lnTo>
                <a:lnTo>
                  <a:pt x="4293" y="15370"/>
                </a:lnTo>
                <a:lnTo>
                  <a:pt x="3999" y="15480"/>
                </a:lnTo>
                <a:lnTo>
                  <a:pt x="3632" y="15590"/>
                </a:lnTo>
                <a:lnTo>
                  <a:pt x="3816" y="15333"/>
                </a:lnTo>
                <a:lnTo>
                  <a:pt x="4109" y="14746"/>
                </a:lnTo>
                <a:lnTo>
                  <a:pt x="4109" y="14673"/>
                </a:lnTo>
                <a:lnTo>
                  <a:pt x="4109" y="14600"/>
                </a:lnTo>
                <a:lnTo>
                  <a:pt x="4072" y="14526"/>
                </a:lnTo>
                <a:lnTo>
                  <a:pt x="4036" y="14490"/>
                </a:lnTo>
                <a:lnTo>
                  <a:pt x="3962" y="14453"/>
                </a:lnTo>
                <a:lnTo>
                  <a:pt x="3889" y="14453"/>
                </a:lnTo>
                <a:lnTo>
                  <a:pt x="3816" y="14490"/>
                </a:lnTo>
                <a:lnTo>
                  <a:pt x="3779" y="14563"/>
                </a:lnTo>
                <a:lnTo>
                  <a:pt x="3486" y="15150"/>
                </a:lnTo>
                <a:lnTo>
                  <a:pt x="3339" y="15407"/>
                </a:lnTo>
                <a:lnTo>
                  <a:pt x="3229" y="15663"/>
                </a:lnTo>
                <a:lnTo>
                  <a:pt x="2899" y="15700"/>
                </a:lnTo>
                <a:lnTo>
                  <a:pt x="2532" y="15627"/>
                </a:lnTo>
                <a:lnTo>
                  <a:pt x="2752" y="15407"/>
                </a:lnTo>
                <a:lnTo>
                  <a:pt x="2935" y="15187"/>
                </a:lnTo>
                <a:lnTo>
                  <a:pt x="3119" y="14893"/>
                </a:lnTo>
                <a:lnTo>
                  <a:pt x="3265" y="14600"/>
                </a:lnTo>
                <a:lnTo>
                  <a:pt x="3339" y="14600"/>
                </a:lnTo>
                <a:lnTo>
                  <a:pt x="3375" y="14526"/>
                </a:lnTo>
                <a:lnTo>
                  <a:pt x="3412" y="14490"/>
                </a:lnTo>
                <a:lnTo>
                  <a:pt x="3449" y="14380"/>
                </a:lnTo>
                <a:lnTo>
                  <a:pt x="3412" y="14343"/>
                </a:lnTo>
                <a:lnTo>
                  <a:pt x="3412" y="14270"/>
                </a:lnTo>
                <a:lnTo>
                  <a:pt x="3339" y="14233"/>
                </a:lnTo>
                <a:lnTo>
                  <a:pt x="3229" y="14196"/>
                </a:lnTo>
                <a:lnTo>
                  <a:pt x="3155" y="14196"/>
                </a:lnTo>
                <a:lnTo>
                  <a:pt x="3045" y="14233"/>
                </a:lnTo>
                <a:lnTo>
                  <a:pt x="2935" y="14380"/>
                </a:lnTo>
                <a:lnTo>
                  <a:pt x="2752" y="14673"/>
                </a:lnTo>
                <a:lnTo>
                  <a:pt x="2495" y="15077"/>
                </a:lnTo>
                <a:lnTo>
                  <a:pt x="2238" y="15443"/>
                </a:lnTo>
                <a:lnTo>
                  <a:pt x="2202" y="15553"/>
                </a:lnTo>
                <a:lnTo>
                  <a:pt x="1908" y="15370"/>
                </a:lnTo>
                <a:lnTo>
                  <a:pt x="1615" y="15187"/>
                </a:lnTo>
                <a:lnTo>
                  <a:pt x="1761" y="15077"/>
                </a:lnTo>
                <a:lnTo>
                  <a:pt x="1872" y="14967"/>
                </a:lnTo>
                <a:lnTo>
                  <a:pt x="2238" y="14563"/>
                </a:lnTo>
                <a:lnTo>
                  <a:pt x="2568" y="14196"/>
                </a:lnTo>
                <a:lnTo>
                  <a:pt x="2715" y="13976"/>
                </a:lnTo>
                <a:lnTo>
                  <a:pt x="2789" y="13756"/>
                </a:lnTo>
                <a:lnTo>
                  <a:pt x="2789" y="13683"/>
                </a:lnTo>
                <a:lnTo>
                  <a:pt x="2752" y="13609"/>
                </a:lnTo>
                <a:lnTo>
                  <a:pt x="2642" y="13609"/>
                </a:lnTo>
                <a:lnTo>
                  <a:pt x="2422" y="13719"/>
                </a:lnTo>
                <a:lnTo>
                  <a:pt x="2238" y="13866"/>
                </a:lnTo>
                <a:lnTo>
                  <a:pt x="1945" y="14233"/>
                </a:lnTo>
                <a:lnTo>
                  <a:pt x="1578" y="14673"/>
                </a:lnTo>
                <a:lnTo>
                  <a:pt x="1505" y="14820"/>
                </a:lnTo>
                <a:lnTo>
                  <a:pt x="1431" y="15003"/>
                </a:lnTo>
                <a:lnTo>
                  <a:pt x="1138" y="14636"/>
                </a:lnTo>
                <a:lnTo>
                  <a:pt x="1468" y="14306"/>
                </a:lnTo>
                <a:lnTo>
                  <a:pt x="1761" y="13939"/>
                </a:lnTo>
                <a:lnTo>
                  <a:pt x="2312" y="13206"/>
                </a:lnTo>
                <a:lnTo>
                  <a:pt x="2312" y="13132"/>
                </a:lnTo>
                <a:lnTo>
                  <a:pt x="2312" y="13059"/>
                </a:lnTo>
                <a:lnTo>
                  <a:pt x="2238" y="12949"/>
                </a:lnTo>
                <a:lnTo>
                  <a:pt x="2202" y="12912"/>
                </a:lnTo>
                <a:lnTo>
                  <a:pt x="2055" y="12912"/>
                </a:lnTo>
                <a:lnTo>
                  <a:pt x="1982" y="12949"/>
                </a:lnTo>
                <a:lnTo>
                  <a:pt x="1431" y="13646"/>
                </a:lnTo>
                <a:lnTo>
                  <a:pt x="1211" y="14013"/>
                </a:lnTo>
                <a:lnTo>
                  <a:pt x="991" y="14380"/>
                </a:lnTo>
                <a:lnTo>
                  <a:pt x="844" y="14050"/>
                </a:lnTo>
                <a:lnTo>
                  <a:pt x="698" y="13719"/>
                </a:lnTo>
                <a:lnTo>
                  <a:pt x="1028" y="13426"/>
                </a:lnTo>
                <a:lnTo>
                  <a:pt x="1358" y="13096"/>
                </a:lnTo>
                <a:lnTo>
                  <a:pt x="1872" y="12436"/>
                </a:lnTo>
                <a:lnTo>
                  <a:pt x="1908" y="12362"/>
                </a:lnTo>
                <a:lnTo>
                  <a:pt x="1908" y="12289"/>
                </a:lnTo>
                <a:lnTo>
                  <a:pt x="1872" y="12215"/>
                </a:lnTo>
                <a:lnTo>
                  <a:pt x="1835" y="12179"/>
                </a:lnTo>
                <a:lnTo>
                  <a:pt x="1761" y="12142"/>
                </a:lnTo>
                <a:lnTo>
                  <a:pt x="1688" y="12105"/>
                </a:lnTo>
                <a:lnTo>
                  <a:pt x="1615" y="12105"/>
                </a:lnTo>
                <a:lnTo>
                  <a:pt x="1541" y="12179"/>
                </a:lnTo>
                <a:lnTo>
                  <a:pt x="1065" y="12729"/>
                </a:lnTo>
                <a:lnTo>
                  <a:pt x="808" y="13022"/>
                </a:lnTo>
                <a:lnTo>
                  <a:pt x="624" y="13353"/>
                </a:lnTo>
                <a:lnTo>
                  <a:pt x="588" y="13206"/>
                </a:lnTo>
                <a:lnTo>
                  <a:pt x="551" y="12876"/>
                </a:lnTo>
                <a:lnTo>
                  <a:pt x="771" y="12656"/>
                </a:lnTo>
                <a:lnTo>
                  <a:pt x="1028" y="12399"/>
                </a:lnTo>
                <a:lnTo>
                  <a:pt x="1321" y="12069"/>
                </a:lnTo>
                <a:lnTo>
                  <a:pt x="1468" y="11885"/>
                </a:lnTo>
                <a:lnTo>
                  <a:pt x="1505" y="11775"/>
                </a:lnTo>
                <a:lnTo>
                  <a:pt x="1505" y="11665"/>
                </a:lnTo>
                <a:lnTo>
                  <a:pt x="1505" y="11592"/>
                </a:lnTo>
                <a:lnTo>
                  <a:pt x="1468" y="11555"/>
                </a:lnTo>
                <a:lnTo>
                  <a:pt x="1395" y="11518"/>
                </a:lnTo>
                <a:lnTo>
                  <a:pt x="1358" y="11555"/>
                </a:lnTo>
                <a:lnTo>
                  <a:pt x="1175" y="11629"/>
                </a:lnTo>
                <a:lnTo>
                  <a:pt x="1028" y="11775"/>
                </a:lnTo>
                <a:lnTo>
                  <a:pt x="771" y="12105"/>
                </a:lnTo>
                <a:lnTo>
                  <a:pt x="514" y="12436"/>
                </a:lnTo>
                <a:lnTo>
                  <a:pt x="514" y="11922"/>
                </a:lnTo>
                <a:lnTo>
                  <a:pt x="624" y="11812"/>
                </a:lnTo>
                <a:lnTo>
                  <a:pt x="734" y="11702"/>
                </a:lnTo>
                <a:lnTo>
                  <a:pt x="808" y="11482"/>
                </a:lnTo>
                <a:lnTo>
                  <a:pt x="991" y="11445"/>
                </a:lnTo>
                <a:lnTo>
                  <a:pt x="1138" y="11408"/>
                </a:lnTo>
                <a:lnTo>
                  <a:pt x="1248" y="11298"/>
                </a:lnTo>
                <a:lnTo>
                  <a:pt x="1358" y="11188"/>
                </a:lnTo>
                <a:lnTo>
                  <a:pt x="1468" y="11078"/>
                </a:lnTo>
                <a:lnTo>
                  <a:pt x="1505" y="10932"/>
                </a:lnTo>
                <a:lnTo>
                  <a:pt x="1505" y="10858"/>
                </a:lnTo>
                <a:lnTo>
                  <a:pt x="1505" y="10785"/>
                </a:lnTo>
                <a:lnTo>
                  <a:pt x="1468" y="10711"/>
                </a:lnTo>
                <a:lnTo>
                  <a:pt x="1395" y="10675"/>
                </a:lnTo>
                <a:lnTo>
                  <a:pt x="1175" y="10675"/>
                </a:lnTo>
                <a:lnTo>
                  <a:pt x="1101" y="10748"/>
                </a:lnTo>
                <a:lnTo>
                  <a:pt x="1065" y="10822"/>
                </a:lnTo>
                <a:lnTo>
                  <a:pt x="1028" y="10932"/>
                </a:lnTo>
                <a:lnTo>
                  <a:pt x="954" y="11005"/>
                </a:lnTo>
                <a:lnTo>
                  <a:pt x="844" y="11042"/>
                </a:lnTo>
                <a:lnTo>
                  <a:pt x="698" y="11078"/>
                </a:lnTo>
                <a:lnTo>
                  <a:pt x="881" y="10785"/>
                </a:lnTo>
                <a:lnTo>
                  <a:pt x="954" y="10675"/>
                </a:lnTo>
                <a:lnTo>
                  <a:pt x="1101" y="10565"/>
                </a:lnTo>
                <a:lnTo>
                  <a:pt x="1211" y="10455"/>
                </a:lnTo>
                <a:lnTo>
                  <a:pt x="1395" y="10418"/>
                </a:lnTo>
                <a:lnTo>
                  <a:pt x="1541" y="10345"/>
                </a:lnTo>
                <a:lnTo>
                  <a:pt x="1725" y="10345"/>
                </a:lnTo>
                <a:lnTo>
                  <a:pt x="2092" y="10308"/>
                </a:lnTo>
                <a:lnTo>
                  <a:pt x="2422" y="10271"/>
                </a:lnTo>
                <a:lnTo>
                  <a:pt x="2715" y="10161"/>
                </a:lnTo>
                <a:lnTo>
                  <a:pt x="3009" y="9978"/>
                </a:lnTo>
                <a:lnTo>
                  <a:pt x="3229" y="9721"/>
                </a:lnTo>
                <a:lnTo>
                  <a:pt x="3412" y="9464"/>
                </a:lnTo>
                <a:lnTo>
                  <a:pt x="3559" y="9171"/>
                </a:lnTo>
                <a:lnTo>
                  <a:pt x="3706" y="8841"/>
                </a:lnTo>
                <a:lnTo>
                  <a:pt x="3706" y="8804"/>
                </a:lnTo>
                <a:lnTo>
                  <a:pt x="3706" y="8767"/>
                </a:lnTo>
                <a:lnTo>
                  <a:pt x="3926" y="8731"/>
                </a:lnTo>
                <a:lnTo>
                  <a:pt x="4146" y="8657"/>
                </a:lnTo>
                <a:lnTo>
                  <a:pt x="4366" y="8584"/>
                </a:lnTo>
                <a:lnTo>
                  <a:pt x="4586" y="8547"/>
                </a:lnTo>
                <a:close/>
                <a:moveTo>
                  <a:pt x="3265" y="7484"/>
                </a:moveTo>
                <a:lnTo>
                  <a:pt x="3009" y="7557"/>
                </a:lnTo>
                <a:lnTo>
                  <a:pt x="2789" y="7704"/>
                </a:lnTo>
                <a:lnTo>
                  <a:pt x="2568" y="7850"/>
                </a:lnTo>
                <a:lnTo>
                  <a:pt x="2422" y="7997"/>
                </a:lnTo>
                <a:lnTo>
                  <a:pt x="2275" y="8180"/>
                </a:lnTo>
                <a:lnTo>
                  <a:pt x="2165" y="8364"/>
                </a:lnTo>
                <a:lnTo>
                  <a:pt x="2092" y="8584"/>
                </a:lnTo>
                <a:lnTo>
                  <a:pt x="2018" y="8254"/>
                </a:lnTo>
                <a:lnTo>
                  <a:pt x="1945" y="7924"/>
                </a:lnTo>
                <a:lnTo>
                  <a:pt x="1872" y="7850"/>
                </a:lnTo>
                <a:lnTo>
                  <a:pt x="1835" y="7850"/>
                </a:lnTo>
                <a:lnTo>
                  <a:pt x="1761" y="7887"/>
                </a:lnTo>
                <a:lnTo>
                  <a:pt x="1688" y="7997"/>
                </a:lnTo>
                <a:lnTo>
                  <a:pt x="1651" y="8107"/>
                </a:lnTo>
                <a:lnTo>
                  <a:pt x="1615" y="8364"/>
                </a:lnTo>
                <a:lnTo>
                  <a:pt x="1651" y="8657"/>
                </a:lnTo>
                <a:lnTo>
                  <a:pt x="1725" y="8914"/>
                </a:lnTo>
                <a:lnTo>
                  <a:pt x="1872" y="9208"/>
                </a:lnTo>
                <a:lnTo>
                  <a:pt x="2055" y="9428"/>
                </a:lnTo>
                <a:lnTo>
                  <a:pt x="2275" y="9611"/>
                </a:lnTo>
                <a:lnTo>
                  <a:pt x="2495" y="9758"/>
                </a:lnTo>
                <a:lnTo>
                  <a:pt x="2312" y="9831"/>
                </a:lnTo>
                <a:lnTo>
                  <a:pt x="2128" y="9868"/>
                </a:lnTo>
                <a:lnTo>
                  <a:pt x="1688" y="9868"/>
                </a:lnTo>
                <a:lnTo>
                  <a:pt x="1468" y="9905"/>
                </a:lnTo>
                <a:lnTo>
                  <a:pt x="1248" y="9941"/>
                </a:lnTo>
                <a:lnTo>
                  <a:pt x="1065" y="10015"/>
                </a:lnTo>
                <a:lnTo>
                  <a:pt x="881" y="10125"/>
                </a:lnTo>
                <a:lnTo>
                  <a:pt x="588" y="10381"/>
                </a:lnTo>
                <a:lnTo>
                  <a:pt x="441" y="10528"/>
                </a:lnTo>
                <a:lnTo>
                  <a:pt x="331" y="10711"/>
                </a:lnTo>
                <a:lnTo>
                  <a:pt x="221" y="10932"/>
                </a:lnTo>
                <a:lnTo>
                  <a:pt x="147" y="11115"/>
                </a:lnTo>
                <a:lnTo>
                  <a:pt x="37" y="11592"/>
                </a:lnTo>
                <a:lnTo>
                  <a:pt x="1" y="12069"/>
                </a:lnTo>
                <a:lnTo>
                  <a:pt x="1" y="12546"/>
                </a:lnTo>
                <a:lnTo>
                  <a:pt x="74" y="13022"/>
                </a:lnTo>
                <a:lnTo>
                  <a:pt x="147" y="13463"/>
                </a:lnTo>
                <a:lnTo>
                  <a:pt x="258" y="13903"/>
                </a:lnTo>
                <a:lnTo>
                  <a:pt x="404" y="14270"/>
                </a:lnTo>
                <a:lnTo>
                  <a:pt x="588" y="14673"/>
                </a:lnTo>
                <a:lnTo>
                  <a:pt x="844" y="15040"/>
                </a:lnTo>
                <a:lnTo>
                  <a:pt x="1101" y="15333"/>
                </a:lnTo>
                <a:lnTo>
                  <a:pt x="1431" y="15627"/>
                </a:lnTo>
                <a:lnTo>
                  <a:pt x="1761" y="15847"/>
                </a:lnTo>
                <a:lnTo>
                  <a:pt x="2165" y="16030"/>
                </a:lnTo>
                <a:lnTo>
                  <a:pt x="2568" y="16140"/>
                </a:lnTo>
                <a:lnTo>
                  <a:pt x="2789" y="16177"/>
                </a:lnTo>
                <a:lnTo>
                  <a:pt x="3009" y="16177"/>
                </a:lnTo>
                <a:lnTo>
                  <a:pt x="3486" y="16140"/>
                </a:lnTo>
                <a:lnTo>
                  <a:pt x="3926" y="16030"/>
                </a:lnTo>
                <a:lnTo>
                  <a:pt x="4329" y="15884"/>
                </a:lnTo>
                <a:lnTo>
                  <a:pt x="4696" y="15700"/>
                </a:lnTo>
                <a:lnTo>
                  <a:pt x="5100" y="15517"/>
                </a:lnTo>
                <a:lnTo>
                  <a:pt x="5430" y="15297"/>
                </a:lnTo>
                <a:lnTo>
                  <a:pt x="5613" y="15150"/>
                </a:lnTo>
                <a:lnTo>
                  <a:pt x="5723" y="15003"/>
                </a:lnTo>
                <a:lnTo>
                  <a:pt x="6310" y="14490"/>
                </a:lnTo>
                <a:lnTo>
                  <a:pt x="6567" y="14270"/>
                </a:lnTo>
                <a:lnTo>
                  <a:pt x="6714" y="14160"/>
                </a:lnTo>
                <a:lnTo>
                  <a:pt x="6787" y="14013"/>
                </a:lnTo>
                <a:lnTo>
                  <a:pt x="6970" y="13683"/>
                </a:lnTo>
                <a:lnTo>
                  <a:pt x="7117" y="13316"/>
                </a:lnTo>
                <a:lnTo>
                  <a:pt x="7227" y="12949"/>
                </a:lnTo>
                <a:lnTo>
                  <a:pt x="7300" y="12619"/>
                </a:lnTo>
                <a:lnTo>
                  <a:pt x="7374" y="12252"/>
                </a:lnTo>
                <a:lnTo>
                  <a:pt x="7410" y="11885"/>
                </a:lnTo>
                <a:lnTo>
                  <a:pt x="7410" y="11518"/>
                </a:lnTo>
                <a:lnTo>
                  <a:pt x="7374" y="11152"/>
                </a:lnTo>
                <a:lnTo>
                  <a:pt x="7337" y="10785"/>
                </a:lnTo>
                <a:lnTo>
                  <a:pt x="7264" y="10418"/>
                </a:lnTo>
                <a:lnTo>
                  <a:pt x="7154" y="10125"/>
                </a:lnTo>
                <a:lnTo>
                  <a:pt x="7007" y="9794"/>
                </a:lnTo>
                <a:lnTo>
                  <a:pt x="6860" y="9538"/>
                </a:lnTo>
                <a:lnTo>
                  <a:pt x="6677" y="9244"/>
                </a:lnTo>
                <a:lnTo>
                  <a:pt x="6457" y="8987"/>
                </a:lnTo>
                <a:lnTo>
                  <a:pt x="6237" y="8767"/>
                </a:lnTo>
                <a:lnTo>
                  <a:pt x="5980" y="8584"/>
                </a:lnTo>
                <a:lnTo>
                  <a:pt x="5686" y="8401"/>
                </a:lnTo>
                <a:lnTo>
                  <a:pt x="5393" y="8291"/>
                </a:lnTo>
                <a:lnTo>
                  <a:pt x="5100" y="8180"/>
                </a:lnTo>
                <a:lnTo>
                  <a:pt x="4769" y="8144"/>
                </a:lnTo>
                <a:lnTo>
                  <a:pt x="4476" y="8144"/>
                </a:lnTo>
                <a:lnTo>
                  <a:pt x="4219" y="8180"/>
                </a:lnTo>
                <a:lnTo>
                  <a:pt x="3926" y="8291"/>
                </a:lnTo>
                <a:lnTo>
                  <a:pt x="3816" y="8364"/>
                </a:lnTo>
                <a:lnTo>
                  <a:pt x="3706" y="8437"/>
                </a:lnTo>
                <a:lnTo>
                  <a:pt x="3632" y="8547"/>
                </a:lnTo>
                <a:lnTo>
                  <a:pt x="3559" y="8657"/>
                </a:lnTo>
                <a:lnTo>
                  <a:pt x="3559" y="8694"/>
                </a:lnTo>
                <a:lnTo>
                  <a:pt x="3522" y="8731"/>
                </a:lnTo>
                <a:lnTo>
                  <a:pt x="3486" y="8767"/>
                </a:lnTo>
                <a:lnTo>
                  <a:pt x="3192" y="9171"/>
                </a:lnTo>
                <a:lnTo>
                  <a:pt x="3009" y="9354"/>
                </a:lnTo>
                <a:lnTo>
                  <a:pt x="2825" y="9538"/>
                </a:lnTo>
                <a:lnTo>
                  <a:pt x="2789" y="9464"/>
                </a:lnTo>
                <a:lnTo>
                  <a:pt x="2458" y="9171"/>
                </a:lnTo>
                <a:lnTo>
                  <a:pt x="2348" y="9024"/>
                </a:lnTo>
                <a:lnTo>
                  <a:pt x="2202" y="8877"/>
                </a:lnTo>
                <a:lnTo>
                  <a:pt x="2275" y="8877"/>
                </a:lnTo>
                <a:lnTo>
                  <a:pt x="2312" y="8841"/>
                </a:lnTo>
                <a:lnTo>
                  <a:pt x="2532" y="8841"/>
                </a:lnTo>
                <a:lnTo>
                  <a:pt x="2715" y="8804"/>
                </a:lnTo>
                <a:lnTo>
                  <a:pt x="2899" y="8731"/>
                </a:lnTo>
                <a:lnTo>
                  <a:pt x="3045" y="8621"/>
                </a:lnTo>
                <a:lnTo>
                  <a:pt x="3265" y="8474"/>
                </a:lnTo>
                <a:lnTo>
                  <a:pt x="3486" y="8254"/>
                </a:lnTo>
                <a:lnTo>
                  <a:pt x="3669" y="8034"/>
                </a:lnTo>
                <a:lnTo>
                  <a:pt x="3816" y="7814"/>
                </a:lnTo>
                <a:lnTo>
                  <a:pt x="3852" y="7740"/>
                </a:lnTo>
                <a:lnTo>
                  <a:pt x="3852" y="7667"/>
                </a:lnTo>
                <a:lnTo>
                  <a:pt x="3779" y="7557"/>
                </a:lnTo>
                <a:lnTo>
                  <a:pt x="3669" y="7484"/>
                </a:lnTo>
                <a:lnTo>
                  <a:pt x="3596" y="7484"/>
                </a:lnTo>
                <a:lnTo>
                  <a:pt x="3522" y="7520"/>
                </a:lnTo>
                <a:lnTo>
                  <a:pt x="3412" y="7484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6" name="Google Shape;266;p4"/>
          <p:cNvSpPr/>
          <p:nvPr/>
        </p:nvSpPr>
        <p:spPr>
          <a:xfrm>
            <a:off x="860014" y="474615"/>
            <a:ext cx="552209" cy="677016"/>
          </a:xfrm>
          <a:custGeom>
            <a:avLst/>
            <a:gdLst/>
            <a:ahLst/>
            <a:cxnLst/>
            <a:rect l="l" t="t" r="r" b="b"/>
            <a:pathLst>
              <a:path w="14601" h="17901" extrusionOk="0">
                <a:moveTo>
                  <a:pt x="10492" y="4329"/>
                </a:moveTo>
                <a:lnTo>
                  <a:pt x="10859" y="4769"/>
                </a:lnTo>
                <a:lnTo>
                  <a:pt x="10712" y="4769"/>
                </a:lnTo>
                <a:lnTo>
                  <a:pt x="10712" y="4696"/>
                </a:lnTo>
                <a:lnTo>
                  <a:pt x="10675" y="4622"/>
                </a:lnTo>
                <a:lnTo>
                  <a:pt x="10639" y="4622"/>
                </a:lnTo>
                <a:lnTo>
                  <a:pt x="10602" y="4549"/>
                </a:lnTo>
                <a:lnTo>
                  <a:pt x="10565" y="4512"/>
                </a:lnTo>
                <a:lnTo>
                  <a:pt x="10455" y="4475"/>
                </a:lnTo>
                <a:lnTo>
                  <a:pt x="10345" y="4512"/>
                </a:lnTo>
                <a:lnTo>
                  <a:pt x="10308" y="4549"/>
                </a:lnTo>
                <a:lnTo>
                  <a:pt x="10272" y="4622"/>
                </a:lnTo>
                <a:lnTo>
                  <a:pt x="10272" y="4696"/>
                </a:lnTo>
                <a:lnTo>
                  <a:pt x="10052" y="4622"/>
                </a:lnTo>
                <a:lnTo>
                  <a:pt x="10492" y="4329"/>
                </a:lnTo>
                <a:close/>
                <a:moveTo>
                  <a:pt x="6897" y="3448"/>
                </a:moveTo>
                <a:lnTo>
                  <a:pt x="7044" y="3485"/>
                </a:lnTo>
                <a:lnTo>
                  <a:pt x="7227" y="3522"/>
                </a:lnTo>
                <a:lnTo>
                  <a:pt x="7374" y="3595"/>
                </a:lnTo>
                <a:lnTo>
                  <a:pt x="7484" y="3705"/>
                </a:lnTo>
                <a:lnTo>
                  <a:pt x="7521" y="3815"/>
                </a:lnTo>
                <a:lnTo>
                  <a:pt x="7521" y="3889"/>
                </a:lnTo>
                <a:lnTo>
                  <a:pt x="7484" y="3999"/>
                </a:lnTo>
                <a:lnTo>
                  <a:pt x="7447" y="4109"/>
                </a:lnTo>
                <a:lnTo>
                  <a:pt x="7264" y="4292"/>
                </a:lnTo>
                <a:lnTo>
                  <a:pt x="7154" y="4439"/>
                </a:lnTo>
                <a:lnTo>
                  <a:pt x="6934" y="4732"/>
                </a:lnTo>
                <a:lnTo>
                  <a:pt x="6714" y="4952"/>
                </a:lnTo>
                <a:lnTo>
                  <a:pt x="6494" y="5099"/>
                </a:lnTo>
                <a:lnTo>
                  <a:pt x="6384" y="5136"/>
                </a:lnTo>
                <a:lnTo>
                  <a:pt x="6310" y="5136"/>
                </a:lnTo>
                <a:lnTo>
                  <a:pt x="6237" y="5062"/>
                </a:lnTo>
                <a:lnTo>
                  <a:pt x="6200" y="4989"/>
                </a:lnTo>
                <a:lnTo>
                  <a:pt x="6163" y="4806"/>
                </a:lnTo>
                <a:lnTo>
                  <a:pt x="6163" y="4659"/>
                </a:lnTo>
                <a:lnTo>
                  <a:pt x="6163" y="4145"/>
                </a:lnTo>
                <a:lnTo>
                  <a:pt x="6127" y="3595"/>
                </a:lnTo>
                <a:lnTo>
                  <a:pt x="6273" y="3522"/>
                </a:lnTo>
                <a:lnTo>
                  <a:pt x="6420" y="3485"/>
                </a:lnTo>
                <a:lnTo>
                  <a:pt x="6567" y="3448"/>
                </a:lnTo>
                <a:close/>
                <a:moveTo>
                  <a:pt x="6457" y="3118"/>
                </a:moveTo>
                <a:lnTo>
                  <a:pt x="6237" y="3192"/>
                </a:lnTo>
                <a:lnTo>
                  <a:pt x="6017" y="3265"/>
                </a:lnTo>
                <a:lnTo>
                  <a:pt x="5833" y="3375"/>
                </a:lnTo>
                <a:lnTo>
                  <a:pt x="5723" y="3558"/>
                </a:lnTo>
                <a:lnTo>
                  <a:pt x="5723" y="3632"/>
                </a:lnTo>
                <a:lnTo>
                  <a:pt x="5760" y="3668"/>
                </a:lnTo>
                <a:lnTo>
                  <a:pt x="5797" y="3705"/>
                </a:lnTo>
                <a:lnTo>
                  <a:pt x="5870" y="3705"/>
                </a:lnTo>
                <a:lnTo>
                  <a:pt x="5980" y="3668"/>
                </a:lnTo>
                <a:lnTo>
                  <a:pt x="5943" y="4219"/>
                </a:lnTo>
                <a:lnTo>
                  <a:pt x="5943" y="4769"/>
                </a:lnTo>
                <a:lnTo>
                  <a:pt x="5943" y="4952"/>
                </a:lnTo>
                <a:lnTo>
                  <a:pt x="5980" y="5099"/>
                </a:lnTo>
                <a:lnTo>
                  <a:pt x="6053" y="5209"/>
                </a:lnTo>
                <a:lnTo>
                  <a:pt x="6163" y="5319"/>
                </a:lnTo>
                <a:lnTo>
                  <a:pt x="6237" y="5393"/>
                </a:lnTo>
                <a:lnTo>
                  <a:pt x="6530" y="5393"/>
                </a:lnTo>
                <a:lnTo>
                  <a:pt x="6714" y="5282"/>
                </a:lnTo>
                <a:lnTo>
                  <a:pt x="6897" y="5136"/>
                </a:lnTo>
                <a:lnTo>
                  <a:pt x="7227" y="4806"/>
                </a:lnTo>
                <a:lnTo>
                  <a:pt x="7447" y="4512"/>
                </a:lnTo>
                <a:lnTo>
                  <a:pt x="7594" y="4329"/>
                </a:lnTo>
                <a:lnTo>
                  <a:pt x="7741" y="4182"/>
                </a:lnTo>
                <a:lnTo>
                  <a:pt x="7814" y="3962"/>
                </a:lnTo>
                <a:lnTo>
                  <a:pt x="7851" y="3852"/>
                </a:lnTo>
                <a:lnTo>
                  <a:pt x="7851" y="3742"/>
                </a:lnTo>
                <a:lnTo>
                  <a:pt x="7777" y="3595"/>
                </a:lnTo>
                <a:lnTo>
                  <a:pt x="7667" y="3448"/>
                </a:lnTo>
                <a:lnTo>
                  <a:pt x="7521" y="3302"/>
                </a:lnTo>
                <a:lnTo>
                  <a:pt x="7374" y="3228"/>
                </a:lnTo>
                <a:lnTo>
                  <a:pt x="7190" y="3155"/>
                </a:lnTo>
                <a:lnTo>
                  <a:pt x="6970" y="3118"/>
                </a:lnTo>
                <a:close/>
                <a:moveTo>
                  <a:pt x="2789" y="3522"/>
                </a:moveTo>
                <a:lnTo>
                  <a:pt x="2935" y="3668"/>
                </a:lnTo>
                <a:lnTo>
                  <a:pt x="3082" y="3779"/>
                </a:lnTo>
                <a:lnTo>
                  <a:pt x="3449" y="3925"/>
                </a:lnTo>
                <a:lnTo>
                  <a:pt x="3632" y="3999"/>
                </a:lnTo>
                <a:lnTo>
                  <a:pt x="3669" y="4072"/>
                </a:lnTo>
                <a:lnTo>
                  <a:pt x="3706" y="4145"/>
                </a:lnTo>
                <a:lnTo>
                  <a:pt x="3706" y="4219"/>
                </a:lnTo>
                <a:lnTo>
                  <a:pt x="3742" y="4255"/>
                </a:lnTo>
                <a:lnTo>
                  <a:pt x="3779" y="4292"/>
                </a:lnTo>
                <a:lnTo>
                  <a:pt x="3852" y="4329"/>
                </a:lnTo>
                <a:lnTo>
                  <a:pt x="4036" y="4402"/>
                </a:lnTo>
                <a:lnTo>
                  <a:pt x="4219" y="4475"/>
                </a:lnTo>
                <a:lnTo>
                  <a:pt x="4403" y="4586"/>
                </a:lnTo>
                <a:lnTo>
                  <a:pt x="4549" y="4696"/>
                </a:lnTo>
                <a:lnTo>
                  <a:pt x="4843" y="5026"/>
                </a:lnTo>
                <a:lnTo>
                  <a:pt x="5100" y="5319"/>
                </a:lnTo>
                <a:lnTo>
                  <a:pt x="4770" y="5356"/>
                </a:lnTo>
                <a:lnTo>
                  <a:pt x="4476" y="5356"/>
                </a:lnTo>
                <a:lnTo>
                  <a:pt x="3816" y="5319"/>
                </a:lnTo>
                <a:lnTo>
                  <a:pt x="3486" y="5319"/>
                </a:lnTo>
                <a:lnTo>
                  <a:pt x="3156" y="5393"/>
                </a:lnTo>
                <a:lnTo>
                  <a:pt x="2972" y="5466"/>
                </a:lnTo>
                <a:lnTo>
                  <a:pt x="2789" y="5576"/>
                </a:lnTo>
                <a:lnTo>
                  <a:pt x="2605" y="5649"/>
                </a:lnTo>
                <a:lnTo>
                  <a:pt x="2495" y="5686"/>
                </a:lnTo>
                <a:lnTo>
                  <a:pt x="2349" y="5686"/>
                </a:lnTo>
                <a:lnTo>
                  <a:pt x="2312" y="5723"/>
                </a:lnTo>
                <a:lnTo>
                  <a:pt x="2275" y="5796"/>
                </a:lnTo>
                <a:lnTo>
                  <a:pt x="2275" y="5833"/>
                </a:lnTo>
                <a:lnTo>
                  <a:pt x="2349" y="6676"/>
                </a:lnTo>
                <a:lnTo>
                  <a:pt x="2128" y="6493"/>
                </a:lnTo>
                <a:lnTo>
                  <a:pt x="1908" y="6383"/>
                </a:lnTo>
                <a:lnTo>
                  <a:pt x="1908" y="6126"/>
                </a:lnTo>
                <a:lnTo>
                  <a:pt x="1835" y="5906"/>
                </a:lnTo>
                <a:lnTo>
                  <a:pt x="1725" y="5796"/>
                </a:lnTo>
                <a:lnTo>
                  <a:pt x="1578" y="5723"/>
                </a:lnTo>
                <a:lnTo>
                  <a:pt x="1285" y="5649"/>
                </a:lnTo>
                <a:lnTo>
                  <a:pt x="1101" y="5649"/>
                </a:lnTo>
                <a:lnTo>
                  <a:pt x="918" y="5686"/>
                </a:lnTo>
                <a:lnTo>
                  <a:pt x="918" y="5686"/>
                </a:lnTo>
                <a:lnTo>
                  <a:pt x="1101" y="5356"/>
                </a:lnTo>
                <a:lnTo>
                  <a:pt x="1285" y="5026"/>
                </a:lnTo>
                <a:lnTo>
                  <a:pt x="1468" y="4732"/>
                </a:lnTo>
                <a:lnTo>
                  <a:pt x="1688" y="4439"/>
                </a:lnTo>
                <a:lnTo>
                  <a:pt x="1945" y="4182"/>
                </a:lnTo>
                <a:lnTo>
                  <a:pt x="2202" y="3962"/>
                </a:lnTo>
                <a:lnTo>
                  <a:pt x="2495" y="3742"/>
                </a:lnTo>
                <a:lnTo>
                  <a:pt x="2789" y="3522"/>
                </a:lnTo>
                <a:close/>
                <a:moveTo>
                  <a:pt x="10639" y="7520"/>
                </a:moveTo>
                <a:lnTo>
                  <a:pt x="11042" y="7703"/>
                </a:lnTo>
                <a:lnTo>
                  <a:pt x="11336" y="7850"/>
                </a:lnTo>
                <a:lnTo>
                  <a:pt x="11482" y="7924"/>
                </a:lnTo>
                <a:lnTo>
                  <a:pt x="11629" y="7960"/>
                </a:lnTo>
                <a:lnTo>
                  <a:pt x="11556" y="8254"/>
                </a:lnTo>
                <a:lnTo>
                  <a:pt x="11225" y="8107"/>
                </a:lnTo>
                <a:lnTo>
                  <a:pt x="10895" y="7960"/>
                </a:lnTo>
                <a:lnTo>
                  <a:pt x="10785" y="7887"/>
                </a:lnTo>
                <a:lnTo>
                  <a:pt x="10639" y="7520"/>
                </a:lnTo>
                <a:close/>
                <a:moveTo>
                  <a:pt x="10272" y="8070"/>
                </a:moveTo>
                <a:lnTo>
                  <a:pt x="10382" y="8144"/>
                </a:lnTo>
                <a:lnTo>
                  <a:pt x="10529" y="8217"/>
                </a:lnTo>
                <a:lnTo>
                  <a:pt x="10565" y="8327"/>
                </a:lnTo>
                <a:lnTo>
                  <a:pt x="10602" y="8400"/>
                </a:lnTo>
                <a:lnTo>
                  <a:pt x="10712" y="8437"/>
                </a:lnTo>
                <a:lnTo>
                  <a:pt x="10932" y="8510"/>
                </a:lnTo>
                <a:lnTo>
                  <a:pt x="11042" y="8547"/>
                </a:lnTo>
                <a:lnTo>
                  <a:pt x="11042" y="8584"/>
                </a:lnTo>
                <a:lnTo>
                  <a:pt x="11042" y="8657"/>
                </a:lnTo>
                <a:lnTo>
                  <a:pt x="11079" y="8731"/>
                </a:lnTo>
                <a:lnTo>
                  <a:pt x="11152" y="8804"/>
                </a:lnTo>
                <a:lnTo>
                  <a:pt x="11336" y="8841"/>
                </a:lnTo>
                <a:lnTo>
                  <a:pt x="11152" y="9244"/>
                </a:lnTo>
                <a:lnTo>
                  <a:pt x="11079" y="9171"/>
                </a:lnTo>
                <a:lnTo>
                  <a:pt x="10602" y="8767"/>
                </a:lnTo>
                <a:lnTo>
                  <a:pt x="10602" y="8547"/>
                </a:lnTo>
                <a:lnTo>
                  <a:pt x="10565" y="8364"/>
                </a:lnTo>
                <a:lnTo>
                  <a:pt x="10492" y="8254"/>
                </a:lnTo>
                <a:lnTo>
                  <a:pt x="10345" y="8180"/>
                </a:lnTo>
                <a:lnTo>
                  <a:pt x="10272" y="8070"/>
                </a:lnTo>
                <a:close/>
                <a:moveTo>
                  <a:pt x="9135" y="4806"/>
                </a:moveTo>
                <a:lnTo>
                  <a:pt x="9501" y="4842"/>
                </a:lnTo>
                <a:lnTo>
                  <a:pt x="9575" y="4879"/>
                </a:lnTo>
                <a:lnTo>
                  <a:pt x="9611" y="4842"/>
                </a:lnTo>
                <a:lnTo>
                  <a:pt x="9905" y="4916"/>
                </a:lnTo>
                <a:lnTo>
                  <a:pt x="10198" y="5026"/>
                </a:lnTo>
                <a:lnTo>
                  <a:pt x="10015" y="5246"/>
                </a:lnTo>
                <a:lnTo>
                  <a:pt x="10015" y="5319"/>
                </a:lnTo>
                <a:lnTo>
                  <a:pt x="10052" y="5393"/>
                </a:lnTo>
                <a:lnTo>
                  <a:pt x="10125" y="5429"/>
                </a:lnTo>
                <a:lnTo>
                  <a:pt x="10198" y="5429"/>
                </a:lnTo>
                <a:lnTo>
                  <a:pt x="10418" y="5319"/>
                </a:lnTo>
                <a:lnTo>
                  <a:pt x="10639" y="5246"/>
                </a:lnTo>
                <a:lnTo>
                  <a:pt x="10859" y="5209"/>
                </a:lnTo>
                <a:lnTo>
                  <a:pt x="11115" y="5172"/>
                </a:lnTo>
                <a:lnTo>
                  <a:pt x="11336" y="5613"/>
                </a:lnTo>
                <a:lnTo>
                  <a:pt x="10859" y="5723"/>
                </a:lnTo>
                <a:lnTo>
                  <a:pt x="10602" y="5796"/>
                </a:lnTo>
                <a:lnTo>
                  <a:pt x="10382" y="5906"/>
                </a:lnTo>
                <a:lnTo>
                  <a:pt x="10345" y="5943"/>
                </a:lnTo>
                <a:lnTo>
                  <a:pt x="10345" y="5979"/>
                </a:lnTo>
                <a:lnTo>
                  <a:pt x="10345" y="6016"/>
                </a:lnTo>
                <a:lnTo>
                  <a:pt x="10382" y="6053"/>
                </a:lnTo>
                <a:lnTo>
                  <a:pt x="10639" y="6126"/>
                </a:lnTo>
                <a:lnTo>
                  <a:pt x="10932" y="6126"/>
                </a:lnTo>
                <a:lnTo>
                  <a:pt x="11225" y="6089"/>
                </a:lnTo>
                <a:lnTo>
                  <a:pt x="11482" y="6016"/>
                </a:lnTo>
                <a:lnTo>
                  <a:pt x="11629" y="6566"/>
                </a:lnTo>
                <a:lnTo>
                  <a:pt x="11666" y="6640"/>
                </a:lnTo>
                <a:lnTo>
                  <a:pt x="11666" y="6640"/>
                </a:lnTo>
                <a:lnTo>
                  <a:pt x="11262" y="6530"/>
                </a:lnTo>
                <a:lnTo>
                  <a:pt x="10932" y="6456"/>
                </a:lnTo>
                <a:lnTo>
                  <a:pt x="10749" y="6420"/>
                </a:lnTo>
                <a:lnTo>
                  <a:pt x="10565" y="6456"/>
                </a:lnTo>
                <a:lnTo>
                  <a:pt x="10529" y="6456"/>
                </a:lnTo>
                <a:lnTo>
                  <a:pt x="10565" y="6530"/>
                </a:lnTo>
                <a:lnTo>
                  <a:pt x="10712" y="6640"/>
                </a:lnTo>
                <a:lnTo>
                  <a:pt x="10895" y="6750"/>
                </a:lnTo>
                <a:lnTo>
                  <a:pt x="11336" y="6933"/>
                </a:lnTo>
                <a:lnTo>
                  <a:pt x="11702" y="7043"/>
                </a:lnTo>
                <a:lnTo>
                  <a:pt x="11666" y="7593"/>
                </a:lnTo>
                <a:lnTo>
                  <a:pt x="11482" y="7520"/>
                </a:lnTo>
                <a:lnTo>
                  <a:pt x="11299" y="7447"/>
                </a:lnTo>
                <a:lnTo>
                  <a:pt x="10785" y="7227"/>
                </a:lnTo>
                <a:lnTo>
                  <a:pt x="10529" y="7153"/>
                </a:lnTo>
                <a:lnTo>
                  <a:pt x="10235" y="7117"/>
                </a:lnTo>
                <a:lnTo>
                  <a:pt x="10198" y="7117"/>
                </a:lnTo>
                <a:lnTo>
                  <a:pt x="10198" y="7153"/>
                </a:lnTo>
                <a:lnTo>
                  <a:pt x="10198" y="7190"/>
                </a:lnTo>
                <a:lnTo>
                  <a:pt x="10198" y="7227"/>
                </a:lnTo>
                <a:lnTo>
                  <a:pt x="10492" y="7410"/>
                </a:lnTo>
                <a:lnTo>
                  <a:pt x="10418" y="7447"/>
                </a:lnTo>
                <a:lnTo>
                  <a:pt x="10015" y="7593"/>
                </a:lnTo>
                <a:lnTo>
                  <a:pt x="9905" y="7483"/>
                </a:lnTo>
                <a:lnTo>
                  <a:pt x="9832" y="7447"/>
                </a:lnTo>
                <a:lnTo>
                  <a:pt x="9795" y="7483"/>
                </a:lnTo>
                <a:lnTo>
                  <a:pt x="9758" y="7520"/>
                </a:lnTo>
                <a:lnTo>
                  <a:pt x="9722" y="7557"/>
                </a:lnTo>
                <a:lnTo>
                  <a:pt x="9722" y="7703"/>
                </a:lnTo>
                <a:lnTo>
                  <a:pt x="9685" y="7740"/>
                </a:lnTo>
                <a:lnTo>
                  <a:pt x="9685" y="7813"/>
                </a:lnTo>
                <a:lnTo>
                  <a:pt x="9722" y="7924"/>
                </a:lnTo>
                <a:lnTo>
                  <a:pt x="9942" y="8180"/>
                </a:lnTo>
                <a:lnTo>
                  <a:pt x="9611" y="7960"/>
                </a:lnTo>
                <a:lnTo>
                  <a:pt x="9281" y="7777"/>
                </a:lnTo>
                <a:lnTo>
                  <a:pt x="9245" y="7777"/>
                </a:lnTo>
                <a:lnTo>
                  <a:pt x="9208" y="7813"/>
                </a:lnTo>
                <a:lnTo>
                  <a:pt x="9171" y="7850"/>
                </a:lnTo>
                <a:lnTo>
                  <a:pt x="9171" y="7924"/>
                </a:lnTo>
                <a:lnTo>
                  <a:pt x="9391" y="8180"/>
                </a:lnTo>
                <a:lnTo>
                  <a:pt x="9648" y="8437"/>
                </a:lnTo>
                <a:lnTo>
                  <a:pt x="10162" y="8877"/>
                </a:lnTo>
                <a:lnTo>
                  <a:pt x="10235" y="8951"/>
                </a:lnTo>
                <a:lnTo>
                  <a:pt x="10162" y="9134"/>
                </a:lnTo>
                <a:lnTo>
                  <a:pt x="10052" y="9317"/>
                </a:lnTo>
                <a:lnTo>
                  <a:pt x="9905" y="9391"/>
                </a:lnTo>
                <a:lnTo>
                  <a:pt x="9832" y="9354"/>
                </a:lnTo>
                <a:lnTo>
                  <a:pt x="9428" y="9097"/>
                </a:lnTo>
                <a:lnTo>
                  <a:pt x="9318" y="8914"/>
                </a:lnTo>
                <a:lnTo>
                  <a:pt x="9171" y="8694"/>
                </a:lnTo>
                <a:lnTo>
                  <a:pt x="8951" y="8547"/>
                </a:lnTo>
                <a:lnTo>
                  <a:pt x="8768" y="8400"/>
                </a:lnTo>
                <a:lnTo>
                  <a:pt x="8658" y="8290"/>
                </a:lnTo>
                <a:lnTo>
                  <a:pt x="8548" y="8107"/>
                </a:lnTo>
                <a:lnTo>
                  <a:pt x="8511" y="7887"/>
                </a:lnTo>
                <a:lnTo>
                  <a:pt x="8474" y="7887"/>
                </a:lnTo>
                <a:lnTo>
                  <a:pt x="8474" y="7777"/>
                </a:lnTo>
                <a:lnTo>
                  <a:pt x="8438" y="7740"/>
                </a:lnTo>
                <a:lnTo>
                  <a:pt x="8364" y="7740"/>
                </a:lnTo>
                <a:lnTo>
                  <a:pt x="7887" y="7667"/>
                </a:lnTo>
                <a:lnTo>
                  <a:pt x="7374" y="7630"/>
                </a:lnTo>
                <a:lnTo>
                  <a:pt x="7117" y="7630"/>
                </a:lnTo>
                <a:lnTo>
                  <a:pt x="6860" y="7667"/>
                </a:lnTo>
                <a:lnTo>
                  <a:pt x="6640" y="7740"/>
                </a:lnTo>
                <a:lnTo>
                  <a:pt x="6457" y="7887"/>
                </a:lnTo>
                <a:lnTo>
                  <a:pt x="6384" y="7777"/>
                </a:lnTo>
                <a:lnTo>
                  <a:pt x="6347" y="7703"/>
                </a:lnTo>
                <a:lnTo>
                  <a:pt x="6384" y="7630"/>
                </a:lnTo>
                <a:lnTo>
                  <a:pt x="6420" y="7557"/>
                </a:lnTo>
                <a:lnTo>
                  <a:pt x="6604" y="7410"/>
                </a:lnTo>
                <a:lnTo>
                  <a:pt x="6787" y="7337"/>
                </a:lnTo>
                <a:lnTo>
                  <a:pt x="7080" y="7300"/>
                </a:lnTo>
                <a:lnTo>
                  <a:pt x="7374" y="7227"/>
                </a:lnTo>
                <a:lnTo>
                  <a:pt x="7521" y="7153"/>
                </a:lnTo>
                <a:lnTo>
                  <a:pt x="7704" y="7006"/>
                </a:lnTo>
                <a:lnTo>
                  <a:pt x="7741" y="6896"/>
                </a:lnTo>
                <a:lnTo>
                  <a:pt x="7777" y="6823"/>
                </a:lnTo>
                <a:lnTo>
                  <a:pt x="7741" y="6750"/>
                </a:lnTo>
                <a:lnTo>
                  <a:pt x="7667" y="6676"/>
                </a:lnTo>
                <a:lnTo>
                  <a:pt x="7594" y="6603"/>
                </a:lnTo>
                <a:lnTo>
                  <a:pt x="7484" y="6603"/>
                </a:lnTo>
                <a:lnTo>
                  <a:pt x="7227" y="6640"/>
                </a:lnTo>
                <a:lnTo>
                  <a:pt x="7007" y="6713"/>
                </a:lnTo>
                <a:lnTo>
                  <a:pt x="6787" y="6786"/>
                </a:lnTo>
                <a:lnTo>
                  <a:pt x="6714" y="6786"/>
                </a:lnTo>
                <a:lnTo>
                  <a:pt x="6640" y="6750"/>
                </a:lnTo>
                <a:lnTo>
                  <a:pt x="6640" y="6676"/>
                </a:lnTo>
                <a:lnTo>
                  <a:pt x="6677" y="6603"/>
                </a:lnTo>
                <a:lnTo>
                  <a:pt x="6750" y="6456"/>
                </a:lnTo>
                <a:lnTo>
                  <a:pt x="6824" y="6346"/>
                </a:lnTo>
                <a:lnTo>
                  <a:pt x="7080" y="6199"/>
                </a:lnTo>
                <a:lnTo>
                  <a:pt x="7337" y="6016"/>
                </a:lnTo>
                <a:lnTo>
                  <a:pt x="7704" y="5759"/>
                </a:lnTo>
                <a:lnTo>
                  <a:pt x="8108" y="5466"/>
                </a:lnTo>
                <a:lnTo>
                  <a:pt x="8181" y="5539"/>
                </a:lnTo>
                <a:lnTo>
                  <a:pt x="8218" y="5539"/>
                </a:lnTo>
                <a:lnTo>
                  <a:pt x="8254" y="5503"/>
                </a:lnTo>
                <a:lnTo>
                  <a:pt x="8511" y="5172"/>
                </a:lnTo>
                <a:lnTo>
                  <a:pt x="8731" y="4806"/>
                </a:lnTo>
                <a:close/>
                <a:moveTo>
                  <a:pt x="10492" y="9171"/>
                </a:moveTo>
                <a:lnTo>
                  <a:pt x="10749" y="9391"/>
                </a:lnTo>
                <a:lnTo>
                  <a:pt x="10969" y="9611"/>
                </a:lnTo>
                <a:lnTo>
                  <a:pt x="10675" y="10124"/>
                </a:lnTo>
                <a:lnTo>
                  <a:pt x="10602" y="10198"/>
                </a:lnTo>
                <a:lnTo>
                  <a:pt x="10565" y="10161"/>
                </a:lnTo>
                <a:lnTo>
                  <a:pt x="10529" y="10088"/>
                </a:lnTo>
                <a:lnTo>
                  <a:pt x="10418" y="9941"/>
                </a:lnTo>
                <a:lnTo>
                  <a:pt x="10308" y="9758"/>
                </a:lnTo>
                <a:lnTo>
                  <a:pt x="10162" y="9611"/>
                </a:lnTo>
                <a:lnTo>
                  <a:pt x="10272" y="9501"/>
                </a:lnTo>
                <a:lnTo>
                  <a:pt x="10345" y="9427"/>
                </a:lnTo>
                <a:lnTo>
                  <a:pt x="10492" y="9171"/>
                </a:lnTo>
                <a:close/>
                <a:moveTo>
                  <a:pt x="551" y="7300"/>
                </a:moveTo>
                <a:lnTo>
                  <a:pt x="808" y="7483"/>
                </a:lnTo>
                <a:lnTo>
                  <a:pt x="991" y="7703"/>
                </a:lnTo>
                <a:lnTo>
                  <a:pt x="1211" y="7924"/>
                </a:lnTo>
                <a:lnTo>
                  <a:pt x="1431" y="8144"/>
                </a:lnTo>
                <a:lnTo>
                  <a:pt x="1982" y="8584"/>
                </a:lnTo>
                <a:lnTo>
                  <a:pt x="2238" y="8841"/>
                </a:lnTo>
                <a:lnTo>
                  <a:pt x="2349" y="8987"/>
                </a:lnTo>
                <a:lnTo>
                  <a:pt x="2422" y="9134"/>
                </a:lnTo>
                <a:lnTo>
                  <a:pt x="2202" y="9281"/>
                </a:lnTo>
                <a:lnTo>
                  <a:pt x="2018" y="9464"/>
                </a:lnTo>
                <a:lnTo>
                  <a:pt x="1872" y="9684"/>
                </a:lnTo>
                <a:lnTo>
                  <a:pt x="1762" y="9978"/>
                </a:lnTo>
                <a:lnTo>
                  <a:pt x="1725" y="10344"/>
                </a:lnTo>
                <a:lnTo>
                  <a:pt x="1762" y="10675"/>
                </a:lnTo>
                <a:lnTo>
                  <a:pt x="1908" y="11408"/>
                </a:lnTo>
                <a:lnTo>
                  <a:pt x="1542" y="10968"/>
                </a:lnTo>
                <a:lnTo>
                  <a:pt x="1248" y="10528"/>
                </a:lnTo>
                <a:lnTo>
                  <a:pt x="991" y="10014"/>
                </a:lnTo>
                <a:lnTo>
                  <a:pt x="808" y="9501"/>
                </a:lnTo>
                <a:lnTo>
                  <a:pt x="661" y="8951"/>
                </a:lnTo>
                <a:lnTo>
                  <a:pt x="551" y="8400"/>
                </a:lnTo>
                <a:lnTo>
                  <a:pt x="514" y="7850"/>
                </a:lnTo>
                <a:lnTo>
                  <a:pt x="551" y="7300"/>
                </a:lnTo>
                <a:close/>
                <a:moveTo>
                  <a:pt x="6897" y="8620"/>
                </a:moveTo>
                <a:lnTo>
                  <a:pt x="6934" y="8694"/>
                </a:lnTo>
                <a:lnTo>
                  <a:pt x="7007" y="8731"/>
                </a:lnTo>
                <a:lnTo>
                  <a:pt x="7264" y="8877"/>
                </a:lnTo>
                <a:lnTo>
                  <a:pt x="7484" y="9024"/>
                </a:lnTo>
                <a:lnTo>
                  <a:pt x="7704" y="9207"/>
                </a:lnTo>
                <a:lnTo>
                  <a:pt x="7887" y="9427"/>
                </a:lnTo>
                <a:lnTo>
                  <a:pt x="8034" y="9648"/>
                </a:lnTo>
                <a:lnTo>
                  <a:pt x="8181" y="9904"/>
                </a:lnTo>
                <a:lnTo>
                  <a:pt x="8254" y="10161"/>
                </a:lnTo>
                <a:lnTo>
                  <a:pt x="8254" y="10418"/>
                </a:lnTo>
                <a:lnTo>
                  <a:pt x="8218" y="10638"/>
                </a:lnTo>
                <a:lnTo>
                  <a:pt x="7704" y="10088"/>
                </a:lnTo>
                <a:lnTo>
                  <a:pt x="7154" y="9611"/>
                </a:lnTo>
                <a:lnTo>
                  <a:pt x="7080" y="9611"/>
                </a:lnTo>
                <a:lnTo>
                  <a:pt x="7044" y="9648"/>
                </a:lnTo>
                <a:lnTo>
                  <a:pt x="7080" y="9684"/>
                </a:lnTo>
                <a:lnTo>
                  <a:pt x="7557" y="10344"/>
                </a:lnTo>
                <a:lnTo>
                  <a:pt x="8071" y="10968"/>
                </a:lnTo>
                <a:lnTo>
                  <a:pt x="7887" y="11188"/>
                </a:lnTo>
                <a:lnTo>
                  <a:pt x="7741" y="11408"/>
                </a:lnTo>
                <a:lnTo>
                  <a:pt x="7521" y="11628"/>
                </a:lnTo>
                <a:lnTo>
                  <a:pt x="7227" y="11372"/>
                </a:lnTo>
                <a:lnTo>
                  <a:pt x="6860" y="11005"/>
                </a:lnTo>
                <a:lnTo>
                  <a:pt x="6787" y="10748"/>
                </a:lnTo>
                <a:lnTo>
                  <a:pt x="6750" y="10491"/>
                </a:lnTo>
                <a:lnTo>
                  <a:pt x="6640" y="10234"/>
                </a:lnTo>
                <a:lnTo>
                  <a:pt x="6530" y="9978"/>
                </a:lnTo>
                <a:lnTo>
                  <a:pt x="6457" y="9868"/>
                </a:lnTo>
                <a:lnTo>
                  <a:pt x="6310" y="9868"/>
                </a:lnTo>
                <a:lnTo>
                  <a:pt x="5870" y="10014"/>
                </a:lnTo>
                <a:lnTo>
                  <a:pt x="5650" y="10088"/>
                </a:lnTo>
                <a:lnTo>
                  <a:pt x="5577" y="10088"/>
                </a:lnTo>
                <a:lnTo>
                  <a:pt x="5466" y="10014"/>
                </a:lnTo>
                <a:lnTo>
                  <a:pt x="5210" y="9904"/>
                </a:lnTo>
                <a:lnTo>
                  <a:pt x="5026" y="9758"/>
                </a:lnTo>
                <a:lnTo>
                  <a:pt x="4953" y="9648"/>
                </a:lnTo>
                <a:lnTo>
                  <a:pt x="4880" y="9538"/>
                </a:lnTo>
                <a:lnTo>
                  <a:pt x="4843" y="9427"/>
                </a:lnTo>
                <a:lnTo>
                  <a:pt x="4843" y="9281"/>
                </a:lnTo>
                <a:lnTo>
                  <a:pt x="4880" y="9134"/>
                </a:lnTo>
                <a:lnTo>
                  <a:pt x="4953" y="8987"/>
                </a:lnTo>
                <a:lnTo>
                  <a:pt x="5063" y="8877"/>
                </a:lnTo>
                <a:lnTo>
                  <a:pt x="5210" y="8804"/>
                </a:lnTo>
                <a:lnTo>
                  <a:pt x="5577" y="8694"/>
                </a:lnTo>
                <a:lnTo>
                  <a:pt x="5870" y="8657"/>
                </a:lnTo>
                <a:lnTo>
                  <a:pt x="6384" y="8657"/>
                </a:lnTo>
                <a:lnTo>
                  <a:pt x="6897" y="8620"/>
                </a:lnTo>
                <a:close/>
                <a:moveTo>
                  <a:pt x="8621" y="10088"/>
                </a:moveTo>
                <a:lnTo>
                  <a:pt x="9355" y="10565"/>
                </a:lnTo>
                <a:lnTo>
                  <a:pt x="9501" y="10711"/>
                </a:lnTo>
                <a:lnTo>
                  <a:pt x="9648" y="10858"/>
                </a:lnTo>
                <a:lnTo>
                  <a:pt x="9758" y="11005"/>
                </a:lnTo>
                <a:lnTo>
                  <a:pt x="9868" y="11151"/>
                </a:lnTo>
                <a:lnTo>
                  <a:pt x="9355" y="11628"/>
                </a:lnTo>
                <a:lnTo>
                  <a:pt x="9318" y="11592"/>
                </a:lnTo>
                <a:lnTo>
                  <a:pt x="9208" y="11482"/>
                </a:lnTo>
                <a:lnTo>
                  <a:pt x="9061" y="11408"/>
                </a:lnTo>
                <a:lnTo>
                  <a:pt x="8878" y="11298"/>
                </a:lnTo>
                <a:lnTo>
                  <a:pt x="8768" y="11188"/>
                </a:lnTo>
                <a:lnTo>
                  <a:pt x="8511" y="10931"/>
                </a:lnTo>
                <a:lnTo>
                  <a:pt x="8548" y="10821"/>
                </a:lnTo>
                <a:lnTo>
                  <a:pt x="8621" y="10638"/>
                </a:lnTo>
                <a:lnTo>
                  <a:pt x="8658" y="10455"/>
                </a:lnTo>
                <a:lnTo>
                  <a:pt x="8658" y="10271"/>
                </a:lnTo>
                <a:lnTo>
                  <a:pt x="8621" y="10088"/>
                </a:lnTo>
                <a:close/>
                <a:moveTo>
                  <a:pt x="6860" y="11555"/>
                </a:moveTo>
                <a:lnTo>
                  <a:pt x="7190" y="11885"/>
                </a:lnTo>
                <a:lnTo>
                  <a:pt x="7007" y="11958"/>
                </a:lnTo>
                <a:lnTo>
                  <a:pt x="6897" y="11958"/>
                </a:lnTo>
                <a:lnTo>
                  <a:pt x="6787" y="11922"/>
                </a:lnTo>
                <a:lnTo>
                  <a:pt x="6860" y="11555"/>
                </a:lnTo>
                <a:close/>
                <a:moveTo>
                  <a:pt x="8328" y="11262"/>
                </a:moveTo>
                <a:lnTo>
                  <a:pt x="8474" y="11445"/>
                </a:lnTo>
                <a:lnTo>
                  <a:pt x="8658" y="11628"/>
                </a:lnTo>
                <a:lnTo>
                  <a:pt x="8878" y="11775"/>
                </a:lnTo>
                <a:lnTo>
                  <a:pt x="8988" y="11812"/>
                </a:lnTo>
                <a:lnTo>
                  <a:pt x="9098" y="11848"/>
                </a:lnTo>
                <a:lnTo>
                  <a:pt x="8731" y="12105"/>
                </a:lnTo>
                <a:lnTo>
                  <a:pt x="8328" y="12325"/>
                </a:lnTo>
                <a:lnTo>
                  <a:pt x="8291" y="12289"/>
                </a:lnTo>
                <a:lnTo>
                  <a:pt x="7814" y="11885"/>
                </a:lnTo>
                <a:lnTo>
                  <a:pt x="8071" y="11592"/>
                </a:lnTo>
                <a:lnTo>
                  <a:pt x="8328" y="11262"/>
                </a:lnTo>
                <a:close/>
                <a:moveTo>
                  <a:pt x="6970" y="2678"/>
                </a:moveTo>
                <a:lnTo>
                  <a:pt x="7374" y="2715"/>
                </a:lnTo>
                <a:lnTo>
                  <a:pt x="7777" y="2788"/>
                </a:lnTo>
                <a:lnTo>
                  <a:pt x="8181" y="2898"/>
                </a:lnTo>
                <a:lnTo>
                  <a:pt x="8548" y="3008"/>
                </a:lnTo>
                <a:lnTo>
                  <a:pt x="8915" y="3192"/>
                </a:lnTo>
                <a:lnTo>
                  <a:pt x="9281" y="3375"/>
                </a:lnTo>
                <a:lnTo>
                  <a:pt x="9611" y="3595"/>
                </a:lnTo>
                <a:lnTo>
                  <a:pt x="9501" y="3632"/>
                </a:lnTo>
                <a:lnTo>
                  <a:pt x="9281" y="3815"/>
                </a:lnTo>
                <a:lnTo>
                  <a:pt x="9171" y="3925"/>
                </a:lnTo>
                <a:lnTo>
                  <a:pt x="9061" y="4035"/>
                </a:lnTo>
                <a:lnTo>
                  <a:pt x="9061" y="4072"/>
                </a:lnTo>
                <a:lnTo>
                  <a:pt x="9061" y="4109"/>
                </a:lnTo>
                <a:lnTo>
                  <a:pt x="9135" y="4109"/>
                </a:lnTo>
                <a:lnTo>
                  <a:pt x="9245" y="4072"/>
                </a:lnTo>
                <a:lnTo>
                  <a:pt x="9355" y="4072"/>
                </a:lnTo>
                <a:lnTo>
                  <a:pt x="9685" y="3925"/>
                </a:lnTo>
                <a:lnTo>
                  <a:pt x="9905" y="3815"/>
                </a:lnTo>
                <a:lnTo>
                  <a:pt x="10198" y="4035"/>
                </a:lnTo>
                <a:lnTo>
                  <a:pt x="9905" y="4255"/>
                </a:lnTo>
                <a:lnTo>
                  <a:pt x="9611" y="4512"/>
                </a:lnTo>
                <a:lnTo>
                  <a:pt x="9281" y="4475"/>
                </a:lnTo>
                <a:lnTo>
                  <a:pt x="8731" y="4475"/>
                </a:lnTo>
                <a:lnTo>
                  <a:pt x="8584" y="4512"/>
                </a:lnTo>
                <a:lnTo>
                  <a:pt x="8548" y="4549"/>
                </a:lnTo>
                <a:lnTo>
                  <a:pt x="8511" y="4622"/>
                </a:lnTo>
                <a:lnTo>
                  <a:pt x="8328" y="4989"/>
                </a:lnTo>
                <a:lnTo>
                  <a:pt x="8108" y="5356"/>
                </a:lnTo>
                <a:lnTo>
                  <a:pt x="7851" y="5466"/>
                </a:lnTo>
                <a:lnTo>
                  <a:pt x="7594" y="5613"/>
                </a:lnTo>
                <a:lnTo>
                  <a:pt x="7117" y="5906"/>
                </a:lnTo>
                <a:lnTo>
                  <a:pt x="6714" y="6163"/>
                </a:lnTo>
                <a:lnTo>
                  <a:pt x="6530" y="6310"/>
                </a:lnTo>
                <a:lnTo>
                  <a:pt x="6457" y="6383"/>
                </a:lnTo>
                <a:lnTo>
                  <a:pt x="6420" y="6493"/>
                </a:lnTo>
                <a:lnTo>
                  <a:pt x="6384" y="6676"/>
                </a:lnTo>
                <a:lnTo>
                  <a:pt x="6420" y="6786"/>
                </a:lnTo>
                <a:lnTo>
                  <a:pt x="6457" y="6896"/>
                </a:lnTo>
                <a:lnTo>
                  <a:pt x="6567" y="6970"/>
                </a:lnTo>
                <a:lnTo>
                  <a:pt x="6677" y="6970"/>
                </a:lnTo>
                <a:lnTo>
                  <a:pt x="6824" y="7006"/>
                </a:lnTo>
                <a:lnTo>
                  <a:pt x="7117" y="6933"/>
                </a:lnTo>
                <a:lnTo>
                  <a:pt x="7301" y="6860"/>
                </a:lnTo>
                <a:lnTo>
                  <a:pt x="7447" y="6823"/>
                </a:lnTo>
                <a:lnTo>
                  <a:pt x="7484" y="6860"/>
                </a:lnTo>
                <a:lnTo>
                  <a:pt x="7411" y="6896"/>
                </a:lnTo>
                <a:lnTo>
                  <a:pt x="7227" y="7006"/>
                </a:lnTo>
                <a:lnTo>
                  <a:pt x="6860" y="7080"/>
                </a:lnTo>
                <a:lnTo>
                  <a:pt x="6530" y="7153"/>
                </a:lnTo>
                <a:lnTo>
                  <a:pt x="6347" y="7227"/>
                </a:lnTo>
                <a:lnTo>
                  <a:pt x="6237" y="7337"/>
                </a:lnTo>
                <a:lnTo>
                  <a:pt x="6163" y="7483"/>
                </a:lnTo>
                <a:lnTo>
                  <a:pt x="6127" y="7630"/>
                </a:lnTo>
                <a:lnTo>
                  <a:pt x="6127" y="7777"/>
                </a:lnTo>
                <a:lnTo>
                  <a:pt x="6163" y="7924"/>
                </a:lnTo>
                <a:lnTo>
                  <a:pt x="6237" y="8070"/>
                </a:lnTo>
                <a:lnTo>
                  <a:pt x="6384" y="8180"/>
                </a:lnTo>
                <a:lnTo>
                  <a:pt x="6494" y="8180"/>
                </a:lnTo>
                <a:lnTo>
                  <a:pt x="6567" y="8144"/>
                </a:lnTo>
                <a:lnTo>
                  <a:pt x="6640" y="8070"/>
                </a:lnTo>
                <a:lnTo>
                  <a:pt x="6714" y="7997"/>
                </a:lnTo>
                <a:lnTo>
                  <a:pt x="6897" y="7924"/>
                </a:lnTo>
                <a:lnTo>
                  <a:pt x="7337" y="7924"/>
                </a:lnTo>
                <a:lnTo>
                  <a:pt x="8328" y="7997"/>
                </a:lnTo>
                <a:lnTo>
                  <a:pt x="8328" y="8144"/>
                </a:lnTo>
                <a:lnTo>
                  <a:pt x="8364" y="8327"/>
                </a:lnTo>
                <a:lnTo>
                  <a:pt x="8438" y="8474"/>
                </a:lnTo>
                <a:lnTo>
                  <a:pt x="8548" y="8584"/>
                </a:lnTo>
                <a:lnTo>
                  <a:pt x="8768" y="8767"/>
                </a:lnTo>
                <a:lnTo>
                  <a:pt x="8548" y="8694"/>
                </a:lnTo>
                <a:lnTo>
                  <a:pt x="8328" y="8657"/>
                </a:lnTo>
                <a:lnTo>
                  <a:pt x="8291" y="8657"/>
                </a:lnTo>
                <a:lnTo>
                  <a:pt x="8291" y="8731"/>
                </a:lnTo>
                <a:lnTo>
                  <a:pt x="8511" y="8951"/>
                </a:lnTo>
                <a:lnTo>
                  <a:pt x="8768" y="9171"/>
                </a:lnTo>
                <a:lnTo>
                  <a:pt x="9355" y="9501"/>
                </a:lnTo>
                <a:lnTo>
                  <a:pt x="9428" y="9574"/>
                </a:lnTo>
                <a:lnTo>
                  <a:pt x="9538" y="9648"/>
                </a:lnTo>
                <a:lnTo>
                  <a:pt x="9648" y="9684"/>
                </a:lnTo>
                <a:lnTo>
                  <a:pt x="9795" y="9794"/>
                </a:lnTo>
                <a:lnTo>
                  <a:pt x="9942" y="9941"/>
                </a:lnTo>
                <a:lnTo>
                  <a:pt x="10125" y="10198"/>
                </a:lnTo>
                <a:lnTo>
                  <a:pt x="10272" y="10344"/>
                </a:lnTo>
                <a:lnTo>
                  <a:pt x="10418" y="10491"/>
                </a:lnTo>
                <a:lnTo>
                  <a:pt x="10125" y="10858"/>
                </a:lnTo>
                <a:lnTo>
                  <a:pt x="9978" y="10638"/>
                </a:lnTo>
                <a:lnTo>
                  <a:pt x="9795" y="10455"/>
                </a:lnTo>
                <a:lnTo>
                  <a:pt x="9428" y="10161"/>
                </a:lnTo>
                <a:lnTo>
                  <a:pt x="8988" y="9904"/>
                </a:lnTo>
                <a:lnTo>
                  <a:pt x="8401" y="9501"/>
                </a:lnTo>
                <a:lnTo>
                  <a:pt x="8144" y="9171"/>
                </a:lnTo>
                <a:lnTo>
                  <a:pt x="7851" y="8877"/>
                </a:lnTo>
                <a:lnTo>
                  <a:pt x="7557" y="8657"/>
                </a:lnTo>
                <a:lnTo>
                  <a:pt x="7227" y="8437"/>
                </a:lnTo>
                <a:lnTo>
                  <a:pt x="7190" y="8437"/>
                </a:lnTo>
                <a:lnTo>
                  <a:pt x="7190" y="8400"/>
                </a:lnTo>
                <a:lnTo>
                  <a:pt x="7154" y="8400"/>
                </a:lnTo>
                <a:lnTo>
                  <a:pt x="7044" y="8364"/>
                </a:lnTo>
                <a:lnTo>
                  <a:pt x="6677" y="8327"/>
                </a:lnTo>
                <a:lnTo>
                  <a:pt x="6273" y="8290"/>
                </a:lnTo>
                <a:lnTo>
                  <a:pt x="5870" y="8327"/>
                </a:lnTo>
                <a:lnTo>
                  <a:pt x="5466" y="8364"/>
                </a:lnTo>
                <a:lnTo>
                  <a:pt x="5173" y="8437"/>
                </a:lnTo>
                <a:lnTo>
                  <a:pt x="4990" y="8510"/>
                </a:lnTo>
                <a:lnTo>
                  <a:pt x="4843" y="8620"/>
                </a:lnTo>
                <a:lnTo>
                  <a:pt x="4733" y="8731"/>
                </a:lnTo>
                <a:lnTo>
                  <a:pt x="4623" y="8841"/>
                </a:lnTo>
                <a:lnTo>
                  <a:pt x="4549" y="8987"/>
                </a:lnTo>
                <a:lnTo>
                  <a:pt x="4476" y="9171"/>
                </a:lnTo>
                <a:lnTo>
                  <a:pt x="4476" y="9317"/>
                </a:lnTo>
                <a:lnTo>
                  <a:pt x="4476" y="9464"/>
                </a:lnTo>
                <a:lnTo>
                  <a:pt x="4513" y="9611"/>
                </a:lnTo>
                <a:lnTo>
                  <a:pt x="4549" y="9721"/>
                </a:lnTo>
                <a:lnTo>
                  <a:pt x="4733" y="9978"/>
                </a:lnTo>
                <a:lnTo>
                  <a:pt x="4953" y="10161"/>
                </a:lnTo>
                <a:lnTo>
                  <a:pt x="5246" y="10344"/>
                </a:lnTo>
                <a:lnTo>
                  <a:pt x="5577" y="10491"/>
                </a:lnTo>
                <a:lnTo>
                  <a:pt x="5687" y="10491"/>
                </a:lnTo>
                <a:lnTo>
                  <a:pt x="5797" y="10418"/>
                </a:lnTo>
                <a:lnTo>
                  <a:pt x="6090" y="10308"/>
                </a:lnTo>
                <a:lnTo>
                  <a:pt x="6090" y="10418"/>
                </a:lnTo>
                <a:lnTo>
                  <a:pt x="6090" y="10528"/>
                </a:lnTo>
                <a:lnTo>
                  <a:pt x="6163" y="10785"/>
                </a:lnTo>
                <a:lnTo>
                  <a:pt x="6310" y="10968"/>
                </a:lnTo>
                <a:lnTo>
                  <a:pt x="6494" y="11188"/>
                </a:lnTo>
                <a:lnTo>
                  <a:pt x="6494" y="11592"/>
                </a:lnTo>
                <a:lnTo>
                  <a:pt x="6420" y="11958"/>
                </a:lnTo>
                <a:lnTo>
                  <a:pt x="6384" y="12105"/>
                </a:lnTo>
                <a:lnTo>
                  <a:pt x="6420" y="12142"/>
                </a:lnTo>
                <a:lnTo>
                  <a:pt x="6457" y="12179"/>
                </a:lnTo>
                <a:lnTo>
                  <a:pt x="6714" y="12289"/>
                </a:lnTo>
                <a:lnTo>
                  <a:pt x="6970" y="12325"/>
                </a:lnTo>
                <a:lnTo>
                  <a:pt x="7227" y="12252"/>
                </a:lnTo>
                <a:lnTo>
                  <a:pt x="7447" y="12142"/>
                </a:lnTo>
                <a:lnTo>
                  <a:pt x="7924" y="12509"/>
                </a:lnTo>
                <a:lnTo>
                  <a:pt x="7484" y="12655"/>
                </a:lnTo>
                <a:lnTo>
                  <a:pt x="7044" y="12802"/>
                </a:lnTo>
                <a:lnTo>
                  <a:pt x="6714" y="12876"/>
                </a:lnTo>
                <a:lnTo>
                  <a:pt x="6604" y="12765"/>
                </a:lnTo>
                <a:lnTo>
                  <a:pt x="6494" y="12582"/>
                </a:lnTo>
                <a:lnTo>
                  <a:pt x="6310" y="12289"/>
                </a:lnTo>
                <a:lnTo>
                  <a:pt x="6090" y="12032"/>
                </a:lnTo>
                <a:lnTo>
                  <a:pt x="5870" y="11812"/>
                </a:lnTo>
                <a:lnTo>
                  <a:pt x="5466" y="11372"/>
                </a:lnTo>
                <a:lnTo>
                  <a:pt x="5100" y="10895"/>
                </a:lnTo>
                <a:lnTo>
                  <a:pt x="5063" y="10858"/>
                </a:lnTo>
                <a:lnTo>
                  <a:pt x="4990" y="10858"/>
                </a:lnTo>
                <a:lnTo>
                  <a:pt x="4953" y="10895"/>
                </a:lnTo>
                <a:lnTo>
                  <a:pt x="4953" y="10931"/>
                </a:lnTo>
                <a:lnTo>
                  <a:pt x="4953" y="11151"/>
                </a:lnTo>
                <a:lnTo>
                  <a:pt x="5026" y="11335"/>
                </a:lnTo>
                <a:lnTo>
                  <a:pt x="5100" y="11518"/>
                </a:lnTo>
                <a:lnTo>
                  <a:pt x="5246" y="11702"/>
                </a:lnTo>
                <a:lnTo>
                  <a:pt x="5540" y="12032"/>
                </a:lnTo>
                <a:lnTo>
                  <a:pt x="5833" y="12325"/>
                </a:lnTo>
                <a:lnTo>
                  <a:pt x="6017" y="12582"/>
                </a:lnTo>
                <a:lnTo>
                  <a:pt x="6200" y="12912"/>
                </a:lnTo>
                <a:lnTo>
                  <a:pt x="5650" y="12949"/>
                </a:lnTo>
                <a:lnTo>
                  <a:pt x="5026" y="12362"/>
                </a:lnTo>
                <a:lnTo>
                  <a:pt x="4659" y="11995"/>
                </a:lnTo>
                <a:lnTo>
                  <a:pt x="4513" y="11812"/>
                </a:lnTo>
                <a:lnTo>
                  <a:pt x="4439" y="11555"/>
                </a:lnTo>
                <a:lnTo>
                  <a:pt x="4403" y="11518"/>
                </a:lnTo>
                <a:lnTo>
                  <a:pt x="4329" y="11482"/>
                </a:lnTo>
                <a:lnTo>
                  <a:pt x="4256" y="11482"/>
                </a:lnTo>
                <a:lnTo>
                  <a:pt x="4219" y="11555"/>
                </a:lnTo>
                <a:lnTo>
                  <a:pt x="4219" y="11665"/>
                </a:lnTo>
                <a:lnTo>
                  <a:pt x="4219" y="11812"/>
                </a:lnTo>
                <a:lnTo>
                  <a:pt x="4293" y="12032"/>
                </a:lnTo>
                <a:lnTo>
                  <a:pt x="4403" y="12252"/>
                </a:lnTo>
                <a:lnTo>
                  <a:pt x="4586" y="12435"/>
                </a:lnTo>
                <a:lnTo>
                  <a:pt x="4953" y="12876"/>
                </a:lnTo>
                <a:lnTo>
                  <a:pt x="4880" y="12876"/>
                </a:lnTo>
                <a:lnTo>
                  <a:pt x="4880" y="12839"/>
                </a:lnTo>
                <a:lnTo>
                  <a:pt x="4880" y="12802"/>
                </a:lnTo>
                <a:lnTo>
                  <a:pt x="4843" y="12765"/>
                </a:lnTo>
                <a:lnTo>
                  <a:pt x="4549" y="12692"/>
                </a:lnTo>
                <a:lnTo>
                  <a:pt x="4439" y="12655"/>
                </a:lnTo>
                <a:lnTo>
                  <a:pt x="4366" y="12545"/>
                </a:lnTo>
                <a:lnTo>
                  <a:pt x="4293" y="12362"/>
                </a:lnTo>
                <a:lnTo>
                  <a:pt x="4073" y="11995"/>
                </a:lnTo>
                <a:lnTo>
                  <a:pt x="3926" y="11848"/>
                </a:lnTo>
                <a:lnTo>
                  <a:pt x="3816" y="11738"/>
                </a:lnTo>
                <a:lnTo>
                  <a:pt x="3816" y="11665"/>
                </a:lnTo>
                <a:lnTo>
                  <a:pt x="3816" y="11592"/>
                </a:lnTo>
                <a:lnTo>
                  <a:pt x="3779" y="11555"/>
                </a:lnTo>
                <a:lnTo>
                  <a:pt x="3742" y="11518"/>
                </a:lnTo>
                <a:lnTo>
                  <a:pt x="3669" y="11555"/>
                </a:lnTo>
                <a:lnTo>
                  <a:pt x="3559" y="11628"/>
                </a:lnTo>
                <a:lnTo>
                  <a:pt x="3522" y="11702"/>
                </a:lnTo>
                <a:lnTo>
                  <a:pt x="3522" y="11848"/>
                </a:lnTo>
                <a:lnTo>
                  <a:pt x="3559" y="11958"/>
                </a:lnTo>
                <a:lnTo>
                  <a:pt x="3669" y="12105"/>
                </a:lnTo>
                <a:lnTo>
                  <a:pt x="3779" y="12252"/>
                </a:lnTo>
                <a:lnTo>
                  <a:pt x="3889" y="12435"/>
                </a:lnTo>
                <a:lnTo>
                  <a:pt x="3963" y="12655"/>
                </a:lnTo>
                <a:lnTo>
                  <a:pt x="3963" y="12655"/>
                </a:lnTo>
                <a:lnTo>
                  <a:pt x="3376" y="12435"/>
                </a:lnTo>
                <a:lnTo>
                  <a:pt x="2825" y="12105"/>
                </a:lnTo>
                <a:lnTo>
                  <a:pt x="2789" y="12069"/>
                </a:lnTo>
                <a:lnTo>
                  <a:pt x="2715" y="11958"/>
                </a:lnTo>
                <a:lnTo>
                  <a:pt x="2605" y="11885"/>
                </a:lnTo>
                <a:lnTo>
                  <a:pt x="2349" y="11812"/>
                </a:lnTo>
                <a:lnTo>
                  <a:pt x="2312" y="11738"/>
                </a:lnTo>
                <a:lnTo>
                  <a:pt x="2165" y="11115"/>
                </a:lnTo>
                <a:lnTo>
                  <a:pt x="2092" y="10748"/>
                </a:lnTo>
                <a:lnTo>
                  <a:pt x="2055" y="10381"/>
                </a:lnTo>
                <a:lnTo>
                  <a:pt x="2055" y="10051"/>
                </a:lnTo>
                <a:lnTo>
                  <a:pt x="2092" y="9868"/>
                </a:lnTo>
                <a:lnTo>
                  <a:pt x="2165" y="9758"/>
                </a:lnTo>
                <a:lnTo>
                  <a:pt x="2238" y="9611"/>
                </a:lnTo>
                <a:lnTo>
                  <a:pt x="2349" y="9538"/>
                </a:lnTo>
                <a:lnTo>
                  <a:pt x="2495" y="9464"/>
                </a:lnTo>
                <a:lnTo>
                  <a:pt x="2679" y="9391"/>
                </a:lnTo>
                <a:lnTo>
                  <a:pt x="2715" y="9391"/>
                </a:lnTo>
                <a:lnTo>
                  <a:pt x="2752" y="9354"/>
                </a:lnTo>
                <a:lnTo>
                  <a:pt x="2789" y="9281"/>
                </a:lnTo>
                <a:lnTo>
                  <a:pt x="2789" y="9207"/>
                </a:lnTo>
                <a:lnTo>
                  <a:pt x="2715" y="9024"/>
                </a:lnTo>
                <a:lnTo>
                  <a:pt x="2605" y="8841"/>
                </a:lnTo>
                <a:lnTo>
                  <a:pt x="2495" y="8694"/>
                </a:lnTo>
                <a:lnTo>
                  <a:pt x="2349" y="8510"/>
                </a:lnTo>
                <a:lnTo>
                  <a:pt x="2055" y="8254"/>
                </a:lnTo>
                <a:lnTo>
                  <a:pt x="1725" y="7960"/>
                </a:lnTo>
                <a:lnTo>
                  <a:pt x="1505" y="7813"/>
                </a:lnTo>
                <a:lnTo>
                  <a:pt x="1285" y="7630"/>
                </a:lnTo>
                <a:lnTo>
                  <a:pt x="1175" y="7447"/>
                </a:lnTo>
                <a:lnTo>
                  <a:pt x="991" y="7300"/>
                </a:lnTo>
                <a:lnTo>
                  <a:pt x="771" y="7153"/>
                </a:lnTo>
                <a:lnTo>
                  <a:pt x="551" y="7117"/>
                </a:lnTo>
                <a:lnTo>
                  <a:pt x="661" y="6566"/>
                </a:lnTo>
                <a:lnTo>
                  <a:pt x="771" y="6089"/>
                </a:lnTo>
                <a:lnTo>
                  <a:pt x="808" y="6016"/>
                </a:lnTo>
                <a:lnTo>
                  <a:pt x="955" y="5943"/>
                </a:lnTo>
                <a:lnTo>
                  <a:pt x="1101" y="5906"/>
                </a:lnTo>
                <a:lnTo>
                  <a:pt x="1248" y="5906"/>
                </a:lnTo>
                <a:lnTo>
                  <a:pt x="1395" y="5943"/>
                </a:lnTo>
                <a:lnTo>
                  <a:pt x="1505" y="6016"/>
                </a:lnTo>
                <a:lnTo>
                  <a:pt x="1615" y="6126"/>
                </a:lnTo>
                <a:lnTo>
                  <a:pt x="1652" y="6236"/>
                </a:lnTo>
                <a:lnTo>
                  <a:pt x="1652" y="6420"/>
                </a:lnTo>
                <a:lnTo>
                  <a:pt x="1652" y="6530"/>
                </a:lnTo>
                <a:lnTo>
                  <a:pt x="1688" y="6566"/>
                </a:lnTo>
                <a:lnTo>
                  <a:pt x="1725" y="6566"/>
                </a:lnTo>
                <a:lnTo>
                  <a:pt x="1945" y="6676"/>
                </a:lnTo>
                <a:lnTo>
                  <a:pt x="2128" y="6786"/>
                </a:lnTo>
                <a:lnTo>
                  <a:pt x="2275" y="6970"/>
                </a:lnTo>
                <a:lnTo>
                  <a:pt x="2385" y="7153"/>
                </a:lnTo>
                <a:lnTo>
                  <a:pt x="2459" y="7227"/>
                </a:lnTo>
                <a:lnTo>
                  <a:pt x="2532" y="7227"/>
                </a:lnTo>
                <a:lnTo>
                  <a:pt x="2605" y="7190"/>
                </a:lnTo>
                <a:lnTo>
                  <a:pt x="2642" y="7080"/>
                </a:lnTo>
                <a:lnTo>
                  <a:pt x="2532" y="5943"/>
                </a:lnTo>
                <a:lnTo>
                  <a:pt x="2752" y="5906"/>
                </a:lnTo>
                <a:lnTo>
                  <a:pt x="3009" y="5796"/>
                </a:lnTo>
                <a:lnTo>
                  <a:pt x="3229" y="5723"/>
                </a:lnTo>
                <a:lnTo>
                  <a:pt x="3449" y="5686"/>
                </a:lnTo>
                <a:lnTo>
                  <a:pt x="3669" y="5649"/>
                </a:lnTo>
                <a:lnTo>
                  <a:pt x="3889" y="5686"/>
                </a:lnTo>
                <a:lnTo>
                  <a:pt x="4293" y="5723"/>
                </a:lnTo>
                <a:lnTo>
                  <a:pt x="5100" y="5723"/>
                </a:lnTo>
                <a:lnTo>
                  <a:pt x="5283" y="5649"/>
                </a:lnTo>
                <a:lnTo>
                  <a:pt x="5503" y="5576"/>
                </a:lnTo>
                <a:lnTo>
                  <a:pt x="5577" y="5539"/>
                </a:lnTo>
                <a:lnTo>
                  <a:pt x="5613" y="5466"/>
                </a:lnTo>
                <a:lnTo>
                  <a:pt x="5613" y="5356"/>
                </a:lnTo>
                <a:lnTo>
                  <a:pt x="5577" y="5282"/>
                </a:lnTo>
                <a:lnTo>
                  <a:pt x="5246" y="4916"/>
                </a:lnTo>
                <a:lnTo>
                  <a:pt x="4880" y="4549"/>
                </a:lnTo>
                <a:lnTo>
                  <a:pt x="4696" y="4365"/>
                </a:lnTo>
                <a:lnTo>
                  <a:pt x="4513" y="4219"/>
                </a:lnTo>
                <a:lnTo>
                  <a:pt x="4293" y="4109"/>
                </a:lnTo>
                <a:lnTo>
                  <a:pt x="4036" y="3999"/>
                </a:lnTo>
                <a:lnTo>
                  <a:pt x="3999" y="3889"/>
                </a:lnTo>
                <a:lnTo>
                  <a:pt x="3963" y="3815"/>
                </a:lnTo>
                <a:lnTo>
                  <a:pt x="3852" y="3742"/>
                </a:lnTo>
                <a:lnTo>
                  <a:pt x="3742" y="3668"/>
                </a:lnTo>
                <a:lnTo>
                  <a:pt x="3376" y="3522"/>
                </a:lnTo>
                <a:lnTo>
                  <a:pt x="3192" y="3448"/>
                </a:lnTo>
                <a:lnTo>
                  <a:pt x="2972" y="3412"/>
                </a:lnTo>
                <a:lnTo>
                  <a:pt x="3412" y="3228"/>
                </a:lnTo>
                <a:lnTo>
                  <a:pt x="3816" y="3045"/>
                </a:lnTo>
                <a:lnTo>
                  <a:pt x="4256" y="2935"/>
                </a:lnTo>
                <a:lnTo>
                  <a:pt x="4696" y="2861"/>
                </a:lnTo>
                <a:lnTo>
                  <a:pt x="5136" y="2788"/>
                </a:lnTo>
                <a:lnTo>
                  <a:pt x="6494" y="2788"/>
                </a:lnTo>
                <a:lnTo>
                  <a:pt x="6567" y="2751"/>
                </a:lnTo>
                <a:lnTo>
                  <a:pt x="6567" y="2678"/>
                </a:lnTo>
                <a:close/>
                <a:moveTo>
                  <a:pt x="5100" y="15590"/>
                </a:moveTo>
                <a:lnTo>
                  <a:pt x="5246" y="15627"/>
                </a:lnTo>
                <a:lnTo>
                  <a:pt x="5503" y="15700"/>
                </a:lnTo>
                <a:lnTo>
                  <a:pt x="5393" y="15737"/>
                </a:lnTo>
                <a:lnTo>
                  <a:pt x="5320" y="15810"/>
                </a:lnTo>
                <a:lnTo>
                  <a:pt x="5246" y="15920"/>
                </a:lnTo>
                <a:lnTo>
                  <a:pt x="5246" y="16030"/>
                </a:lnTo>
                <a:lnTo>
                  <a:pt x="5210" y="16177"/>
                </a:lnTo>
                <a:lnTo>
                  <a:pt x="5246" y="16360"/>
                </a:lnTo>
                <a:lnTo>
                  <a:pt x="5246" y="16434"/>
                </a:lnTo>
                <a:lnTo>
                  <a:pt x="5283" y="16507"/>
                </a:lnTo>
                <a:lnTo>
                  <a:pt x="5356" y="16580"/>
                </a:lnTo>
                <a:lnTo>
                  <a:pt x="5430" y="16617"/>
                </a:lnTo>
                <a:lnTo>
                  <a:pt x="5540" y="16617"/>
                </a:lnTo>
                <a:lnTo>
                  <a:pt x="5870" y="16947"/>
                </a:lnTo>
                <a:lnTo>
                  <a:pt x="6237" y="17167"/>
                </a:lnTo>
                <a:lnTo>
                  <a:pt x="6567" y="17351"/>
                </a:lnTo>
                <a:lnTo>
                  <a:pt x="6750" y="17424"/>
                </a:lnTo>
                <a:lnTo>
                  <a:pt x="3449" y="17387"/>
                </a:lnTo>
                <a:lnTo>
                  <a:pt x="3596" y="17314"/>
                </a:lnTo>
                <a:lnTo>
                  <a:pt x="3926" y="17167"/>
                </a:lnTo>
                <a:lnTo>
                  <a:pt x="4256" y="16984"/>
                </a:lnTo>
                <a:lnTo>
                  <a:pt x="4476" y="16837"/>
                </a:lnTo>
                <a:lnTo>
                  <a:pt x="4696" y="16654"/>
                </a:lnTo>
                <a:lnTo>
                  <a:pt x="4770" y="16690"/>
                </a:lnTo>
                <a:lnTo>
                  <a:pt x="4880" y="16690"/>
                </a:lnTo>
                <a:lnTo>
                  <a:pt x="4953" y="16654"/>
                </a:lnTo>
                <a:lnTo>
                  <a:pt x="5026" y="16580"/>
                </a:lnTo>
                <a:lnTo>
                  <a:pt x="5136" y="16397"/>
                </a:lnTo>
                <a:lnTo>
                  <a:pt x="5210" y="16214"/>
                </a:lnTo>
                <a:lnTo>
                  <a:pt x="5173" y="16103"/>
                </a:lnTo>
                <a:lnTo>
                  <a:pt x="5100" y="16030"/>
                </a:lnTo>
                <a:lnTo>
                  <a:pt x="5063" y="15993"/>
                </a:lnTo>
                <a:lnTo>
                  <a:pt x="5100" y="15773"/>
                </a:lnTo>
                <a:lnTo>
                  <a:pt x="5100" y="15590"/>
                </a:lnTo>
                <a:close/>
                <a:moveTo>
                  <a:pt x="9795" y="0"/>
                </a:moveTo>
                <a:lnTo>
                  <a:pt x="9648" y="74"/>
                </a:lnTo>
                <a:lnTo>
                  <a:pt x="9391" y="110"/>
                </a:lnTo>
                <a:lnTo>
                  <a:pt x="9171" y="220"/>
                </a:lnTo>
                <a:lnTo>
                  <a:pt x="9061" y="294"/>
                </a:lnTo>
                <a:lnTo>
                  <a:pt x="8988" y="404"/>
                </a:lnTo>
                <a:lnTo>
                  <a:pt x="8951" y="514"/>
                </a:lnTo>
                <a:lnTo>
                  <a:pt x="8915" y="661"/>
                </a:lnTo>
                <a:lnTo>
                  <a:pt x="8915" y="771"/>
                </a:lnTo>
                <a:lnTo>
                  <a:pt x="8915" y="881"/>
                </a:lnTo>
                <a:lnTo>
                  <a:pt x="8988" y="1027"/>
                </a:lnTo>
                <a:lnTo>
                  <a:pt x="9025" y="1137"/>
                </a:lnTo>
                <a:lnTo>
                  <a:pt x="8254" y="2348"/>
                </a:lnTo>
                <a:lnTo>
                  <a:pt x="7631" y="2201"/>
                </a:lnTo>
                <a:lnTo>
                  <a:pt x="7007" y="2165"/>
                </a:lnTo>
                <a:lnTo>
                  <a:pt x="6384" y="2165"/>
                </a:lnTo>
                <a:lnTo>
                  <a:pt x="5797" y="2238"/>
                </a:lnTo>
                <a:lnTo>
                  <a:pt x="5650" y="2275"/>
                </a:lnTo>
                <a:lnTo>
                  <a:pt x="5577" y="2385"/>
                </a:lnTo>
                <a:lnTo>
                  <a:pt x="5100" y="2348"/>
                </a:lnTo>
                <a:lnTo>
                  <a:pt x="4623" y="2421"/>
                </a:lnTo>
                <a:lnTo>
                  <a:pt x="4109" y="2495"/>
                </a:lnTo>
                <a:lnTo>
                  <a:pt x="3632" y="2641"/>
                </a:lnTo>
                <a:lnTo>
                  <a:pt x="3192" y="2825"/>
                </a:lnTo>
                <a:lnTo>
                  <a:pt x="2715" y="3045"/>
                </a:lnTo>
                <a:lnTo>
                  <a:pt x="2312" y="3302"/>
                </a:lnTo>
                <a:lnTo>
                  <a:pt x="1945" y="3558"/>
                </a:lnTo>
                <a:lnTo>
                  <a:pt x="1505" y="3925"/>
                </a:lnTo>
                <a:lnTo>
                  <a:pt x="1138" y="4365"/>
                </a:lnTo>
                <a:lnTo>
                  <a:pt x="808" y="4806"/>
                </a:lnTo>
                <a:lnTo>
                  <a:pt x="551" y="5282"/>
                </a:lnTo>
                <a:lnTo>
                  <a:pt x="331" y="5796"/>
                </a:lnTo>
                <a:lnTo>
                  <a:pt x="184" y="6346"/>
                </a:lnTo>
                <a:lnTo>
                  <a:pt x="74" y="6896"/>
                </a:lnTo>
                <a:lnTo>
                  <a:pt x="1" y="7447"/>
                </a:lnTo>
                <a:lnTo>
                  <a:pt x="1" y="7997"/>
                </a:lnTo>
                <a:lnTo>
                  <a:pt x="38" y="8547"/>
                </a:lnTo>
                <a:lnTo>
                  <a:pt x="148" y="9097"/>
                </a:lnTo>
                <a:lnTo>
                  <a:pt x="294" y="9648"/>
                </a:lnTo>
                <a:lnTo>
                  <a:pt x="478" y="10161"/>
                </a:lnTo>
                <a:lnTo>
                  <a:pt x="698" y="10638"/>
                </a:lnTo>
                <a:lnTo>
                  <a:pt x="991" y="11115"/>
                </a:lnTo>
                <a:lnTo>
                  <a:pt x="1358" y="11555"/>
                </a:lnTo>
                <a:lnTo>
                  <a:pt x="1725" y="11958"/>
                </a:lnTo>
                <a:lnTo>
                  <a:pt x="2165" y="12325"/>
                </a:lnTo>
                <a:lnTo>
                  <a:pt x="2679" y="12655"/>
                </a:lnTo>
                <a:lnTo>
                  <a:pt x="3156" y="12912"/>
                </a:lnTo>
                <a:lnTo>
                  <a:pt x="3706" y="13132"/>
                </a:lnTo>
                <a:lnTo>
                  <a:pt x="4256" y="13279"/>
                </a:lnTo>
                <a:lnTo>
                  <a:pt x="4806" y="13389"/>
                </a:lnTo>
                <a:lnTo>
                  <a:pt x="5393" y="13462"/>
                </a:lnTo>
                <a:lnTo>
                  <a:pt x="5943" y="13462"/>
                </a:lnTo>
                <a:lnTo>
                  <a:pt x="6494" y="13426"/>
                </a:lnTo>
                <a:lnTo>
                  <a:pt x="7044" y="13352"/>
                </a:lnTo>
                <a:lnTo>
                  <a:pt x="7594" y="13206"/>
                </a:lnTo>
                <a:lnTo>
                  <a:pt x="8108" y="13022"/>
                </a:lnTo>
                <a:lnTo>
                  <a:pt x="8621" y="12802"/>
                </a:lnTo>
                <a:lnTo>
                  <a:pt x="9098" y="12509"/>
                </a:lnTo>
                <a:lnTo>
                  <a:pt x="9538" y="12215"/>
                </a:lnTo>
                <a:lnTo>
                  <a:pt x="10052" y="11775"/>
                </a:lnTo>
                <a:lnTo>
                  <a:pt x="10492" y="11262"/>
                </a:lnTo>
                <a:lnTo>
                  <a:pt x="10932" y="10711"/>
                </a:lnTo>
                <a:lnTo>
                  <a:pt x="11299" y="10161"/>
                </a:lnTo>
                <a:lnTo>
                  <a:pt x="11629" y="9538"/>
                </a:lnTo>
                <a:lnTo>
                  <a:pt x="11886" y="8914"/>
                </a:lnTo>
                <a:lnTo>
                  <a:pt x="12106" y="8290"/>
                </a:lnTo>
                <a:lnTo>
                  <a:pt x="12179" y="7924"/>
                </a:lnTo>
                <a:lnTo>
                  <a:pt x="12216" y="7593"/>
                </a:lnTo>
                <a:lnTo>
                  <a:pt x="12253" y="7080"/>
                </a:lnTo>
                <a:lnTo>
                  <a:pt x="12216" y="6603"/>
                </a:lnTo>
                <a:lnTo>
                  <a:pt x="12106" y="6126"/>
                </a:lnTo>
                <a:lnTo>
                  <a:pt x="11922" y="5649"/>
                </a:lnTo>
                <a:lnTo>
                  <a:pt x="11739" y="5172"/>
                </a:lnTo>
                <a:lnTo>
                  <a:pt x="11482" y="4732"/>
                </a:lnTo>
                <a:lnTo>
                  <a:pt x="11189" y="4329"/>
                </a:lnTo>
                <a:lnTo>
                  <a:pt x="10859" y="3962"/>
                </a:lnTo>
                <a:lnTo>
                  <a:pt x="10822" y="3852"/>
                </a:lnTo>
                <a:lnTo>
                  <a:pt x="10712" y="3815"/>
                </a:lnTo>
                <a:lnTo>
                  <a:pt x="10272" y="3375"/>
                </a:lnTo>
                <a:lnTo>
                  <a:pt x="10162" y="3302"/>
                </a:lnTo>
                <a:lnTo>
                  <a:pt x="9832" y="3082"/>
                </a:lnTo>
                <a:lnTo>
                  <a:pt x="9501" y="2861"/>
                </a:lnTo>
                <a:lnTo>
                  <a:pt x="9135" y="2678"/>
                </a:lnTo>
                <a:lnTo>
                  <a:pt x="8768" y="2531"/>
                </a:lnTo>
                <a:lnTo>
                  <a:pt x="8804" y="2458"/>
                </a:lnTo>
                <a:lnTo>
                  <a:pt x="8841" y="2421"/>
                </a:lnTo>
                <a:lnTo>
                  <a:pt x="8804" y="2348"/>
                </a:lnTo>
                <a:lnTo>
                  <a:pt x="9171" y="1871"/>
                </a:lnTo>
                <a:lnTo>
                  <a:pt x="9501" y="1394"/>
                </a:lnTo>
                <a:lnTo>
                  <a:pt x="9758" y="1394"/>
                </a:lnTo>
                <a:lnTo>
                  <a:pt x="9868" y="1358"/>
                </a:lnTo>
                <a:lnTo>
                  <a:pt x="9978" y="1284"/>
                </a:lnTo>
                <a:lnTo>
                  <a:pt x="10052" y="1211"/>
                </a:lnTo>
                <a:lnTo>
                  <a:pt x="10602" y="1468"/>
                </a:lnTo>
                <a:lnTo>
                  <a:pt x="11079" y="1798"/>
                </a:lnTo>
                <a:lnTo>
                  <a:pt x="11556" y="2128"/>
                </a:lnTo>
                <a:lnTo>
                  <a:pt x="11996" y="2531"/>
                </a:lnTo>
                <a:lnTo>
                  <a:pt x="12399" y="2972"/>
                </a:lnTo>
                <a:lnTo>
                  <a:pt x="12766" y="3412"/>
                </a:lnTo>
                <a:lnTo>
                  <a:pt x="13060" y="3925"/>
                </a:lnTo>
                <a:lnTo>
                  <a:pt x="13353" y="4439"/>
                </a:lnTo>
                <a:lnTo>
                  <a:pt x="13573" y="4989"/>
                </a:lnTo>
                <a:lnTo>
                  <a:pt x="13757" y="5539"/>
                </a:lnTo>
                <a:lnTo>
                  <a:pt x="13903" y="6126"/>
                </a:lnTo>
                <a:lnTo>
                  <a:pt x="14013" y="6713"/>
                </a:lnTo>
                <a:lnTo>
                  <a:pt x="14087" y="7300"/>
                </a:lnTo>
                <a:lnTo>
                  <a:pt x="14087" y="7887"/>
                </a:lnTo>
                <a:lnTo>
                  <a:pt x="14087" y="8510"/>
                </a:lnTo>
                <a:lnTo>
                  <a:pt x="14013" y="9097"/>
                </a:lnTo>
                <a:lnTo>
                  <a:pt x="13867" y="9758"/>
                </a:lnTo>
                <a:lnTo>
                  <a:pt x="13720" y="10381"/>
                </a:lnTo>
                <a:lnTo>
                  <a:pt x="13463" y="11005"/>
                </a:lnTo>
                <a:lnTo>
                  <a:pt x="13206" y="11592"/>
                </a:lnTo>
                <a:lnTo>
                  <a:pt x="12876" y="12179"/>
                </a:lnTo>
                <a:lnTo>
                  <a:pt x="12473" y="12692"/>
                </a:lnTo>
                <a:lnTo>
                  <a:pt x="12069" y="13206"/>
                </a:lnTo>
                <a:lnTo>
                  <a:pt x="11592" y="13683"/>
                </a:lnTo>
                <a:lnTo>
                  <a:pt x="11079" y="14049"/>
                </a:lnTo>
                <a:lnTo>
                  <a:pt x="10565" y="14416"/>
                </a:lnTo>
                <a:lnTo>
                  <a:pt x="9978" y="14710"/>
                </a:lnTo>
                <a:lnTo>
                  <a:pt x="9391" y="14966"/>
                </a:lnTo>
                <a:lnTo>
                  <a:pt x="8804" y="15150"/>
                </a:lnTo>
                <a:lnTo>
                  <a:pt x="8181" y="15260"/>
                </a:lnTo>
                <a:lnTo>
                  <a:pt x="7557" y="15333"/>
                </a:lnTo>
                <a:lnTo>
                  <a:pt x="6897" y="15370"/>
                </a:lnTo>
                <a:lnTo>
                  <a:pt x="6420" y="15333"/>
                </a:lnTo>
                <a:lnTo>
                  <a:pt x="5943" y="15296"/>
                </a:lnTo>
                <a:lnTo>
                  <a:pt x="5466" y="15186"/>
                </a:lnTo>
                <a:lnTo>
                  <a:pt x="5026" y="15076"/>
                </a:lnTo>
                <a:lnTo>
                  <a:pt x="4549" y="14893"/>
                </a:lnTo>
                <a:lnTo>
                  <a:pt x="4109" y="14673"/>
                </a:lnTo>
                <a:lnTo>
                  <a:pt x="3632" y="14453"/>
                </a:lnTo>
                <a:lnTo>
                  <a:pt x="3669" y="14416"/>
                </a:lnTo>
                <a:lnTo>
                  <a:pt x="3706" y="14343"/>
                </a:lnTo>
                <a:lnTo>
                  <a:pt x="3706" y="14269"/>
                </a:lnTo>
                <a:lnTo>
                  <a:pt x="3706" y="14196"/>
                </a:lnTo>
                <a:lnTo>
                  <a:pt x="3669" y="14123"/>
                </a:lnTo>
                <a:lnTo>
                  <a:pt x="3522" y="14013"/>
                </a:lnTo>
                <a:lnTo>
                  <a:pt x="3376" y="13939"/>
                </a:lnTo>
                <a:lnTo>
                  <a:pt x="3229" y="13903"/>
                </a:lnTo>
                <a:lnTo>
                  <a:pt x="3009" y="13903"/>
                </a:lnTo>
                <a:lnTo>
                  <a:pt x="2899" y="13939"/>
                </a:lnTo>
                <a:lnTo>
                  <a:pt x="2752" y="14013"/>
                </a:lnTo>
                <a:lnTo>
                  <a:pt x="2642" y="14123"/>
                </a:lnTo>
                <a:lnTo>
                  <a:pt x="2605" y="14269"/>
                </a:lnTo>
                <a:lnTo>
                  <a:pt x="2605" y="14416"/>
                </a:lnTo>
                <a:lnTo>
                  <a:pt x="2642" y="14563"/>
                </a:lnTo>
                <a:lnTo>
                  <a:pt x="2715" y="14710"/>
                </a:lnTo>
                <a:lnTo>
                  <a:pt x="2825" y="14820"/>
                </a:lnTo>
                <a:lnTo>
                  <a:pt x="2972" y="14856"/>
                </a:lnTo>
                <a:lnTo>
                  <a:pt x="3119" y="14893"/>
                </a:lnTo>
                <a:lnTo>
                  <a:pt x="3266" y="14856"/>
                </a:lnTo>
                <a:lnTo>
                  <a:pt x="3376" y="14746"/>
                </a:lnTo>
                <a:lnTo>
                  <a:pt x="3522" y="14856"/>
                </a:lnTo>
                <a:lnTo>
                  <a:pt x="4036" y="15150"/>
                </a:lnTo>
                <a:lnTo>
                  <a:pt x="4439" y="15333"/>
                </a:lnTo>
                <a:lnTo>
                  <a:pt x="4806" y="15480"/>
                </a:lnTo>
                <a:lnTo>
                  <a:pt x="4770" y="15553"/>
                </a:lnTo>
                <a:lnTo>
                  <a:pt x="4733" y="15590"/>
                </a:lnTo>
                <a:lnTo>
                  <a:pt x="4659" y="15810"/>
                </a:lnTo>
                <a:lnTo>
                  <a:pt x="4623" y="16030"/>
                </a:lnTo>
                <a:lnTo>
                  <a:pt x="4586" y="16470"/>
                </a:lnTo>
                <a:lnTo>
                  <a:pt x="3963" y="16654"/>
                </a:lnTo>
                <a:lnTo>
                  <a:pt x="3376" y="16910"/>
                </a:lnTo>
                <a:lnTo>
                  <a:pt x="2752" y="17167"/>
                </a:lnTo>
                <a:lnTo>
                  <a:pt x="2128" y="17387"/>
                </a:lnTo>
                <a:lnTo>
                  <a:pt x="2055" y="17424"/>
                </a:lnTo>
                <a:lnTo>
                  <a:pt x="2018" y="17497"/>
                </a:lnTo>
                <a:lnTo>
                  <a:pt x="1982" y="17571"/>
                </a:lnTo>
                <a:lnTo>
                  <a:pt x="1982" y="17644"/>
                </a:lnTo>
                <a:lnTo>
                  <a:pt x="2018" y="17717"/>
                </a:lnTo>
                <a:lnTo>
                  <a:pt x="2055" y="17791"/>
                </a:lnTo>
                <a:lnTo>
                  <a:pt x="2128" y="17828"/>
                </a:lnTo>
                <a:lnTo>
                  <a:pt x="2202" y="17864"/>
                </a:lnTo>
                <a:lnTo>
                  <a:pt x="8401" y="17901"/>
                </a:lnTo>
                <a:lnTo>
                  <a:pt x="8474" y="17901"/>
                </a:lnTo>
                <a:lnTo>
                  <a:pt x="8548" y="17864"/>
                </a:lnTo>
                <a:lnTo>
                  <a:pt x="8621" y="17791"/>
                </a:lnTo>
                <a:lnTo>
                  <a:pt x="8621" y="17717"/>
                </a:lnTo>
                <a:lnTo>
                  <a:pt x="8621" y="17644"/>
                </a:lnTo>
                <a:lnTo>
                  <a:pt x="8621" y="17571"/>
                </a:lnTo>
                <a:lnTo>
                  <a:pt x="8584" y="17497"/>
                </a:lnTo>
                <a:lnTo>
                  <a:pt x="8474" y="17424"/>
                </a:lnTo>
                <a:lnTo>
                  <a:pt x="8108" y="17277"/>
                </a:lnTo>
                <a:lnTo>
                  <a:pt x="7667" y="17167"/>
                </a:lnTo>
                <a:lnTo>
                  <a:pt x="7264" y="17057"/>
                </a:lnTo>
                <a:lnTo>
                  <a:pt x="6860" y="16947"/>
                </a:lnTo>
                <a:lnTo>
                  <a:pt x="6494" y="16764"/>
                </a:lnTo>
                <a:lnTo>
                  <a:pt x="6163" y="16544"/>
                </a:lnTo>
                <a:lnTo>
                  <a:pt x="5907" y="16324"/>
                </a:lnTo>
                <a:lnTo>
                  <a:pt x="5797" y="16214"/>
                </a:lnTo>
                <a:lnTo>
                  <a:pt x="5650" y="16140"/>
                </a:lnTo>
                <a:lnTo>
                  <a:pt x="5650" y="16103"/>
                </a:lnTo>
                <a:lnTo>
                  <a:pt x="5687" y="15920"/>
                </a:lnTo>
                <a:lnTo>
                  <a:pt x="5650" y="15737"/>
                </a:lnTo>
                <a:lnTo>
                  <a:pt x="6127" y="15810"/>
                </a:lnTo>
                <a:lnTo>
                  <a:pt x="6640" y="15847"/>
                </a:lnTo>
                <a:lnTo>
                  <a:pt x="7631" y="15847"/>
                </a:lnTo>
                <a:lnTo>
                  <a:pt x="8218" y="15773"/>
                </a:lnTo>
                <a:lnTo>
                  <a:pt x="8841" y="15627"/>
                </a:lnTo>
                <a:lnTo>
                  <a:pt x="9428" y="15480"/>
                </a:lnTo>
                <a:lnTo>
                  <a:pt x="10015" y="15260"/>
                </a:lnTo>
                <a:lnTo>
                  <a:pt x="10565" y="14966"/>
                </a:lnTo>
                <a:lnTo>
                  <a:pt x="11079" y="14673"/>
                </a:lnTo>
                <a:lnTo>
                  <a:pt x="11592" y="14306"/>
                </a:lnTo>
                <a:lnTo>
                  <a:pt x="12069" y="13903"/>
                </a:lnTo>
                <a:lnTo>
                  <a:pt x="12509" y="13462"/>
                </a:lnTo>
                <a:lnTo>
                  <a:pt x="12913" y="12986"/>
                </a:lnTo>
                <a:lnTo>
                  <a:pt x="13280" y="12472"/>
                </a:lnTo>
                <a:lnTo>
                  <a:pt x="13573" y="11922"/>
                </a:lnTo>
                <a:lnTo>
                  <a:pt x="13867" y="11372"/>
                </a:lnTo>
                <a:lnTo>
                  <a:pt x="14087" y="10785"/>
                </a:lnTo>
                <a:lnTo>
                  <a:pt x="14307" y="10198"/>
                </a:lnTo>
                <a:lnTo>
                  <a:pt x="14417" y="9574"/>
                </a:lnTo>
                <a:lnTo>
                  <a:pt x="14527" y="8951"/>
                </a:lnTo>
                <a:lnTo>
                  <a:pt x="14600" y="8327"/>
                </a:lnTo>
                <a:lnTo>
                  <a:pt x="14600" y="7703"/>
                </a:lnTo>
                <a:lnTo>
                  <a:pt x="14564" y="7080"/>
                </a:lnTo>
                <a:lnTo>
                  <a:pt x="14490" y="6456"/>
                </a:lnTo>
                <a:lnTo>
                  <a:pt x="14380" y="5833"/>
                </a:lnTo>
                <a:lnTo>
                  <a:pt x="14197" y="5209"/>
                </a:lnTo>
                <a:lnTo>
                  <a:pt x="13977" y="4622"/>
                </a:lnTo>
                <a:lnTo>
                  <a:pt x="13720" y="3999"/>
                </a:lnTo>
                <a:lnTo>
                  <a:pt x="13353" y="3412"/>
                </a:lnTo>
                <a:lnTo>
                  <a:pt x="12986" y="2861"/>
                </a:lnTo>
                <a:lnTo>
                  <a:pt x="12509" y="2311"/>
                </a:lnTo>
                <a:lnTo>
                  <a:pt x="12032" y="1834"/>
                </a:lnTo>
                <a:lnTo>
                  <a:pt x="11482" y="1394"/>
                </a:lnTo>
                <a:lnTo>
                  <a:pt x="10895" y="1027"/>
                </a:lnTo>
                <a:lnTo>
                  <a:pt x="10602" y="881"/>
                </a:lnTo>
                <a:lnTo>
                  <a:pt x="10272" y="734"/>
                </a:lnTo>
                <a:lnTo>
                  <a:pt x="10308" y="587"/>
                </a:lnTo>
                <a:lnTo>
                  <a:pt x="10308" y="441"/>
                </a:lnTo>
                <a:lnTo>
                  <a:pt x="10272" y="294"/>
                </a:lnTo>
                <a:lnTo>
                  <a:pt x="10198" y="147"/>
                </a:lnTo>
                <a:lnTo>
                  <a:pt x="10088" y="74"/>
                </a:lnTo>
                <a:lnTo>
                  <a:pt x="994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7" name="Google Shape;267;p4"/>
          <p:cNvSpPr/>
          <p:nvPr/>
        </p:nvSpPr>
        <p:spPr>
          <a:xfrm>
            <a:off x="11091747" y="-39763"/>
            <a:ext cx="609091" cy="567451"/>
          </a:xfrm>
          <a:custGeom>
            <a:avLst/>
            <a:gdLst/>
            <a:ahLst/>
            <a:cxnLst/>
            <a:rect l="l" t="t" r="r" b="b"/>
            <a:pathLst>
              <a:path w="16105" h="15004" extrusionOk="0">
                <a:moveTo>
                  <a:pt x="13170" y="587"/>
                </a:moveTo>
                <a:lnTo>
                  <a:pt x="13206" y="624"/>
                </a:lnTo>
                <a:lnTo>
                  <a:pt x="13280" y="661"/>
                </a:lnTo>
                <a:lnTo>
                  <a:pt x="13353" y="697"/>
                </a:lnTo>
                <a:lnTo>
                  <a:pt x="13610" y="771"/>
                </a:lnTo>
                <a:lnTo>
                  <a:pt x="13830" y="844"/>
                </a:lnTo>
                <a:lnTo>
                  <a:pt x="14013" y="954"/>
                </a:lnTo>
                <a:lnTo>
                  <a:pt x="14160" y="1174"/>
                </a:lnTo>
                <a:lnTo>
                  <a:pt x="14307" y="1394"/>
                </a:lnTo>
                <a:lnTo>
                  <a:pt x="14343" y="1651"/>
                </a:lnTo>
                <a:lnTo>
                  <a:pt x="14307" y="1908"/>
                </a:lnTo>
                <a:lnTo>
                  <a:pt x="14233" y="2128"/>
                </a:lnTo>
                <a:lnTo>
                  <a:pt x="14087" y="2348"/>
                </a:lnTo>
                <a:lnTo>
                  <a:pt x="13903" y="2531"/>
                </a:lnTo>
                <a:lnTo>
                  <a:pt x="13683" y="2678"/>
                </a:lnTo>
                <a:lnTo>
                  <a:pt x="13463" y="2788"/>
                </a:lnTo>
                <a:lnTo>
                  <a:pt x="13170" y="2825"/>
                </a:lnTo>
                <a:lnTo>
                  <a:pt x="12840" y="2788"/>
                </a:lnTo>
                <a:lnTo>
                  <a:pt x="12656" y="2751"/>
                </a:lnTo>
                <a:lnTo>
                  <a:pt x="12546" y="2715"/>
                </a:lnTo>
                <a:lnTo>
                  <a:pt x="12436" y="2641"/>
                </a:lnTo>
                <a:lnTo>
                  <a:pt x="12363" y="2495"/>
                </a:lnTo>
                <a:lnTo>
                  <a:pt x="12289" y="2495"/>
                </a:lnTo>
                <a:lnTo>
                  <a:pt x="12253" y="2275"/>
                </a:lnTo>
                <a:lnTo>
                  <a:pt x="12253" y="2054"/>
                </a:lnTo>
                <a:lnTo>
                  <a:pt x="12253" y="1871"/>
                </a:lnTo>
                <a:lnTo>
                  <a:pt x="12289" y="1724"/>
                </a:lnTo>
                <a:lnTo>
                  <a:pt x="12399" y="1394"/>
                </a:lnTo>
                <a:lnTo>
                  <a:pt x="12583" y="1064"/>
                </a:lnTo>
                <a:lnTo>
                  <a:pt x="12840" y="807"/>
                </a:lnTo>
                <a:lnTo>
                  <a:pt x="12986" y="697"/>
                </a:lnTo>
                <a:lnTo>
                  <a:pt x="13170" y="587"/>
                </a:lnTo>
                <a:close/>
                <a:moveTo>
                  <a:pt x="9061" y="3338"/>
                </a:moveTo>
                <a:lnTo>
                  <a:pt x="9245" y="3412"/>
                </a:lnTo>
                <a:lnTo>
                  <a:pt x="9245" y="3448"/>
                </a:lnTo>
                <a:lnTo>
                  <a:pt x="9171" y="3632"/>
                </a:lnTo>
                <a:lnTo>
                  <a:pt x="9171" y="3668"/>
                </a:lnTo>
                <a:lnTo>
                  <a:pt x="9135" y="3632"/>
                </a:lnTo>
                <a:lnTo>
                  <a:pt x="9061" y="3522"/>
                </a:lnTo>
                <a:lnTo>
                  <a:pt x="8988" y="3448"/>
                </a:lnTo>
                <a:lnTo>
                  <a:pt x="8988" y="3412"/>
                </a:lnTo>
                <a:lnTo>
                  <a:pt x="8988" y="3375"/>
                </a:lnTo>
                <a:lnTo>
                  <a:pt x="9061" y="3338"/>
                </a:lnTo>
                <a:close/>
                <a:moveTo>
                  <a:pt x="14123" y="440"/>
                </a:moveTo>
                <a:lnTo>
                  <a:pt x="14233" y="477"/>
                </a:lnTo>
                <a:lnTo>
                  <a:pt x="14307" y="587"/>
                </a:lnTo>
                <a:lnTo>
                  <a:pt x="14417" y="661"/>
                </a:lnTo>
                <a:lnTo>
                  <a:pt x="14454" y="807"/>
                </a:lnTo>
                <a:lnTo>
                  <a:pt x="14527" y="807"/>
                </a:lnTo>
                <a:lnTo>
                  <a:pt x="14490" y="624"/>
                </a:lnTo>
                <a:lnTo>
                  <a:pt x="14454" y="477"/>
                </a:lnTo>
                <a:lnTo>
                  <a:pt x="14600" y="551"/>
                </a:lnTo>
                <a:lnTo>
                  <a:pt x="14784" y="624"/>
                </a:lnTo>
                <a:lnTo>
                  <a:pt x="14967" y="771"/>
                </a:lnTo>
                <a:lnTo>
                  <a:pt x="15114" y="881"/>
                </a:lnTo>
                <a:lnTo>
                  <a:pt x="15224" y="1064"/>
                </a:lnTo>
                <a:lnTo>
                  <a:pt x="15334" y="1211"/>
                </a:lnTo>
                <a:lnTo>
                  <a:pt x="15444" y="1578"/>
                </a:lnTo>
                <a:lnTo>
                  <a:pt x="15554" y="1944"/>
                </a:lnTo>
                <a:lnTo>
                  <a:pt x="15627" y="2385"/>
                </a:lnTo>
                <a:lnTo>
                  <a:pt x="15664" y="2568"/>
                </a:lnTo>
                <a:lnTo>
                  <a:pt x="15627" y="2788"/>
                </a:lnTo>
                <a:lnTo>
                  <a:pt x="15591" y="2972"/>
                </a:lnTo>
                <a:lnTo>
                  <a:pt x="15481" y="3118"/>
                </a:lnTo>
                <a:lnTo>
                  <a:pt x="15187" y="3412"/>
                </a:lnTo>
                <a:lnTo>
                  <a:pt x="14930" y="3595"/>
                </a:lnTo>
                <a:lnTo>
                  <a:pt x="14600" y="3705"/>
                </a:lnTo>
                <a:lnTo>
                  <a:pt x="14270" y="3779"/>
                </a:lnTo>
                <a:lnTo>
                  <a:pt x="13940" y="3815"/>
                </a:lnTo>
                <a:lnTo>
                  <a:pt x="13720" y="3779"/>
                </a:lnTo>
                <a:lnTo>
                  <a:pt x="13500" y="3742"/>
                </a:lnTo>
                <a:lnTo>
                  <a:pt x="13316" y="3668"/>
                </a:lnTo>
                <a:lnTo>
                  <a:pt x="13133" y="3595"/>
                </a:lnTo>
                <a:lnTo>
                  <a:pt x="12950" y="3485"/>
                </a:lnTo>
                <a:lnTo>
                  <a:pt x="12803" y="3338"/>
                </a:lnTo>
                <a:lnTo>
                  <a:pt x="12656" y="3192"/>
                </a:lnTo>
                <a:lnTo>
                  <a:pt x="12546" y="3045"/>
                </a:lnTo>
                <a:lnTo>
                  <a:pt x="12840" y="3118"/>
                </a:lnTo>
                <a:lnTo>
                  <a:pt x="13133" y="3155"/>
                </a:lnTo>
                <a:lnTo>
                  <a:pt x="13426" y="3118"/>
                </a:lnTo>
                <a:lnTo>
                  <a:pt x="13720" y="3045"/>
                </a:lnTo>
                <a:lnTo>
                  <a:pt x="13977" y="2935"/>
                </a:lnTo>
                <a:lnTo>
                  <a:pt x="14233" y="2751"/>
                </a:lnTo>
                <a:lnTo>
                  <a:pt x="14417" y="2495"/>
                </a:lnTo>
                <a:lnTo>
                  <a:pt x="14600" y="2238"/>
                </a:lnTo>
                <a:lnTo>
                  <a:pt x="14674" y="1981"/>
                </a:lnTo>
                <a:lnTo>
                  <a:pt x="14710" y="1724"/>
                </a:lnTo>
                <a:lnTo>
                  <a:pt x="14674" y="1468"/>
                </a:lnTo>
                <a:lnTo>
                  <a:pt x="14600" y="1211"/>
                </a:lnTo>
                <a:lnTo>
                  <a:pt x="14490" y="991"/>
                </a:lnTo>
                <a:lnTo>
                  <a:pt x="14343" y="771"/>
                </a:lnTo>
                <a:lnTo>
                  <a:pt x="14160" y="587"/>
                </a:lnTo>
                <a:lnTo>
                  <a:pt x="13940" y="440"/>
                </a:lnTo>
                <a:close/>
                <a:moveTo>
                  <a:pt x="13757" y="0"/>
                </a:moveTo>
                <a:lnTo>
                  <a:pt x="13610" y="74"/>
                </a:lnTo>
                <a:lnTo>
                  <a:pt x="13353" y="110"/>
                </a:lnTo>
                <a:lnTo>
                  <a:pt x="13133" y="147"/>
                </a:lnTo>
                <a:lnTo>
                  <a:pt x="12913" y="257"/>
                </a:lnTo>
                <a:lnTo>
                  <a:pt x="12729" y="404"/>
                </a:lnTo>
                <a:lnTo>
                  <a:pt x="12509" y="551"/>
                </a:lnTo>
                <a:lnTo>
                  <a:pt x="12363" y="734"/>
                </a:lnTo>
                <a:lnTo>
                  <a:pt x="12216" y="917"/>
                </a:lnTo>
                <a:lnTo>
                  <a:pt x="12069" y="1137"/>
                </a:lnTo>
                <a:lnTo>
                  <a:pt x="11996" y="1321"/>
                </a:lnTo>
                <a:lnTo>
                  <a:pt x="11922" y="1578"/>
                </a:lnTo>
                <a:lnTo>
                  <a:pt x="11849" y="1798"/>
                </a:lnTo>
                <a:lnTo>
                  <a:pt x="11849" y="2054"/>
                </a:lnTo>
                <a:lnTo>
                  <a:pt x="11849" y="2275"/>
                </a:lnTo>
                <a:lnTo>
                  <a:pt x="11886" y="2531"/>
                </a:lnTo>
                <a:lnTo>
                  <a:pt x="11959" y="2751"/>
                </a:lnTo>
                <a:lnTo>
                  <a:pt x="12033" y="2972"/>
                </a:lnTo>
                <a:lnTo>
                  <a:pt x="12143" y="3192"/>
                </a:lnTo>
                <a:lnTo>
                  <a:pt x="12253" y="3375"/>
                </a:lnTo>
                <a:lnTo>
                  <a:pt x="12399" y="3558"/>
                </a:lnTo>
                <a:lnTo>
                  <a:pt x="12583" y="3705"/>
                </a:lnTo>
                <a:lnTo>
                  <a:pt x="12766" y="3852"/>
                </a:lnTo>
                <a:lnTo>
                  <a:pt x="12986" y="3999"/>
                </a:lnTo>
                <a:lnTo>
                  <a:pt x="13206" y="4072"/>
                </a:lnTo>
                <a:lnTo>
                  <a:pt x="13426" y="4145"/>
                </a:lnTo>
                <a:lnTo>
                  <a:pt x="13683" y="4219"/>
                </a:lnTo>
                <a:lnTo>
                  <a:pt x="14123" y="4219"/>
                </a:lnTo>
                <a:lnTo>
                  <a:pt x="14564" y="4145"/>
                </a:lnTo>
                <a:lnTo>
                  <a:pt x="15004" y="3999"/>
                </a:lnTo>
                <a:lnTo>
                  <a:pt x="15371" y="3779"/>
                </a:lnTo>
                <a:lnTo>
                  <a:pt x="15591" y="3632"/>
                </a:lnTo>
                <a:lnTo>
                  <a:pt x="15737" y="3448"/>
                </a:lnTo>
                <a:lnTo>
                  <a:pt x="15884" y="3265"/>
                </a:lnTo>
                <a:lnTo>
                  <a:pt x="15994" y="3045"/>
                </a:lnTo>
                <a:lnTo>
                  <a:pt x="16067" y="2788"/>
                </a:lnTo>
                <a:lnTo>
                  <a:pt x="16104" y="2495"/>
                </a:lnTo>
                <a:lnTo>
                  <a:pt x="16067" y="2238"/>
                </a:lnTo>
                <a:lnTo>
                  <a:pt x="15994" y="1981"/>
                </a:lnTo>
                <a:lnTo>
                  <a:pt x="15884" y="1431"/>
                </a:lnTo>
                <a:lnTo>
                  <a:pt x="15774" y="1174"/>
                </a:lnTo>
                <a:lnTo>
                  <a:pt x="15664" y="954"/>
                </a:lnTo>
                <a:lnTo>
                  <a:pt x="15517" y="734"/>
                </a:lnTo>
                <a:lnTo>
                  <a:pt x="15371" y="551"/>
                </a:lnTo>
                <a:lnTo>
                  <a:pt x="15150" y="367"/>
                </a:lnTo>
                <a:lnTo>
                  <a:pt x="14930" y="220"/>
                </a:lnTo>
                <a:lnTo>
                  <a:pt x="14637" y="74"/>
                </a:lnTo>
                <a:lnTo>
                  <a:pt x="14270" y="0"/>
                </a:lnTo>
                <a:close/>
                <a:moveTo>
                  <a:pt x="11115" y="4549"/>
                </a:moveTo>
                <a:lnTo>
                  <a:pt x="11446" y="4842"/>
                </a:lnTo>
                <a:lnTo>
                  <a:pt x="11299" y="4952"/>
                </a:lnTo>
                <a:lnTo>
                  <a:pt x="11115" y="4916"/>
                </a:lnTo>
                <a:lnTo>
                  <a:pt x="10932" y="4916"/>
                </a:lnTo>
                <a:lnTo>
                  <a:pt x="10639" y="4952"/>
                </a:lnTo>
                <a:lnTo>
                  <a:pt x="10859" y="4732"/>
                </a:lnTo>
                <a:lnTo>
                  <a:pt x="11115" y="4549"/>
                </a:lnTo>
                <a:close/>
                <a:moveTo>
                  <a:pt x="6860" y="3632"/>
                </a:moveTo>
                <a:lnTo>
                  <a:pt x="7007" y="3668"/>
                </a:lnTo>
                <a:lnTo>
                  <a:pt x="7044" y="3705"/>
                </a:lnTo>
                <a:lnTo>
                  <a:pt x="7044" y="3742"/>
                </a:lnTo>
                <a:lnTo>
                  <a:pt x="7044" y="3779"/>
                </a:lnTo>
                <a:lnTo>
                  <a:pt x="7080" y="3852"/>
                </a:lnTo>
                <a:lnTo>
                  <a:pt x="7191" y="3889"/>
                </a:lnTo>
                <a:lnTo>
                  <a:pt x="7374" y="3889"/>
                </a:lnTo>
                <a:lnTo>
                  <a:pt x="7411" y="3925"/>
                </a:lnTo>
                <a:lnTo>
                  <a:pt x="7447" y="4035"/>
                </a:lnTo>
                <a:lnTo>
                  <a:pt x="7484" y="4145"/>
                </a:lnTo>
                <a:lnTo>
                  <a:pt x="7484" y="4255"/>
                </a:lnTo>
                <a:lnTo>
                  <a:pt x="7447" y="4512"/>
                </a:lnTo>
                <a:lnTo>
                  <a:pt x="7374" y="4769"/>
                </a:lnTo>
                <a:lnTo>
                  <a:pt x="7227" y="5026"/>
                </a:lnTo>
                <a:lnTo>
                  <a:pt x="7154" y="5136"/>
                </a:lnTo>
                <a:lnTo>
                  <a:pt x="7044" y="5209"/>
                </a:lnTo>
                <a:lnTo>
                  <a:pt x="6934" y="5246"/>
                </a:lnTo>
                <a:lnTo>
                  <a:pt x="6787" y="5246"/>
                </a:lnTo>
                <a:lnTo>
                  <a:pt x="6787" y="4989"/>
                </a:lnTo>
                <a:lnTo>
                  <a:pt x="6750" y="4769"/>
                </a:lnTo>
                <a:lnTo>
                  <a:pt x="6640" y="4549"/>
                </a:lnTo>
                <a:lnTo>
                  <a:pt x="6494" y="4329"/>
                </a:lnTo>
                <a:lnTo>
                  <a:pt x="6310" y="4145"/>
                </a:lnTo>
                <a:lnTo>
                  <a:pt x="6090" y="4035"/>
                </a:lnTo>
                <a:lnTo>
                  <a:pt x="6090" y="3925"/>
                </a:lnTo>
                <a:lnTo>
                  <a:pt x="6163" y="3852"/>
                </a:lnTo>
                <a:lnTo>
                  <a:pt x="6237" y="3779"/>
                </a:lnTo>
                <a:lnTo>
                  <a:pt x="6347" y="3742"/>
                </a:lnTo>
                <a:lnTo>
                  <a:pt x="6567" y="3705"/>
                </a:lnTo>
                <a:lnTo>
                  <a:pt x="6860" y="3632"/>
                </a:lnTo>
                <a:close/>
                <a:moveTo>
                  <a:pt x="6530" y="3192"/>
                </a:moveTo>
                <a:lnTo>
                  <a:pt x="6494" y="3228"/>
                </a:lnTo>
                <a:lnTo>
                  <a:pt x="6457" y="3302"/>
                </a:lnTo>
                <a:lnTo>
                  <a:pt x="6457" y="3338"/>
                </a:lnTo>
                <a:lnTo>
                  <a:pt x="6457" y="3412"/>
                </a:lnTo>
                <a:lnTo>
                  <a:pt x="6200" y="3485"/>
                </a:lnTo>
                <a:lnTo>
                  <a:pt x="5980" y="3558"/>
                </a:lnTo>
                <a:lnTo>
                  <a:pt x="5797" y="3742"/>
                </a:lnTo>
                <a:lnTo>
                  <a:pt x="5760" y="3815"/>
                </a:lnTo>
                <a:lnTo>
                  <a:pt x="5687" y="3925"/>
                </a:lnTo>
                <a:lnTo>
                  <a:pt x="5687" y="4035"/>
                </a:lnTo>
                <a:lnTo>
                  <a:pt x="5687" y="4072"/>
                </a:lnTo>
                <a:lnTo>
                  <a:pt x="5797" y="4219"/>
                </a:lnTo>
                <a:lnTo>
                  <a:pt x="5907" y="4292"/>
                </a:lnTo>
                <a:lnTo>
                  <a:pt x="6053" y="4365"/>
                </a:lnTo>
                <a:lnTo>
                  <a:pt x="6163" y="4439"/>
                </a:lnTo>
                <a:lnTo>
                  <a:pt x="6274" y="4512"/>
                </a:lnTo>
                <a:lnTo>
                  <a:pt x="6347" y="4622"/>
                </a:lnTo>
                <a:lnTo>
                  <a:pt x="6420" y="4769"/>
                </a:lnTo>
                <a:lnTo>
                  <a:pt x="6494" y="5026"/>
                </a:lnTo>
                <a:lnTo>
                  <a:pt x="6457" y="5282"/>
                </a:lnTo>
                <a:lnTo>
                  <a:pt x="6494" y="5392"/>
                </a:lnTo>
                <a:lnTo>
                  <a:pt x="6530" y="5466"/>
                </a:lnTo>
                <a:lnTo>
                  <a:pt x="6750" y="5539"/>
                </a:lnTo>
                <a:lnTo>
                  <a:pt x="6934" y="5539"/>
                </a:lnTo>
                <a:lnTo>
                  <a:pt x="7117" y="5503"/>
                </a:lnTo>
                <a:lnTo>
                  <a:pt x="7264" y="5429"/>
                </a:lnTo>
                <a:lnTo>
                  <a:pt x="7411" y="5282"/>
                </a:lnTo>
                <a:lnTo>
                  <a:pt x="7521" y="5136"/>
                </a:lnTo>
                <a:lnTo>
                  <a:pt x="7631" y="4952"/>
                </a:lnTo>
                <a:lnTo>
                  <a:pt x="7704" y="4769"/>
                </a:lnTo>
                <a:lnTo>
                  <a:pt x="7741" y="4585"/>
                </a:lnTo>
                <a:lnTo>
                  <a:pt x="7777" y="4365"/>
                </a:lnTo>
                <a:lnTo>
                  <a:pt x="7777" y="4145"/>
                </a:lnTo>
                <a:lnTo>
                  <a:pt x="7777" y="3925"/>
                </a:lnTo>
                <a:lnTo>
                  <a:pt x="7704" y="3779"/>
                </a:lnTo>
                <a:lnTo>
                  <a:pt x="7631" y="3668"/>
                </a:lnTo>
                <a:lnTo>
                  <a:pt x="7484" y="3595"/>
                </a:lnTo>
                <a:lnTo>
                  <a:pt x="7337" y="3595"/>
                </a:lnTo>
                <a:lnTo>
                  <a:pt x="7301" y="3485"/>
                </a:lnTo>
                <a:lnTo>
                  <a:pt x="7227" y="3448"/>
                </a:lnTo>
                <a:lnTo>
                  <a:pt x="7044" y="3375"/>
                </a:lnTo>
                <a:lnTo>
                  <a:pt x="6824" y="3302"/>
                </a:lnTo>
                <a:lnTo>
                  <a:pt x="6677" y="3228"/>
                </a:lnTo>
                <a:lnTo>
                  <a:pt x="6567" y="3192"/>
                </a:lnTo>
                <a:close/>
                <a:moveTo>
                  <a:pt x="11739" y="5136"/>
                </a:moveTo>
                <a:lnTo>
                  <a:pt x="12179" y="5686"/>
                </a:lnTo>
                <a:lnTo>
                  <a:pt x="11776" y="5796"/>
                </a:lnTo>
                <a:lnTo>
                  <a:pt x="11409" y="6016"/>
                </a:lnTo>
                <a:lnTo>
                  <a:pt x="11042" y="6236"/>
                </a:lnTo>
                <a:lnTo>
                  <a:pt x="10895" y="6383"/>
                </a:lnTo>
                <a:lnTo>
                  <a:pt x="10785" y="6566"/>
                </a:lnTo>
                <a:lnTo>
                  <a:pt x="10749" y="6640"/>
                </a:lnTo>
                <a:lnTo>
                  <a:pt x="10785" y="6676"/>
                </a:lnTo>
                <a:lnTo>
                  <a:pt x="10859" y="6713"/>
                </a:lnTo>
                <a:lnTo>
                  <a:pt x="10932" y="6713"/>
                </a:lnTo>
                <a:lnTo>
                  <a:pt x="11262" y="6493"/>
                </a:lnTo>
                <a:lnTo>
                  <a:pt x="11556" y="6310"/>
                </a:lnTo>
                <a:lnTo>
                  <a:pt x="11849" y="6199"/>
                </a:lnTo>
                <a:lnTo>
                  <a:pt x="12143" y="6089"/>
                </a:lnTo>
                <a:lnTo>
                  <a:pt x="12253" y="6053"/>
                </a:lnTo>
                <a:lnTo>
                  <a:pt x="12363" y="6016"/>
                </a:lnTo>
                <a:lnTo>
                  <a:pt x="12399" y="5979"/>
                </a:lnTo>
                <a:lnTo>
                  <a:pt x="12619" y="6456"/>
                </a:lnTo>
                <a:lnTo>
                  <a:pt x="12840" y="6896"/>
                </a:lnTo>
                <a:lnTo>
                  <a:pt x="12803" y="6933"/>
                </a:lnTo>
                <a:lnTo>
                  <a:pt x="12326" y="7043"/>
                </a:lnTo>
                <a:lnTo>
                  <a:pt x="11812" y="7117"/>
                </a:lnTo>
                <a:lnTo>
                  <a:pt x="11299" y="7117"/>
                </a:lnTo>
                <a:lnTo>
                  <a:pt x="10749" y="7080"/>
                </a:lnTo>
                <a:lnTo>
                  <a:pt x="10675" y="7117"/>
                </a:lnTo>
                <a:lnTo>
                  <a:pt x="10639" y="7153"/>
                </a:lnTo>
                <a:lnTo>
                  <a:pt x="10639" y="7227"/>
                </a:lnTo>
                <a:lnTo>
                  <a:pt x="10712" y="7300"/>
                </a:lnTo>
                <a:lnTo>
                  <a:pt x="10932" y="7373"/>
                </a:lnTo>
                <a:lnTo>
                  <a:pt x="11189" y="7447"/>
                </a:lnTo>
                <a:lnTo>
                  <a:pt x="11702" y="7483"/>
                </a:lnTo>
                <a:lnTo>
                  <a:pt x="11959" y="7483"/>
                </a:lnTo>
                <a:lnTo>
                  <a:pt x="12216" y="7447"/>
                </a:lnTo>
                <a:lnTo>
                  <a:pt x="12583" y="7373"/>
                </a:lnTo>
                <a:lnTo>
                  <a:pt x="12693" y="7373"/>
                </a:lnTo>
                <a:lnTo>
                  <a:pt x="12766" y="7337"/>
                </a:lnTo>
                <a:lnTo>
                  <a:pt x="12803" y="7410"/>
                </a:lnTo>
                <a:lnTo>
                  <a:pt x="12840" y="7447"/>
                </a:lnTo>
                <a:lnTo>
                  <a:pt x="12876" y="7483"/>
                </a:lnTo>
                <a:lnTo>
                  <a:pt x="12986" y="7520"/>
                </a:lnTo>
                <a:lnTo>
                  <a:pt x="13023" y="7777"/>
                </a:lnTo>
                <a:lnTo>
                  <a:pt x="13060" y="8070"/>
                </a:lnTo>
                <a:lnTo>
                  <a:pt x="12986" y="8107"/>
                </a:lnTo>
                <a:lnTo>
                  <a:pt x="12693" y="7997"/>
                </a:lnTo>
                <a:lnTo>
                  <a:pt x="12473" y="7887"/>
                </a:lnTo>
                <a:lnTo>
                  <a:pt x="12253" y="7777"/>
                </a:lnTo>
                <a:lnTo>
                  <a:pt x="11886" y="7777"/>
                </a:lnTo>
                <a:lnTo>
                  <a:pt x="11776" y="7813"/>
                </a:lnTo>
                <a:lnTo>
                  <a:pt x="11226" y="7777"/>
                </a:lnTo>
                <a:lnTo>
                  <a:pt x="10895" y="7740"/>
                </a:lnTo>
                <a:lnTo>
                  <a:pt x="10749" y="7740"/>
                </a:lnTo>
                <a:lnTo>
                  <a:pt x="10675" y="7703"/>
                </a:lnTo>
                <a:lnTo>
                  <a:pt x="10565" y="7483"/>
                </a:lnTo>
                <a:lnTo>
                  <a:pt x="10529" y="7483"/>
                </a:lnTo>
                <a:lnTo>
                  <a:pt x="10529" y="7520"/>
                </a:lnTo>
                <a:lnTo>
                  <a:pt x="10529" y="7887"/>
                </a:lnTo>
                <a:lnTo>
                  <a:pt x="10529" y="7960"/>
                </a:lnTo>
                <a:lnTo>
                  <a:pt x="10602" y="7997"/>
                </a:lnTo>
                <a:lnTo>
                  <a:pt x="11042" y="8107"/>
                </a:lnTo>
                <a:lnTo>
                  <a:pt x="11482" y="8144"/>
                </a:lnTo>
                <a:lnTo>
                  <a:pt x="11482" y="8327"/>
                </a:lnTo>
                <a:lnTo>
                  <a:pt x="11519" y="8474"/>
                </a:lnTo>
                <a:lnTo>
                  <a:pt x="11592" y="8547"/>
                </a:lnTo>
                <a:lnTo>
                  <a:pt x="11629" y="8584"/>
                </a:lnTo>
                <a:lnTo>
                  <a:pt x="11776" y="8657"/>
                </a:lnTo>
                <a:lnTo>
                  <a:pt x="11959" y="8767"/>
                </a:lnTo>
                <a:lnTo>
                  <a:pt x="11409" y="8657"/>
                </a:lnTo>
                <a:lnTo>
                  <a:pt x="10969" y="8474"/>
                </a:lnTo>
                <a:lnTo>
                  <a:pt x="10712" y="8437"/>
                </a:lnTo>
                <a:lnTo>
                  <a:pt x="10455" y="8400"/>
                </a:lnTo>
                <a:lnTo>
                  <a:pt x="10198" y="8217"/>
                </a:lnTo>
                <a:lnTo>
                  <a:pt x="10052" y="8180"/>
                </a:lnTo>
                <a:lnTo>
                  <a:pt x="9942" y="8144"/>
                </a:lnTo>
                <a:lnTo>
                  <a:pt x="9722" y="8180"/>
                </a:lnTo>
                <a:lnTo>
                  <a:pt x="9575" y="8254"/>
                </a:lnTo>
                <a:lnTo>
                  <a:pt x="9465" y="8364"/>
                </a:lnTo>
                <a:lnTo>
                  <a:pt x="9355" y="8510"/>
                </a:lnTo>
                <a:lnTo>
                  <a:pt x="9245" y="8584"/>
                </a:lnTo>
                <a:lnTo>
                  <a:pt x="9098" y="8620"/>
                </a:lnTo>
                <a:lnTo>
                  <a:pt x="8841" y="8584"/>
                </a:lnTo>
                <a:lnTo>
                  <a:pt x="8621" y="8620"/>
                </a:lnTo>
                <a:lnTo>
                  <a:pt x="8401" y="8694"/>
                </a:lnTo>
                <a:lnTo>
                  <a:pt x="8181" y="8804"/>
                </a:lnTo>
                <a:lnTo>
                  <a:pt x="7924" y="8804"/>
                </a:lnTo>
                <a:lnTo>
                  <a:pt x="7851" y="8767"/>
                </a:lnTo>
                <a:lnTo>
                  <a:pt x="7814" y="8730"/>
                </a:lnTo>
                <a:lnTo>
                  <a:pt x="7814" y="8694"/>
                </a:lnTo>
                <a:lnTo>
                  <a:pt x="7887" y="8620"/>
                </a:lnTo>
                <a:lnTo>
                  <a:pt x="7998" y="8510"/>
                </a:lnTo>
                <a:lnTo>
                  <a:pt x="8144" y="8437"/>
                </a:lnTo>
                <a:lnTo>
                  <a:pt x="8401" y="8327"/>
                </a:lnTo>
                <a:lnTo>
                  <a:pt x="8731" y="8180"/>
                </a:lnTo>
                <a:lnTo>
                  <a:pt x="8915" y="8070"/>
                </a:lnTo>
                <a:lnTo>
                  <a:pt x="9025" y="7924"/>
                </a:lnTo>
                <a:lnTo>
                  <a:pt x="9135" y="7777"/>
                </a:lnTo>
                <a:lnTo>
                  <a:pt x="9208" y="7630"/>
                </a:lnTo>
                <a:lnTo>
                  <a:pt x="9208" y="7447"/>
                </a:lnTo>
                <a:lnTo>
                  <a:pt x="9171" y="7227"/>
                </a:lnTo>
                <a:lnTo>
                  <a:pt x="9098" y="7117"/>
                </a:lnTo>
                <a:lnTo>
                  <a:pt x="8988" y="7006"/>
                </a:lnTo>
                <a:lnTo>
                  <a:pt x="8841" y="6896"/>
                </a:lnTo>
                <a:lnTo>
                  <a:pt x="8694" y="6860"/>
                </a:lnTo>
                <a:lnTo>
                  <a:pt x="8548" y="6823"/>
                </a:lnTo>
                <a:lnTo>
                  <a:pt x="8401" y="6823"/>
                </a:lnTo>
                <a:lnTo>
                  <a:pt x="8254" y="6860"/>
                </a:lnTo>
                <a:lnTo>
                  <a:pt x="8108" y="6933"/>
                </a:lnTo>
                <a:lnTo>
                  <a:pt x="7924" y="7117"/>
                </a:lnTo>
                <a:lnTo>
                  <a:pt x="7924" y="7117"/>
                </a:lnTo>
                <a:lnTo>
                  <a:pt x="7998" y="6970"/>
                </a:lnTo>
                <a:lnTo>
                  <a:pt x="8108" y="6860"/>
                </a:lnTo>
                <a:lnTo>
                  <a:pt x="8291" y="6603"/>
                </a:lnTo>
                <a:lnTo>
                  <a:pt x="8511" y="6383"/>
                </a:lnTo>
                <a:lnTo>
                  <a:pt x="8768" y="6126"/>
                </a:lnTo>
                <a:lnTo>
                  <a:pt x="8951" y="5943"/>
                </a:lnTo>
                <a:lnTo>
                  <a:pt x="9135" y="5796"/>
                </a:lnTo>
                <a:lnTo>
                  <a:pt x="9171" y="5796"/>
                </a:lnTo>
                <a:lnTo>
                  <a:pt x="9391" y="5759"/>
                </a:lnTo>
                <a:lnTo>
                  <a:pt x="9612" y="5686"/>
                </a:lnTo>
                <a:lnTo>
                  <a:pt x="10052" y="5539"/>
                </a:lnTo>
                <a:lnTo>
                  <a:pt x="10455" y="5356"/>
                </a:lnTo>
                <a:lnTo>
                  <a:pt x="10639" y="5282"/>
                </a:lnTo>
                <a:lnTo>
                  <a:pt x="10895" y="5246"/>
                </a:lnTo>
                <a:lnTo>
                  <a:pt x="10895" y="5246"/>
                </a:lnTo>
                <a:lnTo>
                  <a:pt x="10602" y="5503"/>
                </a:lnTo>
                <a:lnTo>
                  <a:pt x="10492" y="5649"/>
                </a:lnTo>
                <a:lnTo>
                  <a:pt x="10419" y="5833"/>
                </a:lnTo>
                <a:lnTo>
                  <a:pt x="10455" y="5869"/>
                </a:lnTo>
                <a:lnTo>
                  <a:pt x="10639" y="5796"/>
                </a:lnTo>
                <a:lnTo>
                  <a:pt x="10822" y="5723"/>
                </a:lnTo>
                <a:lnTo>
                  <a:pt x="11152" y="5503"/>
                </a:lnTo>
                <a:lnTo>
                  <a:pt x="11739" y="5136"/>
                </a:lnTo>
                <a:close/>
                <a:moveTo>
                  <a:pt x="11996" y="8254"/>
                </a:moveTo>
                <a:lnTo>
                  <a:pt x="12546" y="8400"/>
                </a:lnTo>
                <a:lnTo>
                  <a:pt x="12729" y="8584"/>
                </a:lnTo>
                <a:lnTo>
                  <a:pt x="12803" y="8620"/>
                </a:lnTo>
                <a:lnTo>
                  <a:pt x="12876" y="8657"/>
                </a:lnTo>
                <a:lnTo>
                  <a:pt x="12950" y="8620"/>
                </a:lnTo>
                <a:lnTo>
                  <a:pt x="13023" y="8584"/>
                </a:lnTo>
                <a:lnTo>
                  <a:pt x="12950" y="9024"/>
                </a:lnTo>
                <a:lnTo>
                  <a:pt x="12509" y="8914"/>
                </a:lnTo>
                <a:lnTo>
                  <a:pt x="12399" y="8657"/>
                </a:lnTo>
                <a:lnTo>
                  <a:pt x="12216" y="8474"/>
                </a:lnTo>
                <a:lnTo>
                  <a:pt x="12033" y="8327"/>
                </a:lnTo>
                <a:lnTo>
                  <a:pt x="11959" y="8290"/>
                </a:lnTo>
                <a:lnTo>
                  <a:pt x="11996" y="8254"/>
                </a:lnTo>
                <a:close/>
                <a:moveTo>
                  <a:pt x="10932" y="8841"/>
                </a:moveTo>
                <a:lnTo>
                  <a:pt x="11519" y="9097"/>
                </a:lnTo>
                <a:lnTo>
                  <a:pt x="12106" y="9244"/>
                </a:lnTo>
                <a:lnTo>
                  <a:pt x="12033" y="9391"/>
                </a:lnTo>
                <a:lnTo>
                  <a:pt x="11922" y="9537"/>
                </a:lnTo>
                <a:lnTo>
                  <a:pt x="11776" y="9611"/>
                </a:lnTo>
                <a:lnTo>
                  <a:pt x="11702" y="9611"/>
                </a:lnTo>
                <a:lnTo>
                  <a:pt x="11629" y="9574"/>
                </a:lnTo>
                <a:lnTo>
                  <a:pt x="11519" y="9537"/>
                </a:lnTo>
                <a:lnTo>
                  <a:pt x="11409" y="9427"/>
                </a:lnTo>
                <a:lnTo>
                  <a:pt x="11226" y="9244"/>
                </a:lnTo>
                <a:lnTo>
                  <a:pt x="10932" y="8841"/>
                </a:lnTo>
                <a:close/>
                <a:moveTo>
                  <a:pt x="12509" y="9354"/>
                </a:moveTo>
                <a:lnTo>
                  <a:pt x="12876" y="9391"/>
                </a:lnTo>
                <a:lnTo>
                  <a:pt x="12656" y="10161"/>
                </a:lnTo>
                <a:lnTo>
                  <a:pt x="12583" y="10088"/>
                </a:lnTo>
                <a:lnTo>
                  <a:pt x="12363" y="10088"/>
                </a:lnTo>
                <a:lnTo>
                  <a:pt x="12216" y="10051"/>
                </a:lnTo>
                <a:lnTo>
                  <a:pt x="11886" y="9978"/>
                </a:lnTo>
                <a:lnTo>
                  <a:pt x="12106" y="9868"/>
                </a:lnTo>
                <a:lnTo>
                  <a:pt x="12289" y="9758"/>
                </a:lnTo>
                <a:lnTo>
                  <a:pt x="12399" y="9574"/>
                </a:lnTo>
                <a:lnTo>
                  <a:pt x="12509" y="9354"/>
                </a:lnTo>
                <a:close/>
                <a:moveTo>
                  <a:pt x="10382" y="9721"/>
                </a:moveTo>
                <a:lnTo>
                  <a:pt x="11409" y="10161"/>
                </a:lnTo>
                <a:lnTo>
                  <a:pt x="11922" y="10381"/>
                </a:lnTo>
                <a:lnTo>
                  <a:pt x="12253" y="10491"/>
                </a:lnTo>
                <a:lnTo>
                  <a:pt x="12399" y="10491"/>
                </a:lnTo>
                <a:lnTo>
                  <a:pt x="12509" y="10455"/>
                </a:lnTo>
                <a:lnTo>
                  <a:pt x="12326" y="10968"/>
                </a:lnTo>
                <a:lnTo>
                  <a:pt x="12033" y="10858"/>
                </a:lnTo>
                <a:lnTo>
                  <a:pt x="11886" y="10785"/>
                </a:lnTo>
                <a:lnTo>
                  <a:pt x="11776" y="10711"/>
                </a:lnTo>
                <a:lnTo>
                  <a:pt x="11519" y="10528"/>
                </a:lnTo>
                <a:lnTo>
                  <a:pt x="11409" y="10418"/>
                </a:lnTo>
                <a:lnTo>
                  <a:pt x="11262" y="10344"/>
                </a:lnTo>
                <a:lnTo>
                  <a:pt x="11079" y="10308"/>
                </a:lnTo>
                <a:lnTo>
                  <a:pt x="10895" y="10271"/>
                </a:lnTo>
                <a:lnTo>
                  <a:pt x="10492" y="10234"/>
                </a:lnTo>
                <a:lnTo>
                  <a:pt x="10455" y="9978"/>
                </a:lnTo>
                <a:lnTo>
                  <a:pt x="10382" y="9721"/>
                </a:lnTo>
                <a:close/>
                <a:moveTo>
                  <a:pt x="10455" y="10528"/>
                </a:moveTo>
                <a:lnTo>
                  <a:pt x="10785" y="10601"/>
                </a:lnTo>
                <a:lnTo>
                  <a:pt x="10969" y="10638"/>
                </a:lnTo>
                <a:lnTo>
                  <a:pt x="11115" y="10711"/>
                </a:lnTo>
                <a:lnTo>
                  <a:pt x="11336" y="10821"/>
                </a:lnTo>
                <a:lnTo>
                  <a:pt x="11519" y="10968"/>
                </a:lnTo>
                <a:lnTo>
                  <a:pt x="11702" y="11115"/>
                </a:lnTo>
                <a:lnTo>
                  <a:pt x="11886" y="11262"/>
                </a:lnTo>
                <a:lnTo>
                  <a:pt x="12106" y="11335"/>
                </a:lnTo>
                <a:lnTo>
                  <a:pt x="11739" y="11922"/>
                </a:lnTo>
                <a:lnTo>
                  <a:pt x="11629" y="11922"/>
                </a:lnTo>
                <a:lnTo>
                  <a:pt x="11482" y="11885"/>
                </a:lnTo>
                <a:lnTo>
                  <a:pt x="11226" y="11738"/>
                </a:lnTo>
                <a:lnTo>
                  <a:pt x="10565" y="11482"/>
                </a:lnTo>
                <a:lnTo>
                  <a:pt x="10272" y="11335"/>
                </a:lnTo>
                <a:lnTo>
                  <a:pt x="10382" y="10968"/>
                </a:lnTo>
                <a:lnTo>
                  <a:pt x="10455" y="10601"/>
                </a:lnTo>
                <a:lnTo>
                  <a:pt x="10455" y="10528"/>
                </a:lnTo>
                <a:close/>
                <a:moveTo>
                  <a:pt x="10125" y="11665"/>
                </a:moveTo>
                <a:lnTo>
                  <a:pt x="10785" y="11958"/>
                </a:lnTo>
                <a:lnTo>
                  <a:pt x="11115" y="12142"/>
                </a:lnTo>
                <a:lnTo>
                  <a:pt x="11299" y="12215"/>
                </a:lnTo>
                <a:lnTo>
                  <a:pt x="11482" y="12289"/>
                </a:lnTo>
                <a:lnTo>
                  <a:pt x="11226" y="12655"/>
                </a:lnTo>
                <a:lnTo>
                  <a:pt x="10895" y="12545"/>
                </a:lnTo>
                <a:lnTo>
                  <a:pt x="10455" y="12399"/>
                </a:lnTo>
                <a:lnTo>
                  <a:pt x="10052" y="12252"/>
                </a:lnTo>
                <a:lnTo>
                  <a:pt x="9868" y="12142"/>
                </a:lnTo>
                <a:lnTo>
                  <a:pt x="10125" y="11665"/>
                </a:lnTo>
                <a:close/>
                <a:moveTo>
                  <a:pt x="9355" y="9574"/>
                </a:moveTo>
                <a:lnTo>
                  <a:pt x="9575" y="9611"/>
                </a:lnTo>
                <a:lnTo>
                  <a:pt x="9795" y="9648"/>
                </a:lnTo>
                <a:lnTo>
                  <a:pt x="9978" y="9758"/>
                </a:lnTo>
                <a:lnTo>
                  <a:pt x="10052" y="9868"/>
                </a:lnTo>
                <a:lnTo>
                  <a:pt x="10088" y="9941"/>
                </a:lnTo>
                <a:lnTo>
                  <a:pt x="10125" y="10088"/>
                </a:lnTo>
                <a:lnTo>
                  <a:pt x="10125" y="10198"/>
                </a:lnTo>
                <a:lnTo>
                  <a:pt x="9832" y="10161"/>
                </a:lnTo>
                <a:lnTo>
                  <a:pt x="9795" y="10198"/>
                </a:lnTo>
                <a:lnTo>
                  <a:pt x="9795" y="10234"/>
                </a:lnTo>
                <a:lnTo>
                  <a:pt x="9942" y="10344"/>
                </a:lnTo>
                <a:lnTo>
                  <a:pt x="10088" y="10455"/>
                </a:lnTo>
                <a:lnTo>
                  <a:pt x="10015" y="10785"/>
                </a:lnTo>
                <a:lnTo>
                  <a:pt x="9942" y="11078"/>
                </a:lnTo>
                <a:lnTo>
                  <a:pt x="9905" y="11188"/>
                </a:lnTo>
                <a:lnTo>
                  <a:pt x="9648" y="11115"/>
                </a:lnTo>
                <a:lnTo>
                  <a:pt x="9391" y="11078"/>
                </a:lnTo>
                <a:lnTo>
                  <a:pt x="9355" y="11078"/>
                </a:lnTo>
                <a:lnTo>
                  <a:pt x="9318" y="11115"/>
                </a:lnTo>
                <a:lnTo>
                  <a:pt x="9318" y="11151"/>
                </a:lnTo>
                <a:lnTo>
                  <a:pt x="9355" y="11188"/>
                </a:lnTo>
                <a:lnTo>
                  <a:pt x="9538" y="11372"/>
                </a:lnTo>
                <a:lnTo>
                  <a:pt x="9795" y="11518"/>
                </a:lnTo>
                <a:lnTo>
                  <a:pt x="9501" y="11995"/>
                </a:lnTo>
                <a:lnTo>
                  <a:pt x="9061" y="11812"/>
                </a:lnTo>
                <a:lnTo>
                  <a:pt x="8584" y="11628"/>
                </a:lnTo>
                <a:lnTo>
                  <a:pt x="8548" y="11628"/>
                </a:lnTo>
                <a:lnTo>
                  <a:pt x="8548" y="11702"/>
                </a:lnTo>
                <a:lnTo>
                  <a:pt x="8731" y="11848"/>
                </a:lnTo>
                <a:lnTo>
                  <a:pt x="8915" y="12032"/>
                </a:lnTo>
                <a:lnTo>
                  <a:pt x="9318" y="12289"/>
                </a:lnTo>
                <a:lnTo>
                  <a:pt x="9061" y="12582"/>
                </a:lnTo>
                <a:lnTo>
                  <a:pt x="8805" y="12802"/>
                </a:lnTo>
                <a:lnTo>
                  <a:pt x="8548" y="12692"/>
                </a:lnTo>
                <a:lnTo>
                  <a:pt x="8401" y="12069"/>
                </a:lnTo>
                <a:lnTo>
                  <a:pt x="8291" y="11445"/>
                </a:lnTo>
                <a:lnTo>
                  <a:pt x="8218" y="11298"/>
                </a:lnTo>
                <a:lnTo>
                  <a:pt x="8144" y="11188"/>
                </a:lnTo>
                <a:lnTo>
                  <a:pt x="8034" y="11115"/>
                </a:lnTo>
                <a:lnTo>
                  <a:pt x="7374" y="11115"/>
                </a:lnTo>
                <a:lnTo>
                  <a:pt x="7264" y="11078"/>
                </a:lnTo>
                <a:lnTo>
                  <a:pt x="7154" y="11041"/>
                </a:lnTo>
                <a:lnTo>
                  <a:pt x="7007" y="10895"/>
                </a:lnTo>
                <a:lnTo>
                  <a:pt x="6897" y="10675"/>
                </a:lnTo>
                <a:lnTo>
                  <a:pt x="6860" y="10455"/>
                </a:lnTo>
                <a:lnTo>
                  <a:pt x="6860" y="10344"/>
                </a:lnTo>
                <a:lnTo>
                  <a:pt x="6897" y="10234"/>
                </a:lnTo>
                <a:lnTo>
                  <a:pt x="6934" y="10124"/>
                </a:lnTo>
                <a:lnTo>
                  <a:pt x="7007" y="10051"/>
                </a:lnTo>
                <a:lnTo>
                  <a:pt x="7227" y="9978"/>
                </a:lnTo>
                <a:lnTo>
                  <a:pt x="7447" y="9904"/>
                </a:lnTo>
                <a:lnTo>
                  <a:pt x="8328" y="9721"/>
                </a:lnTo>
                <a:lnTo>
                  <a:pt x="8401" y="9758"/>
                </a:lnTo>
                <a:lnTo>
                  <a:pt x="8548" y="9758"/>
                </a:lnTo>
                <a:lnTo>
                  <a:pt x="8841" y="9648"/>
                </a:lnTo>
                <a:lnTo>
                  <a:pt x="9135" y="9574"/>
                </a:lnTo>
                <a:close/>
                <a:moveTo>
                  <a:pt x="1028" y="7373"/>
                </a:moveTo>
                <a:lnTo>
                  <a:pt x="1028" y="7887"/>
                </a:lnTo>
                <a:lnTo>
                  <a:pt x="1101" y="8437"/>
                </a:lnTo>
                <a:lnTo>
                  <a:pt x="1138" y="8474"/>
                </a:lnTo>
                <a:lnTo>
                  <a:pt x="1211" y="8510"/>
                </a:lnTo>
                <a:lnTo>
                  <a:pt x="1285" y="8510"/>
                </a:lnTo>
                <a:lnTo>
                  <a:pt x="1358" y="8474"/>
                </a:lnTo>
                <a:lnTo>
                  <a:pt x="1872" y="8070"/>
                </a:lnTo>
                <a:lnTo>
                  <a:pt x="1945" y="8951"/>
                </a:lnTo>
                <a:lnTo>
                  <a:pt x="1982" y="9611"/>
                </a:lnTo>
                <a:lnTo>
                  <a:pt x="1982" y="9758"/>
                </a:lnTo>
                <a:lnTo>
                  <a:pt x="1982" y="9904"/>
                </a:lnTo>
                <a:lnTo>
                  <a:pt x="1872" y="10014"/>
                </a:lnTo>
                <a:lnTo>
                  <a:pt x="1762" y="10088"/>
                </a:lnTo>
                <a:lnTo>
                  <a:pt x="1615" y="10271"/>
                </a:lnTo>
                <a:lnTo>
                  <a:pt x="1505" y="10455"/>
                </a:lnTo>
                <a:lnTo>
                  <a:pt x="1468" y="10638"/>
                </a:lnTo>
                <a:lnTo>
                  <a:pt x="1468" y="10858"/>
                </a:lnTo>
                <a:lnTo>
                  <a:pt x="1505" y="11078"/>
                </a:lnTo>
                <a:lnTo>
                  <a:pt x="1578" y="11298"/>
                </a:lnTo>
                <a:lnTo>
                  <a:pt x="1688" y="11702"/>
                </a:lnTo>
                <a:lnTo>
                  <a:pt x="2165" y="12876"/>
                </a:lnTo>
                <a:lnTo>
                  <a:pt x="1835" y="12509"/>
                </a:lnTo>
                <a:lnTo>
                  <a:pt x="1505" y="12142"/>
                </a:lnTo>
                <a:lnTo>
                  <a:pt x="1211" y="11665"/>
                </a:lnTo>
                <a:lnTo>
                  <a:pt x="918" y="11188"/>
                </a:lnTo>
                <a:lnTo>
                  <a:pt x="735" y="10675"/>
                </a:lnTo>
                <a:lnTo>
                  <a:pt x="588" y="10161"/>
                </a:lnTo>
                <a:lnTo>
                  <a:pt x="551" y="9831"/>
                </a:lnTo>
                <a:lnTo>
                  <a:pt x="514" y="9501"/>
                </a:lnTo>
                <a:lnTo>
                  <a:pt x="551" y="9171"/>
                </a:lnTo>
                <a:lnTo>
                  <a:pt x="588" y="8841"/>
                </a:lnTo>
                <a:lnTo>
                  <a:pt x="771" y="8180"/>
                </a:lnTo>
                <a:lnTo>
                  <a:pt x="955" y="7557"/>
                </a:lnTo>
                <a:lnTo>
                  <a:pt x="1028" y="7373"/>
                </a:lnTo>
                <a:close/>
                <a:moveTo>
                  <a:pt x="9612" y="12472"/>
                </a:moveTo>
                <a:lnTo>
                  <a:pt x="9942" y="12619"/>
                </a:lnTo>
                <a:lnTo>
                  <a:pt x="10675" y="12912"/>
                </a:lnTo>
                <a:lnTo>
                  <a:pt x="10895" y="12986"/>
                </a:lnTo>
                <a:lnTo>
                  <a:pt x="10529" y="13316"/>
                </a:lnTo>
                <a:lnTo>
                  <a:pt x="10162" y="13609"/>
                </a:lnTo>
                <a:lnTo>
                  <a:pt x="9685" y="13279"/>
                </a:lnTo>
                <a:lnTo>
                  <a:pt x="9171" y="12986"/>
                </a:lnTo>
                <a:lnTo>
                  <a:pt x="9391" y="12729"/>
                </a:lnTo>
                <a:lnTo>
                  <a:pt x="9612" y="12472"/>
                </a:lnTo>
                <a:close/>
                <a:moveTo>
                  <a:pt x="2569" y="5209"/>
                </a:moveTo>
                <a:lnTo>
                  <a:pt x="2899" y="5319"/>
                </a:lnTo>
                <a:lnTo>
                  <a:pt x="3266" y="5356"/>
                </a:lnTo>
                <a:lnTo>
                  <a:pt x="3999" y="5356"/>
                </a:lnTo>
                <a:lnTo>
                  <a:pt x="4733" y="5429"/>
                </a:lnTo>
                <a:lnTo>
                  <a:pt x="5467" y="5539"/>
                </a:lnTo>
                <a:lnTo>
                  <a:pt x="5320" y="5649"/>
                </a:lnTo>
                <a:lnTo>
                  <a:pt x="5173" y="5723"/>
                </a:lnTo>
                <a:lnTo>
                  <a:pt x="4880" y="5833"/>
                </a:lnTo>
                <a:lnTo>
                  <a:pt x="4696" y="5943"/>
                </a:lnTo>
                <a:lnTo>
                  <a:pt x="4513" y="6053"/>
                </a:lnTo>
                <a:lnTo>
                  <a:pt x="4366" y="6236"/>
                </a:lnTo>
                <a:lnTo>
                  <a:pt x="4293" y="6420"/>
                </a:lnTo>
                <a:lnTo>
                  <a:pt x="4256" y="6493"/>
                </a:lnTo>
                <a:lnTo>
                  <a:pt x="4293" y="6603"/>
                </a:lnTo>
                <a:lnTo>
                  <a:pt x="4329" y="6676"/>
                </a:lnTo>
                <a:lnTo>
                  <a:pt x="4366" y="6750"/>
                </a:lnTo>
                <a:lnTo>
                  <a:pt x="4439" y="6823"/>
                </a:lnTo>
                <a:lnTo>
                  <a:pt x="4549" y="6823"/>
                </a:lnTo>
                <a:lnTo>
                  <a:pt x="4660" y="6860"/>
                </a:lnTo>
                <a:lnTo>
                  <a:pt x="4696" y="6933"/>
                </a:lnTo>
                <a:lnTo>
                  <a:pt x="4733" y="7117"/>
                </a:lnTo>
                <a:lnTo>
                  <a:pt x="4770" y="7300"/>
                </a:lnTo>
                <a:lnTo>
                  <a:pt x="4770" y="7667"/>
                </a:lnTo>
                <a:lnTo>
                  <a:pt x="4806" y="7813"/>
                </a:lnTo>
                <a:lnTo>
                  <a:pt x="4586" y="7520"/>
                </a:lnTo>
                <a:lnTo>
                  <a:pt x="4366" y="7263"/>
                </a:lnTo>
                <a:lnTo>
                  <a:pt x="4256" y="7190"/>
                </a:lnTo>
                <a:lnTo>
                  <a:pt x="4146" y="7153"/>
                </a:lnTo>
                <a:lnTo>
                  <a:pt x="3999" y="7117"/>
                </a:lnTo>
                <a:lnTo>
                  <a:pt x="3889" y="7153"/>
                </a:lnTo>
                <a:lnTo>
                  <a:pt x="3632" y="7227"/>
                </a:lnTo>
                <a:lnTo>
                  <a:pt x="3412" y="7373"/>
                </a:lnTo>
                <a:lnTo>
                  <a:pt x="3192" y="7593"/>
                </a:lnTo>
                <a:lnTo>
                  <a:pt x="2972" y="7813"/>
                </a:lnTo>
                <a:lnTo>
                  <a:pt x="2825" y="8070"/>
                </a:lnTo>
                <a:lnTo>
                  <a:pt x="2715" y="8364"/>
                </a:lnTo>
                <a:lnTo>
                  <a:pt x="2642" y="8657"/>
                </a:lnTo>
                <a:lnTo>
                  <a:pt x="2605" y="8951"/>
                </a:lnTo>
                <a:lnTo>
                  <a:pt x="2605" y="9244"/>
                </a:lnTo>
                <a:lnTo>
                  <a:pt x="2679" y="9537"/>
                </a:lnTo>
                <a:lnTo>
                  <a:pt x="2679" y="9611"/>
                </a:lnTo>
                <a:lnTo>
                  <a:pt x="2752" y="9648"/>
                </a:lnTo>
                <a:lnTo>
                  <a:pt x="2789" y="9684"/>
                </a:lnTo>
                <a:lnTo>
                  <a:pt x="3156" y="9684"/>
                </a:lnTo>
                <a:lnTo>
                  <a:pt x="3449" y="9758"/>
                </a:lnTo>
                <a:lnTo>
                  <a:pt x="3706" y="9868"/>
                </a:lnTo>
                <a:lnTo>
                  <a:pt x="3963" y="10014"/>
                </a:lnTo>
                <a:lnTo>
                  <a:pt x="4183" y="10198"/>
                </a:lnTo>
                <a:lnTo>
                  <a:pt x="4403" y="10418"/>
                </a:lnTo>
                <a:lnTo>
                  <a:pt x="4770" y="10858"/>
                </a:lnTo>
                <a:lnTo>
                  <a:pt x="4403" y="11151"/>
                </a:lnTo>
                <a:lnTo>
                  <a:pt x="4109" y="11445"/>
                </a:lnTo>
                <a:lnTo>
                  <a:pt x="3816" y="11775"/>
                </a:lnTo>
                <a:lnTo>
                  <a:pt x="3596" y="12142"/>
                </a:lnTo>
                <a:lnTo>
                  <a:pt x="3412" y="12545"/>
                </a:lnTo>
                <a:lnTo>
                  <a:pt x="3266" y="12986"/>
                </a:lnTo>
                <a:lnTo>
                  <a:pt x="3192" y="13426"/>
                </a:lnTo>
                <a:lnTo>
                  <a:pt x="3156" y="13866"/>
                </a:lnTo>
                <a:lnTo>
                  <a:pt x="3082" y="13829"/>
                </a:lnTo>
                <a:lnTo>
                  <a:pt x="2972" y="13719"/>
                </a:lnTo>
                <a:lnTo>
                  <a:pt x="2899" y="13572"/>
                </a:lnTo>
                <a:lnTo>
                  <a:pt x="2459" y="12582"/>
                </a:lnTo>
                <a:lnTo>
                  <a:pt x="2092" y="11702"/>
                </a:lnTo>
                <a:lnTo>
                  <a:pt x="1945" y="11262"/>
                </a:lnTo>
                <a:lnTo>
                  <a:pt x="1872" y="10821"/>
                </a:lnTo>
                <a:lnTo>
                  <a:pt x="1872" y="10638"/>
                </a:lnTo>
                <a:lnTo>
                  <a:pt x="1945" y="10491"/>
                </a:lnTo>
                <a:lnTo>
                  <a:pt x="2055" y="10381"/>
                </a:lnTo>
                <a:lnTo>
                  <a:pt x="2202" y="10271"/>
                </a:lnTo>
                <a:lnTo>
                  <a:pt x="2312" y="10161"/>
                </a:lnTo>
                <a:lnTo>
                  <a:pt x="2385" y="10051"/>
                </a:lnTo>
                <a:lnTo>
                  <a:pt x="2385" y="9904"/>
                </a:lnTo>
                <a:lnTo>
                  <a:pt x="2385" y="9721"/>
                </a:lnTo>
                <a:lnTo>
                  <a:pt x="2312" y="8730"/>
                </a:lnTo>
                <a:lnTo>
                  <a:pt x="2165" y="7740"/>
                </a:lnTo>
                <a:lnTo>
                  <a:pt x="2165" y="7667"/>
                </a:lnTo>
                <a:lnTo>
                  <a:pt x="2092" y="7593"/>
                </a:lnTo>
                <a:lnTo>
                  <a:pt x="1945" y="7593"/>
                </a:lnTo>
                <a:lnTo>
                  <a:pt x="1358" y="8070"/>
                </a:lnTo>
                <a:lnTo>
                  <a:pt x="1321" y="7667"/>
                </a:lnTo>
                <a:lnTo>
                  <a:pt x="1358" y="7263"/>
                </a:lnTo>
                <a:lnTo>
                  <a:pt x="1395" y="6860"/>
                </a:lnTo>
                <a:lnTo>
                  <a:pt x="1505" y="6456"/>
                </a:lnTo>
                <a:lnTo>
                  <a:pt x="1505" y="6383"/>
                </a:lnTo>
                <a:lnTo>
                  <a:pt x="1468" y="6310"/>
                </a:lnTo>
                <a:lnTo>
                  <a:pt x="1725" y="5796"/>
                </a:lnTo>
                <a:lnTo>
                  <a:pt x="1982" y="5319"/>
                </a:lnTo>
                <a:lnTo>
                  <a:pt x="2239" y="5356"/>
                </a:lnTo>
                <a:lnTo>
                  <a:pt x="2495" y="5392"/>
                </a:lnTo>
                <a:lnTo>
                  <a:pt x="2569" y="5356"/>
                </a:lnTo>
                <a:lnTo>
                  <a:pt x="2605" y="5319"/>
                </a:lnTo>
                <a:lnTo>
                  <a:pt x="2605" y="5282"/>
                </a:lnTo>
                <a:lnTo>
                  <a:pt x="2569" y="5209"/>
                </a:lnTo>
                <a:close/>
                <a:moveTo>
                  <a:pt x="8805" y="13939"/>
                </a:moveTo>
                <a:lnTo>
                  <a:pt x="9098" y="13976"/>
                </a:lnTo>
                <a:lnTo>
                  <a:pt x="9391" y="14049"/>
                </a:lnTo>
                <a:lnTo>
                  <a:pt x="9208" y="14086"/>
                </a:lnTo>
                <a:lnTo>
                  <a:pt x="9171" y="14049"/>
                </a:lnTo>
                <a:lnTo>
                  <a:pt x="9061" y="14049"/>
                </a:lnTo>
                <a:lnTo>
                  <a:pt x="8988" y="13976"/>
                </a:lnTo>
                <a:lnTo>
                  <a:pt x="8805" y="13939"/>
                </a:lnTo>
                <a:close/>
                <a:moveTo>
                  <a:pt x="5815" y="14178"/>
                </a:moveTo>
                <a:lnTo>
                  <a:pt x="5797" y="14196"/>
                </a:lnTo>
                <a:lnTo>
                  <a:pt x="5760" y="14196"/>
                </a:lnTo>
                <a:lnTo>
                  <a:pt x="5815" y="14178"/>
                </a:lnTo>
                <a:close/>
                <a:moveTo>
                  <a:pt x="7154" y="2935"/>
                </a:moveTo>
                <a:lnTo>
                  <a:pt x="7594" y="3008"/>
                </a:lnTo>
                <a:lnTo>
                  <a:pt x="8034" y="3082"/>
                </a:lnTo>
                <a:lnTo>
                  <a:pt x="8438" y="3155"/>
                </a:lnTo>
                <a:lnTo>
                  <a:pt x="8401" y="3192"/>
                </a:lnTo>
                <a:lnTo>
                  <a:pt x="8401" y="3228"/>
                </a:lnTo>
                <a:lnTo>
                  <a:pt x="8401" y="3265"/>
                </a:lnTo>
                <a:lnTo>
                  <a:pt x="8438" y="3265"/>
                </a:lnTo>
                <a:lnTo>
                  <a:pt x="8621" y="3228"/>
                </a:lnTo>
                <a:lnTo>
                  <a:pt x="8768" y="3265"/>
                </a:lnTo>
                <a:lnTo>
                  <a:pt x="8805" y="3265"/>
                </a:lnTo>
                <a:lnTo>
                  <a:pt x="8768" y="3338"/>
                </a:lnTo>
                <a:lnTo>
                  <a:pt x="8768" y="3412"/>
                </a:lnTo>
                <a:lnTo>
                  <a:pt x="8768" y="3448"/>
                </a:lnTo>
                <a:lnTo>
                  <a:pt x="8805" y="3485"/>
                </a:lnTo>
                <a:lnTo>
                  <a:pt x="8841" y="3485"/>
                </a:lnTo>
                <a:lnTo>
                  <a:pt x="8915" y="3522"/>
                </a:lnTo>
                <a:lnTo>
                  <a:pt x="8988" y="3558"/>
                </a:lnTo>
                <a:lnTo>
                  <a:pt x="9098" y="3668"/>
                </a:lnTo>
                <a:lnTo>
                  <a:pt x="9208" y="3815"/>
                </a:lnTo>
                <a:lnTo>
                  <a:pt x="9245" y="3852"/>
                </a:lnTo>
                <a:lnTo>
                  <a:pt x="9281" y="3889"/>
                </a:lnTo>
                <a:lnTo>
                  <a:pt x="9318" y="3852"/>
                </a:lnTo>
                <a:lnTo>
                  <a:pt x="9391" y="3742"/>
                </a:lnTo>
                <a:lnTo>
                  <a:pt x="9465" y="3632"/>
                </a:lnTo>
                <a:lnTo>
                  <a:pt x="9538" y="3558"/>
                </a:lnTo>
                <a:lnTo>
                  <a:pt x="9758" y="3632"/>
                </a:lnTo>
                <a:lnTo>
                  <a:pt x="9612" y="3815"/>
                </a:lnTo>
                <a:lnTo>
                  <a:pt x="9501" y="3999"/>
                </a:lnTo>
                <a:lnTo>
                  <a:pt x="9465" y="4072"/>
                </a:lnTo>
                <a:lnTo>
                  <a:pt x="9465" y="4182"/>
                </a:lnTo>
                <a:lnTo>
                  <a:pt x="9575" y="4182"/>
                </a:lnTo>
                <a:lnTo>
                  <a:pt x="9648" y="4145"/>
                </a:lnTo>
                <a:lnTo>
                  <a:pt x="9795" y="4035"/>
                </a:lnTo>
                <a:lnTo>
                  <a:pt x="10052" y="3815"/>
                </a:lnTo>
                <a:lnTo>
                  <a:pt x="10308" y="3962"/>
                </a:lnTo>
                <a:lnTo>
                  <a:pt x="10235" y="4035"/>
                </a:lnTo>
                <a:lnTo>
                  <a:pt x="9978" y="4365"/>
                </a:lnTo>
                <a:lnTo>
                  <a:pt x="9868" y="4512"/>
                </a:lnTo>
                <a:lnTo>
                  <a:pt x="9795" y="4696"/>
                </a:lnTo>
                <a:lnTo>
                  <a:pt x="9795" y="4732"/>
                </a:lnTo>
                <a:lnTo>
                  <a:pt x="9832" y="4732"/>
                </a:lnTo>
                <a:lnTo>
                  <a:pt x="10015" y="4659"/>
                </a:lnTo>
                <a:lnTo>
                  <a:pt x="10198" y="4549"/>
                </a:lnTo>
                <a:lnTo>
                  <a:pt x="10492" y="4329"/>
                </a:lnTo>
                <a:lnTo>
                  <a:pt x="10639" y="4182"/>
                </a:lnTo>
                <a:lnTo>
                  <a:pt x="10822" y="4292"/>
                </a:lnTo>
                <a:lnTo>
                  <a:pt x="10565" y="4549"/>
                </a:lnTo>
                <a:lnTo>
                  <a:pt x="10272" y="4879"/>
                </a:lnTo>
                <a:lnTo>
                  <a:pt x="10052" y="5209"/>
                </a:lnTo>
                <a:lnTo>
                  <a:pt x="9942" y="5246"/>
                </a:lnTo>
                <a:lnTo>
                  <a:pt x="9648" y="5392"/>
                </a:lnTo>
                <a:lnTo>
                  <a:pt x="9391" y="5539"/>
                </a:lnTo>
                <a:lnTo>
                  <a:pt x="9281" y="5539"/>
                </a:lnTo>
                <a:lnTo>
                  <a:pt x="9135" y="5576"/>
                </a:lnTo>
                <a:lnTo>
                  <a:pt x="8805" y="5759"/>
                </a:lnTo>
                <a:lnTo>
                  <a:pt x="8548" y="5979"/>
                </a:lnTo>
                <a:lnTo>
                  <a:pt x="8364" y="6089"/>
                </a:lnTo>
                <a:lnTo>
                  <a:pt x="8071" y="6346"/>
                </a:lnTo>
                <a:lnTo>
                  <a:pt x="7924" y="6566"/>
                </a:lnTo>
                <a:lnTo>
                  <a:pt x="7741" y="6750"/>
                </a:lnTo>
                <a:lnTo>
                  <a:pt x="7631" y="6970"/>
                </a:lnTo>
                <a:lnTo>
                  <a:pt x="7594" y="7153"/>
                </a:lnTo>
                <a:lnTo>
                  <a:pt x="7631" y="7227"/>
                </a:lnTo>
                <a:lnTo>
                  <a:pt x="7667" y="7300"/>
                </a:lnTo>
                <a:lnTo>
                  <a:pt x="7741" y="7373"/>
                </a:lnTo>
                <a:lnTo>
                  <a:pt x="7851" y="7410"/>
                </a:lnTo>
                <a:lnTo>
                  <a:pt x="7998" y="7410"/>
                </a:lnTo>
                <a:lnTo>
                  <a:pt x="8144" y="7337"/>
                </a:lnTo>
                <a:lnTo>
                  <a:pt x="8401" y="7190"/>
                </a:lnTo>
                <a:lnTo>
                  <a:pt x="8548" y="7153"/>
                </a:lnTo>
                <a:lnTo>
                  <a:pt x="8731" y="7227"/>
                </a:lnTo>
                <a:lnTo>
                  <a:pt x="8805" y="7263"/>
                </a:lnTo>
                <a:lnTo>
                  <a:pt x="8878" y="7337"/>
                </a:lnTo>
                <a:lnTo>
                  <a:pt x="8915" y="7410"/>
                </a:lnTo>
                <a:lnTo>
                  <a:pt x="8915" y="7483"/>
                </a:lnTo>
                <a:lnTo>
                  <a:pt x="8841" y="7593"/>
                </a:lnTo>
                <a:lnTo>
                  <a:pt x="8731" y="7740"/>
                </a:lnTo>
                <a:lnTo>
                  <a:pt x="8584" y="7850"/>
                </a:lnTo>
                <a:lnTo>
                  <a:pt x="8401" y="7960"/>
                </a:lnTo>
                <a:lnTo>
                  <a:pt x="8144" y="8070"/>
                </a:lnTo>
                <a:lnTo>
                  <a:pt x="7961" y="8144"/>
                </a:lnTo>
                <a:lnTo>
                  <a:pt x="7741" y="8254"/>
                </a:lnTo>
                <a:lnTo>
                  <a:pt x="7557" y="8400"/>
                </a:lnTo>
                <a:lnTo>
                  <a:pt x="7521" y="8474"/>
                </a:lnTo>
                <a:lnTo>
                  <a:pt x="7484" y="8584"/>
                </a:lnTo>
                <a:lnTo>
                  <a:pt x="7447" y="8767"/>
                </a:lnTo>
                <a:lnTo>
                  <a:pt x="7521" y="8914"/>
                </a:lnTo>
                <a:lnTo>
                  <a:pt x="7631" y="9061"/>
                </a:lnTo>
                <a:lnTo>
                  <a:pt x="7777" y="9134"/>
                </a:lnTo>
                <a:lnTo>
                  <a:pt x="7887" y="9171"/>
                </a:lnTo>
                <a:lnTo>
                  <a:pt x="8034" y="9207"/>
                </a:lnTo>
                <a:lnTo>
                  <a:pt x="8254" y="9134"/>
                </a:lnTo>
                <a:lnTo>
                  <a:pt x="8694" y="8951"/>
                </a:lnTo>
                <a:lnTo>
                  <a:pt x="9208" y="8951"/>
                </a:lnTo>
                <a:lnTo>
                  <a:pt x="9391" y="8877"/>
                </a:lnTo>
                <a:lnTo>
                  <a:pt x="9575" y="8767"/>
                </a:lnTo>
                <a:lnTo>
                  <a:pt x="9685" y="8657"/>
                </a:lnTo>
                <a:lnTo>
                  <a:pt x="9795" y="8547"/>
                </a:lnTo>
                <a:lnTo>
                  <a:pt x="9905" y="8547"/>
                </a:lnTo>
                <a:lnTo>
                  <a:pt x="10052" y="8584"/>
                </a:lnTo>
                <a:lnTo>
                  <a:pt x="10088" y="8620"/>
                </a:lnTo>
                <a:lnTo>
                  <a:pt x="10125" y="8620"/>
                </a:lnTo>
                <a:lnTo>
                  <a:pt x="10198" y="8657"/>
                </a:lnTo>
                <a:lnTo>
                  <a:pt x="10382" y="8804"/>
                </a:lnTo>
                <a:lnTo>
                  <a:pt x="10565" y="8987"/>
                </a:lnTo>
                <a:lnTo>
                  <a:pt x="11115" y="9648"/>
                </a:lnTo>
                <a:lnTo>
                  <a:pt x="10382" y="9391"/>
                </a:lnTo>
                <a:lnTo>
                  <a:pt x="10015" y="9281"/>
                </a:lnTo>
                <a:lnTo>
                  <a:pt x="9648" y="9171"/>
                </a:lnTo>
                <a:lnTo>
                  <a:pt x="9612" y="9207"/>
                </a:lnTo>
                <a:lnTo>
                  <a:pt x="9281" y="9171"/>
                </a:lnTo>
                <a:lnTo>
                  <a:pt x="8951" y="9207"/>
                </a:lnTo>
                <a:lnTo>
                  <a:pt x="8621" y="9281"/>
                </a:lnTo>
                <a:lnTo>
                  <a:pt x="8328" y="9391"/>
                </a:lnTo>
                <a:lnTo>
                  <a:pt x="8291" y="9427"/>
                </a:lnTo>
                <a:lnTo>
                  <a:pt x="8144" y="9427"/>
                </a:lnTo>
                <a:lnTo>
                  <a:pt x="7631" y="9537"/>
                </a:lnTo>
                <a:lnTo>
                  <a:pt x="7117" y="9648"/>
                </a:lnTo>
                <a:lnTo>
                  <a:pt x="6934" y="9684"/>
                </a:lnTo>
                <a:lnTo>
                  <a:pt x="6787" y="9794"/>
                </a:lnTo>
                <a:lnTo>
                  <a:pt x="6677" y="9904"/>
                </a:lnTo>
                <a:lnTo>
                  <a:pt x="6567" y="10088"/>
                </a:lnTo>
                <a:lnTo>
                  <a:pt x="6494" y="10271"/>
                </a:lnTo>
                <a:lnTo>
                  <a:pt x="6494" y="10455"/>
                </a:lnTo>
                <a:lnTo>
                  <a:pt x="6494" y="10601"/>
                </a:lnTo>
                <a:lnTo>
                  <a:pt x="6530" y="10785"/>
                </a:lnTo>
                <a:lnTo>
                  <a:pt x="6604" y="10968"/>
                </a:lnTo>
                <a:lnTo>
                  <a:pt x="6714" y="11115"/>
                </a:lnTo>
                <a:lnTo>
                  <a:pt x="6824" y="11225"/>
                </a:lnTo>
                <a:lnTo>
                  <a:pt x="6970" y="11335"/>
                </a:lnTo>
                <a:lnTo>
                  <a:pt x="7117" y="11408"/>
                </a:lnTo>
                <a:lnTo>
                  <a:pt x="7301" y="11445"/>
                </a:lnTo>
                <a:lnTo>
                  <a:pt x="7484" y="11482"/>
                </a:lnTo>
                <a:lnTo>
                  <a:pt x="7777" y="11482"/>
                </a:lnTo>
                <a:lnTo>
                  <a:pt x="7851" y="11555"/>
                </a:lnTo>
                <a:lnTo>
                  <a:pt x="7924" y="11665"/>
                </a:lnTo>
                <a:lnTo>
                  <a:pt x="7961" y="11812"/>
                </a:lnTo>
                <a:lnTo>
                  <a:pt x="8034" y="12105"/>
                </a:lnTo>
                <a:lnTo>
                  <a:pt x="8071" y="12362"/>
                </a:lnTo>
                <a:lnTo>
                  <a:pt x="8108" y="12509"/>
                </a:lnTo>
                <a:lnTo>
                  <a:pt x="7851" y="12435"/>
                </a:lnTo>
                <a:lnTo>
                  <a:pt x="7631" y="12399"/>
                </a:lnTo>
                <a:lnTo>
                  <a:pt x="7557" y="12362"/>
                </a:lnTo>
                <a:lnTo>
                  <a:pt x="7521" y="12215"/>
                </a:lnTo>
                <a:lnTo>
                  <a:pt x="7521" y="12179"/>
                </a:lnTo>
                <a:lnTo>
                  <a:pt x="7447" y="12179"/>
                </a:lnTo>
                <a:lnTo>
                  <a:pt x="7447" y="12215"/>
                </a:lnTo>
                <a:lnTo>
                  <a:pt x="7411" y="12472"/>
                </a:lnTo>
                <a:lnTo>
                  <a:pt x="7411" y="12509"/>
                </a:lnTo>
                <a:lnTo>
                  <a:pt x="7447" y="12545"/>
                </a:lnTo>
                <a:lnTo>
                  <a:pt x="7851" y="12729"/>
                </a:lnTo>
                <a:lnTo>
                  <a:pt x="8254" y="12949"/>
                </a:lnTo>
                <a:lnTo>
                  <a:pt x="8438" y="13316"/>
                </a:lnTo>
                <a:lnTo>
                  <a:pt x="8474" y="13389"/>
                </a:lnTo>
                <a:lnTo>
                  <a:pt x="8548" y="13426"/>
                </a:lnTo>
                <a:lnTo>
                  <a:pt x="8621" y="13426"/>
                </a:lnTo>
                <a:lnTo>
                  <a:pt x="8694" y="13389"/>
                </a:lnTo>
                <a:lnTo>
                  <a:pt x="8841" y="13279"/>
                </a:lnTo>
                <a:lnTo>
                  <a:pt x="9428" y="13609"/>
                </a:lnTo>
                <a:lnTo>
                  <a:pt x="9281" y="13609"/>
                </a:lnTo>
                <a:lnTo>
                  <a:pt x="8548" y="13536"/>
                </a:lnTo>
                <a:lnTo>
                  <a:pt x="7851" y="13536"/>
                </a:lnTo>
                <a:lnTo>
                  <a:pt x="7374" y="13206"/>
                </a:lnTo>
                <a:lnTo>
                  <a:pt x="6860" y="12912"/>
                </a:lnTo>
                <a:lnTo>
                  <a:pt x="6824" y="12876"/>
                </a:lnTo>
                <a:lnTo>
                  <a:pt x="6750" y="12912"/>
                </a:lnTo>
                <a:lnTo>
                  <a:pt x="6750" y="12949"/>
                </a:lnTo>
                <a:lnTo>
                  <a:pt x="6750" y="13022"/>
                </a:lnTo>
                <a:lnTo>
                  <a:pt x="6970" y="13316"/>
                </a:lnTo>
                <a:lnTo>
                  <a:pt x="7227" y="13572"/>
                </a:lnTo>
                <a:lnTo>
                  <a:pt x="6897" y="13609"/>
                </a:lnTo>
                <a:lnTo>
                  <a:pt x="6567" y="13646"/>
                </a:lnTo>
                <a:lnTo>
                  <a:pt x="6310" y="13426"/>
                </a:lnTo>
                <a:lnTo>
                  <a:pt x="6090" y="13169"/>
                </a:lnTo>
                <a:lnTo>
                  <a:pt x="6017" y="13169"/>
                </a:lnTo>
                <a:lnTo>
                  <a:pt x="5943" y="13242"/>
                </a:lnTo>
                <a:lnTo>
                  <a:pt x="5907" y="13389"/>
                </a:lnTo>
                <a:lnTo>
                  <a:pt x="5943" y="13499"/>
                </a:lnTo>
                <a:lnTo>
                  <a:pt x="5980" y="13646"/>
                </a:lnTo>
                <a:lnTo>
                  <a:pt x="6090" y="13756"/>
                </a:lnTo>
                <a:lnTo>
                  <a:pt x="5760" y="13829"/>
                </a:lnTo>
                <a:lnTo>
                  <a:pt x="5430" y="13939"/>
                </a:lnTo>
                <a:lnTo>
                  <a:pt x="5393" y="13903"/>
                </a:lnTo>
                <a:lnTo>
                  <a:pt x="5173" y="13682"/>
                </a:lnTo>
                <a:lnTo>
                  <a:pt x="5026" y="13609"/>
                </a:lnTo>
                <a:lnTo>
                  <a:pt x="4916" y="13572"/>
                </a:lnTo>
                <a:lnTo>
                  <a:pt x="4880" y="13572"/>
                </a:lnTo>
                <a:lnTo>
                  <a:pt x="4880" y="13609"/>
                </a:lnTo>
                <a:lnTo>
                  <a:pt x="4880" y="13682"/>
                </a:lnTo>
                <a:lnTo>
                  <a:pt x="4916" y="13793"/>
                </a:lnTo>
                <a:lnTo>
                  <a:pt x="4990" y="13939"/>
                </a:lnTo>
                <a:lnTo>
                  <a:pt x="5100" y="14086"/>
                </a:lnTo>
                <a:lnTo>
                  <a:pt x="5136" y="14086"/>
                </a:lnTo>
                <a:lnTo>
                  <a:pt x="4843" y="14306"/>
                </a:lnTo>
                <a:lnTo>
                  <a:pt x="4623" y="14269"/>
                </a:lnTo>
                <a:lnTo>
                  <a:pt x="4109" y="14196"/>
                </a:lnTo>
                <a:lnTo>
                  <a:pt x="3853" y="14159"/>
                </a:lnTo>
                <a:lnTo>
                  <a:pt x="3596" y="14086"/>
                </a:lnTo>
                <a:lnTo>
                  <a:pt x="3669" y="14013"/>
                </a:lnTo>
                <a:lnTo>
                  <a:pt x="3706" y="13903"/>
                </a:lnTo>
                <a:lnTo>
                  <a:pt x="3706" y="13829"/>
                </a:lnTo>
                <a:lnTo>
                  <a:pt x="3669" y="13719"/>
                </a:lnTo>
                <a:lnTo>
                  <a:pt x="3632" y="13646"/>
                </a:lnTo>
                <a:lnTo>
                  <a:pt x="3559" y="13609"/>
                </a:lnTo>
                <a:lnTo>
                  <a:pt x="3632" y="13242"/>
                </a:lnTo>
                <a:lnTo>
                  <a:pt x="3742" y="12876"/>
                </a:lnTo>
                <a:lnTo>
                  <a:pt x="3889" y="12509"/>
                </a:lnTo>
                <a:lnTo>
                  <a:pt x="4073" y="12179"/>
                </a:lnTo>
                <a:lnTo>
                  <a:pt x="4293" y="11848"/>
                </a:lnTo>
                <a:lnTo>
                  <a:pt x="4549" y="11555"/>
                </a:lnTo>
                <a:lnTo>
                  <a:pt x="4843" y="11298"/>
                </a:lnTo>
                <a:lnTo>
                  <a:pt x="5173" y="11115"/>
                </a:lnTo>
                <a:lnTo>
                  <a:pt x="5246" y="11041"/>
                </a:lnTo>
                <a:lnTo>
                  <a:pt x="5283" y="10931"/>
                </a:lnTo>
                <a:lnTo>
                  <a:pt x="5283" y="10858"/>
                </a:lnTo>
                <a:lnTo>
                  <a:pt x="5210" y="10785"/>
                </a:lnTo>
                <a:lnTo>
                  <a:pt x="4770" y="10234"/>
                </a:lnTo>
                <a:lnTo>
                  <a:pt x="4549" y="9978"/>
                </a:lnTo>
                <a:lnTo>
                  <a:pt x="4293" y="9758"/>
                </a:lnTo>
                <a:lnTo>
                  <a:pt x="3999" y="9574"/>
                </a:lnTo>
                <a:lnTo>
                  <a:pt x="3706" y="9427"/>
                </a:lnTo>
                <a:lnTo>
                  <a:pt x="3376" y="9317"/>
                </a:lnTo>
                <a:lnTo>
                  <a:pt x="3046" y="9281"/>
                </a:lnTo>
                <a:lnTo>
                  <a:pt x="3046" y="8877"/>
                </a:lnTo>
                <a:lnTo>
                  <a:pt x="3119" y="8510"/>
                </a:lnTo>
                <a:lnTo>
                  <a:pt x="3266" y="8180"/>
                </a:lnTo>
                <a:lnTo>
                  <a:pt x="3486" y="7887"/>
                </a:lnTo>
                <a:lnTo>
                  <a:pt x="3632" y="7740"/>
                </a:lnTo>
                <a:lnTo>
                  <a:pt x="3816" y="7593"/>
                </a:lnTo>
                <a:lnTo>
                  <a:pt x="3889" y="7557"/>
                </a:lnTo>
                <a:lnTo>
                  <a:pt x="3963" y="7557"/>
                </a:lnTo>
                <a:lnTo>
                  <a:pt x="4036" y="7593"/>
                </a:lnTo>
                <a:lnTo>
                  <a:pt x="4109" y="7630"/>
                </a:lnTo>
                <a:lnTo>
                  <a:pt x="4219" y="7740"/>
                </a:lnTo>
                <a:lnTo>
                  <a:pt x="4329" y="7887"/>
                </a:lnTo>
                <a:lnTo>
                  <a:pt x="4916" y="8657"/>
                </a:lnTo>
                <a:lnTo>
                  <a:pt x="5026" y="8730"/>
                </a:lnTo>
                <a:lnTo>
                  <a:pt x="5136" y="8767"/>
                </a:lnTo>
                <a:lnTo>
                  <a:pt x="5210" y="8730"/>
                </a:lnTo>
                <a:lnTo>
                  <a:pt x="5246" y="8694"/>
                </a:lnTo>
                <a:lnTo>
                  <a:pt x="5283" y="8620"/>
                </a:lnTo>
                <a:lnTo>
                  <a:pt x="5283" y="8547"/>
                </a:lnTo>
                <a:lnTo>
                  <a:pt x="5136" y="7006"/>
                </a:lnTo>
                <a:lnTo>
                  <a:pt x="5100" y="6823"/>
                </a:lnTo>
                <a:lnTo>
                  <a:pt x="4990" y="6640"/>
                </a:lnTo>
                <a:lnTo>
                  <a:pt x="4880" y="6493"/>
                </a:lnTo>
                <a:lnTo>
                  <a:pt x="4660" y="6456"/>
                </a:lnTo>
                <a:lnTo>
                  <a:pt x="4733" y="6420"/>
                </a:lnTo>
                <a:lnTo>
                  <a:pt x="4843" y="6346"/>
                </a:lnTo>
                <a:lnTo>
                  <a:pt x="5026" y="6199"/>
                </a:lnTo>
                <a:lnTo>
                  <a:pt x="5430" y="6016"/>
                </a:lnTo>
                <a:lnTo>
                  <a:pt x="5613" y="5943"/>
                </a:lnTo>
                <a:lnTo>
                  <a:pt x="5760" y="5796"/>
                </a:lnTo>
                <a:lnTo>
                  <a:pt x="5870" y="5649"/>
                </a:lnTo>
                <a:lnTo>
                  <a:pt x="5980" y="5466"/>
                </a:lnTo>
                <a:lnTo>
                  <a:pt x="5980" y="5392"/>
                </a:lnTo>
                <a:lnTo>
                  <a:pt x="5943" y="5319"/>
                </a:lnTo>
                <a:lnTo>
                  <a:pt x="5907" y="5246"/>
                </a:lnTo>
                <a:lnTo>
                  <a:pt x="5833" y="5209"/>
                </a:lnTo>
                <a:lnTo>
                  <a:pt x="4990" y="5099"/>
                </a:lnTo>
                <a:lnTo>
                  <a:pt x="4109" y="4989"/>
                </a:lnTo>
                <a:lnTo>
                  <a:pt x="3742" y="4989"/>
                </a:lnTo>
                <a:lnTo>
                  <a:pt x="3302" y="4952"/>
                </a:lnTo>
                <a:lnTo>
                  <a:pt x="2899" y="4989"/>
                </a:lnTo>
                <a:lnTo>
                  <a:pt x="2715" y="5026"/>
                </a:lnTo>
                <a:lnTo>
                  <a:pt x="2532" y="5099"/>
                </a:lnTo>
                <a:lnTo>
                  <a:pt x="2495" y="5136"/>
                </a:lnTo>
                <a:lnTo>
                  <a:pt x="2532" y="5209"/>
                </a:lnTo>
                <a:lnTo>
                  <a:pt x="2165" y="5062"/>
                </a:lnTo>
                <a:lnTo>
                  <a:pt x="2459" y="4732"/>
                </a:lnTo>
                <a:lnTo>
                  <a:pt x="2752" y="4402"/>
                </a:lnTo>
                <a:lnTo>
                  <a:pt x="3082" y="4145"/>
                </a:lnTo>
                <a:lnTo>
                  <a:pt x="3449" y="3889"/>
                </a:lnTo>
                <a:lnTo>
                  <a:pt x="3816" y="3668"/>
                </a:lnTo>
                <a:lnTo>
                  <a:pt x="4219" y="3448"/>
                </a:lnTo>
                <a:lnTo>
                  <a:pt x="4623" y="3302"/>
                </a:lnTo>
                <a:lnTo>
                  <a:pt x="5026" y="3155"/>
                </a:lnTo>
                <a:lnTo>
                  <a:pt x="5467" y="3045"/>
                </a:lnTo>
                <a:lnTo>
                  <a:pt x="5907" y="2972"/>
                </a:lnTo>
                <a:lnTo>
                  <a:pt x="6310" y="2935"/>
                </a:lnTo>
                <a:close/>
                <a:moveTo>
                  <a:pt x="5393" y="14343"/>
                </a:moveTo>
                <a:lnTo>
                  <a:pt x="5430" y="14379"/>
                </a:lnTo>
                <a:lnTo>
                  <a:pt x="5356" y="14379"/>
                </a:lnTo>
                <a:lnTo>
                  <a:pt x="5393" y="14343"/>
                </a:lnTo>
                <a:close/>
                <a:moveTo>
                  <a:pt x="7704" y="13903"/>
                </a:moveTo>
                <a:lnTo>
                  <a:pt x="7961" y="14049"/>
                </a:lnTo>
                <a:lnTo>
                  <a:pt x="8291" y="14196"/>
                </a:lnTo>
                <a:lnTo>
                  <a:pt x="8584" y="14306"/>
                </a:lnTo>
                <a:lnTo>
                  <a:pt x="8181" y="14379"/>
                </a:lnTo>
                <a:lnTo>
                  <a:pt x="7741" y="14416"/>
                </a:lnTo>
                <a:lnTo>
                  <a:pt x="7704" y="14306"/>
                </a:lnTo>
                <a:lnTo>
                  <a:pt x="7631" y="14233"/>
                </a:lnTo>
                <a:lnTo>
                  <a:pt x="7264" y="14123"/>
                </a:lnTo>
                <a:lnTo>
                  <a:pt x="6970" y="13939"/>
                </a:lnTo>
                <a:lnTo>
                  <a:pt x="7521" y="13903"/>
                </a:lnTo>
                <a:close/>
                <a:moveTo>
                  <a:pt x="6420" y="14013"/>
                </a:moveTo>
                <a:lnTo>
                  <a:pt x="6567" y="14123"/>
                </a:lnTo>
                <a:lnTo>
                  <a:pt x="6787" y="14306"/>
                </a:lnTo>
                <a:lnTo>
                  <a:pt x="7007" y="14453"/>
                </a:lnTo>
                <a:lnTo>
                  <a:pt x="6053" y="14416"/>
                </a:lnTo>
                <a:lnTo>
                  <a:pt x="6053" y="14343"/>
                </a:lnTo>
                <a:lnTo>
                  <a:pt x="6053" y="14269"/>
                </a:lnTo>
                <a:lnTo>
                  <a:pt x="5980" y="14196"/>
                </a:lnTo>
                <a:lnTo>
                  <a:pt x="5907" y="14159"/>
                </a:lnTo>
                <a:lnTo>
                  <a:pt x="5870" y="14159"/>
                </a:lnTo>
                <a:lnTo>
                  <a:pt x="5980" y="14123"/>
                </a:lnTo>
                <a:lnTo>
                  <a:pt x="6420" y="14013"/>
                </a:lnTo>
                <a:close/>
                <a:moveTo>
                  <a:pt x="6824" y="2385"/>
                </a:moveTo>
                <a:lnTo>
                  <a:pt x="6750" y="2421"/>
                </a:lnTo>
                <a:lnTo>
                  <a:pt x="6677" y="2495"/>
                </a:lnTo>
                <a:lnTo>
                  <a:pt x="6127" y="2531"/>
                </a:lnTo>
                <a:lnTo>
                  <a:pt x="5540" y="2605"/>
                </a:lnTo>
                <a:lnTo>
                  <a:pt x="5026" y="2715"/>
                </a:lnTo>
                <a:lnTo>
                  <a:pt x="4476" y="2861"/>
                </a:lnTo>
                <a:lnTo>
                  <a:pt x="3926" y="3082"/>
                </a:lnTo>
                <a:lnTo>
                  <a:pt x="3376" y="3375"/>
                </a:lnTo>
                <a:lnTo>
                  <a:pt x="2899" y="3705"/>
                </a:lnTo>
                <a:lnTo>
                  <a:pt x="2459" y="4109"/>
                </a:lnTo>
                <a:lnTo>
                  <a:pt x="2018" y="4512"/>
                </a:lnTo>
                <a:lnTo>
                  <a:pt x="1652" y="4989"/>
                </a:lnTo>
                <a:lnTo>
                  <a:pt x="1321" y="5466"/>
                </a:lnTo>
                <a:lnTo>
                  <a:pt x="1065" y="6016"/>
                </a:lnTo>
                <a:lnTo>
                  <a:pt x="735" y="6713"/>
                </a:lnTo>
                <a:lnTo>
                  <a:pt x="478" y="7447"/>
                </a:lnTo>
                <a:lnTo>
                  <a:pt x="221" y="8180"/>
                </a:lnTo>
                <a:lnTo>
                  <a:pt x="74" y="8914"/>
                </a:lnTo>
                <a:lnTo>
                  <a:pt x="38" y="9244"/>
                </a:lnTo>
                <a:lnTo>
                  <a:pt x="1" y="9611"/>
                </a:lnTo>
                <a:lnTo>
                  <a:pt x="38" y="9941"/>
                </a:lnTo>
                <a:lnTo>
                  <a:pt x="74" y="10271"/>
                </a:lnTo>
                <a:lnTo>
                  <a:pt x="148" y="10601"/>
                </a:lnTo>
                <a:lnTo>
                  <a:pt x="258" y="10931"/>
                </a:lnTo>
                <a:lnTo>
                  <a:pt x="368" y="11262"/>
                </a:lnTo>
                <a:lnTo>
                  <a:pt x="514" y="11555"/>
                </a:lnTo>
                <a:lnTo>
                  <a:pt x="881" y="12142"/>
                </a:lnTo>
                <a:lnTo>
                  <a:pt x="1285" y="12692"/>
                </a:lnTo>
                <a:lnTo>
                  <a:pt x="1725" y="13206"/>
                </a:lnTo>
                <a:lnTo>
                  <a:pt x="2202" y="13719"/>
                </a:lnTo>
                <a:lnTo>
                  <a:pt x="2459" y="13976"/>
                </a:lnTo>
                <a:lnTo>
                  <a:pt x="2752" y="14233"/>
                </a:lnTo>
                <a:lnTo>
                  <a:pt x="2825" y="14343"/>
                </a:lnTo>
                <a:lnTo>
                  <a:pt x="2899" y="14416"/>
                </a:lnTo>
                <a:lnTo>
                  <a:pt x="3009" y="14453"/>
                </a:lnTo>
                <a:lnTo>
                  <a:pt x="3119" y="14453"/>
                </a:lnTo>
                <a:lnTo>
                  <a:pt x="3192" y="14526"/>
                </a:lnTo>
                <a:lnTo>
                  <a:pt x="3559" y="14636"/>
                </a:lnTo>
                <a:lnTo>
                  <a:pt x="3889" y="14746"/>
                </a:lnTo>
                <a:lnTo>
                  <a:pt x="4623" y="14820"/>
                </a:lnTo>
                <a:lnTo>
                  <a:pt x="6017" y="14966"/>
                </a:lnTo>
                <a:lnTo>
                  <a:pt x="6714" y="15003"/>
                </a:lnTo>
                <a:lnTo>
                  <a:pt x="7411" y="15003"/>
                </a:lnTo>
                <a:lnTo>
                  <a:pt x="8108" y="14930"/>
                </a:lnTo>
                <a:lnTo>
                  <a:pt x="8768" y="14783"/>
                </a:lnTo>
                <a:lnTo>
                  <a:pt x="9465" y="14600"/>
                </a:lnTo>
                <a:lnTo>
                  <a:pt x="9758" y="14453"/>
                </a:lnTo>
                <a:lnTo>
                  <a:pt x="10088" y="14306"/>
                </a:lnTo>
                <a:lnTo>
                  <a:pt x="10382" y="14159"/>
                </a:lnTo>
                <a:lnTo>
                  <a:pt x="10675" y="13976"/>
                </a:lnTo>
                <a:lnTo>
                  <a:pt x="11152" y="13536"/>
                </a:lnTo>
                <a:lnTo>
                  <a:pt x="11629" y="13059"/>
                </a:lnTo>
                <a:lnTo>
                  <a:pt x="12033" y="12509"/>
                </a:lnTo>
                <a:lnTo>
                  <a:pt x="12399" y="11958"/>
                </a:lnTo>
                <a:lnTo>
                  <a:pt x="12729" y="11372"/>
                </a:lnTo>
                <a:lnTo>
                  <a:pt x="12986" y="10748"/>
                </a:lnTo>
                <a:lnTo>
                  <a:pt x="13243" y="10161"/>
                </a:lnTo>
                <a:lnTo>
                  <a:pt x="13426" y="9464"/>
                </a:lnTo>
                <a:lnTo>
                  <a:pt x="13500" y="9097"/>
                </a:lnTo>
                <a:lnTo>
                  <a:pt x="13573" y="8730"/>
                </a:lnTo>
                <a:lnTo>
                  <a:pt x="13573" y="8400"/>
                </a:lnTo>
                <a:lnTo>
                  <a:pt x="13573" y="8034"/>
                </a:lnTo>
                <a:lnTo>
                  <a:pt x="13573" y="7667"/>
                </a:lnTo>
                <a:lnTo>
                  <a:pt x="13500" y="7300"/>
                </a:lnTo>
                <a:lnTo>
                  <a:pt x="13426" y="6970"/>
                </a:lnTo>
                <a:lnTo>
                  <a:pt x="13353" y="6640"/>
                </a:lnTo>
                <a:lnTo>
                  <a:pt x="13206" y="6346"/>
                </a:lnTo>
                <a:lnTo>
                  <a:pt x="13060" y="6053"/>
                </a:lnTo>
                <a:lnTo>
                  <a:pt x="12693" y="5466"/>
                </a:lnTo>
                <a:lnTo>
                  <a:pt x="12289" y="4916"/>
                </a:lnTo>
                <a:lnTo>
                  <a:pt x="11849" y="4475"/>
                </a:lnTo>
                <a:lnTo>
                  <a:pt x="11372" y="4035"/>
                </a:lnTo>
                <a:lnTo>
                  <a:pt x="10895" y="3668"/>
                </a:lnTo>
                <a:lnTo>
                  <a:pt x="10345" y="3338"/>
                </a:lnTo>
                <a:lnTo>
                  <a:pt x="9795" y="3045"/>
                </a:lnTo>
                <a:lnTo>
                  <a:pt x="9208" y="2788"/>
                </a:lnTo>
                <a:lnTo>
                  <a:pt x="8584" y="2605"/>
                </a:lnTo>
                <a:lnTo>
                  <a:pt x="7998" y="2458"/>
                </a:lnTo>
                <a:lnTo>
                  <a:pt x="7447" y="238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8" name="Google Shape;268;p4"/>
          <p:cNvSpPr/>
          <p:nvPr/>
        </p:nvSpPr>
        <p:spPr>
          <a:xfrm>
            <a:off x="-11" y="1351155"/>
            <a:ext cx="496691" cy="513331"/>
          </a:xfrm>
          <a:custGeom>
            <a:avLst/>
            <a:gdLst/>
            <a:ahLst/>
            <a:cxnLst/>
            <a:rect l="l" t="t" r="r" b="b"/>
            <a:pathLst>
              <a:path w="13133" h="13573" extrusionOk="0">
                <a:moveTo>
                  <a:pt x="2714" y="1798"/>
                </a:moveTo>
                <a:lnTo>
                  <a:pt x="2971" y="1908"/>
                </a:lnTo>
                <a:lnTo>
                  <a:pt x="3118" y="2018"/>
                </a:lnTo>
                <a:lnTo>
                  <a:pt x="3265" y="2128"/>
                </a:lnTo>
                <a:lnTo>
                  <a:pt x="3411" y="2311"/>
                </a:lnTo>
                <a:lnTo>
                  <a:pt x="3485" y="2458"/>
                </a:lnTo>
                <a:lnTo>
                  <a:pt x="3375" y="2458"/>
                </a:lnTo>
                <a:lnTo>
                  <a:pt x="3301" y="2495"/>
                </a:lnTo>
                <a:lnTo>
                  <a:pt x="3265" y="2568"/>
                </a:lnTo>
                <a:lnTo>
                  <a:pt x="3228" y="2605"/>
                </a:lnTo>
                <a:lnTo>
                  <a:pt x="3155" y="2568"/>
                </a:lnTo>
                <a:lnTo>
                  <a:pt x="3008" y="2348"/>
                </a:lnTo>
                <a:lnTo>
                  <a:pt x="2825" y="1981"/>
                </a:lnTo>
                <a:lnTo>
                  <a:pt x="2714" y="1798"/>
                </a:lnTo>
                <a:close/>
                <a:moveTo>
                  <a:pt x="1908" y="2825"/>
                </a:moveTo>
                <a:lnTo>
                  <a:pt x="1797" y="2861"/>
                </a:lnTo>
                <a:lnTo>
                  <a:pt x="1761" y="2898"/>
                </a:lnTo>
                <a:lnTo>
                  <a:pt x="1687" y="2971"/>
                </a:lnTo>
                <a:lnTo>
                  <a:pt x="1687" y="3045"/>
                </a:lnTo>
                <a:lnTo>
                  <a:pt x="1687" y="3118"/>
                </a:lnTo>
                <a:lnTo>
                  <a:pt x="1724" y="3191"/>
                </a:lnTo>
                <a:lnTo>
                  <a:pt x="1797" y="3228"/>
                </a:lnTo>
                <a:lnTo>
                  <a:pt x="1944" y="3301"/>
                </a:lnTo>
                <a:lnTo>
                  <a:pt x="2054" y="3412"/>
                </a:lnTo>
                <a:lnTo>
                  <a:pt x="2164" y="3522"/>
                </a:lnTo>
                <a:lnTo>
                  <a:pt x="2201" y="3595"/>
                </a:lnTo>
                <a:lnTo>
                  <a:pt x="2274" y="3632"/>
                </a:lnTo>
                <a:lnTo>
                  <a:pt x="2384" y="3632"/>
                </a:lnTo>
                <a:lnTo>
                  <a:pt x="2458" y="3558"/>
                </a:lnTo>
                <a:lnTo>
                  <a:pt x="2494" y="3448"/>
                </a:lnTo>
                <a:lnTo>
                  <a:pt x="2494" y="3338"/>
                </a:lnTo>
                <a:lnTo>
                  <a:pt x="2421" y="3228"/>
                </a:lnTo>
                <a:lnTo>
                  <a:pt x="2348" y="3155"/>
                </a:lnTo>
                <a:lnTo>
                  <a:pt x="2164" y="2971"/>
                </a:lnTo>
                <a:lnTo>
                  <a:pt x="1981" y="2861"/>
                </a:lnTo>
                <a:lnTo>
                  <a:pt x="1908" y="2825"/>
                </a:lnTo>
                <a:close/>
                <a:moveTo>
                  <a:pt x="1137" y="2311"/>
                </a:moveTo>
                <a:lnTo>
                  <a:pt x="1614" y="2458"/>
                </a:lnTo>
                <a:lnTo>
                  <a:pt x="2054" y="2678"/>
                </a:lnTo>
                <a:lnTo>
                  <a:pt x="2201" y="2751"/>
                </a:lnTo>
                <a:lnTo>
                  <a:pt x="2348" y="2898"/>
                </a:lnTo>
                <a:lnTo>
                  <a:pt x="2458" y="3008"/>
                </a:lnTo>
                <a:lnTo>
                  <a:pt x="2531" y="3191"/>
                </a:lnTo>
                <a:lnTo>
                  <a:pt x="2568" y="3265"/>
                </a:lnTo>
                <a:lnTo>
                  <a:pt x="2568" y="3338"/>
                </a:lnTo>
                <a:lnTo>
                  <a:pt x="2531" y="3485"/>
                </a:lnTo>
                <a:lnTo>
                  <a:pt x="2384" y="3742"/>
                </a:lnTo>
                <a:lnTo>
                  <a:pt x="2274" y="3852"/>
                </a:lnTo>
                <a:lnTo>
                  <a:pt x="2164" y="3962"/>
                </a:lnTo>
                <a:lnTo>
                  <a:pt x="1834" y="3632"/>
                </a:lnTo>
                <a:lnTo>
                  <a:pt x="1541" y="3228"/>
                </a:lnTo>
                <a:lnTo>
                  <a:pt x="1321" y="2788"/>
                </a:lnTo>
                <a:lnTo>
                  <a:pt x="1137" y="2311"/>
                </a:lnTo>
                <a:close/>
                <a:moveTo>
                  <a:pt x="8804" y="514"/>
                </a:moveTo>
                <a:lnTo>
                  <a:pt x="8694" y="2531"/>
                </a:lnTo>
                <a:lnTo>
                  <a:pt x="8657" y="3632"/>
                </a:lnTo>
                <a:lnTo>
                  <a:pt x="8657" y="4549"/>
                </a:lnTo>
                <a:lnTo>
                  <a:pt x="7556" y="3778"/>
                </a:lnTo>
                <a:lnTo>
                  <a:pt x="7043" y="3375"/>
                </a:lnTo>
                <a:lnTo>
                  <a:pt x="6529" y="2971"/>
                </a:lnTo>
                <a:lnTo>
                  <a:pt x="6639" y="2788"/>
                </a:lnTo>
                <a:lnTo>
                  <a:pt x="6713" y="2678"/>
                </a:lnTo>
                <a:lnTo>
                  <a:pt x="7556" y="1798"/>
                </a:lnTo>
                <a:lnTo>
                  <a:pt x="8290" y="991"/>
                </a:lnTo>
                <a:lnTo>
                  <a:pt x="8510" y="734"/>
                </a:lnTo>
                <a:lnTo>
                  <a:pt x="8657" y="624"/>
                </a:lnTo>
                <a:lnTo>
                  <a:pt x="8804" y="514"/>
                </a:lnTo>
                <a:close/>
                <a:moveTo>
                  <a:pt x="660" y="4145"/>
                </a:moveTo>
                <a:lnTo>
                  <a:pt x="880" y="4219"/>
                </a:lnTo>
                <a:lnTo>
                  <a:pt x="1064" y="4255"/>
                </a:lnTo>
                <a:lnTo>
                  <a:pt x="1247" y="4329"/>
                </a:lnTo>
                <a:lnTo>
                  <a:pt x="1357" y="4439"/>
                </a:lnTo>
                <a:lnTo>
                  <a:pt x="1431" y="4585"/>
                </a:lnTo>
                <a:lnTo>
                  <a:pt x="1467" y="4659"/>
                </a:lnTo>
                <a:lnTo>
                  <a:pt x="1467" y="4732"/>
                </a:lnTo>
                <a:lnTo>
                  <a:pt x="1467" y="4805"/>
                </a:lnTo>
                <a:lnTo>
                  <a:pt x="1394" y="4842"/>
                </a:lnTo>
                <a:lnTo>
                  <a:pt x="1284" y="4805"/>
                </a:lnTo>
                <a:lnTo>
                  <a:pt x="1211" y="4769"/>
                </a:lnTo>
                <a:lnTo>
                  <a:pt x="990" y="4585"/>
                </a:lnTo>
                <a:lnTo>
                  <a:pt x="844" y="4402"/>
                </a:lnTo>
                <a:lnTo>
                  <a:pt x="660" y="4145"/>
                </a:lnTo>
                <a:close/>
                <a:moveTo>
                  <a:pt x="3962" y="2935"/>
                </a:moveTo>
                <a:lnTo>
                  <a:pt x="4218" y="3155"/>
                </a:lnTo>
                <a:lnTo>
                  <a:pt x="4035" y="3338"/>
                </a:lnTo>
                <a:lnTo>
                  <a:pt x="2641" y="4659"/>
                </a:lnTo>
                <a:lnTo>
                  <a:pt x="2311" y="5026"/>
                </a:lnTo>
                <a:lnTo>
                  <a:pt x="2054" y="5392"/>
                </a:lnTo>
                <a:lnTo>
                  <a:pt x="1797" y="5172"/>
                </a:lnTo>
                <a:lnTo>
                  <a:pt x="2971" y="4072"/>
                </a:lnTo>
                <a:lnTo>
                  <a:pt x="3485" y="3522"/>
                </a:lnTo>
                <a:lnTo>
                  <a:pt x="3742" y="3265"/>
                </a:lnTo>
                <a:lnTo>
                  <a:pt x="3962" y="2935"/>
                </a:lnTo>
                <a:close/>
                <a:moveTo>
                  <a:pt x="4989" y="5209"/>
                </a:moveTo>
                <a:lnTo>
                  <a:pt x="5356" y="5686"/>
                </a:lnTo>
                <a:lnTo>
                  <a:pt x="5686" y="6199"/>
                </a:lnTo>
                <a:lnTo>
                  <a:pt x="6199" y="7080"/>
                </a:lnTo>
                <a:lnTo>
                  <a:pt x="6199" y="7080"/>
                </a:lnTo>
                <a:lnTo>
                  <a:pt x="5282" y="6640"/>
                </a:lnTo>
                <a:lnTo>
                  <a:pt x="4365" y="6199"/>
                </a:lnTo>
                <a:lnTo>
                  <a:pt x="4512" y="5943"/>
                </a:lnTo>
                <a:lnTo>
                  <a:pt x="4989" y="5209"/>
                </a:lnTo>
                <a:close/>
                <a:moveTo>
                  <a:pt x="4879" y="4695"/>
                </a:moveTo>
                <a:lnTo>
                  <a:pt x="4805" y="4805"/>
                </a:lnTo>
                <a:lnTo>
                  <a:pt x="4218" y="5649"/>
                </a:lnTo>
                <a:lnTo>
                  <a:pt x="3962" y="6053"/>
                </a:lnTo>
                <a:lnTo>
                  <a:pt x="3852" y="6053"/>
                </a:lnTo>
                <a:lnTo>
                  <a:pt x="3778" y="6126"/>
                </a:lnTo>
                <a:lnTo>
                  <a:pt x="3742" y="6199"/>
                </a:lnTo>
                <a:lnTo>
                  <a:pt x="3705" y="6273"/>
                </a:lnTo>
                <a:lnTo>
                  <a:pt x="3742" y="6346"/>
                </a:lnTo>
                <a:lnTo>
                  <a:pt x="3778" y="6493"/>
                </a:lnTo>
                <a:lnTo>
                  <a:pt x="3852" y="6529"/>
                </a:lnTo>
                <a:lnTo>
                  <a:pt x="3925" y="6566"/>
                </a:lnTo>
                <a:lnTo>
                  <a:pt x="3998" y="6566"/>
                </a:lnTo>
                <a:lnTo>
                  <a:pt x="5172" y="7080"/>
                </a:lnTo>
                <a:lnTo>
                  <a:pt x="5722" y="7336"/>
                </a:lnTo>
                <a:lnTo>
                  <a:pt x="6053" y="7447"/>
                </a:lnTo>
                <a:lnTo>
                  <a:pt x="6346" y="7483"/>
                </a:lnTo>
                <a:lnTo>
                  <a:pt x="6419" y="7483"/>
                </a:lnTo>
                <a:lnTo>
                  <a:pt x="6493" y="7447"/>
                </a:lnTo>
                <a:lnTo>
                  <a:pt x="6529" y="7483"/>
                </a:lnTo>
                <a:lnTo>
                  <a:pt x="6603" y="7483"/>
                </a:lnTo>
                <a:lnTo>
                  <a:pt x="6639" y="7447"/>
                </a:lnTo>
                <a:lnTo>
                  <a:pt x="6639" y="7410"/>
                </a:lnTo>
                <a:lnTo>
                  <a:pt x="6566" y="7080"/>
                </a:lnTo>
                <a:lnTo>
                  <a:pt x="6456" y="6750"/>
                </a:lnTo>
                <a:lnTo>
                  <a:pt x="6273" y="6419"/>
                </a:lnTo>
                <a:lnTo>
                  <a:pt x="6089" y="6089"/>
                </a:lnTo>
                <a:lnTo>
                  <a:pt x="5649" y="5429"/>
                </a:lnTo>
                <a:lnTo>
                  <a:pt x="5135" y="4769"/>
                </a:lnTo>
                <a:lnTo>
                  <a:pt x="5062" y="4695"/>
                </a:lnTo>
                <a:close/>
                <a:moveTo>
                  <a:pt x="9757" y="9537"/>
                </a:moveTo>
                <a:lnTo>
                  <a:pt x="9794" y="9647"/>
                </a:lnTo>
                <a:lnTo>
                  <a:pt x="9831" y="9757"/>
                </a:lnTo>
                <a:lnTo>
                  <a:pt x="9867" y="9867"/>
                </a:lnTo>
                <a:lnTo>
                  <a:pt x="9867" y="9978"/>
                </a:lnTo>
                <a:lnTo>
                  <a:pt x="9831" y="10088"/>
                </a:lnTo>
                <a:lnTo>
                  <a:pt x="9794" y="9757"/>
                </a:lnTo>
                <a:lnTo>
                  <a:pt x="9757" y="9537"/>
                </a:lnTo>
                <a:close/>
                <a:moveTo>
                  <a:pt x="8950" y="8877"/>
                </a:moveTo>
                <a:lnTo>
                  <a:pt x="9207" y="9024"/>
                </a:lnTo>
                <a:lnTo>
                  <a:pt x="9207" y="9207"/>
                </a:lnTo>
                <a:lnTo>
                  <a:pt x="9281" y="9391"/>
                </a:lnTo>
                <a:lnTo>
                  <a:pt x="9391" y="9757"/>
                </a:lnTo>
                <a:lnTo>
                  <a:pt x="9574" y="10418"/>
                </a:lnTo>
                <a:lnTo>
                  <a:pt x="9464" y="10491"/>
                </a:lnTo>
                <a:lnTo>
                  <a:pt x="9391" y="10271"/>
                </a:lnTo>
                <a:lnTo>
                  <a:pt x="9281" y="10088"/>
                </a:lnTo>
                <a:lnTo>
                  <a:pt x="8914" y="9281"/>
                </a:lnTo>
                <a:lnTo>
                  <a:pt x="8840" y="9134"/>
                </a:lnTo>
                <a:lnTo>
                  <a:pt x="8767" y="9024"/>
                </a:lnTo>
                <a:lnTo>
                  <a:pt x="8950" y="8877"/>
                </a:lnTo>
                <a:close/>
                <a:moveTo>
                  <a:pt x="8547" y="9244"/>
                </a:moveTo>
                <a:lnTo>
                  <a:pt x="8547" y="9281"/>
                </a:lnTo>
                <a:lnTo>
                  <a:pt x="8657" y="9281"/>
                </a:lnTo>
                <a:lnTo>
                  <a:pt x="8694" y="9244"/>
                </a:lnTo>
                <a:lnTo>
                  <a:pt x="8657" y="9354"/>
                </a:lnTo>
                <a:lnTo>
                  <a:pt x="8657" y="9464"/>
                </a:lnTo>
                <a:lnTo>
                  <a:pt x="8767" y="9721"/>
                </a:lnTo>
                <a:lnTo>
                  <a:pt x="9024" y="10198"/>
                </a:lnTo>
                <a:lnTo>
                  <a:pt x="9170" y="10528"/>
                </a:lnTo>
                <a:lnTo>
                  <a:pt x="8804" y="10234"/>
                </a:lnTo>
                <a:lnTo>
                  <a:pt x="8804" y="10198"/>
                </a:lnTo>
                <a:lnTo>
                  <a:pt x="8767" y="9904"/>
                </a:lnTo>
                <a:lnTo>
                  <a:pt x="8657" y="9611"/>
                </a:lnTo>
                <a:lnTo>
                  <a:pt x="8584" y="9464"/>
                </a:lnTo>
                <a:lnTo>
                  <a:pt x="8474" y="9317"/>
                </a:lnTo>
                <a:lnTo>
                  <a:pt x="8547" y="9244"/>
                </a:lnTo>
                <a:close/>
                <a:moveTo>
                  <a:pt x="9464" y="10601"/>
                </a:moveTo>
                <a:lnTo>
                  <a:pt x="9574" y="10638"/>
                </a:lnTo>
                <a:lnTo>
                  <a:pt x="9464" y="10638"/>
                </a:lnTo>
                <a:lnTo>
                  <a:pt x="9464" y="10601"/>
                </a:lnTo>
                <a:close/>
                <a:moveTo>
                  <a:pt x="8877" y="8510"/>
                </a:moveTo>
                <a:lnTo>
                  <a:pt x="8584" y="8730"/>
                </a:lnTo>
                <a:lnTo>
                  <a:pt x="8327" y="8914"/>
                </a:lnTo>
                <a:lnTo>
                  <a:pt x="8143" y="9171"/>
                </a:lnTo>
                <a:lnTo>
                  <a:pt x="8070" y="9354"/>
                </a:lnTo>
                <a:lnTo>
                  <a:pt x="7997" y="9501"/>
                </a:lnTo>
                <a:lnTo>
                  <a:pt x="7997" y="9647"/>
                </a:lnTo>
                <a:lnTo>
                  <a:pt x="8033" y="9831"/>
                </a:lnTo>
                <a:lnTo>
                  <a:pt x="8070" y="9978"/>
                </a:lnTo>
                <a:lnTo>
                  <a:pt x="8143" y="10088"/>
                </a:lnTo>
                <a:lnTo>
                  <a:pt x="8363" y="10344"/>
                </a:lnTo>
                <a:lnTo>
                  <a:pt x="8584" y="10564"/>
                </a:lnTo>
                <a:lnTo>
                  <a:pt x="8914" y="10785"/>
                </a:lnTo>
                <a:lnTo>
                  <a:pt x="9244" y="10968"/>
                </a:lnTo>
                <a:lnTo>
                  <a:pt x="9391" y="11041"/>
                </a:lnTo>
                <a:lnTo>
                  <a:pt x="9537" y="11078"/>
                </a:lnTo>
                <a:lnTo>
                  <a:pt x="9684" y="11041"/>
                </a:lnTo>
                <a:lnTo>
                  <a:pt x="9867" y="10968"/>
                </a:lnTo>
                <a:lnTo>
                  <a:pt x="10051" y="10821"/>
                </a:lnTo>
                <a:lnTo>
                  <a:pt x="10234" y="10601"/>
                </a:lnTo>
                <a:lnTo>
                  <a:pt x="10271" y="10491"/>
                </a:lnTo>
                <a:lnTo>
                  <a:pt x="10271" y="10381"/>
                </a:lnTo>
                <a:lnTo>
                  <a:pt x="10271" y="10271"/>
                </a:lnTo>
                <a:lnTo>
                  <a:pt x="10198" y="10161"/>
                </a:lnTo>
                <a:lnTo>
                  <a:pt x="10198" y="9904"/>
                </a:lnTo>
                <a:lnTo>
                  <a:pt x="10161" y="9684"/>
                </a:lnTo>
                <a:lnTo>
                  <a:pt x="10088" y="9464"/>
                </a:lnTo>
                <a:lnTo>
                  <a:pt x="9977" y="9244"/>
                </a:lnTo>
                <a:lnTo>
                  <a:pt x="9831" y="9060"/>
                </a:lnTo>
                <a:lnTo>
                  <a:pt x="9647" y="8914"/>
                </a:lnTo>
                <a:lnTo>
                  <a:pt x="9464" y="8767"/>
                </a:lnTo>
                <a:lnTo>
                  <a:pt x="9060" y="8510"/>
                </a:lnTo>
                <a:close/>
                <a:moveTo>
                  <a:pt x="2604" y="8510"/>
                </a:moveTo>
                <a:lnTo>
                  <a:pt x="3815" y="9757"/>
                </a:lnTo>
                <a:lnTo>
                  <a:pt x="4292" y="10271"/>
                </a:lnTo>
                <a:lnTo>
                  <a:pt x="3852" y="10344"/>
                </a:lnTo>
                <a:lnTo>
                  <a:pt x="2678" y="10674"/>
                </a:lnTo>
                <a:lnTo>
                  <a:pt x="1577" y="10968"/>
                </a:lnTo>
                <a:lnTo>
                  <a:pt x="1064" y="11115"/>
                </a:lnTo>
                <a:lnTo>
                  <a:pt x="697" y="11188"/>
                </a:lnTo>
                <a:lnTo>
                  <a:pt x="587" y="11188"/>
                </a:lnTo>
                <a:lnTo>
                  <a:pt x="477" y="11151"/>
                </a:lnTo>
                <a:lnTo>
                  <a:pt x="1577" y="9721"/>
                </a:lnTo>
                <a:lnTo>
                  <a:pt x="1908" y="9317"/>
                </a:lnTo>
                <a:lnTo>
                  <a:pt x="2201" y="8914"/>
                </a:lnTo>
                <a:lnTo>
                  <a:pt x="2421" y="8730"/>
                </a:lnTo>
                <a:lnTo>
                  <a:pt x="2604" y="8510"/>
                </a:lnTo>
                <a:close/>
                <a:moveTo>
                  <a:pt x="8914" y="8180"/>
                </a:moveTo>
                <a:lnTo>
                  <a:pt x="9097" y="8217"/>
                </a:lnTo>
                <a:lnTo>
                  <a:pt x="9244" y="8253"/>
                </a:lnTo>
                <a:lnTo>
                  <a:pt x="9574" y="8400"/>
                </a:lnTo>
                <a:lnTo>
                  <a:pt x="9867" y="8584"/>
                </a:lnTo>
                <a:lnTo>
                  <a:pt x="10124" y="8840"/>
                </a:lnTo>
                <a:lnTo>
                  <a:pt x="10308" y="9171"/>
                </a:lnTo>
                <a:lnTo>
                  <a:pt x="10454" y="9464"/>
                </a:lnTo>
                <a:lnTo>
                  <a:pt x="10564" y="9794"/>
                </a:lnTo>
                <a:lnTo>
                  <a:pt x="10601" y="10161"/>
                </a:lnTo>
                <a:lnTo>
                  <a:pt x="10601" y="10528"/>
                </a:lnTo>
                <a:lnTo>
                  <a:pt x="10491" y="10858"/>
                </a:lnTo>
                <a:lnTo>
                  <a:pt x="10491" y="10895"/>
                </a:lnTo>
                <a:lnTo>
                  <a:pt x="10454" y="10858"/>
                </a:lnTo>
                <a:lnTo>
                  <a:pt x="10344" y="10785"/>
                </a:lnTo>
                <a:lnTo>
                  <a:pt x="10271" y="10785"/>
                </a:lnTo>
                <a:lnTo>
                  <a:pt x="10161" y="10821"/>
                </a:lnTo>
                <a:lnTo>
                  <a:pt x="10124" y="10931"/>
                </a:lnTo>
                <a:lnTo>
                  <a:pt x="10088" y="11078"/>
                </a:lnTo>
                <a:lnTo>
                  <a:pt x="10051" y="11188"/>
                </a:lnTo>
                <a:lnTo>
                  <a:pt x="9867" y="11298"/>
                </a:lnTo>
                <a:lnTo>
                  <a:pt x="9794" y="11371"/>
                </a:lnTo>
                <a:lnTo>
                  <a:pt x="9757" y="11445"/>
                </a:lnTo>
                <a:lnTo>
                  <a:pt x="9611" y="11481"/>
                </a:lnTo>
                <a:lnTo>
                  <a:pt x="9464" y="11481"/>
                </a:lnTo>
                <a:lnTo>
                  <a:pt x="9354" y="11445"/>
                </a:lnTo>
                <a:lnTo>
                  <a:pt x="9207" y="11408"/>
                </a:lnTo>
                <a:lnTo>
                  <a:pt x="8620" y="11078"/>
                </a:lnTo>
                <a:lnTo>
                  <a:pt x="8327" y="10895"/>
                </a:lnTo>
                <a:lnTo>
                  <a:pt x="8070" y="10674"/>
                </a:lnTo>
                <a:lnTo>
                  <a:pt x="7850" y="10418"/>
                </a:lnTo>
                <a:lnTo>
                  <a:pt x="7703" y="10124"/>
                </a:lnTo>
                <a:lnTo>
                  <a:pt x="7593" y="9794"/>
                </a:lnTo>
                <a:lnTo>
                  <a:pt x="7593" y="9501"/>
                </a:lnTo>
                <a:lnTo>
                  <a:pt x="7630" y="9171"/>
                </a:lnTo>
                <a:lnTo>
                  <a:pt x="7777" y="8877"/>
                </a:lnTo>
                <a:lnTo>
                  <a:pt x="7960" y="8620"/>
                </a:lnTo>
                <a:lnTo>
                  <a:pt x="8217" y="8400"/>
                </a:lnTo>
                <a:lnTo>
                  <a:pt x="8400" y="8290"/>
                </a:lnTo>
                <a:lnTo>
                  <a:pt x="8584" y="8217"/>
                </a:lnTo>
                <a:lnTo>
                  <a:pt x="8730" y="8180"/>
                </a:lnTo>
                <a:close/>
                <a:moveTo>
                  <a:pt x="8767" y="7777"/>
                </a:moveTo>
                <a:lnTo>
                  <a:pt x="8547" y="7813"/>
                </a:lnTo>
                <a:lnTo>
                  <a:pt x="8363" y="7850"/>
                </a:lnTo>
                <a:lnTo>
                  <a:pt x="8143" y="7960"/>
                </a:lnTo>
                <a:lnTo>
                  <a:pt x="7960" y="8033"/>
                </a:lnTo>
                <a:lnTo>
                  <a:pt x="7777" y="8180"/>
                </a:lnTo>
                <a:lnTo>
                  <a:pt x="7593" y="8364"/>
                </a:lnTo>
                <a:lnTo>
                  <a:pt x="7446" y="8510"/>
                </a:lnTo>
                <a:lnTo>
                  <a:pt x="7336" y="8657"/>
                </a:lnTo>
                <a:lnTo>
                  <a:pt x="7190" y="9024"/>
                </a:lnTo>
                <a:lnTo>
                  <a:pt x="7116" y="9427"/>
                </a:lnTo>
                <a:lnTo>
                  <a:pt x="7116" y="9831"/>
                </a:lnTo>
                <a:lnTo>
                  <a:pt x="7153" y="10051"/>
                </a:lnTo>
                <a:lnTo>
                  <a:pt x="7226" y="10271"/>
                </a:lnTo>
                <a:lnTo>
                  <a:pt x="7336" y="10454"/>
                </a:lnTo>
                <a:lnTo>
                  <a:pt x="7446" y="10638"/>
                </a:lnTo>
                <a:lnTo>
                  <a:pt x="7740" y="11005"/>
                </a:lnTo>
                <a:lnTo>
                  <a:pt x="8107" y="11298"/>
                </a:lnTo>
                <a:lnTo>
                  <a:pt x="8510" y="11555"/>
                </a:lnTo>
                <a:lnTo>
                  <a:pt x="8914" y="11775"/>
                </a:lnTo>
                <a:lnTo>
                  <a:pt x="9134" y="11885"/>
                </a:lnTo>
                <a:lnTo>
                  <a:pt x="9354" y="11958"/>
                </a:lnTo>
                <a:lnTo>
                  <a:pt x="9574" y="11958"/>
                </a:lnTo>
                <a:lnTo>
                  <a:pt x="9757" y="11922"/>
                </a:lnTo>
                <a:lnTo>
                  <a:pt x="9977" y="11848"/>
                </a:lnTo>
                <a:lnTo>
                  <a:pt x="10198" y="11702"/>
                </a:lnTo>
                <a:lnTo>
                  <a:pt x="10381" y="11555"/>
                </a:lnTo>
                <a:lnTo>
                  <a:pt x="10491" y="11371"/>
                </a:lnTo>
                <a:lnTo>
                  <a:pt x="10674" y="11298"/>
                </a:lnTo>
                <a:lnTo>
                  <a:pt x="10784" y="11151"/>
                </a:lnTo>
                <a:lnTo>
                  <a:pt x="10895" y="10968"/>
                </a:lnTo>
                <a:lnTo>
                  <a:pt x="10968" y="10785"/>
                </a:lnTo>
                <a:lnTo>
                  <a:pt x="11005" y="10601"/>
                </a:lnTo>
                <a:lnTo>
                  <a:pt x="11005" y="10381"/>
                </a:lnTo>
                <a:lnTo>
                  <a:pt x="11005" y="10124"/>
                </a:lnTo>
                <a:lnTo>
                  <a:pt x="10968" y="9684"/>
                </a:lnTo>
                <a:lnTo>
                  <a:pt x="10821" y="9207"/>
                </a:lnTo>
                <a:lnTo>
                  <a:pt x="10638" y="8804"/>
                </a:lnTo>
                <a:lnTo>
                  <a:pt x="10491" y="8620"/>
                </a:lnTo>
                <a:lnTo>
                  <a:pt x="10344" y="8437"/>
                </a:lnTo>
                <a:lnTo>
                  <a:pt x="10198" y="8290"/>
                </a:lnTo>
                <a:lnTo>
                  <a:pt x="10014" y="8143"/>
                </a:lnTo>
                <a:lnTo>
                  <a:pt x="9831" y="8033"/>
                </a:lnTo>
                <a:lnTo>
                  <a:pt x="9611" y="7923"/>
                </a:lnTo>
                <a:lnTo>
                  <a:pt x="9427" y="7850"/>
                </a:lnTo>
                <a:lnTo>
                  <a:pt x="9207" y="7813"/>
                </a:lnTo>
                <a:lnTo>
                  <a:pt x="8987" y="7777"/>
                </a:lnTo>
                <a:close/>
                <a:moveTo>
                  <a:pt x="9024" y="0"/>
                </a:moveTo>
                <a:lnTo>
                  <a:pt x="8767" y="37"/>
                </a:lnTo>
                <a:lnTo>
                  <a:pt x="8547" y="110"/>
                </a:lnTo>
                <a:lnTo>
                  <a:pt x="8363" y="257"/>
                </a:lnTo>
                <a:lnTo>
                  <a:pt x="8180" y="440"/>
                </a:lnTo>
                <a:lnTo>
                  <a:pt x="7593" y="1027"/>
                </a:lnTo>
                <a:lnTo>
                  <a:pt x="7006" y="1651"/>
                </a:lnTo>
                <a:lnTo>
                  <a:pt x="6639" y="2054"/>
                </a:lnTo>
                <a:lnTo>
                  <a:pt x="6383" y="2311"/>
                </a:lnTo>
                <a:lnTo>
                  <a:pt x="6199" y="2605"/>
                </a:lnTo>
                <a:lnTo>
                  <a:pt x="5796" y="2201"/>
                </a:lnTo>
                <a:lnTo>
                  <a:pt x="5722" y="2128"/>
                </a:lnTo>
                <a:lnTo>
                  <a:pt x="5502" y="2128"/>
                </a:lnTo>
                <a:lnTo>
                  <a:pt x="5392" y="2201"/>
                </a:lnTo>
                <a:lnTo>
                  <a:pt x="5356" y="2238"/>
                </a:lnTo>
                <a:lnTo>
                  <a:pt x="4915" y="2531"/>
                </a:lnTo>
                <a:lnTo>
                  <a:pt x="4512" y="2898"/>
                </a:lnTo>
                <a:lnTo>
                  <a:pt x="4292" y="2715"/>
                </a:lnTo>
                <a:lnTo>
                  <a:pt x="4072" y="2495"/>
                </a:lnTo>
                <a:lnTo>
                  <a:pt x="3998" y="2458"/>
                </a:lnTo>
                <a:lnTo>
                  <a:pt x="3888" y="2458"/>
                </a:lnTo>
                <a:lnTo>
                  <a:pt x="3815" y="2495"/>
                </a:lnTo>
                <a:lnTo>
                  <a:pt x="3778" y="2568"/>
                </a:lnTo>
                <a:lnTo>
                  <a:pt x="3778" y="2421"/>
                </a:lnTo>
                <a:lnTo>
                  <a:pt x="3778" y="2311"/>
                </a:lnTo>
                <a:lnTo>
                  <a:pt x="3668" y="2128"/>
                </a:lnTo>
                <a:lnTo>
                  <a:pt x="3521" y="1908"/>
                </a:lnTo>
                <a:lnTo>
                  <a:pt x="3338" y="1761"/>
                </a:lnTo>
                <a:lnTo>
                  <a:pt x="3118" y="1614"/>
                </a:lnTo>
                <a:lnTo>
                  <a:pt x="2861" y="1504"/>
                </a:lnTo>
                <a:lnTo>
                  <a:pt x="2458" y="1321"/>
                </a:lnTo>
                <a:lnTo>
                  <a:pt x="2348" y="1321"/>
                </a:lnTo>
                <a:lnTo>
                  <a:pt x="2238" y="1357"/>
                </a:lnTo>
                <a:lnTo>
                  <a:pt x="2201" y="1431"/>
                </a:lnTo>
                <a:lnTo>
                  <a:pt x="2201" y="1504"/>
                </a:lnTo>
                <a:lnTo>
                  <a:pt x="2531" y="2238"/>
                </a:lnTo>
                <a:lnTo>
                  <a:pt x="2678" y="2531"/>
                </a:lnTo>
                <a:lnTo>
                  <a:pt x="2751" y="2678"/>
                </a:lnTo>
                <a:lnTo>
                  <a:pt x="2861" y="2825"/>
                </a:lnTo>
                <a:lnTo>
                  <a:pt x="3008" y="2898"/>
                </a:lnTo>
                <a:lnTo>
                  <a:pt x="3191" y="2935"/>
                </a:lnTo>
                <a:lnTo>
                  <a:pt x="3338" y="2935"/>
                </a:lnTo>
                <a:lnTo>
                  <a:pt x="3485" y="2861"/>
                </a:lnTo>
                <a:lnTo>
                  <a:pt x="3632" y="2788"/>
                </a:lnTo>
                <a:lnTo>
                  <a:pt x="3301" y="3155"/>
                </a:lnTo>
                <a:lnTo>
                  <a:pt x="2971" y="3485"/>
                </a:lnTo>
                <a:lnTo>
                  <a:pt x="2935" y="3412"/>
                </a:lnTo>
                <a:lnTo>
                  <a:pt x="2935" y="3265"/>
                </a:lnTo>
                <a:lnTo>
                  <a:pt x="2898" y="3081"/>
                </a:lnTo>
                <a:lnTo>
                  <a:pt x="2825" y="2825"/>
                </a:lnTo>
                <a:lnTo>
                  <a:pt x="2678" y="2605"/>
                </a:lnTo>
                <a:lnTo>
                  <a:pt x="2458" y="2384"/>
                </a:lnTo>
                <a:lnTo>
                  <a:pt x="2238" y="2238"/>
                </a:lnTo>
                <a:lnTo>
                  <a:pt x="1981" y="2091"/>
                </a:lnTo>
                <a:lnTo>
                  <a:pt x="1687" y="1981"/>
                </a:lnTo>
                <a:lnTo>
                  <a:pt x="1431" y="1908"/>
                </a:lnTo>
                <a:lnTo>
                  <a:pt x="880" y="1834"/>
                </a:lnTo>
                <a:lnTo>
                  <a:pt x="770" y="1834"/>
                </a:lnTo>
                <a:lnTo>
                  <a:pt x="697" y="1871"/>
                </a:lnTo>
                <a:lnTo>
                  <a:pt x="624" y="1944"/>
                </a:lnTo>
                <a:lnTo>
                  <a:pt x="624" y="2054"/>
                </a:lnTo>
                <a:lnTo>
                  <a:pt x="697" y="2384"/>
                </a:lnTo>
                <a:lnTo>
                  <a:pt x="807" y="2751"/>
                </a:lnTo>
                <a:lnTo>
                  <a:pt x="917" y="3045"/>
                </a:lnTo>
                <a:lnTo>
                  <a:pt x="1101" y="3375"/>
                </a:lnTo>
                <a:lnTo>
                  <a:pt x="1284" y="3668"/>
                </a:lnTo>
                <a:lnTo>
                  <a:pt x="1504" y="3925"/>
                </a:lnTo>
                <a:lnTo>
                  <a:pt x="1724" y="4182"/>
                </a:lnTo>
                <a:lnTo>
                  <a:pt x="1981" y="4439"/>
                </a:lnTo>
                <a:lnTo>
                  <a:pt x="2018" y="4439"/>
                </a:lnTo>
                <a:lnTo>
                  <a:pt x="1761" y="4695"/>
                </a:lnTo>
                <a:lnTo>
                  <a:pt x="1761" y="4549"/>
                </a:lnTo>
                <a:lnTo>
                  <a:pt x="1724" y="4402"/>
                </a:lnTo>
                <a:lnTo>
                  <a:pt x="1614" y="4255"/>
                </a:lnTo>
                <a:lnTo>
                  <a:pt x="1467" y="4108"/>
                </a:lnTo>
                <a:lnTo>
                  <a:pt x="1321" y="3998"/>
                </a:lnTo>
                <a:lnTo>
                  <a:pt x="1101" y="3925"/>
                </a:lnTo>
                <a:lnTo>
                  <a:pt x="697" y="3815"/>
                </a:lnTo>
                <a:lnTo>
                  <a:pt x="330" y="3742"/>
                </a:lnTo>
                <a:lnTo>
                  <a:pt x="220" y="3742"/>
                </a:lnTo>
                <a:lnTo>
                  <a:pt x="147" y="3815"/>
                </a:lnTo>
                <a:lnTo>
                  <a:pt x="110" y="3925"/>
                </a:lnTo>
                <a:lnTo>
                  <a:pt x="147" y="3998"/>
                </a:lnTo>
                <a:lnTo>
                  <a:pt x="367" y="4329"/>
                </a:lnTo>
                <a:lnTo>
                  <a:pt x="624" y="4732"/>
                </a:lnTo>
                <a:lnTo>
                  <a:pt x="807" y="4915"/>
                </a:lnTo>
                <a:lnTo>
                  <a:pt x="954" y="5062"/>
                </a:lnTo>
                <a:lnTo>
                  <a:pt x="1137" y="5172"/>
                </a:lnTo>
                <a:lnTo>
                  <a:pt x="1321" y="5246"/>
                </a:lnTo>
                <a:lnTo>
                  <a:pt x="1321" y="5282"/>
                </a:lnTo>
                <a:lnTo>
                  <a:pt x="1394" y="5356"/>
                </a:lnTo>
                <a:lnTo>
                  <a:pt x="1834" y="5759"/>
                </a:lnTo>
                <a:lnTo>
                  <a:pt x="1651" y="6126"/>
                </a:lnTo>
                <a:lnTo>
                  <a:pt x="1504" y="6493"/>
                </a:lnTo>
                <a:lnTo>
                  <a:pt x="1394" y="6896"/>
                </a:lnTo>
                <a:lnTo>
                  <a:pt x="1321" y="6933"/>
                </a:lnTo>
                <a:lnTo>
                  <a:pt x="1321" y="7043"/>
                </a:lnTo>
                <a:lnTo>
                  <a:pt x="1321" y="7153"/>
                </a:lnTo>
                <a:lnTo>
                  <a:pt x="1357" y="7263"/>
                </a:lnTo>
                <a:lnTo>
                  <a:pt x="1431" y="7373"/>
                </a:lnTo>
                <a:lnTo>
                  <a:pt x="1467" y="7410"/>
                </a:lnTo>
                <a:lnTo>
                  <a:pt x="1541" y="7447"/>
                </a:lnTo>
                <a:lnTo>
                  <a:pt x="1651" y="7593"/>
                </a:lnTo>
                <a:lnTo>
                  <a:pt x="2311" y="8217"/>
                </a:lnTo>
                <a:lnTo>
                  <a:pt x="2164" y="8327"/>
                </a:lnTo>
                <a:lnTo>
                  <a:pt x="2018" y="8437"/>
                </a:lnTo>
                <a:lnTo>
                  <a:pt x="1761" y="8694"/>
                </a:lnTo>
                <a:lnTo>
                  <a:pt x="1394" y="9207"/>
                </a:lnTo>
                <a:lnTo>
                  <a:pt x="990" y="9721"/>
                </a:lnTo>
                <a:lnTo>
                  <a:pt x="220" y="10748"/>
                </a:lnTo>
                <a:lnTo>
                  <a:pt x="73" y="10968"/>
                </a:lnTo>
                <a:lnTo>
                  <a:pt x="0" y="11151"/>
                </a:lnTo>
                <a:lnTo>
                  <a:pt x="0" y="11225"/>
                </a:lnTo>
                <a:lnTo>
                  <a:pt x="37" y="11335"/>
                </a:lnTo>
                <a:lnTo>
                  <a:pt x="183" y="11518"/>
                </a:lnTo>
                <a:lnTo>
                  <a:pt x="257" y="11592"/>
                </a:lnTo>
                <a:lnTo>
                  <a:pt x="367" y="11628"/>
                </a:lnTo>
                <a:lnTo>
                  <a:pt x="550" y="11665"/>
                </a:lnTo>
                <a:lnTo>
                  <a:pt x="770" y="11628"/>
                </a:lnTo>
                <a:lnTo>
                  <a:pt x="990" y="11592"/>
                </a:lnTo>
                <a:lnTo>
                  <a:pt x="2348" y="11188"/>
                </a:lnTo>
                <a:lnTo>
                  <a:pt x="3595" y="10821"/>
                </a:lnTo>
                <a:lnTo>
                  <a:pt x="4072" y="10711"/>
                </a:lnTo>
                <a:lnTo>
                  <a:pt x="4292" y="10638"/>
                </a:lnTo>
                <a:lnTo>
                  <a:pt x="4512" y="10491"/>
                </a:lnTo>
                <a:lnTo>
                  <a:pt x="5025" y="11005"/>
                </a:lnTo>
                <a:lnTo>
                  <a:pt x="5539" y="11518"/>
                </a:lnTo>
                <a:lnTo>
                  <a:pt x="6089" y="11995"/>
                </a:lnTo>
                <a:lnTo>
                  <a:pt x="6676" y="12398"/>
                </a:lnTo>
                <a:lnTo>
                  <a:pt x="7006" y="12619"/>
                </a:lnTo>
                <a:lnTo>
                  <a:pt x="7373" y="12802"/>
                </a:lnTo>
                <a:lnTo>
                  <a:pt x="7740" y="12985"/>
                </a:lnTo>
                <a:lnTo>
                  <a:pt x="8070" y="13132"/>
                </a:lnTo>
                <a:lnTo>
                  <a:pt x="8474" y="13242"/>
                </a:lnTo>
                <a:lnTo>
                  <a:pt x="8840" y="13352"/>
                </a:lnTo>
                <a:lnTo>
                  <a:pt x="9207" y="13426"/>
                </a:lnTo>
                <a:lnTo>
                  <a:pt x="9611" y="13499"/>
                </a:lnTo>
                <a:lnTo>
                  <a:pt x="9977" y="13536"/>
                </a:lnTo>
                <a:lnTo>
                  <a:pt x="10381" y="13572"/>
                </a:lnTo>
                <a:lnTo>
                  <a:pt x="11115" y="13536"/>
                </a:lnTo>
                <a:lnTo>
                  <a:pt x="11812" y="13426"/>
                </a:lnTo>
                <a:lnTo>
                  <a:pt x="12215" y="13316"/>
                </a:lnTo>
                <a:lnTo>
                  <a:pt x="12362" y="13279"/>
                </a:lnTo>
                <a:lnTo>
                  <a:pt x="12435" y="13279"/>
                </a:lnTo>
                <a:lnTo>
                  <a:pt x="12435" y="13316"/>
                </a:lnTo>
                <a:lnTo>
                  <a:pt x="12509" y="13352"/>
                </a:lnTo>
                <a:lnTo>
                  <a:pt x="12545" y="13352"/>
                </a:lnTo>
                <a:lnTo>
                  <a:pt x="12582" y="13316"/>
                </a:lnTo>
                <a:lnTo>
                  <a:pt x="12619" y="13279"/>
                </a:lnTo>
                <a:lnTo>
                  <a:pt x="12655" y="13169"/>
                </a:lnTo>
                <a:lnTo>
                  <a:pt x="12655" y="13022"/>
                </a:lnTo>
                <a:lnTo>
                  <a:pt x="12545" y="12949"/>
                </a:lnTo>
                <a:lnTo>
                  <a:pt x="12435" y="12912"/>
                </a:lnTo>
                <a:lnTo>
                  <a:pt x="12178" y="12912"/>
                </a:lnTo>
                <a:lnTo>
                  <a:pt x="11702" y="13022"/>
                </a:lnTo>
                <a:lnTo>
                  <a:pt x="11188" y="13095"/>
                </a:lnTo>
                <a:lnTo>
                  <a:pt x="10748" y="13132"/>
                </a:lnTo>
                <a:lnTo>
                  <a:pt x="10308" y="13095"/>
                </a:lnTo>
                <a:lnTo>
                  <a:pt x="9867" y="13095"/>
                </a:lnTo>
                <a:lnTo>
                  <a:pt x="9464" y="13022"/>
                </a:lnTo>
                <a:lnTo>
                  <a:pt x="9024" y="12949"/>
                </a:lnTo>
                <a:lnTo>
                  <a:pt x="8584" y="12802"/>
                </a:lnTo>
                <a:lnTo>
                  <a:pt x="8180" y="12655"/>
                </a:lnTo>
                <a:lnTo>
                  <a:pt x="7777" y="12509"/>
                </a:lnTo>
                <a:lnTo>
                  <a:pt x="7300" y="12252"/>
                </a:lnTo>
                <a:lnTo>
                  <a:pt x="6860" y="11958"/>
                </a:lnTo>
                <a:lnTo>
                  <a:pt x="6419" y="11628"/>
                </a:lnTo>
                <a:lnTo>
                  <a:pt x="6016" y="11298"/>
                </a:lnTo>
                <a:lnTo>
                  <a:pt x="5246" y="10564"/>
                </a:lnTo>
                <a:lnTo>
                  <a:pt x="4512" y="9794"/>
                </a:lnTo>
                <a:lnTo>
                  <a:pt x="3008" y="8290"/>
                </a:lnTo>
                <a:lnTo>
                  <a:pt x="2274" y="7520"/>
                </a:lnTo>
                <a:lnTo>
                  <a:pt x="2091" y="7300"/>
                </a:lnTo>
                <a:lnTo>
                  <a:pt x="1871" y="7080"/>
                </a:lnTo>
                <a:lnTo>
                  <a:pt x="1944" y="6713"/>
                </a:lnTo>
                <a:lnTo>
                  <a:pt x="2054" y="6383"/>
                </a:lnTo>
                <a:lnTo>
                  <a:pt x="2238" y="6053"/>
                </a:lnTo>
                <a:lnTo>
                  <a:pt x="2421" y="5722"/>
                </a:lnTo>
                <a:lnTo>
                  <a:pt x="2641" y="5429"/>
                </a:lnTo>
                <a:lnTo>
                  <a:pt x="2898" y="5172"/>
                </a:lnTo>
                <a:lnTo>
                  <a:pt x="3411" y="4622"/>
                </a:lnTo>
                <a:lnTo>
                  <a:pt x="4475" y="3558"/>
                </a:lnTo>
                <a:lnTo>
                  <a:pt x="5025" y="3045"/>
                </a:lnTo>
                <a:lnTo>
                  <a:pt x="5246" y="2825"/>
                </a:lnTo>
                <a:lnTo>
                  <a:pt x="5392" y="2678"/>
                </a:lnTo>
                <a:lnTo>
                  <a:pt x="5502" y="2605"/>
                </a:lnTo>
                <a:lnTo>
                  <a:pt x="5612" y="2715"/>
                </a:lnTo>
                <a:lnTo>
                  <a:pt x="5392" y="2825"/>
                </a:lnTo>
                <a:lnTo>
                  <a:pt x="5246" y="2971"/>
                </a:lnTo>
                <a:lnTo>
                  <a:pt x="4952" y="3301"/>
                </a:lnTo>
                <a:lnTo>
                  <a:pt x="4805" y="3485"/>
                </a:lnTo>
                <a:lnTo>
                  <a:pt x="4695" y="3668"/>
                </a:lnTo>
                <a:lnTo>
                  <a:pt x="4585" y="3888"/>
                </a:lnTo>
                <a:lnTo>
                  <a:pt x="4585" y="3962"/>
                </a:lnTo>
                <a:lnTo>
                  <a:pt x="4622" y="4072"/>
                </a:lnTo>
                <a:lnTo>
                  <a:pt x="4659" y="4145"/>
                </a:lnTo>
                <a:lnTo>
                  <a:pt x="4732" y="4145"/>
                </a:lnTo>
                <a:lnTo>
                  <a:pt x="4915" y="4035"/>
                </a:lnTo>
                <a:lnTo>
                  <a:pt x="5025" y="3888"/>
                </a:lnTo>
                <a:lnTo>
                  <a:pt x="5209" y="3558"/>
                </a:lnTo>
                <a:lnTo>
                  <a:pt x="5502" y="3228"/>
                </a:lnTo>
                <a:lnTo>
                  <a:pt x="5759" y="2898"/>
                </a:lnTo>
                <a:lnTo>
                  <a:pt x="6016" y="3118"/>
                </a:lnTo>
                <a:lnTo>
                  <a:pt x="5832" y="3301"/>
                </a:lnTo>
                <a:lnTo>
                  <a:pt x="5612" y="3522"/>
                </a:lnTo>
                <a:lnTo>
                  <a:pt x="5466" y="3742"/>
                </a:lnTo>
                <a:lnTo>
                  <a:pt x="5356" y="3962"/>
                </a:lnTo>
                <a:lnTo>
                  <a:pt x="5319" y="4072"/>
                </a:lnTo>
                <a:lnTo>
                  <a:pt x="5392" y="4182"/>
                </a:lnTo>
                <a:lnTo>
                  <a:pt x="5502" y="4219"/>
                </a:lnTo>
                <a:lnTo>
                  <a:pt x="5539" y="4219"/>
                </a:lnTo>
                <a:lnTo>
                  <a:pt x="5612" y="4182"/>
                </a:lnTo>
                <a:lnTo>
                  <a:pt x="5796" y="3998"/>
                </a:lnTo>
                <a:lnTo>
                  <a:pt x="5942" y="3778"/>
                </a:lnTo>
                <a:lnTo>
                  <a:pt x="6089" y="3558"/>
                </a:lnTo>
                <a:lnTo>
                  <a:pt x="6199" y="3301"/>
                </a:lnTo>
                <a:lnTo>
                  <a:pt x="6309" y="3375"/>
                </a:lnTo>
                <a:lnTo>
                  <a:pt x="6456" y="3485"/>
                </a:lnTo>
                <a:lnTo>
                  <a:pt x="6346" y="3595"/>
                </a:lnTo>
                <a:lnTo>
                  <a:pt x="6236" y="3705"/>
                </a:lnTo>
                <a:lnTo>
                  <a:pt x="6089" y="3962"/>
                </a:lnTo>
                <a:lnTo>
                  <a:pt x="5869" y="4255"/>
                </a:lnTo>
                <a:lnTo>
                  <a:pt x="5796" y="4402"/>
                </a:lnTo>
                <a:lnTo>
                  <a:pt x="5722" y="4585"/>
                </a:lnTo>
                <a:lnTo>
                  <a:pt x="5722" y="4622"/>
                </a:lnTo>
                <a:lnTo>
                  <a:pt x="5722" y="4695"/>
                </a:lnTo>
                <a:lnTo>
                  <a:pt x="5796" y="4732"/>
                </a:lnTo>
                <a:lnTo>
                  <a:pt x="5906" y="4769"/>
                </a:lnTo>
                <a:lnTo>
                  <a:pt x="6016" y="4695"/>
                </a:lnTo>
                <a:lnTo>
                  <a:pt x="6126" y="4585"/>
                </a:lnTo>
                <a:lnTo>
                  <a:pt x="6199" y="4439"/>
                </a:lnTo>
                <a:lnTo>
                  <a:pt x="6383" y="4145"/>
                </a:lnTo>
                <a:lnTo>
                  <a:pt x="6456" y="3962"/>
                </a:lnTo>
                <a:lnTo>
                  <a:pt x="6603" y="3632"/>
                </a:lnTo>
                <a:lnTo>
                  <a:pt x="7300" y="4145"/>
                </a:lnTo>
                <a:lnTo>
                  <a:pt x="7116" y="4292"/>
                </a:lnTo>
                <a:lnTo>
                  <a:pt x="6933" y="4439"/>
                </a:lnTo>
                <a:lnTo>
                  <a:pt x="6713" y="4695"/>
                </a:lnTo>
                <a:lnTo>
                  <a:pt x="6529" y="5026"/>
                </a:lnTo>
                <a:lnTo>
                  <a:pt x="6529" y="5099"/>
                </a:lnTo>
                <a:lnTo>
                  <a:pt x="6529" y="5172"/>
                </a:lnTo>
                <a:lnTo>
                  <a:pt x="6566" y="5209"/>
                </a:lnTo>
                <a:lnTo>
                  <a:pt x="6639" y="5246"/>
                </a:lnTo>
                <a:lnTo>
                  <a:pt x="6676" y="5282"/>
                </a:lnTo>
                <a:lnTo>
                  <a:pt x="6749" y="5282"/>
                </a:lnTo>
                <a:lnTo>
                  <a:pt x="6823" y="5246"/>
                </a:lnTo>
                <a:lnTo>
                  <a:pt x="6860" y="5172"/>
                </a:lnTo>
                <a:lnTo>
                  <a:pt x="7153" y="4695"/>
                </a:lnTo>
                <a:lnTo>
                  <a:pt x="7410" y="4255"/>
                </a:lnTo>
                <a:lnTo>
                  <a:pt x="7740" y="4475"/>
                </a:lnTo>
                <a:lnTo>
                  <a:pt x="7483" y="4732"/>
                </a:lnTo>
                <a:lnTo>
                  <a:pt x="7116" y="5136"/>
                </a:lnTo>
                <a:lnTo>
                  <a:pt x="7080" y="5209"/>
                </a:lnTo>
                <a:lnTo>
                  <a:pt x="7043" y="5246"/>
                </a:lnTo>
                <a:lnTo>
                  <a:pt x="7080" y="5319"/>
                </a:lnTo>
                <a:lnTo>
                  <a:pt x="7116" y="5356"/>
                </a:lnTo>
                <a:lnTo>
                  <a:pt x="7190" y="5392"/>
                </a:lnTo>
                <a:lnTo>
                  <a:pt x="7263" y="5429"/>
                </a:lnTo>
                <a:lnTo>
                  <a:pt x="7336" y="5429"/>
                </a:lnTo>
                <a:lnTo>
                  <a:pt x="7373" y="5356"/>
                </a:lnTo>
                <a:lnTo>
                  <a:pt x="7556" y="5172"/>
                </a:lnTo>
                <a:lnTo>
                  <a:pt x="7740" y="4989"/>
                </a:lnTo>
                <a:lnTo>
                  <a:pt x="7813" y="4805"/>
                </a:lnTo>
                <a:lnTo>
                  <a:pt x="7850" y="4695"/>
                </a:lnTo>
                <a:lnTo>
                  <a:pt x="7887" y="4585"/>
                </a:lnTo>
                <a:lnTo>
                  <a:pt x="8474" y="4989"/>
                </a:lnTo>
                <a:lnTo>
                  <a:pt x="8107" y="5319"/>
                </a:lnTo>
                <a:lnTo>
                  <a:pt x="7813" y="5722"/>
                </a:lnTo>
                <a:lnTo>
                  <a:pt x="7777" y="5796"/>
                </a:lnTo>
                <a:lnTo>
                  <a:pt x="7777" y="5833"/>
                </a:lnTo>
                <a:lnTo>
                  <a:pt x="7813" y="5943"/>
                </a:lnTo>
                <a:lnTo>
                  <a:pt x="7887" y="5979"/>
                </a:lnTo>
                <a:lnTo>
                  <a:pt x="7997" y="5979"/>
                </a:lnTo>
                <a:lnTo>
                  <a:pt x="8033" y="5943"/>
                </a:lnTo>
                <a:lnTo>
                  <a:pt x="8327" y="5502"/>
                </a:lnTo>
                <a:lnTo>
                  <a:pt x="8584" y="5062"/>
                </a:lnTo>
                <a:lnTo>
                  <a:pt x="9024" y="5356"/>
                </a:lnTo>
                <a:lnTo>
                  <a:pt x="8767" y="5612"/>
                </a:lnTo>
                <a:lnTo>
                  <a:pt x="8584" y="5796"/>
                </a:lnTo>
                <a:lnTo>
                  <a:pt x="8510" y="5906"/>
                </a:lnTo>
                <a:lnTo>
                  <a:pt x="8474" y="6053"/>
                </a:lnTo>
                <a:lnTo>
                  <a:pt x="8253" y="6383"/>
                </a:lnTo>
                <a:lnTo>
                  <a:pt x="8217" y="6456"/>
                </a:lnTo>
                <a:lnTo>
                  <a:pt x="8253" y="6566"/>
                </a:lnTo>
                <a:lnTo>
                  <a:pt x="8290" y="6603"/>
                </a:lnTo>
                <a:lnTo>
                  <a:pt x="8363" y="6640"/>
                </a:lnTo>
                <a:lnTo>
                  <a:pt x="8474" y="6640"/>
                </a:lnTo>
                <a:lnTo>
                  <a:pt x="8547" y="6566"/>
                </a:lnTo>
                <a:lnTo>
                  <a:pt x="8804" y="6199"/>
                </a:lnTo>
                <a:lnTo>
                  <a:pt x="8877" y="6126"/>
                </a:lnTo>
                <a:lnTo>
                  <a:pt x="8950" y="6016"/>
                </a:lnTo>
                <a:lnTo>
                  <a:pt x="9097" y="5796"/>
                </a:lnTo>
                <a:lnTo>
                  <a:pt x="9244" y="5539"/>
                </a:lnTo>
                <a:lnTo>
                  <a:pt x="9537" y="5722"/>
                </a:lnTo>
                <a:lnTo>
                  <a:pt x="9354" y="5906"/>
                </a:lnTo>
                <a:lnTo>
                  <a:pt x="9207" y="6126"/>
                </a:lnTo>
                <a:lnTo>
                  <a:pt x="8950" y="6419"/>
                </a:lnTo>
                <a:lnTo>
                  <a:pt x="8877" y="6566"/>
                </a:lnTo>
                <a:lnTo>
                  <a:pt x="8840" y="6750"/>
                </a:lnTo>
                <a:lnTo>
                  <a:pt x="8914" y="6823"/>
                </a:lnTo>
                <a:lnTo>
                  <a:pt x="8950" y="6860"/>
                </a:lnTo>
                <a:lnTo>
                  <a:pt x="8987" y="6860"/>
                </a:lnTo>
                <a:lnTo>
                  <a:pt x="9134" y="6786"/>
                </a:lnTo>
                <a:lnTo>
                  <a:pt x="9244" y="6640"/>
                </a:lnTo>
                <a:lnTo>
                  <a:pt x="9391" y="6383"/>
                </a:lnTo>
                <a:lnTo>
                  <a:pt x="9537" y="6126"/>
                </a:lnTo>
                <a:lnTo>
                  <a:pt x="9721" y="5869"/>
                </a:lnTo>
                <a:lnTo>
                  <a:pt x="10198" y="6236"/>
                </a:lnTo>
                <a:lnTo>
                  <a:pt x="10051" y="6419"/>
                </a:lnTo>
                <a:lnTo>
                  <a:pt x="9867" y="6640"/>
                </a:lnTo>
                <a:lnTo>
                  <a:pt x="9684" y="6860"/>
                </a:lnTo>
                <a:lnTo>
                  <a:pt x="9611" y="7006"/>
                </a:lnTo>
                <a:lnTo>
                  <a:pt x="9574" y="7116"/>
                </a:lnTo>
                <a:lnTo>
                  <a:pt x="9574" y="7190"/>
                </a:lnTo>
                <a:lnTo>
                  <a:pt x="9611" y="7263"/>
                </a:lnTo>
                <a:lnTo>
                  <a:pt x="9757" y="7263"/>
                </a:lnTo>
                <a:lnTo>
                  <a:pt x="9867" y="7190"/>
                </a:lnTo>
                <a:lnTo>
                  <a:pt x="9941" y="7080"/>
                </a:lnTo>
                <a:lnTo>
                  <a:pt x="10124" y="6823"/>
                </a:lnTo>
                <a:lnTo>
                  <a:pt x="10271" y="6603"/>
                </a:lnTo>
                <a:lnTo>
                  <a:pt x="10381" y="6383"/>
                </a:lnTo>
                <a:lnTo>
                  <a:pt x="10895" y="6823"/>
                </a:lnTo>
                <a:lnTo>
                  <a:pt x="10931" y="6860"/>
                </a:lnTo>
                <a:lnTo>
                  <a:pt x="10638" y="7226"/>
                </a:lnTo>
                <a:lnTo>
                  <a:pt x="10381" y="7593"/>
                </a:lnTo>
                <a:lnTo>
                  <a:pt x="10271" y="7703"/>
                </a:lnTo>
                <a:lnTo>
                  <a:pt x="10271" y="7777"/>
                </a:lnTo>
                <a:lnTo>
                  <a:pt x="10271" y="7813"/>
                </a:lnTo>
                <a:lnTo>
                  <a:pt x="10344" y="7923"/>
                </a:lnTo>
                <a:lnTo>
                  <a:pt x="10418" y="7960"/>
                </a:lnTo>
                <a:lnTo>
                  <a:pt x="10491" y="7923"/>
                </a:lnTo>
                <a:lnTo>
                  <a:pt x="10528" y="7887"/>
                </a:lnTo>
                <a:lnTo>
                  <a:pt x="10821" y="7483"/>
                </a:lnTo>
                <a:lnTo>
                  <a:pt x="11115" y="7043"/>
                </a:lnTo>
                <a:lnTo>
                  <a:pt x="11445" y="7447"/>
                </a:lnTo>
                <a:lnTo>
                  <a:pt x="11298" y="7703"/>
                </a:lnTo>
                <a:lnTo>
                  <a:pt x="11151" y="7960"/>
                </a:lnTo>
                <a:lnTo>
                  <a:pt x="10968" y="8253"/>
                </a:lnTo>
                <a:lnTo>
                  <a:pt x="10931" y="8437"/>
                </a:lnTo>
                <a:lnTo>
                  <a:pt x="10931" y="8510"/>
                </a:lnTo>
                <a:lnTo>
                  <a:pt x="10931" y="8584"/>
                </a:lnTo>
                <a:lnTo>
                  <a:pt x="10968" y="8657"/>
                </a:lnTo>
                <a:lnTo>
                  <a:pt x="11041" y="8657"/>
                </a:lnTo>
                <a:lnTo>
                  <a:pt x="11188" y="8584"/>
                </a:lnTo>
                <a:lnTo>
                  <a:pt x="11261" y="8474"/>
                </a:lnTo>
                <a:lnTo>
                  <a:pt x="11408" y="8180"/>
                </a:lnTo>
                <a:lnTo>
                  <a:pt x="11628" y="7703"/>
                </a:lnTo>
                <a:lnTo>
                  <a:pt x="11812" y="7997"/>
                </a:lnTo>
                <a:lnTo>
                  <a:pt x="11995" y="8290"/>
                </a:lnTo>
                <a:lnTo>
                  <a:pt x="11812" y="8694"/>
                </a:lnTo>
                <a:lnTo>
                  <a:pt x="11628" y="9097"/>
                </a:lnTo>
                <a:lnTo>
                  <a:pt x="11518" y="9097"/>
                </a:lnTo>
                <a:lnTo>
                  <a:pt x="11408" y="9317"/>
                </a:lnTo>
                <a:lnTo>
                  <a:pt x="11335" y="9501"/>
                </a:lnTo>
                <a:lnTo>
                  <a:pt x="11335" y="9574"/>
                </a:lnTo>
                <a:lnTo>
                  <a:pt x="11335" y="9647"/>
                </a:lnTo>
                <a:lnTo>
                  <a:pt x="11408" y="9721"/>
                </a:lnTo>
                <a:lnTo>
                  <a:pt x="11591" y="9721"/>
                </a:lnTo>
                <a:lnTo>
                  <a:pt x="11628" y="9684"/>
                </a:lnTo>
                <a:lnTo>
                  <a:pt x="11812" y="9427"/>
                </a:lnTo>
                <a:lnTo>
                  <a:pt x="11958" y="9171"/>
                </a:lnTo>
                <a:lnTo>
                  <a:pt x="12105" y="8914"/>
                </a:lnTo>
                <a:lnTo>
                  <a:pt x="12178" y="8657"/>
                </a:lnTo>
                <a:lnTo>
                  <a:pt x="12325" y="9024"/>
                </a:lnTo>
                <a:lnTo>
                  <a:pt x="12472" y="9427"/>
                </a:lnTo>
                <a:lnTo>
                  <a:pt x="12068" y="10088"/>
                </a:lnTo>
                <a:lnTo>
                  <a:pt x="11995" y="10088"/>
                </a:lnTo>
                <a:lnTo>
                  <a:pt x="11922" y="10271"/>
                </a:lnTo>
                <a:lnTo>
                  <a:pt x="11848" y="10418"/>
                </a:lnTo>
                <a:lnTo>
                  <a:pt x="11848" y="10491"/>
                </a:lnTo>
                <a:lnTo>
                  <a:pt x="11848" y="10528"/>
                </a:lnTo>
                <a:lnTo>
                  <a:pt x="11922" y="10601"/>
                </a:lnTo>
                <a:lnTo>
                  <a:pt x="12068" y="10601"/>
                </a:lnTo>
                <a:lnTo>
                  <a:pt x="12142" y="10564"/>
                </a:lnTo>
                <a:lnTo>
                  <a:pt x="12362" y="10198"/>
                </a:lnTo>
                <a:lnTo>
                  <a:pt x="12582" y="9831"/>
                </a:lnTo>
                <a:lnTo>
                  <a:pt x="12692" y="10454"/>
                </a:lnTo>
                <a:lnTo>
                  <a:pt x="12509" y="10638"/>
                </a:lnTo>
                <a:lnTo>
                  <a:pt x="12362" y="10858"/>
                </a:lnTo>
                <a:lnTo>
                  <a:pt x="12215" y="11078"/>
                </a:lnTo>
                <a:lnTo>
                  <a:pt x="12178" y="11225"/>
                </a:lnTo>
                <a:lnTo>
                  <a:pt x="12178" y="11371"/>
                </a:lnTo>
                <a:lnTo>
                  <a:pt x="12215" y="11408"/>
                </a:lnTo>
                <a:lnTo>
                  <a:pt x="12252" y="11408"/>
                </a:lnTo>
                <a:lnTo>
                  <a:pt x="12362" y="11371"/>
                </a:lnTo>
                <a:lnTo>
                  <a:pt x="12472" y="11298"/>
                </a:lnTo>
                <a:lnTo>
                  <a:pt x="12582" y="11078"/>
                </a:lnTo>
                <a:lnTo>
                  <a:pt x="12692" y="10858"/>
                </a:lnTo>
                <a:lnTo>
                  <a:pt x="12729" y="11188"/>
                </a:lnTo>
                <a:lnTo>
                  <a:pt x="12655" y="11775"/>
                </a:lnTo>
                <a:lnTo>
                  <a:pt x="12509" y="11922"/>
                </a:lnTo>
                <a:lnTo>
                  <a:pt x="12362" y="12068"/>
                </a:lnTo>
                <a:lnTo>
                  <a:pt x="12325" y="12215"/>
                </a:lnTo>
                <a:lnTo>
                  <a:pt x="12325" y="12288"/>
                </a:lnTo>
                <a:lnTo>
                  <a:pt x="12362" y="12362"/>
                </a:lnTo>
                <a:lnTo>
                  <a:pt x="12435" y="12398"/>
                </a:lnTo>
                <a:lnTo>
                  <a:pt x="12472" y="12398"/>
                </a:lnTo>
                <a:lnTo>
                  <a:pt x="12619" y="12288"/>
                </a:lnTo>
                <a:lnTo>
                  <a:pt x="12655" y="12655"/>
                </a:lnTo>
                <a:lnTo>
                  <a:pt x="12692" y="12692"/>
                </a:lnTo>
                <a:lnTo>
                  <a:pt x="12729" y="12655"/>
                </a:lnTo>
                <a:lnTo>
                  <a:pt x="12802" y="12545"/>
                </a:lnTo>
                <a:lnTo>
                  <a:pt x="12912" y="12398"/>
                </a:lnTo>
                <a:lnTo>
                  <a:pt x="13022" y="12068"/>
                </a:lnTo>
                <a:lnTo>
                  <a:pt x="13095" y="11738"/>
                </a:lnTo>
                <a:lnTo>
                  <a:pt x="13132" y="11408"/>
                </a:lnTo>
                <a:lnTo>
                  <a:pt x="13132" y="11005"/>
                </a:lnTo>
                <a:lnTo>
                  <a:pt x="13132" y="10638"/>
                </a:lnTo>
                <a:lnTo>
                  <a:pt x="13095" y="10234"/>
                </a:lnTo>
                <a:lnTo>
                  <a:pt x="13022" y="9867"/>
                </a:lnTo>
                <a:lnTo>
                  <a:pt x="12949" y="9464"/>
                </a:lnTo>
                <a:lnTo>
                  <a:pt x="12839" y="9060"/>
                </a:lnTo>
                <a:lnTo>
                  <a:pt x="12692" y="8694"/>
                </a:lnTo>
                <a:lnTo>
                  <a:pt x="12545" y="8327"/>
                </a:lnTo>
                <a:lnTo>
                  <a:pt x="12325" y="7960"/>
                </a:lnTo>
                <a:lnTo>
                  <a:pt x="12142" y="7630"/>
                </a:lnTo>
                <a:lnTo>
                  <a:pt x="11885" y="7300"/>
                </a:lnTo>
                <a:lnTo>
                  <a:pt x="11628" y="6970"/>
                </a:lnTo>
                <a:lnTo>
                  <a:pt x="11335" y="6640"/>
                </a:lnTo>
                <a:lnTo>
                  <a:pt x="11041" y="6346"/>
                </a:lnTo>
                <a:lnTo>
                  <a:pt x="10344" y="5759"/>
                </a:lnTo>
                <a:lnTo>
                  <a:pt x="9647" y="5246"/>
                </a:lnTo>
                <a:lnTo>
                  <a:pt x="8914" y="4732"/>
                </a:lnTo>
                <a:lnTo>
                  <a:pt x="8987" y="4439"/>
                </a:lnTo>
                <a:lnTo>
                  <a:pt x="9024" y="4182"/>
                </a:lnTo>
                <a:lnTo>
                  <a:pt x="9060" y="3558"/>
                </a:lnTo>
                <a:lnTo>
                  <a:pt x="9097" y="2898"/>
                </a:lnTo>
                <a:lnTo>
                  <a:pt x="9281" y="220"/>
                </a:lnTo>
                <a:lnTo>
                  <a:pt x="9244" y="110"/>
                </a:lnTo>
                <a:lnTo>
                  <a:pt x="9207" y="37"/>
                </a:lnTo>
                <a:lnTo>
                  <a:pt x="9097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69" name="Google Shape;269;p4"/>
          <p:cNvSpPr/>
          <p:nvPr/>
        </p:nvSpPr>
        <p:spPr>
          <a:xfrm>
            <a:off x="11599141" y="238816"/>
            <a:ext cx="695056" cy="718656"/>
          </a:xfrm>
          <a:custGeom>
            <a:avLst/>
            <a:gdLst/>
            <a:ahLst/>
            <a:cxnLst/>
            <a:rect l="l" t="t" r="r" b="b"/>
            <a:pathLst>
              <a:path w="18378" h="19002" extrusionOk="0">
                <a:moveTo>
                  <a:pt x="13793" y="5429"/>
                </a:moveTo>
                <a:lnTo>
                  <a:pt x="13682" y="5466"/>
                </a:lnTo>
                <a:lnTo>
                  <a:pt x="13572" y="5502"/>
                </a:lnTo>
                <a:lnTo>
                  <a:pt x="13499" y="5576"/>
                </a:lnTo>
                <a:lnTo>
                  <a:pt x="13352" y="5759"/>
                </a:lnTo>
                <a:lnTo>
                  <a:pt x="13352" y="5869"/>
                </a:lnTo>
                <a:lnTo>
                  <a:pt x="13352" y="5979"/>
                </a:lnTo>
                <a:lnTo>
                  <a:pt x="13389" y="6016"/>
                </a:lnTo>
                <a:lnTo>
                  <a:pt x="13426" y="6053"/>
                </a:lnTo>
                <a:lnTo>
                  <a:pt x="13499" y="6053"/>
                </a:lnTo>
                <a:lnTo>
                  <a:pt x="13572" y="5979"/>
                </a:lnTo>
                <a:lnTo>
                  <a:pt x="13646" y="5943"/>
                </a:lnTo>
                <a:lnTo>
                  <a:pt x="13719" y="5796"/>
                </a:lnTo>
                <a:lnTo>
                  <a:pt x="13829" y="5649"/>
                </a:lnTo>
                <a:lnTo>
                  <a:pt x="13903" y="5502"/>
                </a:lnTo>
                <a:lnTo>
                  <a:pt x="13903" y="5466"/>
                </a:lnTo>
                <a:lnTo>
                  <a:pt x="13903" y="5429"/>
                </a:lnTo>
                <a:close/>
                <a:moveTo>
                  <a:pt x="13242" y="6089"/>
                </a:moveTo>
                <a:lnTo>
                  <a:pt x="13169" y="6126"/>
                </a:lnTo>
                <a:lnTo>
                  <a:pt x="13022" y="6309"/>
                </a:lnTo>
                <a:lnTo>
                  <a:pt x="12912" y="6493"/>
                </a:lnTo>
                <a:lnTo>
                  <a:pt x="12875" y="6529"/>
                </a:lnTo>
                <a:lnTo>
                  <a:pt x="12875" y="6603"/>
                </a:lnTo>
                <a:lnTo>
                  <a:pt x="12949" y="6676"/>
                </a:lnTo>
                <a:lnTo>
                  <a:pt x="13022" y="6713"/>
                </a:lnTo>
                <a:lnTo>
                  <a:pt x="13096" y="6676"/>
                </a:lnTo>
                <a:lnTo>
                  <a:pt x="13132" y="6639"/>
                </a:lnTo>
                <a:lnTo>
                  <a:pt x="13242" y="6456"/>
                </a:lnTo>
                <a:lnTo>
                  <a:pt x="13352" y="6273"/>
                </a:lnTo>
                <a:lnTo>
                  <a:pt x="13389" y="6199"/>
                </a:lnTo>
                <a:lnTo>
                  <a:pt x="13316" y="6126"/>
                </a:lnTo>
                <a:lnTo>
                  <a:pt x="13242" y="6089"/>
                </a:lnTo>
                <a:close/>
                <a:moveTo>
                  <a:pt x="17241" y="6419"/>
                </a:moveTo>
                <a:lnTo>
                  <a:pt x="17534" y="6713"/>
                </a:lnTo>
                <a:lnTo>
                  <a:pt x="17497" y="6713"/>
                </a:lnTo>
                <a:lnTo>
                  <a:pt x="17387" y="6823"/>
                </a:lnTo>
                <a:lnTo>
                  <a:pt x="17351" y="6676"/>
                </a:lnTo>
                <a:lnTo>
                  <a:pt x="17241" y="6419"/>
                </a:lnTo>
                <a:close/>
                <a:moveTo>
                  <a:pt x="12692" y="6786"/>
                </a:moveTo>
                <a:lnTo>
                  <a:pt x="12582" y="6860"/>
                </a:lnTo>
                <a:lnTo>
                  <a:pt x="12435" y="6970"/>
                </a:lnTo>
                <a:lnTo>
                  <a:pt x="12399" y="7116"/>
                </a:lnTo>
                <a:lnTo>
                  <a:pt x="12362" y="7190"/>
                </a:lnTo>
                <a:lnTo>
                  <a:pt x="12399" y="7226"/>
                </a:lnTo>
                <a:lnTo>
                  <a:pt x="12472" y="7300"/>
                </a:lnTo>
                <a:lnTo>
                  <a:pt x="12582" y="7300"/>
                </a:lnTo>
                <a:lnTo>
                  <a:pt x="12619" y="7263"/>
                </a:lnTo>
                <a:lnTo>
                  <a:pt x="12655" y="7190"/>
                </a:lnTo>
                <a:lnTo>
                  <a:pt x="12729" y="7043"/>
                </a:lnTo>
                <a:lnTo>
                  <a:pt x="12802" y="7006"/>
                </a:lnTo>
                <a:lnTo>
                  <a:pt x="12839" y="6933"/>
                </a:lnTo>
                <a:lnTo>
                  <a:pt x="12875" y="6860"/>
                </a:lnTo>
                <a:lnTo>
                  <a:pt x="12875" y="6823"/>
                </a:lnTo>
                <a:lnTo>
                  <a:pt x="12839" y="6823"/>
                </a:lnTo>
                <a:lnTo>
                  <a:pt x="12765" y="6786"/>
                </a:lnTo>
                <a:close/>
                <a:moveTo>
                  <a:pt x="17571" y="6750"/>
                </a:moveTo>
                <a:lnTo>
                  <a:pt x="17828" y="7043"/>
                </a:lnTo>
                <a:lnTo>
                  <a:pt x="18048" y="7373"/>
                </a:lnTo>
                <a:lnTo>
                  <a:pt x="17828" y="7593"/>
                </a:lnTo>
                <a:lnTo>
                  <a:pt x="17828" y="7520"/>
                </a:lnTo>
                <a:lnTo>
                  <a:pt x="17864" y="7336"/>
                </a:lnTo>
                <a:lnTo>
                  <a:pt x="17828" y="7116"/>
                </a:lnTo>
                <a:lnTo>
                  <a:pt x="17828" y="7080"/>
                </a:lnTo>
                <a:lnTo>
                  <a:pt x="17754" y="7006"/>
                </a:lnTo>
                <a:lnTo>
                  <a:pt x="17681" y="7006"/>
                </a:lnTo>
                <a:lnTo>
                  <a:pt x="17644" y="7043"/>
                </a:lnTo>
                <a:lnTo>
                  <a:pt x="17681" y="7080"/>
                </a:lnTo>
                <a:lnTo>
                  <a:pt x="17644" y="7226"/>
                </a:lnTo>
                <a:lnTo>
                  <a:pt x="17607" y="7446"/>
                </a:lnTo>
                <a:lnTo>
                  <a:pt x="17534" y="7667"/>
                </a:lnTo>
                <a:lnTo>
                  <a:pt x="17534" y="7887"/>
                </a:lnTo>
                <a:lnTo>
                  <a:pt x="17534" y="7960"/>
                </a:lnTo>
                <a:lnTo>
                  <a:pt x="17131" y="8584"/>
                </a:lnTo>
                <a:lnTo>
                  <a:pt x="17167" y="8217"/>
                </a:lnTo>
                <a:lnTo>
                  <a:pt x="17241" y="7850"/>
                </a:lnTo>
                <a:lnTo>
                  <a:pt x="17387" y="7630"/>
                </a:lnTo>
                <a:lnTo>
                  <a:pt x="17387" y="7593"/>
                </a:lnTo>
                <a:lnTo>
                  <a:pt x="17387" y="7520"/>
                </a:lnTo>
                <a:lnTo>
                  <a:pt x="17461" y="7483"/>
                </a:lnTo>
                <a:lnTo>
                  <a:pt x="17497" y="7446"/>
                </a:lnTo>
                <a:lnTo>
                  <a:pt x="17534" y="7373"/>
                </a:lnTo>
                <a:lnTo>
                  <a:pt x="17534" y="7263"/>
                </a:lnTo>
                <a:lnTo>
                  <a:pt x="17497" y="7080"/>
                </a:lnTo>
                <a:lnTo>
                  <a:pt x="17571" y="6750"/>
                </a:lnTo>
                <a:close/>
                <a:moveTo>
                  <a:pt x="16874" y="8840"/>
                </a:moveTo>
                <a:lnTo>
                  <a:pt x="16947" y="8877"/>
                </a:lnTo>
                <a:lnTo>
                  <a:pt x="16874" y="8950"/>
                </a:lnTo>
                <a:lnTo>
                  <a:pt x="16874" y="8877"/>
                </a:lnTo>
                <a:lnTo>
                  <a:pt x="16874" y="8840"/>
                </a:lnTo>
                <a:close/>
                <a:moveTo>
                  <a:pt x="11445" y="8584"/>
                </a:moveTo>
                <a:lnTo>
                  <a:pt x="11408" y="8620"/>
                </a:lnTo>
                <a:lnTo>
                  <a:pt x="11298" y="8657"/>
                </a:lnTo>
                <a:lnTo>
                  <a:pt x="11188" y="8804"/>
                </a:lnTo>
                <a:lnTo>
                  <a:pt x="11188" y="8840"/>
                </a:lnTo>
                <a:lnTo>
                  <a:pt x="11188" y="8914"/>
                </a:lnTo>
                <a:lnTo>
                  <a:pt x="11188" y="8987"/>
                </a:lnTo>
                <a:lnTo>
                  <a:pt x="11225" y="9024"/>
                </a:lnTo>
                <a:lnTo>
                  <a:pt x="11408" y="9024"/>
                </a:lnTo>
                <a:lnTo>
                  <a:pt x="11445" y="8987"/>
                </a:lnTo>
                <a:lnTo>
                  <a:pt x="11555" y="8804"/>
                </a:lnTo>
                <a:lnTo>
                  <a:pt x="11555" y="8730"/>
                </a:lnTo>
                <a:lnTo>
                  <a:pt x="11555" y="8657"/>
                </a:lnTo>
                <a:lnTo>
                  <a:pt x="11518" y="8620"/>
                </a:lnTo>
                <a:lnTo>
                  <a:pt x="11445" y="8584"/>
                </a:lnTo>
                <a:close/>
                <a:moveTo>
                  <a:pt x="16580" y="8804"/>
                </a:moveTo>
                <a:lnTo>
                  <a:pt x="16580" y="8877"/>
                </a:lnTo>
                <a:lnTo>
                  <a:pt x="16580" y="9060"/>
                </a:lnTo>
                <a:lnTo>
                  <a:pt x="16617" y="9170"/>
                </a:lnTo>
                <a:lnTo>
                  <a:pt x="16654" y="9244"/>
                </a:lnTo>
                <a:lnTo>
                  <a:pt x="16397" y="9611"/>
                </a:lnTo>
                <a:lnTo>
                  <a:pt x="16360" y="9391"/>
                </a:lnTo>
                <a:lnTo>
                  <a:pt x="16324" y="9170"/>
                </a:lnTo>
                <a:lnTo>
                  <a:pt x="16324" y="9097"/>
                </a:lnTo>
                <a:lnTo>
                  <a:pt x="16580" y="8804"/>
                </a:lnTo>
                <a:close/>
                <a:moveTo>
                  <a:pt x="16067" y="9391"/>
                </a:moveTo>
                <a:lnTo>
                  <a:pt x="16067" y="9684"/>
                </a:lnTo>
                <a:lnTo>
                  <a:pt x="16103" y="9794"/>
                </a:lnTo>
                <a:lnTo>
                  <a:pt x="16177" y="9941"/>
                </a:lnTo>
                <a:lnTo>
                  <a:pt x="15993" y="10161"/>
                </a:lnTo>
                <a:lnTo>
                  <a:pt x="15920" y="10308"/>
                </a:lnTo>
                <a:lnTo>
                  <a:pt x="15957" y="9867"/>
                </a:lnTo>
                <a:lnTo>
                  <a:pt x="15920" y="9794"/>
                </a:lnTo>
                <a:lnTo>
                  <a:pt x="15847" y="9757"/>
                </a:lnTo>
                <a:lnTo>
                  <a:pt x="15810" y="9721"/>
                </a:lnTo>
                <a:lnTo>
                  <a:pt x="16067" y="9391"/>
                </a:lnTo>
                <a:close/>
                <a:moveTo>
                  <a:pt x="9611" y="2348"/>
                </a:moveTo>
                <a:lnTo>
                  <a:pt x="9574" y="2421"/>
                </a:lnTo>
                <a:lnTo>
                  <a:pt x="9134" y="2861"/>
                </a:lnTo>
                <a:lnTo>
                  <a:pt x="8767" y="3375"/>
                </a:lnTo>
                <a:lnTo>
                  <a:pt x="7997" y="4365"/>
                </a:lnTo>
                <a:lnTo>
                  <a:pt x="7630" y="4879"/>
                </a:lnTo>
                <a:lnTo>
                  <a:pt x="7227" y="5356"/>
                </a:lnTo>
                <a:lnTo>
                  <a:pt x="6823" y="5832"/>
                </a:lnTo>
                <a:lnTo>
                  <a:pt x="6346" y="6273"/>
                </a:lnTo>
                <a:lnTo>
                  <a:pt x="6273" y="6346"/>
                </a:lnTo>
                <a:lnTo>
                  <a:pt x="6273" y="6456"/>
                </a:lnTo>
                <a:lnTo>
                  <a:pt x="6236" y="6456"/>
                </a:lnTo>
                <a:lnTo>
                  <a:pt x="6163" y="6493"/>
                </a:lnTo>
                <a:lnTo>
                  <a:pt x="6163" y="6566"/>
                </a:lnTo>
                <a:lnTo>
                  <a:pt x="6199" y="6603"/>
                </a:lnTo>
                <a:lnTo>
                  <a:pt x="6309" y="6786"/>
                </a:lnTo>
                <a:lnTo>
                  <a:pt x="6493" y="6970"/>
                </a:lnTo>
                <a:lnTo>
                  <a:pt x="6823" y="7263"/>
                </a:lnTo>
                <a:lnTo>
                  <a:pt x="7593" y="7813"/>
                </a:lnTo>
                <a:lnTo>
                  <a:pt x="8437" y="8363"/>
                </a:lnTo>
                <a:lnTo>
                  <a:pt x="8620" y="8510"/>
                </a:lnTo>
                <a:lnTo>
                  <a:pt x="8767" y="8694"/>
                </a:lnTo>
                <a:lnTo>
                  <a:pt x="9061" y="9060"/>
                </a:lnTo>
                <a:lnTo>
                  <a:pt x="9207" y="9207"/>
                </a:lnTo>
                <a:lnTo>
                  <a:pt x="9391" y="9354"/>
                </a:lnTo>
                <a:lnTo>
                  <a:pt x="9758" y="9574"/>
                </a:lnTo>
                <a:lnTo>
                  <a:pt x="10638" y="10161"/>
                </a:lnTo>
                <a:lnTo>
                  <a:pt x="11482" y="10784"/>
                </a:lnTo>
                <a:lnTo>
                  <a:pt x="12289" y="11408"/>
                </a:lnTo>
                <a:lnTo>
                  <a:pt x="12362" y="11445"/>
                </a:lnTo>
                <a:lnTo>
                  <a:pt x="12472" y="11445"/>
                </a:lnTo>
                <a:lnTo>
                  <a:pt x="12545" y="11408"/>
                </a:lnTo>
                <a:lnTo>
                  <a:pt x="12582" y="11371"/>
                </a:lnTo>
                <a:lnTo>
                  <a:pt x="12619" y="11298"/>
                </a:lnTo>
                <a:lnTo>
                  <a:pt x="12655" y="11188"/>
                </a:lnTo>
                <a:lnTo>
                  <a:pt x="12619" y="11115"/>
                </a:lnTo>
                <a:lnTo>
                  <a:pt x="12545" y="11041"/>
                </a:lnTo>
                <a:lnTo>
                  <a:pt x="11775" y="10418"/>
                </a:lnTo>
                <a:lnTo>
                  <a:pt x="11812" y="10381"/>
                </a:lnTo>
                <a:lnTo>
                  <a:pt x="11922" y="10198"/>
                </a:lnTo>
                <a:lnTo>
                  <a:pt x="11995" y="10014"/>
                </a:lnTo>
                <a:lnTo>
                  <a:pt x="11995" y="9941"/>
                </a:lnTo>
                <a:lnTo>
                  <a:pt x="11958" y="9904"/>
                </a:lnTo>
                <a:lnTo>
                  <a:pt x="11885" y="9904"/>
                </a:lnTo>
                <a:lnTo>
                  <a:pt x="11738" y="10051"/>
                </a:lnTo>
                <a:lnTo>
                  <a:pt x="11592" y="10234"/>
                </a:lnTo>
                <a:lnTo>
                  <a:pt x="11555" y="10271"/>
                </a:lnTo>
                <a:lnTo>
                  <a:pt x="11005" y="9867"/>
                </a:lnTo>
                <a:lnTo>
                  <a:pt x="10821" y="9757"/>
                </a:lnTo>
                <a:lnTo>
                  <a:pt x="10858" y="9684"/>
                </a:lnTo>
                <a:lnTo>
                  <a:pt x="10895" y="9611"/>
                </a:lnTo>
                <a:lnTo>
                  <a:pt x="11041" y="9464"/>
                </a:lnTo>
                <a:lnTo>
                  <a:pt x="11078" y="9427"/>
                </a:lnTo>
                <a:lnTo>
                  <a:pt x="11078" y="9354"/>
                </a:lnTo>
                <a:lnTo>
                  <a:pt x="11078" y="9317"/>
                </a:lnTo>
                <a:lnTo>
                  <a:pt x="11005" y="9281"/>
                </a:lnTo>
                <a:lnTo>
                  <a:pt x="10968" y="9317"/>
                </a:lnTo>
                <a:lnTo>
                  <a:pt x="10895" y="9281"/>
                </a:lnTo>
                <a:lnTo>
                  <a:pt x="10821" y="9317"/>
                </a:lnTo>
                <a:lnTo>
                  <a:pt x="10711" y="9427"/>
                </a:lnTo>
                <a:lnTo>
                  <a:pt x="10601" y="9574"/>
                </a:lnTo>
                <a:lnTo>
                  <a:pt x="10124" y="9281"/>
                </a:lnTo>
                <a:lnTo>
                  <a:pt x="10051" y="9207"/>
                </a:lnTo>
                <a:lnTo>
                  <a:pt x="10234" y="8914"/>
                </a:lnTo>
                <a:lnTo>
                  <a:pt x="10234" y="8840"/>
                </a:lnTo>
                <a:lnTo>
                  <a:pt x="10234" y="8804"/>
                </a:lnTo>
                <a:lnTo>
                  <a:pt x="10198" y="8730"/>
                </a:lnTo>
                <a:lnTo>
                  <a:pt x="10088" y="8694"/>
                </a:lnTo>
                <a:lnTo>
                  <a:pt x="10051" y="8730"/>
                </a:lnTo>
                <a:lnTo>
                  <a:pt x="10014" y="8767"/>
                </a:lnTo>
                <a:lnTo>
                  <a:pt x="9758" y="9060"/>
                </a:lnTo>
                <a:lnTo>
                  <a:pt x="9537" y="8877"/>
                </a:lnTo>
                <a:lnTo>
                  <a:pt x="9354" y="8694"/>
                </a:lnTo>
                <a:lnTo>
                  <a:pt x="9134" y="8437"/>
                </a:lnTo>
                <a:lnTo>
                  <a:pt x="9207" y="8327"/>
                </a:lnTo>
                <a:lnTo>
                  <a:pt x="9281" y="8217"/>
                </a:lnTo>
                <a:lnTo>
                  <a:pt x="9354" y="7960"/>
                </a:lnTo>
                <a:lnTo>
                  <a:pt x="9354" y="7887"/>
                </a:lnTo>
                <a:lnTo>
                  <a:pt x="9317" y="7850"/>
                </a:lnTo>
                <a:lnTo>
                  <a:pt x="9244" y="7850"/>
                </a:lnTo>
                <a:lnTo>
                  <a:pt x="9171" y="7887"/>
                </a:lnTo>
                <a:lnTo>
                  <a:pt x="8987" y="8107"/>
                </a:lnTo>
                <a:lnTo>
                  <a:pt x="8951" y="8180"/>
                </a:lnTo>
                <a:lnTo>
                  <a:pt x="8767" y="8033"/>
                </a:lnTo>
                <a:lnTo>
                  <a:pt x="8327" y="7740"/>
                </a:lnTo>
                <a:lnTo>
                  <a:pt x="8364" y="7446"/>
                </a:lnTo>
                <a:lnTo>
                  <a:pt x="8364" y="7410"/>
                </a:lnTo>
                <a:lnTo>
                  <a:pt x="8327" y="7336"/>
                </a:lnTo>
                <a:lnTo>
                  <a:pt x="8290" y="7300"/>
                </a:lnTo>
                <a:lnTo>
                  <a:pt x="8180" y="7300"/>
                </a:lnTo>
                <a:lnTo>
                  <a:pt x="8107" y="7336"/>
                </a:lnTo>
                <a:lnTo>
                  <a:pt x="8070" y="7446"/>
                </a:lnTo>
                <a:lnTo>
                  <a:pt x="8034" y="7556"/>
                </a:lnTo>
                <a:lnTo>
                  <a:pt x="7960" y="7520"/>
                </a:lnTo>
                <a:lnTo>
                  <a:pt x="7410" y="7116"/>
                </a:lnTo>
                <a:lnTo>
                  <a:pt x="7447" y="7080"/>
                </a:lnTo>
                <a:lnTo>
                  <a:pt x="7520" y="6970"/>
                </a:lnTo>
                <a:lnTo>
                  <a:pt x="7520" y="6896"/>
                </a:lnTo>
                <a:lnTo>
                  <a:pt x="7520" y="6860"/>
                </a:lnTo>
                <a:lnTo>
                  <a:pt x="7557" y="6750"/>
                </a:lnTo>
                <a:lnTo>
                  <a:pt x="7520" y="6713"/>
                </a:lnTo>
                <a:lnTo>
                  <a:pt x="7483" y="6713"/>
                </a:lnTo>
                <a:lnTo>
                  <a:pt x="7410" y="6750"/>
                </a:lnTo>
                <a:lnTo>
                  <a:pt x="7337" y="6750"/>
                </a:lnTo>
                <a:lnTo>
                  <a:pt x="7227" y="6823"/>
                </a:lnTo>
                <a:lnTo>
                  <a:pt x="7116" y="6896"/>
                </a:lnTo>
                <a:lnTo>
                  <a:pt x="6640" y="6639"/>
                </a:lnTo>
                <a:lnTo>
                  <a:pt x="6640" y="6603"/>
                </a:lnTo>
                <a:lnTo>
                  <a:pt x="7116" y="6163"/>
                </a:lnTo>
                <a:lnTo>
                  <a:pt x="7557" y="5649"/>
                </a:lnTo>
                <a:lnTo>
                  <a:pt x="7593" y="5722"/>
                </a:lnTo>
                <a:lnTo>
                  <a:pt x="7630" y="5759"/>
                </a:lnTo>
                <a:lnTo>
                  <a:pt x="7740" y="5759"/>
                </a:lnTo>
                <a:lnTo>
                  <a:pt x="8034" y="5576"/>
                </a:lnTo>
                <a:lnTo>
                  <a:pt x="8327" y="5392"/>
                </a:lnTo>
                <a:lnTo>
                  <a:pt x="8620" y="5209"/>
                </a:lnTo>
                <a:lnTo>
                  <a:pt x="8914" y="5025"/>
                </a:lnTo>
                <a:lnTo>
                  <a:pt x="9244" y="4879"/>
                </a:lnTo>
                <a:lnTo>
                  <a:pt x="9574" y="4732"/>
                </a:lnTo>
                <a:lnTo>
                  <a:pt x="9941" y="4659"/>
                </a:lnTo>
                <a:lnTo>
                  <a:pt x="10308" y="4622"/>
                </a:lnTo>
                <a:lnTo>
                  <a:pt x="10491" y="4622"/>
                </a:lnTo>
                <a:lnTo>
                  <a:pt x="10675" y="4659"/>
                </a:lnTo>
                <a:lnTo>
                  <a:pt x="10821" y="4732"/>
                </a:lnTo>
                <a:lnTo>
                  <a:pt x="10931" y="4842"/>
                </a:lnTo>
                <a:lnTo>
                  <a:pt x="11041" y="4989"/>
                </a:lnTo>
                <a:lnTo>
                  <a:pt x="11078" y="5136"/>
                </a:lnTo>
                <a:lnTo>
                  <a:pt x="11151" y="5502"/>
                </a:lnTo>
                <a:lnTo>
                  <a:pt x="11151" y="5906"/>
                </a:lnTo>
                <a:lnTo>
                  <a:pt x="11151" y="6309"/>
                </a:lnTo>
                <a:lnTo>
                  <a:pt x="11151" y="6676"/>
                </a:lnTo>
                <a:lnTo>
                  <a:pt x="11188" y="7006"/>
                </a:lnTo>
                <a:lnTo>
                  <a:pt x="11261" y="7373"/>
                </a:lnTo>
                <a:lnTo>
                  <a:pt x="11445" y="7703"/>
                </a:lnTo>
                <a:lnTo>
                  <a:pt x="11408" y="7813"/>
                </a:lnTo>
                <a:lnTo>
                  <a:pt x="11372" y="7923"/>
                </a:lnTo>
                <a:lnTo>
                  <a:pt x="11372" y="8033"/>
                </a:lnTo>
                <a:lnTo>
                  <a:pt x="11372" y="8143"/>
                </a:lnTo>
                <a:lnTo>
                  <a:pt x="11445" y="8253"/>
                </a:lnTo>
                <a:lnTo>
                  <a:pt x="11482" y="8327"/>
                </a:lnTo>
                <a:lnTo>
                  <a:pt x="11592" y="8400"/>
                </a:lnTo>
                <a:lnTo>
                  <a:pt x="11665" y="8474"/>
                </a:lnTo>
                <a:lnTo>
                  <a:pt x="11775" y="8510"/>
                </a:lnTo>
                <a:lnTo>
                  <a:pt x="12105" y="8510"/>
                </a:lnTo>
                <a:lnTo>
                  <a:pt x="12435" y="8694"/>
                </a:lnTo>
                <a:lnTo>
                  <a:pt x="12765" y="8840"/>
                </a:lnTo>
                <a:lnTo>
                  <a:pt x="13022" y="8877"/>
                </a:lnTo>
                <a:lnTo>
                  <a:pt x="13316" y="8877"/>
                </a:lnTo>
                <a:lnTo>
                  <a:pt x="13646" y="8804"/>
                </a:lnTo>
                <a:lnTo>
                  <a:pt x="13939" y="8694"/>
                </a:lnTo>
                <a:lnTo>
                  <a:pt x="14233" y="8584"/>
                </a:lnTo>
                <a:lnTo>
                  <a:pt x="14489" y="8400"/>
                </a:lnTo>
                <a:lnTo>
                  <a:pt x="14746" y="8217"/>
                </a:lnTo>
                <a:lnTo>
                  <a:pt x="14930" y="8033"/>
                </a:lnTo>
                <a:lnTo>
                  <a:pt x="14966" y="7997"/>
                </a:lnTo>
                <a:lnTo>
                  <a:pt x="14966" y="7923"/>
                </a:lnTo>
                <a:lnTo>
                  <a:pt x="14930" y="7813"/>
                </a:lnTo>
                <a:lnTo>
                  <a:pt x="14820" y="7777"/>
                </a:lnTo>
                <a:lnTo>
                  <a:pt x="14710" y="7777"/>
                </a:lnTo>
                <a:lnTo>
                  <a:pt x="14123" y="8143"/>
                </a:lnTo>
                <a:lnTo>
                  <a:pt x="13829" y="8290"/>
                </a:lnTo>
                <a:lnTo>
                  <a:pt x="13462" y="8400"/>
                </a:lnTo>
                <a:lnTo>
                  <a:pt x="13206" y="8474"/>
                </a:lnTo>
                <a:lnTo>
                  <a:pt x="12912" y="8437"/>
                </a:lnTo>
                <a:lnTo>
                  <a:pt x="12692" y="8363"/>
                </a:lnTo>
                <a:lnTo>
                  <a:pt x="12472" y="8217"/>
                </a:lnTo>
                <a:lnTo>
                  <a:pt x="12545" y="8107"/>
                </a:lnTo>
                <a:lnTo>
                  <a:pt x="12582" y="7960"/>
                </a:lnTo>
                <a:lnTo>
                  <a:pt x="12582" y="7850"/>
                </a:lnTo>
                <a:lnTo>
                  <a:pt x="12545" y="7777"/>
                </a:lnTo>
                <a:lnTo>
                  <a:pt x="12509" y="7740"/>
                </a:lnTo>
                <a:lnTo>
                  <a:pt x="12325" y="7630"/>
                </a:lnTo>
                <a:lnTo>
                  <a:pt x="12142" y="7520"/>
                </a:lnTo>
                <a:lnTo>
                  <a:pt x="11812" y="7520"/>
                </a:lnTo>
                <a:lnTo>
                  <a:pt x="11628" y="7116"/>
                </a:lnTo>
                <a:lnTo>
                  <a:pt x="11518" y="6713"/>
                </a:lnTo>
                <a:lnTo>
                  <a:pt x="11518" y="6346"/>
                </a:lnTo>
                <a:lnTo>
                  <a:pt x="11518" y="6016"/>
                </a:lnTo>
                <a:lnTo>
                  <a:pt x="11555" y="5649"/>
                </a:lnTo>
                <a:lnTo>
                  <a:pt x="11518" y="5282"/>
                </a:lnTo>
                <a:lnTo>
                  <a:pt x="11445" y="4989"/>
                </a:lnTo>
                <a:lnTo>
                  <a:pt x="11335" y="4732"/>
                </a:lnTo>
                <a:lnTo>
                  <a:pt x="11188" y="4549"/>
                </a:lnTo>
                <a:lnTo>
                  <a:pt x="11005" y="4402"/>
                </a:lnTo>
                <a:lnTo>
                  <a:pt x="10785" y="4329"/>
                </a:lnTo>
                <a:lnTo>
                  <a:pt x="10565" y="4255"/>
                </a:lnTo>
                <a:lnTo>
                  <a:pt x="10051" y="4255"/>
                </a:lnTo>
                <a:lnTo>
                  <a:pt x="9758" y="4292"/>
                </a:lnTo>
                <a:lnTo>
                  <a:pt x="9464" y="4365"/>
                </a:lnTo>
                <a:lnTo>
                  <a:pt x="8914" y="4585"/>
                </a:lnTo>
                <a:lnTo>
                  <a:pt x="8400" y="4879"/>
                </a:lnTo>
                <a:lnTo>
                  <a:pt x="7960" y="5209"/>
                </a:lnTo>
                <a:lnTo>
                  <a:pt x="8290" y="4769"/>
                </a:lnTo>
                <a:lnTo>
                  <a:pt x="9061" y="3742"/>
                </a:lnTo>
                <a:lnTo>
                  <a:pt x="9464" y="3191"/>
                </a:lnTo>
                <a:lnTo>
                  <a:pt x="9831" y="2641"/>
                </a:lnTo>
                <a:lnTo>
                  <a:pt x="9868" y="2568"/>
                </a:lnTo>
                <a:lnTo>
                  <a:pt x="9868" y="2531"/>
                </a:lnTo>
                <a:lnTo>
                  <a:pt x="9794" y="2421"/>
                </a:lnTo>
                <a:lnTo>
                  <a:pt x="9721" y="2384"/>
                </a:lnTo>
                <a:lnTo>
                  <a:pt x="9684" y="2348"/>
                </a:lnTo>
                <a:close/>
                <a:moveTo>
                  <a:pt x="15663" y="9867"/>
                </a:moveTo>
                <a:lnTo>
                  <a:pt x="15700" y="9904"/>
                </a:lnTo>
                <a:lnTo>
                  <a:pt x="15627" y="10381"/>
                </a:lnTo>
                <a:lnTo>
                  <a:pt x="15663" y="10418"/>
                </a:lnTo>
                <a:lnTo>
                  <a:pt x="15663" y="10454"/>
                </a:lnTo>
                <a:lnTo>
                  <a:pt x="15773" y="10491"/>
                </a:lnTo>
                <a:lnTo>
                  <a:pt x="15443" y="10895"/>
                </a:lnTo>
                <a:lnTo>
                  <a:pt x="15443" y="10821"/>
                </a:lnTo>
                <a:lnTo>
                  <a:pt x="15333" y="10491"/>
                </a:lnTo>
                <a:lnTo>
                  <a:pt x="15296" y="10454"/>
                </a:lnTo>
                <a:lnTo>
                  <a:pt x="15260" y="10454"/>
                </a:lnTo>
                <a:lnTo>
                  <a:pt x="15223" y="10491"/>
                </a:lnTo>
                <a:lnTo>
                  <a:pt x="15223" y="10528"/>
                </a:lnTo>
                <a:lnTo>
                  <a:pt x="15186" y="10821"/>
                </a:lnTo>
                <a:lnTo>
                  <a:pt x="15186" y="11188"/>
                </a:lnTo>
                <a:lnTo>
                  <a:pt x="15223" y="11225"/>
                </a:lnTo>
                <a:lnTo>
                  <a:pt x="14746" y="11848"/>
                </a:lnTo>
                <a:lnTo>
                  <a:pt x="14746" y="11591"/>
                </a:lnTo>
                <a:lnTo>
                  <a:pt x="14746" y="11371"/>
                </a:lnTo>
                <a:lnTo>
                  <a:pt x="14746" y="11115"/>
                </a:lnTo>
                <a:lnTo>
                  <a:pt x="14710" y="11078"/>
                </a:lnTo>
                <a:lnTo>
                  <a:pt x="15333" y="10308"/>
                </a:lnTo>
                <a:lnTo>
                  <a:pt x="15663" y="9867"/>
                </a:lnTo>
                <a:close/>
                <a:moveTo>
                  <a:pt x="14526" y="11298"/>
                </a:moveTo>
                <a:lnTo>
                  <a:pt x="14453" y="11555"/>
                </a:lnTo>
                <a:lnTo>
                  <a:pt x="14416" y="11775"/>
                </a:lnTo>
                <a:lnTo>
                  <a:pt x="14453" y="11885"/>
                </a:lnTo>
                <a:lnTo>
                  <a:pt x="14489" y="11958"/>
                </a:lnTo>
                <a:lnTo>
                  <a:pt x="14563" y="11995"/>
                </a:lnTo>
                <a:lnTo>
                  <a:pt x="14600" y="11995"/>
                </a:lnTo>
                <a:lnTo>
                  <a:pt x="14123" y="12619"/>
                </a:lnTo>
                <a:lnTo>
                  <a:pt x="14049" y="12655"/>
                </a:lnTo>
                <a:lnTo>
                  <a:pt x="14049" y="12362"/>
                </a:lnTo>
                <a:lnTo>
                  <a:pt x="14049" y="12142"/>
                </a:lnTo>
                <a:lnTo>
                  <a:pt x="14049" y="12032"/>
                </a:lnTo>
                <a:lnTo>
                  <a:pt x="14013" y="11922"/>
                </a:lnTo>
                <a:lnTo>
                  <a:pt x="14526" y="11298"/>
                </a:lnTo>
                <a:close/>
                <a:moveTo>
                  <a:pt x="4806" y="7997"/>
                </a:moveTo>
                <a:lnTo>
                  <a:pt x="4769" y="8033"/>
                </a:lnTo>
                <a:lnTo>
                  <a:pt x="4769" y="8070"/>
                </a:lnTo>
                <a:lnTo>
                  <a:pt x="4952" y="8217"/>
                </a:lnTo>
                <a:lnTo>
                  <a:pt x="5099" y="8327"/>
                </a:lnTo>
                <a:lnTo>
                  <a:pt x="5576" y="8584"/>
                </a:lnTo>
                <a:lnTo>
                  <a:pt x="6126" y="8840"/>
                </a:lnTo>
                <a:lnTo>
                  <a:pt x="6640" y="9134"/>
                </a:lnTo>
                <a:lnTo>
                  <a:pt x="7116" y="9501"/>
                </a:lnTo>
                <a:lnTo>
                  <a:pt x="7557" y="9831"/>
                </a:lnTo>
                <a:lnTo>
                  <a:pt x="8437" y="10638"/>
                </a:lnTo>
                <a:lnTo>
                  <a:pt x="9244" y="11371"/>
                </a:lnTo>
                <a:lnTo>
                  <a:pt x="10088" y="12105"/>
                </a:lnTo>
                <a:lnTo>
                  <a:pt x="10344" y="12325"/>
                </a:lnTo>
                <a:lnTo>
                  <a:pt x="10748" y="12655"/>
                </a:lnTo>
                <a:lnTo>
                  <a:pt x="10931" y="12765"/>
                </a:lnTo>
                <a:lnTo>
                  <a:pt x="11115" y="12839"/>
                </a:lnTo>
                <a:lnTo>
                  <a:pt x="11225" y="12839"/>
                </a:lnTo>
                <a:lnTo>
                  <a:pt x="11298" y="12802"/>
                </a:lnTo>
                <a:lnTo>
                  <a:pt x="11335" y="12765"/>
                </a:lnTo>
                <a:lnTo>
                  <a:pt x="11372" y="12692"/>
                </a:lnTo>
                <a:lnTo>
                  <a:pt x="11372" y="12582"/>
                </a:lnTo>
                <a:lnTo>
                  <a:pt x="11335" y="12472"/>
                </a:lnTo>
                <a:lnTo>
                  <a:pt x="11151" y="12325"/>
                </a:lnTo>
                <a:lnTo>
                  <a:pt x="10711" y="11995"/>
                </a:lnTo>
                <a:lnTo>
                  <a:pt x="10271" y="11628"/>
                </a:lnTo>
                <a:lnTo>
                  <a:pt x="9391" y="10858"/>
                </a:lnTo>
                <a:lnTo>
                  <a:pt x="8547" y="10051"/>
                </a:lnTo>
                <a:lnTo>
                  <a:pt x="8107" y="9684"/>
                </a:lnTo>
                <a:lnTo>
                  <a:pt x="7703" y="9354"/>
                </a:lnTo>
                <a:lnTo>
                  <a:pt x="7227" y="9024"/>
                </a:lnTo>
                <a:lnTo>
                  <a:pt x="6786" y="8694"/>
                </a:lnTo>
                <a:lnTo>
                  <a:pt x="6309" y="8437"/>
                </a:lnTo>
                <a:lnTo>
                  <a:pt x="5833" y="8217"/>
                </a:lnTo>
                <a:lnTo>
                  <a:pt x="5356" y="8033"/>
                </a:lnTo>
                <a:lnTo>
                  <a:pt x="5209" y="7997"/>
                </a:lnTo>
                <a:close/>
                <a:moveTo>
                  <a:pt x="954" y="12582"/>
                </a:moveTo>
                <a:lnTo>
                  <a:pt x="1101" y="12692"/>
                </a:lnTo>
                <a:lnTo>
                  <a:pt x="1064" y="12765"/>
                </a:lnTo>
                <a:lnTo>
                  <a:pt x="1064" y="12839"/>
                </a:lnTo>
                <a:lnTo>
                  <a:pt x="1064" y="12875"/>
                </a:lnTo>
                <a:lnTo>
                  <a:pt x="1101" y="12839"/>
                </a:lnTo>
                <a:lnTo>
                  <a:pt x="1211" y="12912"/>
                </a:lnTo>
                <a:lnTo>
                  <a:pt x="1247" y="12985"/>
                </a:lnTo>
                <a:lnTo>
                  <a:pt x="1247" y="13059"/>
                </a:lnTo>
                <a:lnTo>
                  <a:pt x="1284" y="13242"/>
                </a:lnTo>
                <a:lnTo>
                  <a:pt x="991" y="13095"/>
                </a:lnTo>
                <a:lnTo>
                  <a:pt x="844" y="13059"/>
                </a:lnTo>
                <a:lnTo>
                  <a:pt x="697" y="13022"/>
                </a:lnTo>
                <a:lnTo>
                  <a:pt x="844" y="12765"/>
                </a:lnTo>
                <a:lnTo>
                  <a:pt x="954" y="12582"/>
                </a:lnTo>
                <a:close/>
                <a:moveTo>
                  <a:pt x="2715" y="10858"/>
                </a:moveTo>
                <a:lnTo>
                  <a:pt x="2641" y="10931"/>
                </a:lnTo>
                <a:lnTo>
                  <a:pt x="2641" y="10968"/>
                </a:lnTo>
                <a:lnTo>
                  <a:pt x="2788" y="11151"/>
                </a:lnTo>
                <a:lnTo>
                  <a:pt x="2935" y="11261"/>
                </a:lnTo>
                <a:lnTo>
                  <a:pt x="3302" y="11445"/>
                </a:lnTo>
                <a:lnTo>
                  <a:pt x="3778" y="11775"/>
                </a:lnTo>
                <a:lnTo>
                  <a:pt x="4255" y="12105"/>
                </a:lnTo>
                <a:lnTo>
                  <a:pt x="5099" y="12765"/>
                </a:lnTo>
                <a:lnTo>
                  <a:pt x="5539" y="13095"/>
                </a:lnTo>
                <a:lnTo>
                  <a:pt x="5759" y="13242"/>
                </a:lnTo>
                <a:lnTo>
                  <a:pt x="5869" y="13279"/>
                </a:lnTo>
                <a:lnTo>
                  <a:pt x="6053" y="13279"/>
                </a:lnTo>
                <a:lnTo>
                  <a:pt x="6126" y="13242"/>
                </a:lnTo>
                <a:lnTo>
                  <a:pt x="6163" y="13169"/>
                </a:lnTo>
                <a:lnTo>
                  <a:pt x="6126" y="13059"/>
                </a:lnTo>
                <a:lnTo>
                  <a:pt x="6089" y="12985"/>
                </a:lnTo>
                <a:lnTo>
                  <a:pt x="6016" y="12875"/>
                </a:lnTo>
                <a:lnTo>
                  <a:pt x="5869" y="12729"/>
                </a:lnTo>
                <a:lnTo>
                  <a:pt x="5502" y="12472"/>
                </a:lnTo>
                <a:lnTo>
                  <a:pt x="4512" y="11738"/>
                </a:lnTo>
                <a:lnTo>
                  <a:pt x="4035" y="11408"/>
                </a:lnTo>
                <a:lnTo>
                  <a:pt x="3522" y="11078"/>
                </a:lnTo>
                <a:lnTo>
                  <a:pt x="3338" y="11005"/>
                </a:lnTo>
                <a:lnTo>
                  <a:pt x="3118" y="10895"/>
                </a:lnTo>
                <a:lnTo>
                  <a:pt x="2935" y="10858"/>
                </a:lnTo>
                <a:close/>
                <a:moveTo>
                  <a:pt x="13756" y="12252"/>
                </a:moveTo>
                <a:lnTo>
                  <a:pt x="13719" y="12362"/>
                </a:lnTo>
                <a:lnTo>
                  <a:pt x="13719" y="12619"/>
                </a:lnTo>
                <a:lnTo>
                  <a:pt x="13719" y="12912"/>
                </a:lnTo>
                <a:lnTo>
                  <a:pt x="13756" y="12985"/>
                </a:lnTo>
                <a:lnTo>
                  <a:pt x="13793" y="13022"/>
                </a:lnTo>
                <a:lnTo>
                  <a:pt x="13719" y="13095"/>
                </a:lnTo>
                <a:lnTo>
                  <a:pt x="13389" y="13536"/>
                </a:lnTo>
                <a:lnTo>
                  <a:pt x="13426" y="13132"/>
                </a:lnTo>
                <a:lnTo>
                  <a:pt x="13462" y="12912"/>
                </a:lnTo>
                <a:lnTo>
                  <a:pt x="13462" y="12765"/>
                </a:lnTo>
                <a:lnTo>
                  <a:pt x="13426" y="12655"/>
                </a:lnTo>
                <a:lnTo>
                  <a:pt x="13756" y="12252"/>
                </a:lnTo>
                <a:close/>
                <a:moveTo>
                  <a:pt x="4402" y="8694"/>
                </a:moveTo>
                <a:lnTo>
                  <a:pt x="4329" y="8730"/>
                </a:lnTo>
                <a:lnTo>
                  <a:pt x="4255" y="8804"/>
                </a:lnTo>
                <a:lnTo>
                  <a:pt x="4255" y="8877"/>
                </a:lnTo>
                <a:lnTo>
                  <a:pt x="4255" y="8987"/>
                </a:lnTo>
                <a:lnTo>
                  <a:pt x="4292" y="9060"/>
                </a:lnTo>
                <a:lnTo>
                  <a:pt x="4365" y="9134"/>
                </a:lnTo>
                <a:lnTo>
                  <a:pt x="4512" y="9207"/>
                </a:lnTo>
                <a:lnTo>
                  <a:pt x="4842" y="9354"/>
                </a:lnTo>
                <a:lnTo>
                  <a:pt x="5136" y="9501"/>
                </a:lnTo>
                <a:lnTo>
                  <a:pt x="5392" y="9647"/>
                </a:lnTo>
                <a:lnTo>
                  <a:pt x="5869" y="10014"/>
                </a:lnTo>
                <a:lnTo>
                  <a:pt x="6346" y="10418"/>
                </a:lnTo>
                <a:lnTo>
                  <a:pt x="6786" y="10858"/>
                </a:lnTo>
                <a:lnTo>
                  <a:pt x="8584" y="12398"/>
                </a:lnTo>
                <a:lnTo>
                  <a:pt x="9501" y="13169"/>
                </a:lnTo>
                <a:lnTo>
                  <a:pt x="9721" y="13315"/>
                </a:lnTo>
                <a:lnTo>
                  <a:pt x="9941" y="13462"/>
                </a:lnTo>
                <a:lnTo>
                  <a:pt x="10161" y="13572"/>
                </a:lnTo>
                <a:lnTo>
                  <a:pt x="10271" y="13609"/>
                </a:lnTo>
                <a:lnTo>
                  <a:pt x="10381" y="13609"/>
                </a:lnTo>
                <a:lnTo>
                  <a:pt x="10454" y="13572"/>
                </a:lnTo>
                <a:lnTo>
                  <a:pt x="10491" y="13536"/>
                </a:lnTo>
                <a:lnTo>
                  <a:pt x="10528" y="13462"/>
                </a:lnTo>
                <a:lnTo>
                  <a:pt x="10491" y="13389"/>
                </a:lnTo>
                <a:lnTo>
                  <a:pt x="10418" y="13242"/>
                </a:lnTo>
                <a:lnTo>
                  <a:pt x="10271" y="13132"/>
                </a:lnTo>
                <a:lnTo>
                  <a:pt x="9978" y="12949"/>
                </a:lnTo>
                <a:lnTo>
                  <a:pt x="9537" y="12619"/>
                </a:lnTo>
                <a:lnTo>
                  <a:pt x="9134" y="12288"/>
                </a:lnTo>
                <a:lnTo>
                  <a:pt x="7557" y="10931"/>
                </a:lnTo>
                <a:lnTo>
                  <a:pt x="6823" y="10271"/>
                </a:lnTo>
                <a:lnTo>
                  <a:pt x="6089" y="9647"/>
                </a:lnTo>
                <a:lnTo>
                  <a:pt x="5686" y="9354"/>
                </a:lnTo>
                <a:lnTo>
                  <a:pt x="5246" y="9097"/>
                </a:lnTo>
                <a:lnTo>
                  <a:pt x="4769" y="8950"/>
                </a:lnTo>
                <a:lnTo>
                  <a:pt x="4549" y="8840"/>
                </a:lnTo>
                <a:lnTo>
                  <a:pt x="4475" y="8767"/>
                </a:lnTo>
                <a:lnTo>
                  <a:pt x="4439" y="8694"/>
                </a:lnTo>
                <a:close/>
                <a:moveTo>
                  <a:pt x="1541" y="13022"/>
                </a:moveTo>
                <a:lnTo>
                  <a:pt x="2091" y="13389"/>
                </a:lnTo>
                <a:lnTo>
                  <a:pt x="2091" y="13572"/>
                </a:lnTo>
                <a:lnTo>
                  <a:pt x="2126" y="13749"/>
                </a:lnTo>
                <a:lnTo>
                  <a:pt x="1504" y="13389"/>
                </a:lnTo>
                <a:lnTo>
                  <a:pt x="1578" y="13352"/>
                </a:lnTo>
                <a:lnTo>
                  <a:pt x="1614" y="13315"/>
                </a:lnTo>
                <a:lnTo>
                  <a:pt x="1614" y="13279"/>
                </a:lnTo>
                <a:lnTo>
                  <a:pt x="1614" y="13205"/>
                </a:lnTo>
                <a:lnTo>
                  <a:pt x="1541" y="13095"/>
                </a:lnTo>
                <a:lnTo>
                  <a:pt x="1541" y="13022"/>
                </a:lnTo>
                <a:close/>
                <a:moveTo>
                  <a:pt x="13206" y="12949"/>
                </a:moveTo>
                <a:lnTo>
                  <a:pt x="13169" y="13022"/>
                </a:lnTo>
                <a:lnTo>
                  <a:pt x="13059" y="13756"/>
                </a:lnTo>
                <a:lnTo>
                  <a:pt x="13059" y="13829"/>
                </a:lnTo>
                <a:lnTo>
                  <a:pt x="13096" y="13866"/>
                </a:lnTo>
                <a:lnTo>
                  <a:pt x="12912" y="14086"/>
                </a:lnTo>
                <a:lnTo>
                  <a:pt x="12912" y="13719"/>
                </a:lnTo>
                <a:lnTo>
                  <a:pt x="12875" y="13352"/>
                </a:lnTo>
                <a:lnTo>
                  <a:pt x="13206" y="12949"/>
                </a:lnTo>
                <a:close/>
                <a:moveTo>
                  <a:pt x="2458" y="13646"/>
                </a:moveTo>
                <a:lnTo>
                  <a:pt x="2641" y="13792"/>
                </a:lnTo>
                <a:lnTo>
                  <a:pt x="2788" y="13902"/>
                </a:lnTo>
                <a:lnTo>
                  <a:pt x="2788" y="14086"/>
                </a:lnTo>
                <a:lnTo>
                  <a:pt x="2825" y="14233"/>
                </a:lnTo>
                <a:lnTo>
                  <a:pt x="2605" y="14086"/>
                </a:lnTo>
                <a:lnTo>
                  <a:pt x="2385" y="13939"/>
                </a:lnTo>
                <a:lnTo>
                  <a:pt x="2495" y="13939"/>
                </a:lnTo>
                <a:lnTo>
                  <a:pt x="2568" y="13866"/>
                </a:lnTo>
                <a:lnTo>
                  <a:pt x="2568" y="13829"/>
                </a:lnTo>
                <a:lnTo>
                  <a:pt x="2568" y="13756"/>
                </a:lnTo>
                <a:lnTo>
                  <a:pt x="2458" y="13646"/>
                </a:lnTo>
                <a:close/>
                <a:moveTo>
                  <a:pt x="3595" y="9794"/>
                </a:moveTo>
                <a:lnTo>
                  <a:pt x="3558" y="9831"/>
                </a:lnTo>
                <a:lnTo>
                  <a:pt x="3522" y="9867"/>
                </a:lnTo>
                <a:lnTo>
                  <a:pt x="3558" y="9977"/>
                </a:lnTo>
                <a:lnTo>
                  <a:pt x="3595" y="10088"/>
                </a:lnTo>
                <a:lnTo>
                  <a:pt x="3815" y="10234"/>
                </a:lnTo>
                <a:lnTo>
                  <a:pt x="4659" y="10821"/>
                </a:lnTo>
                <a:lnTo>
                  <a:pt x="5466" y="11518"/>
                </a:lnTo>
                <a:lnTo>
                  <a:pt x="6236" y="12178"/>
                </a:lnTo>
                <a:lnTo>
                  <a:pt x="7080" y="12839"/>
                </a:lnTo>
                <a:lnTo>
                  <a:pt x="7923" y="13462"/>
                </a:lnTo>
                <a:lnTo>
                  <a:pt x="8730" y="14049"/>
                </a:lnTo>
                <a:lnTo>
                  <a:pt x="9134" y="14343"/>
                </a:lnTo>
                <a:lnTo>
                  <a:pt x="9574" y="14563"/>
                </a:lnTo>
                <a:lnTo>
                  <a:pt x="9684" y="14563"/>
                </a:lnTo>
                <a:lnTo>
                  <a:pt x="9794" y="14526"/>
                </a:lnTo>
                <a:lnTo>
                  <a:pt x="9868" y="14453"/>
                </a:lnTo>
                <a:lnTo>
                  <a:pt x="9904" y="14416"/>
                </a:lnTo>
                <a:lnTo>
                  <a:pt x="9904" y="14379"/>
                </a:lnTo>
                <a:lnTo>
                  <a:pt x="9904" y="14306"/>
                </a:lnTo>
                <a:lnTo>
                  <a:pt x="9868" y="14269"/>
                </a:lnTo>
                <a:lnTo>
                  <a:pt x="9794" y="14196"/>
                </a:lnTo>
                <a:lnTo>
                  <a:pt x="9721" y="14159"/>
                </a:lnTo>
                <a:lnTo>
                  <a:pt x="9501" y="14012"/>
                </a:lnTo>
                <a:lnTo>
                  <a:pt x="9281" y="13866"/>
                </a:lnTo>
                <a:lnTo>
                  <a:pt x="8290" y="13205"/>
                </a:lnTo>
                <a:lnTo>
                  <a:pt x="7373" y="12508"/>
                </a:lnTo>
                <a:lnTo>
                  <a:pt x="6493" y="11812"/>
                </a:lnTo>
                <a:lnTo>
                  <a:pt x="5649" y="11115"/>
                </a:lnTo>
                <a:lnTo>
                  <a:pt x="4769" y="10418"/>
                </a:lnTo>
                <a:lnTo>
                  <a:pt x="4549" y="10234"/>
                </a:lnTo>
                <a:lnTo>
                  <a:pt x="4145" y="9977"/>
                </a:lnTo>
                <a:lnTo>
                  <a:pt x="3925" y="9867"/>
                </a:lnTo>
                <a:lnTo>
                  <a:pt x="3742" y="9794"/>
                </a:lnTo>
                <a:close/>
                <a:moveTo>
                  <a:pt x="3155" y="14122"/>
                </a:moveTo>
                <a:lnTo>
                  <a:pt x="3778" y="14563"/>
                </a:lnTo>
                <a:lnTo>
                  <a:pt x="3742" y="14746"/>
                </a:lnTo>
                <a:lnTo>
                  <a:pt x="3742" y="14856"/>
                </a:lnTo>
                <a:lnTo>
                  <a:pt x="3338" y="14563"/>
                </a:lnTo>
                <a:lnTo>
                  <a:pt x="3338" y="14489"/>
                </a:lnTo>
                <a:lnTo>
                  <a:pt x="3302" y="14416"/>
                </a:lnTo>
                <a:lnTo>
                  <a:pt x="3192" y="14269"/>
                </a:lnTo>
                <a:lnTo>
                  <a:pt x="3155" y="14122"/>
                </a:lnTo>
                <a:close/>
                <a:moveTo>
                  <a:pt x="12692" y="13536"/>
                </a:moveTo>
                <a:lnTo>
                  <a:pt x="12619" y="13976"/>
                </a:lnTo>
                <a:lnTo>
                  <a:pt x="12582" y="14416"/>
                </a:lnTo>
                <a:lnTo>
                  <a:pt x="12582" y="14489"/>
                </a:lnTo>
                <a:lnTo>
                  <a:pt x="12142" y="15040"/>
                </a:lnTo>
                <a:lnTo>
                  <a:pt x="12142" y="14893"/>
                </a:lnTo>
                <a:lnTo>
                  <a:pt x="12142" y="14563"/>
                </a:lnTo>
                <a:lnTo>
                  <a:pt x="12105" y="14269"/>
                </a:lnTo>
                <a:lnTo>
                  <a:pt x="12692" y="13536"/>
                </a:lnTo>
                <a:close/>
                <a:moveTo>
                  <a:pt x="4035" y="14746"/>
                </a:moveTo>
                <a:lnTo>
                  <a:pt x="4402" y="15003"/>
                </a:lnTo>
                <a:lnTo>
                  <a:pt x="4402" y="15040"/>
                </a:lnTo>
                <a:lnTo>
                  <a:pt x="4402" y="15150"/>
                </a:lnTo>
                <a:lnTo>
                  <a:pt x="4439" y="15223"/>
                </a:lnTo>
                <a:lnTo>
                  <a:pt x="4549" y="15370"/>
                </a:lnTo>
                <a:lnTo>
                  <a:pt x="4659" y="15553"/>
                </a:lnTo>
                <a:lnTo>
                  <a:pt x="4255" y="15223"/>
                </a:lnTo>
                <a:lnTo>
                  <a:pt x="4255" y="15150"/>
                </a:lnTo>
                <a:lnTo>
                  <a:pt x="4219" y="15076"/>
                </a:lnTo>
                <a:lnTo>
                  <a:pt x="4109" y="14966"/>
                </a:lnTo>
                <a:lnTo>
                  <a:pt x="4035" y="14856"/>
                </a:lnTo>
                <a:lnTo>
                  <a:pt x="4035" y="14746"/>
                </a:lnTo>
                <a:close/>
                <a:moveTo>
                  <a:pt x="11922" y="14489"/>
                </a:moveTo>
                <a:lnTo>
                  <a:pt x="11885" y="14856"/>
                </a:lnTo>
                <a:lnTo>
                  <a:pt x="11848" y="15113"/>
                </a:lnTo>
                <a:lnTo>
                  <a:pt x="11848" y="15260"/>
                </a:lnTo>
                <a:lnTo>
                  <a:pt x="11848" y="15370"/>
                </a:lnTo>
                <a:lnTo>
                  <a:pt x="11555" y="15700"/>
                </a:lnTo>
                <a:lnTo>
                  <a:pt x="11592" y="15480"/>
                </a:lnTo>
                <a:lnTo>
                  <a:pt x="11555" y="15223"/>
                </a:lnTo>
                <a:lnTo>
                  <a:pt x="11555" y="15150"/>
                </a:lnTo>
                <a:lnTo>
                  <a:pt x="11482" y="15113"/>
                </a:lnTo>
                <a:lnTo>
                  <a:pt x="11445" y="15113"/>
                </a:lnTo>
                <a:lnTo>
                  <a:pt x="11922" y="14489"/>
                </a:lnTo>
                <a:close/>
                <a:moveTo>
                  <a:pt x="4769" y="15223"/>
                </a:moveTo>
                <a:lnTo>
                  <a:pt x="5026" y="15406"/>
                </a:lnTo>
                <a:lnTo>
                  <a:pt x="5576" y="15810"/>
                </a:lnTo>
                <a:lnTo>
                  <a:pt x="5576" y="15883"/>
                </a:lnTo>
                <a:lnTo>
                  <a:pt x="5576" y="16177"/>
                </a:lnTo>
                <a:lnTo>
                  <a:pt x="5576" y="16287"/>
                </a:lnTo>
                <a:lnTo>
                  <a:pt x="4916" y="15773"/>
                </a:lnTo>
                <a:lnTo>
                  <a:pt x="4952" y="15663"/>
                </a:lnTo>
                <a:lnTo>
                  <a:pt x="4952" y="15553"/>
                </a:lnTo>
                <a:lnTo>
                  <a:pt x="4916" y="15480"/>
                </a:lnTo>
                <a:lnTo>
                  <a:pt x="4879" y="15370"/>
                </a:lnTo>
                <a:lnTo>
                  <a:pt x="4769" y="15223"/>
                </a:lnTo>
                <a:close/>
                <a:moveTo>
                  <a:pt x="5833" y="15993"/>
                </a:moveTo>
                <a:lnTo>
                  <a:pt x="6456" y="16507"/>
                </a:lnTo>
                <a:lnTo>
                  <a:pt x="6420" y="16580"/>
                </a:lnTo>
                <a:lnTo>
                  <a:pt x="6383" y="16690"/>
                </a:lnTo>
                <a:lnTo>
                  <a:pt x="6346" y="16874"/>
                </a:lnTo>
                <a:lnTo>
                  <a:pt x="5869" y="16507"/>
                </a:lnTo>
                <a:lnTo>
                  <a:pt x="5869" y="16323"/>
                </a:lnTo>
                <a:lnTo>
                  <a:pt x="5869" y="16140"/>
                </a:lnTo>
                <a:lnTo>
                  <a:pt x="5833" y="15993"/>
                </a:lnTo>
                <a:close/>
                <a:moveTo>
                  <a:pt x="11298" y="15260"/>
                </a:moveTo>
                <a:lnTo>
                  <a:pt x="11298" y="15443"/>
                </a:lnTo>
                <a:lnTo>
                  <a:pt x="11225" y="15957"/>
                </a:lnTo>
                <a:lnTo>
                  <a:pt x="11225" y="16030"/>
                </a:lnTo>
                <a:lnTo>
                  <a:pt x="11261" y="16067"/>
                </a:lnTo>
                <a:lnTo>
                  <a:pt x="10088" y="17387"/>
                </a:lnTo>
                <a:lnTo>
                  <a:pt x="10088" y="17130"/>
                </a:lnTo>
                <a:lnTo>
                  <a:pt x="10088" y="16984"/>
                </a:lnTo>
                <a:lnTo>
                  <a:pt x="10308" y="16653"/>
                </a:lnTo>
                <a:lnTo>
                  <a:pt x="10821" y="15920"/>
                </a:lnTo>
                <a:lnTo>
                  <a:pt x="10785" y="16067"/>
                </a:lnTo>
                <a:lnTo>
                  <a:pt x="10711" y="16287"/>
                </a:lnTo>
                <a:lnTo>
                  <a:pt x="10711" y="16397"/>
                </a:lnTo>
                <a:lnTo>
                  <a:pt x="10711" y="16507"/>
                </a:lnTo>
                <a:lnTo>
                  <a:pt x="10748" y="16543"/>
                </a:lnTo>
                <a:lnTo>
                  <a:pt x="10785" y="16543"/>
                </a:lnTo>
                <a:lnTo>
                  <a:pt x="10895" y="16470"/>
                </a:lnTo>
                <a:lnTo>
                  <a:pt x="10968" y="16360"/>
                </a:lnTo>
                <a:lnTo>
                  <a:pt x="11005" y="16103"/>
                </a:lnTo>
                <a:lnTo>
                  <a:pt x="11005" y="15663"/>
                </a:lnTo>
                <a:lnTo>
                  <a:pt x="11225" y="15370"/>
                </a:lnTo>
                <a:lnTo>
                  <a:pt x="11298" y="15260"/>
                </a:lnTo>
                <a:close/>
                <a:moveTo>
                  <a:pt x="6566" y="16580"/>
                </a:moveTo>
                <a:lnTo>
                  <a:pt x="7006" y="17020"/>
                </a:lnTo>
                <a:lnTo>
                  <a:pt x="7006" y="17240"/>
                </a:lnTo>
                <a:lnTo>
                  <a:pt x="7006" y="17460"/>
                </a:lnTo>
                <a:lnTo>
                  <a:pt x="6896" y="17350"/>
                </a:lnTo>
                <a:lnTo>
                  <a:pt x="6640" y="17130"/>
                </a:lnTo>
                <a:lnTo>
                  <a:pt x="6640" y="17020"/>
                </a:lnTo>
                <a:lnTo>
                  <a:pt x="6603" y="16800"/>
                </a:lnTo>
                <a:lnTo>
                  <a:pt x="6566" y="16580"/>
                </a:lnTo>
                <a:close/>
                <a:moveTo>
                  <a:pt x="9464" y="404"/>
                </a:moveTo>
                <a:lnTo>
                  <a:pt x="9684" y="440"/>
                </a:lnTo>
                <a:lnTo>
                  <a:pt x="9868" y="477"/>
                </a:lnTo>
                <a:lnTo>
                  <a:pt x="10051" y="587"/>
                </a:lnTo>
                <a:lnTo>
                  <a:pt x="10418" y="844"/>
                </a:lnTo>
                <a:lnTo>
                  <a:pt x="10711" y="1064"/>
                </a:lnTo>
                <a:lnTo>
                  <a:pt x="12582" y="2421"/>
                </a:lnTo>
                <a:lnTo>
                  <a:pt x="14489" y="3815"/>
                </a:lnTo>
                <a:lnTo>
                  <a:pt x="15443" y="4512"/>
                </a:lnTo>
                <a:lnTo>
                  <a:pt x="15700" y="4732"/>
                </a:lnTo>
                <a:lnTo>
                  <a:pt x="15847" y="4805"/>
                </a:lnTo>
                <a:lnTo>
                  <a:pt x="15993" y="4879"/>
                </a:lnTo>
                <a:lnTo>
                  <a:pt x="15590" y="5356"/>
                </a:lnTo>
                <a:lnTo>
                  <a:pt x="15223" y="5869"/>
                </a:lnTo>
                <a:lnTo>
                  <a:pt x="15040" y="6089"/>
                </a:lnTo>
                <a:lnTo>
                  <a:pt x="14856" y="6383"/>
                </a:lnTo>
                <a:lnTo>
                  <a:pt x="14783" y="6529"/>
                </a:lnTo>
                <a:lnTo>
                  <a:pt x="14746" y="6639"/>
                </a:lnTo>
                <a:lnTo>
                  <a:pt x="14746" y="6786"/>
                </a:lnTo>
                <a:lnTo>
                  <a:pt x="14856" y="6896"/>
                </a:lnTo>
                <a:lnTo>
                  <a:pt x="14966" y="7006"/>
                </a:lnTo>
                <a:lnTo>
                  <a:pt x="15076" y="7080"/>
                </a:lnTo>
                <a:lnTo>
                  <a:pt x="15370" y="7190"/>
                </a:lnTo>
                <a:lnTo>
                  <a:pt x="15957" y="7300"/>
                </a:lnTo>
                <a:lnTo>
                  <a:pt x="16727" y="7446"/>
                </a:lnTo>
                <a:lnTo>
                  <a:pt x="17021" y="7520"/>
                </a:lnTo>
                <a:lnTo>
                  <a:pt x="16984" y="7593"/>
                </a:lnTo>
                <a:lnTo>
                  <a:pt x="16470" y="8143"/>
                </a:lnTo>
                <a:lnTo>
                  <a:pt x="15993" y="8730"/>
                </a:lnTo>
                <a:lnTo>
                  <a:pt x="15040" y="9904"/>
                </a:lnTo>
                <a:lnTo>
                  <a:pt x="12912" y="12508"/>
                </a:lnTo>
                <a:lnTo>
                  <a:pt x="11848" y="13792"/>
                </a:lnTo>
                <a:lnTo>
                  <a:pt x="10821" y="15113"/>
                </a:lnTo>
                <a:lnTo>
                  <a:pt x="10344" y="15736"/>
                </a:lnTo>
                <a:lnTo>
                  <a:pt x="9904" y="16397"/>
                </a:lnTo>
                <a:lnTo>
                  <a:pt x="9464" y="17057"/>
                </a:lnTo>
                <a:lnTo>
                  <a:pt x="9317" y="17277"/>
                </a:lnTo>
                <a:lnTo>
                  <a:pt x="9207" y="17497"/>
                </a:lnTo>
                <a:lnTo>
                  <a:pt x="8987" y="17387"/>
                </a:lnTo>
                <a:lnTo>
                  <a:pt x="8767" y="17350"/>
                </a:lnTo>
                <a:lnTo>
                  <a:pt x="8290" y="17204"/>
                </a:lnTo>
                <a:lnTo>
                  <a:pt x="7997" y="17094"/>
                </a:lnTo>
                <a:lnTo>
                  <a:pt x="7740" y="16910"/>
                </a:lnTo>
                <a:lnTo>
                  <a:pt x="7483" y="16727"/>
                </a:lnTo>
                <a:lnTo>
                  <a:pt x="7227" y="16507"/>
                </a:lnTo>
                <a:lnTo>
                  <a:pt x="6750" y="16067"/>
                </a:lnTo>
                <a:lnTo>
                  <a:pt x="6273" y="15663"/>
                </a:lnTo>
                <a:lnTo>
                  <a:pt x="5723" y="15296"/>
                </a:lnTo>
                <a:lnTo>
                  <a:pt x="5209" y="14929"/>
                </a:lnTo>
                <a:lnTo>
                  <a:pt x="3045" y="13462"/>
                </a:lnTo>
                <a:lnTo>
                  <a:pt x="1908" y="12619"/>
                </a:lnTo>
                <a:lnTo>
                  <a:pt x="1321" y="12215"/>
                </a:lnTo>
                <a:lnTo>
                  <a:pt x="697" y="11848"/>
                </a:lnTo>
                <a:lnTo>
                  <a:pt x="624" y="11812"/>
                </a:lnTo>
                <a:lnTo>
                  <a:pt x="1614" y="10381"/>
                </a:lnTo>
                <a:lnTo>
                  <a:pt x="2641" y="8950"/>
                </a:lnTo>
                <a:lnTo>
                  <a:pt x="3668" y="7556"/>
                </a:lnTo>
                <a:lnTo>
                  <a:pt x="4732" y="6163"/>
                </a:lnTo>
                <a:lnTo>
                  <a:pt x="6970" y="3338"/>
                </a:lnTo>
                <a:lnTo>
                  <a:pt x="8144" y="1944"/>
                </a:lnTo>
                <a:lnTo>
                  <a:pt x="8730" y="1284"/>
                </a:lnTo>
                <a:lnTo>
                  <a:pt x="9244" y="550"/>
                </a:lnTo>
                <a:lnTo>
                  <a:pt x="9281" y="477"/>
                </a:lnTo>
                <a:lnTo>
                  <a:pt x="9281" y="404"/>
                </a:lnTo>
                <a:close/>
                <a:moveTo>
                  <a:pt x="7227" y="17204"/>
                </a:moveTo>
                <a:lnTo>
                  <a:pt x="7667" y="17460"/>
                </a:lnTo>
                <a:lnTo>
                  <a:pt x="8107" y="17681"/>
                </a:lnTo>
                <a:lnTo>
                  <a:pt x="8070" y="17937"/>
                </a:lnTo>
                <a:lnTo>
                  <a:pt x="8107" y="18194"/>
                </a:lnTo>
                <a:lnTo>
                  <a:pt x="7850" y="18084"/>
                </a:lnTo>
                <a:lnTo>
                  <a:pt x="7447" y="17791"/>
                </a:lnTo>
                <a:lnTo>
                  <a:pt x="7410" y="17644"/>
                </a:lnTo>
                <a:lnTo>
                  <a:pt x="7337" y="17497"/>
                </a:lnTo>
                <a:lnTo>
                  <a:pt x="7227" y="17204"/>
                </a:lnTo>
                <a:close/>
                <a:moveTo>
                  <a:pt x="9831" y="17460"/>
                </a:moveTo>
                <a:lnTo>
                  <a:pt x="9868" y="17534"/>
                </a:lnTo>
                <a:lnTo>
                  <a:pt x="9904" y="17571"/>
                </a:lnTo>
                <a:lnTo>
                  <a:pt x="9464" y="18084"/>
                </a:lnTo>
                <a:lnTo>
                  <a:pt x="9207" y="18341"/>
                </a:lnTo>
                <a:lnTo>
                  <a:pt x="9171" y="18231"/>
                </a:lnTo>
                <a:lnTo>
                  <a:pt x="9134" y="18121"/>
                </a:lnTo>
                <a:lnTo>
                  <a:pt x="9134" y="17974"/>
                </a:lnTo>
                <a:lnTo>
                  <a:pt x="9317" y="17974"/>
                </a:lnTo>
                <a:lnTo>
                  <a:pt x="9317" y="17937"/>
                </a:lnTo>
                <a:lnTo>
                  <a:pt x="9391" y="17937"/>
                </a:lnTo>
                <a:lnTo>
                  <a:pt x="9464" y="17901"/>
                </a:lnTo>
                <a:lnTo>
                  <a:pt x="9574" y="17827"/>
                </a:lnTo>
                <a:lnTo>
                  <a:pt x="9647" y="17681"/>
                </a:lnTo>
                <a:lnTo>
                  <a:pt x="9794" y="17460"/>
                </a:lnTo>
                <a:close/>
                <a:moveTo>
                  <a:pt x="9464" y="0"/>
                </a:moveTo>
                <a:lnTo>
                  <a:pt x="9281" y="37"/>
                </a:lnTo>
                <a:lnTo>
                  <a:pt x="9134" y="110"/>
                </a:lnTo>
                <a:lnTo>
                  <a:pt x="9024" y="147"/>
                </a:lnTo>
                <a:lnTo>
                  <a:pt x="8951" y="257"/>
                </a:lnTo>
                <a:lnTo>
                  <a:pt x="8914" y="294"/>
                </a:lnTo>
                <a:lnTo>
                  <a:pt x="8914" y="330"/>
                </a:lnTo>
                <a:lnTo>
                  <a:pt x="8327" y="954"/>
                </a:lnTo>
                <a:lnTo>
                  <a:pt x="7740" y="1614"/>
                </a:lnTo>
                <a:lnTo>
                  <a:pt x="6640" y="2971"/>
                </a:lnTo>
                <a:lnTo>
                  <a:pt x="5502" y="4365"/>
                </a:lnTo>
                <a:lnTo>
                  <a:pt x="4402" y="5759"/>
                </a:lnTo>
                <a:lnTo>
                  <a:pt x="2421" y="8400"/>
                </a:lnTo>
                <a:lnTo>
                  <a:pt x="477" y="11041"/>
                </a:lnTo>
                <a:lnTo>
                  <a:pt x="330" y="11261"/>
                </a:lnTo>
                <a:lnTo>
                  <a:pt x="37" y="11701"/>
                </a:lnTo>
                <a:lnTo>
                  <a:pt x="0" y="11775"/>
                </a:lnTo>
                <a:lnTo>
                  <a:pt x="0" y="11885"/>
                </a:lnTo>
                <a:lnTo>
                  <a:pt x="37" y="11958"/>
                </a:lnTo>
                <a:lnTo>
                  <a:pt x="74" y="12032"/>
                </a:lnTo>
                <a:lnTo>
                  <a:pt x="147" y="12068"/>
                </a:lnTo>
                <a:lnTo>
                  <a:pt x="220" y="12105"/>
                </a:lnTo>
                <a:lnTo>
                  <a:pt x="294" y="12105"/>
                </a:lnTo>
                <a:lnTo>
                  <a:pt x="404" y="12068"/>
                </a:lnTo>
                <a:lnTo>
                  <a:pt x="440" y="12142"/>
                </a:lnTo>
                <a:lnTo>
                  <a:pt x="697" y="12398"/>
                </a:lnTo>
                <a:lnTo>
                  <a:pt x="587" y="12508"/>
                </a:lnTo>
                <a:lnTo>
                  <a:pt x="514" y="12655"/>
                </a:lnTo>
                <a:lnTo>
                  <a:pt x="440" y="12802"/>
                </a:lnTo>
                <a:lnTo>
                  <a:pt x="404" y="12949"/>
                </a:lnTo>
                <a:lnTo>
                  <a:pt x="404" y="13022"/>
                </a:lnTo>
                <a:lnTo>
                  <a:pt x="440" y="13059"/>
                </a:lnTo>
                <a:lnTo>
                  <a:pt x="514" y="13095"/>
                </a:lnTo>
                <a:lnTo>
                  <a:pt x="550" y="13095"/>
                </a:lnTo>
                <a:lnTo>
                  <a:pt x="624" y="13205"/>
                </a:lnTo>
                <a:lnTo>
                  <a:pt x="697" y="13315"/>
                </a:lnTo>
                <a:lnTo>
                  <a:pt x="881" y="13462"/>
                </a:lnTo>
                <a:lnTo>
                  <a:pt x="1284" y="13719"/>
                </a:lnTo>
                <a:lnTo>
                  <a:pt x="2385" y="14416"/>
                </a:lnTo>
                <a:lnTo>
                  <a:pt x="3558" y="15223"/>
                </a:lnTo>
                <a:lnTo>
                  <a:pt x="4659" y="16103"/>
                </a:lnTo>
                <a:lnTo>
                  <a:pt x="6420" y="17534"/>
                </a:lnTo>
                <a:lnTo>
                  <a:pt x="6420" y="17571"/>
                </a:lnTo>
                <a:lnTo>
                  <a:pt x="6493" y="17644"/>
                </a:lnTo>
                <a:lnTo>
                  <a:pt x="6566" y="17644"/>
                </a:lnTo>
                <a:lnTo>
                  <a:pt x="6823" y="17864"/>
                </a:lnTo>
                <a:lnTo>
                  <a:pt x="7300" y="18231"/>
                </a:lnTo>
                <a:lnTo>
                  <a:pt x="7777" y="18561"/>
                </a:lnTo>
                <a:lnTo>
                  <a:pt x="8034" y="18671"/>
                </a:lnTo>
                <a:lnTo>
                  <a:pt x="8254" y="18781"/>
                </a:lnTo>
                <a:lnTo>
                  <a:pt x="8510" y="18854"/>
                </a:lnTo>
                <a:lnTo>
                  <a:pt x="8620" y="18854"/>
                </a:lnTo>
                <a:lnTo>
                  <a:pt x="8767" y="18818"/>
                </a:lnTo>
                <a:lnTo>
                  <a:pt x="8804" y="18744"/>
                </a:lnTo>
                <a:lnTo>
                  <a:pt x="8840" y="18708"/>
                </a:lnTo>
                <a:lnTo>
                  <a:pt x="8840" y="18634"/>
                </a:lnTo>
                <a:lnTo>
                  <a:pt x="8804" y="18561"/>
                </a:lnTo>
                <a:lnTo>
                  <a:pt x="8730" y="18488"/>
                </a:lnTo>
                <a:lnTo>
                  <a:pt x="8620" y="18414"/>
                </a:lnTo>
                <a:lnTo>
                  <a:pt x="8437" y="18341"/>
                </a:lnTo>
                <a:lnTo>
                  <a:pt x="8400" y="18341"/>
                </a:lnTo>
                <a:lnTo>
                  <a:pt x="8400" y="18157"/>
                </a:lnTo>
                <a:lnTo>
                  <a:pt x="8400" y="17974"/>
                </a:lnTo>
                <a:lnTo>
                  <a:pt x="8364" y="17791"/>
                </a:lnTo>
                <a:lnTo>
                  <a:pt x="8620" y="17864"/>
                </a:lnTo>
                <a:lnTo>
                  <a:pt x="8951" y="17937"/>
                </a:lnTo>
                <a:lnTo>
                  <a:pt x="8877" y="18121"/>
                </a:lnTo>
                <a:lnTo>
                  <a:pt x="8877" y="18267"/>
                </a:lnTo>
                <a:lnTo>
                  <a:pt x="8914" y="18451"/>
                </a:lnTo>
                <a:lnTo>
                  <a:pt x="8987" y="18598"/>
                </a:lnTo>
                <a:lnTo>
                  <a:pt x="8877" y="18781"/>
                </a:lnTo>
                <a:lnTo>
                  <a:pt x="8877" y="18854"/>
                </a:lnTo>
                <a:lnTo>
                  <a:pt x="8914" y="18964"/>
                </a:lnTo>
                <a:lnTo>
                  <a:pt x="9024" y="19001"/>
                </a:lnTo>
                <a:lnTo>
                  <a:pt x="9097" y="18964"/>
                </a:lnTo>
                <a:lnTo>
                  <a:pt x="9281" y="18854"/>
                </a:lnTo>
                <a:lnTo>
                  <a:pt x="9427" y="18708"/>
                </a:lnTo>
                <a:lnTo>
                  <a:pt x="9721" y="18414"/>
                </a:lnTo>
                <a:lnTo>
                  <a:pt x="10344" y="17717"/>
                </a:lnTo>
                <a:lnTo>
                  <a:pt x="11555" y="16397"/>
                </a:lnTo>
                <a:lnTo>
                  <a:pt x="12802" y="14929"/>
                </a:lnTo>
                <a:lnTo>
                  <a:pt x="14013" y="13462"/>
                </a:lnTo>
                <a:lnTo>
                  <a:pt x="15150" y="11958"/>
                </a:lnTo>
                <a:lnTo>
                  <a:pt x="16214" y="10454"/>
                </a:lnTo>
                <a:lnTo>
                  <a:pt x="17314" y="8950"/>
                </a:lnTo>
                <a:lnTo>
                  <a:pt x="17791" y="8253"/>
                </a:lnTo>
                <a:lnTo>
                  <a:pt x="18011" y="7887"/>
                </a:lnTo>
                <a:lnTo>
                  <a:pt x="18231" y="7483"/>
                </a:lnTo>
                <a:lnTo>
                  <a:pt x="18304" y="7483"/>
                </a:lnTo>
                <a:lnTo>
                  <a:pt x="18341" y="7446"/>
                </a:lnTo>
                <a:lnTo>
                  <a:pt x="18378" y="7373"/>
                </a:lnTo>
                <a:lnTo>
                  <a:pt x="18378" y="7300"/>
                </a:lnTo>
                <a:lnTo>
                  <a:pt x="18268" y="7080"/>
                </a:lnTo>
                <a:lnTo>
                  <a:pt x="18158" y="6860"/>
                </a:lnTo>
                <a:lnTo>
                  <a:pt x="17828" y="6493"/>
                </a:lnTo>
                <a:lnTo>
                  <a:pt x="17644" y="6346"/>
                </a:lnTo>
                <a:lnTo>
                  <a:pt x="17424" y="6199"/>
                </a:lnTo>
                <a:lnTo>
                  <a:pt x="17277" y="6126"/>
                </a:lnTo>
                <a:lnTo>
                  <a:pt x="17131" y="6089"/>
                </a:lnTo>
                <a:lnTo>
                  <a:pt x="16910" y="5576"/>
                </a:lnTo>
                <a:lnTo>
                  <a:pt x="16837" y="5319"/>
                </a:lnTo>
                <a:lnTo>
                  <a:pt x="16800" y="5062"/>
                </a:lnTo>
                <a:lnTo>
                  <a:pt x="16800" y="4915"/>
                </a:lnTo>
                <a:lnTo>
                  <a:pt x="16727" y="4769"/>
                </a:lnTo>
                <a:lnTo>
                  <a:pt x="16654" y="4695"/>
                </a:lnTo>
                <a:lnTo>
                  <a:pt x="16470" y="4695"/>
                </a:lnTo>
                <a:lnTo>
                  <a:pt x="16397" y="4732"/>
                </a:lnTo>
                <a:lnTo>
                  <a:pt x="16360" y="4769"/>
                </a:lnTo>
                <a:lnTo>
                  <a:pt x="16397" y="4842"/>
                </a:lnTo>
                <a:lnTo>
                  <a:pt x="16434" y="4879"/>
                </a:lnTo>
                <a:lnTo>
                  <a:pt x="16434" y="4915"/>
                </a:lnTo>
                <a:lnTo>
                  <a:pt x="16434" y="5099"/>
                </a:lnTo>
                <a:lnTo>
                  <a:pt x="16434" y="5356"/>
                </a:lnTo>
                <a:lnTo>
                  <a:pt x="16470" y="5539"/>
                </a:lnTo>
                <a:lnTo>
                  <a:pt x="16544" y="5759"/>
                </a:lnTo>
                <a:lnTo>
                  <a:pt x="16690" y="6126"/>
                </a:lnTo>
                <a:lnTo>
                  <a:pt x="16984" y="7006"/>
                </a:lnTo>
                <a:lnTo>
                  <a:pt x="17021" y="7080"/>
                </a:lnTo>
                <a:lnTo>
                  <a:pt x="16544" y="6970"/>
                </a:lnTo>
                <a:lnTo>
                  <a:pt x="15920" y="6860"/>
                </a:lnTo>
                <a:lnTo>
                  <a:pt x="15296" y="6713"/>
                </a:lnTo>
                <a:lnTo>
                  <a:pt x="15186" y="6639"/>
                </a:lnTo>
                <a:lnTo>
                  <a:pt x="15223" y="6603"/>
                </a:lnTo>
                <a:lnTo>
                  <a:pt x="15333" y="6419"/>
                </a:lnTo>
                <a:lnTo>
                  <a:pt x="15700" y="5906"/>
                </a:lnTo>
                <a:lnTo>
                  <a:pt x="16030" y="5392"/>
                </a:lnTo>
                <a:lnTo>
                  <a:pt x="16287" y="4915"/>
                </a:lnTo>
                <a:lnTo>
                  <a:pt x="16360" y="4842"/>
                </a:lnTo>
                <a:lnTo>
                  <a:pt x="16360" y="4732"/>
                </a:lnTo>
                <a:lnTo>
                  <a:pt x="16324" y="4622"/>
                </a:lnTo>
                <a:lnTo>
                  <a:pt x="16250" y="4512"/>
                </a:lnTo>
                <a:lnTo>
                  <a:pt x="16067" y="4329"/>
                </a:lnTo>
                <a:lnTo>
                  <a:pt x="15590" y="4035"/>
                </a:lnTo>
                <a:lnTo>
                  <a:pt x="14526" y="3265"/>
                </a:lnTo>
                <a:lnTo>
                  <a:pt x="12435" y="1724"/>
                </a:lnTo>
                <a:lnTo>
                  <a:pt x="11445" y="1027"/>
                </a:lnTo>
                <a:lnTo>
                  <a:pt x="10454" y="330"/>
                </a:lnTo>
                <a:lnTo>
                  <a:pt x="10124" y="147"/>
                </a:lnTo>
                <a:lnTo>
                  <a:pt x="9794" y="37"/>
                </a:lnTo>
                <a:lnTo>
                  <a:pt x="961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0" name="Google Shape;270;p4"/>
          <p:cNvSpPr/>
          <p:nvPr/>
        </p:nvSpPr>
        <p:spPr>
          <a:xfrm>
            <a:off x="933939" y="6076801"/>
            <a:ext cx="672893" cy="534169"/>
          </a:xfrm>
          <a:custGeom>
            <a:avLst/>
            <a:gdLst/>
            <a:ahLst/>
            <a:cxnLst/>
            <a:rect l="l" t="t" r="r" b="b"/>
            <a:pathLst>
              <a:path w="17792" h="14124" extrusionOk="0">
                <a:moveTo>
                  <a:pt x="10565" y="2275"/>
                </a:moveTo>
                <a:lnTo>
                  <a:pt x="10785" y="2312"/>
                </a:lnTo>
                <a:lnTo>
                  <a:pt x="11189" y="2422"/>
                </a:lnTo>
                <a:lnTo>
                  <a:pt x="11555" y="2605"/>
                </a:lnTo>
                <a:lnTo>
                  <a:pt x="11445" y="2605"/>
                </a:lnTo>
                <a:lnTo>
                  <a:pt x="10638" y="2899"/>
                </a:lnTo>
                <a:lnTo>
                  <a:pt x="9868" y="3192"/>
                </a:lnTo>
                <a:lnTo>
                  <a:pt x="9245" y="3449"/>
                </a:lnTo>
                <a:lnTo>
                  <a:pt x="8584" y="3706"/>
                </a:lnTo>
                <a:lnTo>
                  <a:pt x="7961" y="4036"/>
                </a:lnTo>
                <a:lnTo>
                  <a:pt x="7667" y="4219"/>
                </a:lnTo>
                <a:lnTo>
                  <a:pt x="7410" y="4439"/>
                </a:lnTo>
                <a:lnTo>
                  <a:pt x="7631" y="4073"/>
                </a:lnTo>
                <a:lnTo>
                  <a:pt x="7887" y="3743"/>
                </a:lnTo>
                <a:lnTo>
                  <a:pt x="8144" y="3412"/>
                </a:lnTo>
                <a:lnTo>
                  <a:pt x="8438" y="3156"/>
                </a:lnTo>
                <a:lnTo>
                  <a:pt x="8768" y="2899"/>
                </a:lnTo>
                <a:lnTo>
                  <a:pt x="9098" y="2679"/>
                </a:lnTo>
                <a:lnTo>
                  <a:pt x="9501" y="2495"/>
                </a:lnTo>
                <a:lnTo>
                  <a:pt x="9905" y="2349"/>
                </a:lnTo>
                <a:lnTo>
                  <a:pt x="10125" y="2312"/>
                </a:lnTo>
                <a:lnTo>
                  <a:pt x="10345" y="2275"/>
                </a:lnTo>
                <a:close/>
                <a:moveTo>
                  <a:pt x="1285" y="2129"/>
                </a:moveTo>
                <a:lnTo>
                  <a:pt x="1248" y="2165"/>
                </a:lnTo>
                <a:lnTo>
                  <a:pt x="1101" y="2275"/>
                </a:lnTo>
                <a:lnTo>
                  <a:pt x="991" y="2422"/>
                </a:lnTo>
                <a:lnTo>
                  <a:pt x="808" y="2715"/>
                </a:lnTo>
                <a:lnTo>
                  <a:pt x="588" y="2605"/>
                </a:lnTo>
                <a:lnTo>
                  <a:pt x="441" y="2422"/>
                </a:lnTo>
                <a:lnTo>
                  <a:pt x="258" y="2239"/>
                </a:lnTo>
                <a:lnTo>
                  <a:pt x="184" y="2202"/>
                </a:lnTo>
                <a:lnTo>
                  <a:pt x="111" y="2202"/>
                </a:lnTo>
                <a:lnTo>
                  <a:pt x="37" y="2239"/>
                </a:lnTo>
                <a:lnTo>
                  <a:pt x="1" y="2312"/>
                </a:lnTo>
                <a:lnTo>
                  <a:pt x="1" y="2495"/>
                </a:lnTo>
                <a:lnTo>
                  <a:pt x="74" y="2642"/>
                </a:lnTo>
                <a:lnTo>
                  <a:pt x="147" y="2789"/>
                </a:lnTo>
                <a:lnTo>
                  <a:pt x="258" y="2936"/>
                </a:lnTo>
                <a:lnTo>
                  <a:pt x="404" y="3046"/>
                </a:lnTo>
                <a:lnTo>
                  <a:pt x="588" y="3119"/>
                </a:lnTo>
                <a:lnTo>
                  <a:pt x="294" y="3706"/>
                </a:lnTo>
                <a:lnTo>
                  <a:pt x="74" y="4293"/>
                </a:lnTo>
                <a:lnTo>
                  <a:pt x="74" y="4403"/>
                </a:lnTo>
                <a:lnTo>
                  <a:pt x="74" y="4476"/>
                </a:lnTo>
                <a:lnTo>
                  <a:pt x="147" y="4549"/>
                </a:lnTo>
                <a:lnTo>
                  <a:pt x="221" y="4586"/>
                </a:lnTo>
                <a:lnTo>
                  <a:pt x="294" y="4623"/>
                </a:lnTo>
                <a:lnTo>
                  <a:pt x="368" y="4586"/>
                </a:lnTo>
                <a:lnTo>
                  <a:pt x="441" y="4549"/>
                </a:lnTo>
                <a:lnTo>
                  <a:pt x="514" y="4476"/>
                </a:lnTo>
                <a:lnTo>
                  <a:pt x="991" y="3339"/>
                </a:lnTo>
                <a:lnTo>
                  <a:pt x="1248" y="2789"/>
                </a:lnTo>
                <a:lnTo>
                  <a:pt x="1321" y="2495"/>
                </a:lnTo>
                <a:lnTo>
                  <a:pt x="1395" y="2202"/>
                </a:lnTo>
                <a:lnTo>
                  <a:pt x="1358" y="2165"/>
                </a:lnTo>
                <a:lnTo>
                  <a:pt x="1321" y="2129"/>
                </a:lnTo>
                <a:close/>
                <a:moveTo>
                  <a:pt x="11702" y="2715"/>
                </a:moveTo>
                <a:lnTo>
                  <a:pt x="11959" y="2936"/>
                </a:lnTo>
                <a:lnTo>
                  <a:pt x="12142" y="3156"/>
                </a:lnTo>
                <a:lnTo>
                  <a:pt x="12216" y="3266"/>
                </a:lnTo>
                <a:lnTo>
                  <a:pt x="11812" y="3412"/>
                </a:lnTo>
                <a:lnTo>
                  <a:pt x="11445" y="3559"/>
                </a:lnTo>
                <a:lnTo>
                  <a:pt x="9758" y="4183"/>
                </a:lnTo>
                <a:lnTo>
                  <a:pt x="8254" y="4770"/>
                </a:lnTo>
                <a:lnTo>
                  <a:pt x="7484" y="5100"/>
                </a:lnTo>
                <a:lnTo>
                  <a:pt x="7117" y="5283"/>
                </a:lnTo>
                <a:lnTo>
                  <a:pt x="6787" y="5503"/>
                </a:lnTo>
                <a:lnTo>
                  <a:pt x="7337" y="4549"/>
                </a:lnTo>
                <a:lnTo>
                  <a:pt x="7374" y="4549"/>
                </a:lnTo>
                <a:lnTo>
                  <a:pt x="8364" y="4073"/>
                </a:lnTo>
                <a:lnTo>
                  <a:pt x="9355" y="3632"/>
                </a:lnTo>
                <a:lnTo>
                  <a:pt x="11409" y="2862"/>
                </a:lnTo>
                <a:lnTo>
                  <a:pt x="11445" y="2936"/>
                </a:lnTo>
                <a:lnTo>
                  <a:pt x="11519" y="2972"/>
                </a:lnTo>
                <a:lnTo>
                  <a:pt x="11592" y="3009"/>
                </a:lnTo>
                <a:lnTo>
                  <a:pt x="11666" y="2972"/>
                </a:lnTo>
                <a:lnTo>
                  <a:pt x="11739" y="2899"/>
                </a:lnTo>
                <a:lnTo>
                  <a:pt x="11739" y="2789"/>
                </a:lnTo>
                <a:lnTo>
                  <a:pt x="11702" y="2715"/>
                </a:lnTo>
                <a:close/>
                <a:moveTo>
                  <a:pt x="12326" y="3522"/>
                </a:moveTo>
                <a:lnTo>
                  <a:pt x="12399" y="3596"/>
                </a:lnTo>
                <a:lnTo>
                  <a:pt x="12436" y="3596"/>
                </a:lnTo>
                <a:lnTo>
                  <a:pt x="12583" y="3926"/>
                </a:lnTo>
                <a:lnTo>
                  <a:pt x="12546" y="3926"/>
                </a:lnTo>
                <a:lnTo>
                  <a:pt x="12473" y="3963"/>
                </a:lnTo>
                <a:lnTo>
                  <a:pt x="12289" y="4109"/>
                </a:lnTo>
                <a:lnTo>
                  <a:pt x="12106" y="4219"/>
                </a:lnTo>
                <a:lnTo>
                  <a:pt x="11702" y="4403"/>
                </a:lnTo>
                <a:lnTo>
                  <a:pt x="11262" y="4586"/>
                </a:lnTo>
                <a:lnTo>
                  <a:pt x="10822" y="4733"/>
                </a:lnTo>
                <a:lnTo>
                  <a:pt x="9941" y="5026"/>
                </a:lnTo>
                <a:lnTo>
                  <a:pt x="9061" y="5393"/>
                </a:lnTo>
                <a:lnTo>
                  <a:pt x="8217" y="5723"/>
                </a:lnTo>
                <a:lnTo>
                  <a:pt x="7374" y="6127"/>
                </a:lnTo>
                <a:lnTo>
                  <a:pt x="6750" y="6384"/>
                </a:lnTo>
                <a:lnTo>
                  <a:pt x="6420" y="6567"/>
                </a:lnTo>
                <a:lnTo>
                  <a:pt x="6090" y="6750"/>
                </a:lnTo>
                <a:lnTo>
                  <a:pt x="6310" y="6384"/>
                </a:lnTo>
                <a:lnTo>
                  <a:pt x="6677" y="5650"/>
                </a:lnTo>
                <a:lnTo>
                  <a:pt x="7410" y="5467"/>
                </a:lnTo>
                <a:lnTo>
                  <a:pt x="8107" y="5173"/>
                </a:lnTo>
                <a:lnTo>
                  <a:pt x="9465" y="4623"/>
                </a:lnTo>
                <a:lnTo>
                  <a:pt x="10932" y="4073"/>
                </a:lnTo>
                <a:lnTo>
                  <a:pt x="11629" y="3816"/>
                </a:lnTo>
                <a:lnTo>
                  <a:pt x="12326" y="3522"/>
                </a:lnTo>
                <a:close/>
                <a:moveTo>
                  <a:pt x="5100" y="8401"/>
                </a:moveTo>
                <a:lnTo>
                  <a:pt x="4989" y="8438"/>
                </a:lnTo>
                <a:lnTo>
                  <a:pt x="4953" y="8474"/>
                </a:lnTo>
                <a:lnTo>
                  <a:pt x="4953" y="8511"/>
                </a:lnTo>
                <a:lnTo>
                  <a:pt x="4916" y="8768"/>
                </a:lnTo>
                <a:lnTo>
                  <a:pt x="4879" y="8988"/>
                </a:lnTo>
                <a:lnTo>
                  <a:pt x="4879" y="9245"/>
                </a:lnTo>
                <a:lnTo>
                  <a:pt x="4916" y="9355"/>
                </a:lnTo>
                <a:lnTo>
                  <a:pt x="4989" y="9465"/>
                </a:lnTo>
                <a:lnTo>
                  <a:pt x="5026" y="9501"/>
                </a:lnTo>
                <a:lnTo>
                  <a:pt x="5173" y="9501"/>
                </a:lnTo>
                <a:lnTo>
                  <a:pt x="5210" y="9465"/>
                </a:lnTo>
                <a:lnTo>
                  <a:pt x="5283" y="9391"/>
                </a:lnTo>
                <a:lnTo>
                  <a:pt x="5320" y="9281"/>
                </a:lnTo>
                <a:lnTo>
                  <a:pt x="5320" y="9061"/>
                </a:lnTo>
                <a:lnTo>
                  <a:pt x="5320" y="8768"/>
                </a:lnTo>
                <a:lnTo>
                  <a:pt x="5283" y="8511"/>
                </a:lnTo>
                <a:lnTo>
                  <a:pt x="5246" y="8474"/>
                </a:lnTo>
                <a:lnTo>
                  <a:pt x="5210" y="8438"/>
                </a:lnTo>
                <a:lnTo>
                  <a:pt x="5100" y="8401"/>
                </a:lnTo>
                <a:close/>
                <a:moveTo>
                  <a:pt x="5210" y="9685"/>
                </a:moveTo>
                <a:lnTo>
                  <a:pt x="5136" y="9722"/>
                </a:lnTo>
                <a:lnTo>
                  <a:pt x="5063" y="9758"/>
                </a:lnTo>
                <a:lnTo>
                  <a:pt x="5026" y="9795"/>
                </a:lnTo>
                <a:lnTo>
                  <a:pt x="4989" y="9905"/>
                </a:lnTo>
                <a:lnTo>
                  <a:pt x="4989" y="9978"/>
                </a:lnTo>
                <a:lnTo>
                  <a:pt x="4916" y="10308"/>
                </a:lnTo>
                <a:lnTo>
                  <a:pt x="4916" y="10639"/>
                </a:lnTo>
                <a:lnTo>
                  <a:pt x="4953" y="10749"/>
                </a:lnTo>
                <a:lnTo>
                  <a:pt x="4989" y="10785"/>
                </a:lnTo>
                <a:lnTo>
                  <a:pt x="5063" y="10822"/>
                </a:lnTo>
                <a:lnTo>
                  <a:pt x="5173" y="10822"/>
                </a:lnTo>
                <a:lnTo>
                  <a:pt x="5246" y="10785"/>
                </a:lnTo>
                <a:lnTo>
                  <a:pt x="5283" y="10749"/>
                </a:lnTo>
                <a:lnTo>
                  <a:pt x="5283" y="10639"/>
                </a:lnTo>
                <a:lnTo>
                  <a:pt x="5283" y="10272"/>
                </a:lnTo>
                <a:lnTo>
                  <a:pt x="5356" y="9905"/>
                </a:lnTo>
                <a:lnTo>
                  <a:pt x="5356" y="9832"/>
                </a:lnTo>
                <a:lnTo>
                  <a:pt x="5320" y="9758"/>
                </a:lnTo>
                <a:lnTo>
                  <a:pt x="5283" y="9722"/>
                </a:lnTo>
                <a:lnTo>
                  <a:pt x="5210" y="9685"/>
                </a:lnTo>
                <a:close/>
                <a:moveTo>
                  <a:pt x="14600" y="9501"/>
                </a:moveTo>
                <a:lnTo>
                  <a:pt x="14563" y="9575"/>
                </a:lnTo>
                <a:lnTo>
                  <a:pt x="14490" y="9868"/>
                </a:lnTo>
                <a:lnTo>
                  <a:pt x="14417" y="10125"/>
                </a:lnTo>
                <a:lnTo>
                  <a:pt x="14380" y="10712"/>
                </a:lnTo>
                <a:lnTo>
                  <a:pt x="14417" y="10785"/>
                </a:lnTo>
                <a:lnTo>
                  <a:pt x="14453" y="10859"/>
                </a:lnTo>
                <a:lnTo>
                  <a:pt x="14527" y="10895"/>
                </a:lnTo>
                <a:lnTo>
                  <a:pt x="14600" y="10932"/>
                </a:lnTo>
                <a:lnTo>
                  <a:pt x="14673" y="10932"/>
                </a:lnTo>
                <a:lnTo>
                  <a:pt x="14747" y="10895"/>
                </a:lnTo>
                <a:lnTo>
                  <a:pt x="14783" y="10859"/>
                </a:lnTo>
                <a:lnTo>
                  <a:pt x="14820" y="10785"/>
                </a:lnTo>
                <a:lnTo>
                  <a:pt x="14820" y="10639"/>
                </a:lnTo>
                <a:lnTo>
                  <a:pt x="14820" y="10088"/>
                </a:lnTo>
                <a:lnTo>
                  <a:pt x="14820" y="9832"/>
                </a:lnTo>
                <a:lnTo>
                  <a:pt x="14747" y="9575"/>
                </a:lnTo>
                <a:lnTo>
                  <a:pt x="14710" y="9501"/>
                </a:lnTo>
                <a:close/>
                <a:moveTo>
                  <a:pt x="12729" y="4183"/>
                </a:moveTo>
                <a:lnTo>
                  <a:pt x="12986" y="4880"/>
                </a:lnTo>
                <a:lnTo>
                  <a:pt x="12766" y="4990"/>
                </a:lnTo>
                <a:lnTo>
                  <a:pt x="12509" y="5100"/>
                </a:lnTo>
                <a:lnTo>
                  <a:pt x="12032" y="5320"/>
                </a:lnTo>
                <a:lnTo>
                  <a:pt x="10969" y="5833"/>
                </a:lnTo>
                <a:lnTo>
                  <a:pt x="9978" y="6310"/>
                </a:lnTo>
                <a:lnTo>
                  <a:pt x="8988" y="6714"/>
                </a:lnTo>
                <a:lnTo>
                  <a:pt x="8071" y="7007"/>
                </a:lnTo>
                <a:lnTo>
                  <a:pt x="7117" y="7301"/>
                </a:lnTo>
                <a:lnTo>
                  <a:pt x="6677" y="7484"/>
                </a:lnTo>
                <a:lnTo>
                  <a:pt x="6237" y="7704"/>
                </a:lnTo>
                <a:lnTo>
                  <a:pt x="5796" y="7924"/>
                </a:lnTo>
                <a:lnTo>
                  <a:pt x="5430" y="8218"/>
                </a:lnTo>
                <a:lnTo>
                  <a:pt x="5393" y="8254"/>
                </a:lnTo>
                <a:lnTo>
                  <a:pt x="5393" y="8291"/>
                </a:lnTo>
                <a:lnTo>
                  <a:pt x="5430" y="8328"/>
                </a:lnTo>
                <a:lnTo>
                  <a:pt x="5466" y="8328"/>
                </a:lnTo>
                <a:lnTo>
                  <a:pt x="6420" y="7961"/>
                </a:lnTo>
                <a:lnTo>
                  <a:pt x="7337" y="7594"/>
                </a:lnTo>
                <a:lnTo>
                  <a:pt x="8364" y="7264"/>
                </a:lnTo>
                <a:lnTo>
                  <a:pt x="9391" y="6897"/>
                </a:lnTo>
                <a:lnTo>
                  <a:pt x="10345" y="6530"/>
                </a:lnTo>
                <a:lnTo>
                  <a:pt x="11262" y="6090"/>
                </a:lnTo>
                <a:lnTo>
                  <a:pt x="12326" y="5577"/>
                </a:lnTo>
                <a:lnTo>
                  <a:pt x="12729" y="5393"/>
                </a:lnTo>
                <a:lnTo>
                  <a:pt x="12913" y="5283"/>
                </a:lnTo>
                <a:lnTo>
                  <a:pt x="13133" y="5210"/>
                </a:lnTo>
                <a:lnTo>
                  <a:pt x="13169" y="5356"/>
                </a:lnTo>
                <a:lnTo>
                  <a:pt x="13426" y="5870"/>
                </a:lnTo>
                <a:lnTo>
                  <a:pt x="13390" y="5870"/>
                </a:lnTo>
                <a:lnTo>
                  <a:pt x="13353" y="5797"/>
                </a:lnTo>
                <a:lnTo>
                  <a:pt x="13280" y="5760"/>
                </a:lnTo>
                <a:lnTo>
                  <a:pt x="13206" y="5723"/>
                </a:lnTo>
                <a:lnTo>
                  <a:pt x="13133" y="5760"/>
                </a:lnTo>
                <a:lnTo>
                  <a:pt x="12216" y="6237"/>
                </a:lnTo>
                <a:lnTo>
                  <a:pt x="11299" y="6677"/>
                </a:lnTo>
                <a:lnTo>
                  <a:pt x="10345" y="7081"/>
                </a:lnTo>
                <a:lnTo>
                  <a:pt x="9428" y="7484"/>
                </a:lnTo>
                <a:lnTo>
                  <a:pt x="8474" y="7851"/>
                </a:lnTo>
                <a:lnTo>
                  <a:pt x="7520" y="8181"/>
                </a:lnTo>
                <a:lnTo>
                  <a:pt x="6640" y="8474"/>
                </a:lnTo>
                <a:lnTo>
                  <a:pt x="6163" y="8658"/>
                </a:lnTo>
                <a:lnTo>
                  <a:pt x="5980" y="8768"/>
                </a:lnTo>
                <a:lnTo>
                  <a:pt x="5760" y="8878"/>
                </a:lnTo>
                <a:lnTo>
                  <a:pt x="5760" y="8915"/>
                </a:lnTo>
                <a:lnTo>
                  <a:pt x="5760" y="8951"/>
                </a:lnTo>
                <a:lnTo>
                  <a:pt x="6273" y="8951"/>
                </a:lnTo>
                <a:lnTo>
                  <a:pt x="6713" y="8805"/>
                </a:lnTo>
                <a:lnTo>
                  <a:pt x="7631" y="8511"/>
                </a:lnTo>
                <a:lnTo>
                  <a:pt x="8621" y="8144"/>
                </a:lnTo>
                <a:lnTo>
                  <a:pt x="9611" y="7777"/>
                </a:lnTo>
                <a:lnTo>
                  <a:pt x="10528" y="7411"/>
                </a:lnTo>
                <a:lnTo>
                  <a:pt x="11409" y="7007"/>
                </a:lnTo>
                <a:lnTo>
                  <a:pt x="12289" y="6604"/>
                </a:lnTo>
                <a:lnTo>
                  <a:pt x="13133" y="6163"/>
                </a:lnTo>
                <a:lnTo>
                  <a:pt x="13206" y="6200"/>
                </a:lnTo>
                <a:lnTo>
                  <a:pt x="13316" y="6200"/>
                </a:lnTo>
                <a:lnTo>
                  <a:pt x="13390" y="6163"/>
                </a:lnTo>
                <a:lnTo>
                  <a:pt x="13463" y="6090"/>
                </a:lnTo>
                <a:lnTo>
                  <a:pt x="13500" y="6053"/>
                </a:lnTo>
                <a:lnTo>
                  <a:pt x="13866" y="6714"/>
                </a:lnTo>
                <a:lnTo>
                  <a:pt x="13646" y="6787"/>
                </a:lnTo>
                <a:lnTo>
                  <a:pt x="13463" y="6860"/>
                </a:lnTo>
                <a:lnTo>
                  <a:pt x="12913" y="7081"/>
                </a:lnTo>
                <a:lnTo>
                  <a:pt x="12399" y="7337"/>
                </a:lnTo>
                <a:lnTo>
                  <a:pt x="11225" y="7961"/>
                </a:lnTo>
                <a:lnTo>
                  <a:pt x="10675" y="8254"/>
                </a:lnTo>
                <a:lnTo>
                  <a:pt x="10052" y="8548"/>
                </a:lnTo>
                <a:lnTo>
                  <a:pt x="9428" y="8768"/>
                </a:lnTo>
                <a:lnTo>
                  <a:pt x="8804" y="8951"/>
                </a:lnTo>
                <a:lnTo>
                  <a:pt x="7520" y="9318"/>
                </a:lnTo>
                <a:lnTo>
                  <a:pt x="6200" y="9722"/>
                </a:lnTo>
                <a:lnTo>
                  <a:pt x="5796" y="9868"/>
                </a:lnTo>
                <a:lnTo>
                  <a:pt x="5650" y="10015"/>
                </a:lnTo>
                <a:lnTo>
                  <a:pt x="5576" y="10052"/>
                </a:lnTo>
                <a:lnTo>
                  <a:pt x="5576" y="10015"/>
                </a:lnTo>
                <a:lnTo>
                  <a:pt x="5540" y="9978"/>
                </a:lnTo>
                <a:lnTo>
                  <a:pt x="5540" y="10015"/>
                </a:lnTo>
                <a:lnTo>
                  <a:pt x="5503" y="10088"/>
                </a:lnTo>
                <a:lnTo>
                  <a:pt x="5503" y="10198"/>
                </a:lnTo>
                <a:lnTo>
                  <a:pt x="5540" y="10235"/>
                </a:lnTo>
                <a:lnTo>
                  <a:pt x="5576" y="10235"/>
                </a:lnTo>
                <a:lnTo>
                  <a:pt x="5796" y="10125"/>
                </a:lnTo>
                <a:lnTo>
                  <a:pt x="6017" y="10052"/>
                </a:lnTo>
                <a:lnTo>
                  <a:pt x="6530" y="9942"/>
                </a:lnTo>
                <a:lnTo>
                  <a:pt x="7704" y="9575"/>
                </a:lnTo>
                <a:lnTo>
                  <a:pt x="8878" y="9281"/>
                </a:lnTo>
                <a:lnTo>
                  <a:pt x="9465" y="9098"/>
                </a:lnTo>
                <a:lnTo>
                  <a:pt x="10015" y="8878"/>
                </a:lnTo>
                <a:lnTo>
                  <a:pt x="10528" y="8695"/>
                </a:lnTo>
                <a:lnTo>
                  <a:pt x="11005" y="8438"/>
                </a:lnTo>
                <a:lnTo>
                  <a:pt x="11959" y="7924"/>
                </a:lnTo>
                <a:lnTo>
                  <a:pt x="12473" y="7667"/>
                </a:lnTo>
                <a:lnTo>
                  <a:pt x="12986" y="7411"/>
                </a:lnTo>
                <a:lnTo>
                  <a:pt x="13573" y="7191"/>
                </a:lnTo>
                <a:lnTo>
                  <a:pt x="13756" y="7117"/>
                </a:lnTo>
                <a:lnTo>
                  <a:pt x="14013" y="7044"/>
                </a:lnTo>
                <a:lnTo>
                  <a:pt x="14050" y="7081"/>
                </a:lnTo>
                <a:lnTo>
                  <a:pt x="14160" y="7081"/>
                </a:lnTo>
                <a:lnTo>
                  <a:pt x="14197" y="7191"/>
                </a:lnTo>
                <a:lnTo>
                  <a:pt x="13830" y="7374"/>
                </a:lnTo>
                <a:lnTo>
                  <a:pt x="13500" y="7594"/>
                </a:lnTo>
                <a:lnTo>
                  <a:pt x="12436" y="8218"/>
                </a:lnTo>
                <a:lnTo>
                  <a:pt x="11335" y="8768"/>
                </a:lnTo>
                <a:lnTo>
                  <a:pt x="10198" y="9245"/>
                </a:lnTo>
                <a:lnTo>
                  <a:pt x="9061" y="9685"/>
                </a:lnTo>
                <a:lnTo>
                  <a:pt x="7887" y="10088"/>
                </a:lnTo>
                <a:lnTo>
                  <a:pt x="6750" y="10455"/>
                </a:lnTo>
                <a:lnTo>
                  <a:pt x="6200" y="10639"/>
                </a:lnTo>
                <a:lnTo>
                  <a:pt x="5906" y="10749"/>
                </a:lnTo>
                <a:lnTo>
                  <a:pt x="5650" y="10895"/>
                </a:lnTo>
                <a:lnTo>
                  <a:pt x="5613" y="10932"/>
                </a:lnTo>
                <a:lnTo>
                  <a:pt x="5613" y="10969"/>
                </a:lnTo>
                <a:lnTo>
                  <a:pt x="5613" y="11005"/>
                </a:lnTo>
                <a:lnTo>
                  <a:pt x="5686" y="11042"/>
                </a:lnTo>
                <a:lnTo>
                  <a:pt x="5943" y="11005"/>
                </a:lnTo>
                <a:lnTo>
                  <a:pt x="6200" y="10969"/>
                </a:lnTo>
                <a:lnTo>
                  <a:pt x="6713" y="10822"/>
                </a:lnTo>
                <a:lnTo>
                  <a:pt x="7337" y="10602"/>
                </a:lnTo>
                <a:lnTo>
                  <a:pt x="7961" y="10419"/>
                </a:lnTo>
                <a:lnTo>
                  <a:pt x="9208" y="10015"/>
                </a:lnTo>
                <a:lnTo>
                  <a:pt x="10418" y="9538"/>
                </a:lnTo>
                <a:lnTo>
                  <a:pt x="11445" y="9061"/>
                </a:lnTo>
                <a:lnTo>
                  <a:pt x="12473" y="8584"/>
                </a:lnTo>
                <a:lnTo>
                  <a:pt x="13573" y="7961"/>
                </a:lnTo>
                <a:lnTo>
                  <a:pt x="14013" y="7741"/>
                </a:lnTo>
                <a:lnTo>
                  <a:pt x="14233" y="7594"/>
                </a:lnTo>
                <a:lnTo>
                  <a:pt x="14417" y="7447"/>
                </a:lnTo>
                <a:lnTo>
                  <a:pt x="14527" y="7594"/>
                </a:lnTo>
                <a:lnTo>
                  <a:pt x="14527" y="7631"/>
                </a:lnTo>
                <a:lnTo>
                  <a:pt x="14417" y="7961"/>
                </a:lnTo>
                <a:lnTo>
                  <a:pt x="14417" y="8328"/>
                </a:lnTo>
                <a:lnTo>
                  <a:pt x="14343" y="8254"/>
                </a:lnTo>
                <a:lnTo>
                  <a:pt x="14233" y="8254"/>
                </a:lnTo>
                <a:lnTo>
                  <a:pt x="13830" y="8438"/>
                </a:lnTo>
                <a:lnTo>
                  <a:pt x="13426" y="8658"/>
                </a:lnTo>
                <a:lnTo>
                  <a:pt x="12693" y="9135"/>
                </a:lnTo>
                <a:lnTo>
                  <a:pt x="12252" y="9428"/>
                </a:lnTo>
                <a:lnTo>
                  <a:pt x="11776" y="9685"/>
                </a:lnTo>
                <a:lnTo>
                  <a:pt x="11299" y="9942"/>
                </a:lnTo>
                <a:lnTo>
                  <a:pt x="10822" y="10125"/>
                </a:lnTo>
                <a:lnTo>
                  <a:pt x="8658" y="10822"/>
                </a:lnTo>
                <a:lnTo>
                  <a:pt x="7741" y="11115"/>
                </a:lnTo>
                <a:lnTo>
                  <a:pt x="7300" y="11262"/>
                </a:lnTo>
                <a:lnTo>
                  <a:pt x="6860" y="11446"/>
                </a:lnTo>
                <a:lnTo>
                  <a:pt x="5283" y="11409"/>
                </a:lnTo>
                <a:lnTo>
                  <a:pt x="5246" y="11189"/>
                </a:lnTo>
                <a:lnTo>
                  <a:pt x="5173" y="11115"/>
                </a:lnTo>
                <a:lnTo>
                  <a:pt x="5026" y="11115"/>
                </a:lnTo>
                <a:lnTo>
                  <a:pt x="4989" y="11189"/>
                </a:lnTo>
                <a:lnTo>
                  <a:pt x="4953" y="11409"/>
                </a:lnTo>
                <a:lnTo>
                  <a:pt x="4182" y="11336"/>
                </a:lnTo>
                <a:lnTo>
                  <a:pt x="3816" y="11336"/>
                </a:lnTo>
                <a:lnTo>
                  <a:pt x="3412" y="11372"/>
                </a:lnTo>
                <a:lnTo>
                  <a:pt x="3119" y="11409"/>
                </a:lnTo>
                <a:lnTo>
                  <a:pt x="2862" y="11556"/>
                </a:lnTo>
                <a:lnTo>
                  <a:pt x="2825" y="11005"/>
                </a:lnTo>
                <a:lnTo>
                  <a:pt x="2715" y="9428"/>
                </a:lnTo>
                <a:lnTo>
                  <a:pt x="2715" y="9171"/>
                </a:lnTo>
                <a:lnTo>
                  <a:pt x="2972" y="9171"/>
                </a:lnTo>
                <a:lnTo>
                  <a:pt x="3265" y="9135"/>
                </a:lnTo>
                <a:lnTo>
                  <a:pt x="3522" y="9061"/>
                </a:lnTo>
                <a:lnTo>
                  <a:pt x="3779" y="8988"/>
                </a:lnTo>
                <a:lnTo>
                  <a:pt x="4036" y="8841"/>
                </a:lnTo>
                <a:lnTo>
                  <a:pt x="4293" y="8695"/>
                </a:lnTo>
                <a:lnTo>
                  <a:pt x="4733" y="8401"/>
                </a:lnTo>
                <a:lnTo>
                  <a:pt x="5063" y="8108"/>
                </a:lnTo>
                <a:lnTo>
                  <a:pt x="5356" y="7777"/>
                </a:lnTo>
                <a:lnTo>
                  <a:pt x="5613" y="7447"/>
                </a:lnTo>
                <a:lnTo>
                  <a:pt x="5870" y="7117"/>
                </a:lnTo>
                <a:lnTo>
                  <a:pt x="6273" y="7007"/>
                </a:lnTo>
                <a:lnTo>
                  <a:pt x="6640" y="6824"/>
                </a:lnTo>
                <a:lnTo>
                  <a:pt x="7410" y="6420"/>
                </a:lnTo>
                <a:lnTo>
                  <a:pt x="8401" y="5980"/>
                </a:lnTo>
                <a:lnTo>
                  <a:pt x="9355" y="5577"/>
                </a:lnTo>
                <a:lnTo>
                  <a:pt x="10308" y="5246"/>
                </a:lnTo>
                <a:lnTo>
                  <a:pt x="11262" y="4880"/>
                </a:lnTo>
                <a:lnTo>
                  <a:pt x="12032" y="4623"/>
                </a:lnTo>
                <a:lnTo>
                  <a:pt x="12436" y="4403"/>
                </a:lnTo>
                <a:lnTo>
                  <a:pt x="12619" y="4219"/>
                </a:lnTo>
                <a:lnTo>
                  <a:pt x="12729" y="4183"/>
                </a:lnTo>
                <a:close/>
                <a:moveTo>
                  <a:pt x="2385" y="1"/>
                </a:moveTo>
                <a:lnTo>
                  <a:pt x="2238" y="38"/>
                </a:lnTo>
                <a:lnTo>
                  <a:pt x="2202" y="74"/>
                </a:lnTo>
                <a:lnTo>
                  <a:pt x="2165" y="111"/>
                </a:lnTo>
                <a:lnTo>
                  <a:pt x="2055" y="368"/>
                </a:lnTo>
                <a:lnTo>
                  <a:pt x="1982" y="515"/>
                </a:lnTo>
                <a:lnTo>
                  <a:pt x="1578" y="1432"/>
                </a:lnTo>
                <a:lnTo>
                  <a:pt x="1541" y="1542"/>
                </a:lnTo>
                <a:lnTo>
                  <a:pt x="1578" y="1615"/>
                </a:lnTo>
                <a:lnTo>
                  <a:pt x="1615" y="1688"/>
                </a:lnTo>
                <a:lnTo>
                  <a:pt x="1688" y="1762"/>
                </a:lnTo>
                <a:lnTo>
                  <a:pt x="1761" y="1798"/>
                </a:lnTo>
                <a:lnTo>
                  <a:pt x="1835" y="1798"/>
                </a:lnTo>
                <a:lnTo>
                  <a:pt x="1908" y="1762"/>
                </a:lnTo>
                <a:lnTo>
                  <a:pt x="1982" y="1652"/>
                </a:lnTo>
                <a:lnTo>
                  <a:pt x="2128" y="1358"/>
                </a:lnTo>
                <a:lnTo>
                  <a:pt x="2092" y="2165"/>
                </a:lnTo>
                <a:lnTo>
                  <a:pt x="2092" y="2972"/>
                </a:lnTo>
                <a:lnTo>
                  <a:pt x="2055" y="4073"/>
                </a:lnTo>
                <a:lnTo>
                  <a:pt x="1982" y="4109"/>
                </a:lnTo>
                <a:lnTo>
                  <a:pt x="1835" y="4073"/>
                </a:lnTo>
                <a:lnTo>
                  <a:pt x="1725" y="3999"/>
                </a:lnTo>
                <a:lnTo>
                  <a:pt x="1615" y="3999"/>
                </a:lnTo>
                <a:lnTo>
                  <a:pt x="1541" y="4036"/>
                </a:lnTo>
                <a:lnTo>
                  <a:pt x="1505" y="4109"/>
                </a:lnTo>
                <a:lnTo>
                  <a:pt x="1541" y="4219"/>
                </a:lnTo>
                <a:lnTo>
                  <a:pt x="1651" y="4293"/>
                </a:lnTo>
                <a:lnTo>
                  <a:pt x="1761" y="4366"/>
                </a:lnTo>
                <a:lnTo>
                  <a:pt x="1908" y="4403"/>
                </a:lnTo>
                <a:lnTo>
                  <a:pt x="2055" y="4439"/>
                </a:lnTo>
                <a:lnTo>
                  <a:pt x="2055" y="5540"/>
                </a:lnTo>
                <a:lnTo>
                  <a:pt x="1908" y="5577"/>
                </a:lnTo>
                <a:lnTo>
                  <a:pt x="1651" y="5613"/>
                </a:lnTo>
                <a:lnTo>
                  <a:pt x="1615" y="5687"/>
                </a:lnTo>
                <a:lnTo>
                  <a:pt x="1541" y="5723"/>
                </a:lnTo>
                <a:lnTo>
                  <a:pt x="1541" y="5760"/>
                </a:lnTo>
                <a:lnTo>
                  <a:pt x="1505" y="5797"/>
                </a:lnTo>
                <a:lnTo>
                  <a:pt x="1541" y="5833"/>
                </a:lnTo>
                <a:lnTo>
                  <a:pt x="1578" y="5833"/>
                </a:lnTo>
                <a:lnTo>
                  <a:pt x="1651" y="5907"/>
                </a:lnTo>
                <a:lnTo>
                  <a:pt x="2055" y="5907"/>
                </a:lnTo>
                <a:lnTo>
                  <a:pt x="2092" y="6200"/>
                </a:lnTo>
                <a:lnTo>
                  <a:pt x="2092" y="7154"/>
                </a:lnTo>
                <a:lnTo>
                  <a:pt x="1835" y="7227"/>
                </a:lnTo>
                <a:lnTo>
                  <a:pt x="1541" y="7374"/>
                </a:lnTo>
                <a:lnTo>
                  <a:pt x="1505" y="7411"/>
                </a:lnTo>
                <a:lnTo>
                  <a:pt x="1505" y="7447"/>
                </a:lnTo>
                <a:lnTo>
                  <a:pt x="1541" y="7484"/>
                </a:lnTo>
                <a:lnTo>
                  <a:pt x="1578" y="7521"/>
                </a:lnTo>
                <a:lnTo>
                  <a:pt x="2092" y="7521"/>
                </a:lnTo>
                <a:lnTo>
                  <a:pt x="2165" y="8951"/>
                </a:lnTo>
                <a:lnTo>
                  <a:pt x="2165" y="8988"/>
                </a:lnTo>
                <a:lnTo>
                  <a:pt x="1982" y="8951"/>
                </a:lnTo>
                <a:lnTo>
                  <a:pt x="1578" y="8951"/>
                </a:lnTo>
                <a:lnTo>
                  <a:pt x="1505" y="8988"/>
                </a:lnTo>
                <a:lnTo>
                  <a:pt x="1468" y="9061"/>
                </a:lnTo>
                <a:lnTo>
                  <a:pt x="1468" y="9135"/>
                </a:lnTo>
                <a:lnTo>
                  <a:pt x="1541" y="9208"/>
                </a:lnTo>
                <a:lnTo>
                  <a:pt x="1688" y="9245"/>
                </a:lnTo>
                <a:lnTo>
                  <a:pt x="1835" y="9318"/>
                </a:lnTo>
                <a:lnTo>
                  <a:pt x="2202" y="9391"/>
                </a:lnTo>
                <a:lnTo>
                  <a:pt x="2238" y="10419"/>
                </a:lnTo>
                <a:lnTo>
                  <a:pt x="2018" y="10419"/>
                </a:lnTo>
                <a:lnTo>
                  <a:pt x="1798" y="10455"/>
                </a:lnTo>
                <a:lnTo>
                  <a:pt x="1725" y="10529"/>
                </a:lnTo>
                <a:lnTo>
                  <a:pt x="1651" y="10602"/>
                </a:lnTo>
                <a:lnTo>
                  <a:pt x="1578" y="10675"/>
                </a:lnTo>
                <a:lnTo>
                  <a:pt x="1615" y="10749"/>
                </a:lnTo>
                <a:lnTo>
                  <a:pt x="1688" y="10822"/>
                </a:lnTo>
                <a:lnTo>
                  <a:pt x="2128" y="10822"/>
                </a:lnTo>
                <a:lnTo>
                  <a:pt x="2275" y="10859"/>
                </a:lnTo>
                <a:lnTo>
                  <a:pt x="2275" y="10895"/>
                </a:lnTo>
                <a:lnTo>
                  <a:pt x="2312" y="11702"/>
                </a:lnTo>
                <a:lnTo>
                  <a:pt x="2348" y="11959"/>
                </a:lnTo>
                <a:lnTo>
                  <a:pt x="2385" y="12106"/>
                </a:lnTo>
                <a:lnTo>
                  <a:pt x="2495" y="12216"/>
                </a:lnTo>
                <a:lnTo>
                  <a:pt x="2568" y="12253"/>
                </a:lnTo>
                <a:lnTo>
                  <a:pt x="2679" y="12253"/>
                </a:lnTo>
                <a:lnTo>
                  <a:pt x="2752" y="12216"/>
                </a:lnTo>
                <a:lnTo>
                  <a:pt x="2789" y="12143"/>
                </a:lnTo>
                <a:lnTo>
                  <a:pt x="2825" y="12106"/>
                </a:lnTo>
                <a:lnTo>
                  <a:pt x="3009" y="11959"/>
                </a:lnTo>
                <a:lnTo>
                  <a:pt x="3265" y="11886"/>
                </a:lnTo>
                <a:lnTo>
                  <a:pt x="3486" y="11849"/>
                </a:lnTo>
                <a:lnTo>
                  <a:pt x="3742" y="11849"/>
                </a:lnTo>
                <a:lnTo>
                  <a:pt x="3742" y="12033"/>
                </a:lnTo>
                <a:lnTo>
                  <a:pt x="3742" y="12216"/>
                </a:lnTo>
                <a:lnTo>
                  <a:pt x="3816" y="12363"/>
                </a:lnTo>
                <a:lnTo>
                  <a:pt x="3889" y="12509"/>
                </a:lnTo>
                <a:lnTo>
                  <a:pt x="3962" y="12583"/>
                </a:lnTo>
                <a:lnTo>
                  <a:pt x="4036" y="12546"/>
                </a:lnTo>
                <a:lnTo>
                  <a:pt x="4109" y="12509"/>
                </a:lnTo>
                <a:lnTo>
                  <a:pt x="4146" y="12436"/>
                </a:lnTo>
                <a:lnTo>
                  <a:pt x="4072" y="12216"/>
                </a:lnTo>
                <a:lnTo>
                  <a:pt x="4036" y="12069"/>
                </a:lnTo>
                <a:lnTo>
                  <a:pt x="4036" y="11886"/>
                </a:lnTo>
                <a:lnTo>
                  <a:pt x="5063" y="11922"/>
                </a:lnTo>
                <a:lnTo>
                  <a:pt x="5063" y="12143"/>
                </a:lnTo>
                <a:lnTo>
                  <a:pt x="5100" y="12619"/>
                </a:lnTo>
                <a:lnTo>
                  <a:pt x="5136" y="12693"/>
                </a:lnTo>
                <a:lnTo>
                  <a:pt x="5173" y="12766"/>
                </a:lnTo>
                <a:lnTo>
                  <a:pt x="5320" y="12766"/>
                </a:lnTo>
                <a:lnTo>
                  <a:pt x="5466" y="12729"/>
                </a:lnTo>
                <a:lnTo>
                  <a:pt x="5503" y="12619"/>
                </a:lnTo>
                <a:lnTo>
                  <a:pt x="5540" y="12473"/>
                </a:lnTo>
                <a:lnTo>
                  <a:pt x="5466" y="12363"/>
                </a:lnTo>
                <a:lnTo>
                  <a:pt x="5393" y="12326"/>
                </a:lnTo>
                <a:lnTo>
                  <a:pt x="5356" y="12106"/>
                </a:lnTo>
                <a:lnTo>
                  <a:pt x="5283" y="11922"/>
                </a:lnTo>
                <a:lnTo>
                  <a:pt x="5906" y="11959"/>
                </a:lnTo>
                <a:lnTo>
                  <a:pt x="6493" y="11959"/>
                </a:lnTo>
                <a:lnTo>
                  <a:pt x="6493" y="11996"/>
                </a:lnTo>
                <a:lnTo>
                  <a:pt x="6457" y="12179"/>
                </a:lnTo>
                <a:lnTo>
                  <a:pt x="6420" y="12399"/>
                </a:lnTo>
                <a:lnTo>
                  <a:pt x="6457" y="12583"/>
                </a:lnTo>
                <a:lnTo>
                  <a:pt x="6567" y="12766"/>
                </a:lnTo>
                <a:lnTo>
                  <a:pt x="6603" y="12840"/>
                </a:lnTo>
                <a:lnTo>
                  <a:pt x="6677" y="12876"/>
                </a:lnTo>
                <a:lnTo>
                  <a:pt x="6750" y="12876"/>
                </a:lnTo>
                <a:lnTo>
                  <a:pt x="6824" y="12840"/>
                </a:lnTo>
                <a:lnTo>
                  <a:pt x="6897" y="12766"/>
                </a:lnTo>
                <a:lnTo>
                  <a:pt x="6897" y="12729"/>
                </a:lnTo>
                <a:lnTo>
                  <a:pt x="6897" y="12656"/>
                </a:lnTo>
                <a:lnTo>
                  <a:pt x="6824" y="12619"/>
                </a:lnTo>
                <a:lnTo>
                  <a:pt x="6787" y="12583"/>
                </a:lnTo>
                <a:lnTo>
                  <a:pt x="6713" y="12399"/>
                </a:lnTo>
                <a:lnTo>
                  <a:pt x="6677" y="12216"/>
                </a:lnTo>
                <a:lnTo>
                  <a:pt x="6640" y="11996"/>
                </a:lnTo>
                <a:lnTo>
                  <a:pt x="6640" y="11959"/>
                </a:lnTo>
                <a:lnTo>
                  <a:pt x="7924" y="11996"/>
                </a:lnTo>
                <a:lnTo>
                  <a:pt x="7851" y="12033"/>
                </a:lnTo>
                <a:lnTo>
                  <a:pt x="7814" y="12106"/>
                </a:lnTo>
                <a:lnTo>
                  <a:pt x="7777" y="12253"/>
                </a:lnTo>
                <a:lnTo>
                  <a:pt x="7777" y="12399"/>
                </a:lnTo>
                <a:lnTo>
                  <a:pt x="7777" y="12509"/>
                </a:lnTo>
                <a:lnTo>
                  <a:pt x="7814" y="12619"/>
                </a:lnTo>
                <a:lnTo>
                  <a:pt x="7887" y="12729"/>
                </a:lnTo>
                <a:lnTo>
                  <a:pt x="7961" y="12766"/>
                </a:lnTo>
                <a:lnTo>
                  <a:pt x="8034" y="12729"/>
                </a:lnTo>
                <a:lnTo>
                  <a:pt x="8107" y="12693"/>
                </a:lnTo>
                <a:lnTo>
                  <a:pt x="8144" y="12619"/>
                </a:lnTo>
                <a:lnTo>
                  <a:pt x="8107" y="12473"/>
                </a:lnTo>
                <a:lnTo>
                  <a:pt x="8071" y="12289"/>
                </a:lnTo>
                <a:lnTo>
                  <a:pt x="8071" y="12179"/>
                </a:lnTo>
                <a:lnTo>
                  <a:pt x="8034" y="12106"/>
                </a:lnTo>
                <a:lnTo>
                  <a:pt x="8034" y="12033"/>
                </a:lnTo>
                <a:lnTo>
                  <a:pt x="8034" y="11996"/>
                </a:lnTo>
                <a:lnTo>
                  <a:pt x="9391" y="11996"/>
                </a:lnTo>
                <a:lnTo>
                  <a:pt x="9318" y="12216"/>
                </a:lnTo>
                <a:lnTo>
                  <a:pt x="9318" y="12473"/>
                </a:lnTo>
                <a:lnTo>
                  <a:pt x="9355" y="12546"/>
                </a:lnTo>
                <a:lnTo>
                  <a:pt x="9428" y="12583"/>
                </a:lnTo>
                <a:lnTo>
                  <a:pt x="9611" y="12583"/>
                </a:lnTo>
                <a:lnTo>
                  <a:pt x="9685" y="12546"/>
                </a:lnTo>
                <a:lnTo>
                  <a:pt x="9721" y="12473"/>
                </a:lnTo>
                <a:lnTo>
                  <a:pt x="9721" y="12436"/>
                </a:lnTo>
                <a:lnTo>
                  <a:pt x="9721" y="12363"/>
                </a:lnTo>
                <a:lnTo>
                  <a:pt x="9611" y="12326"/>
                </a:lnTo>
                <a:lnTo>
                  <a:pt x="9611" y="11996"/>
                </a:lnTo>
                <a:lnTo>
                  <a:pt x="10638" y="11996"/>
                </a:lnTo>
                <a:lnTo>
                  <a:pt x="10675" y="12253"/>
                </a:lnTo>
                <a:lnTo>
                  <a:pt x="10748" y="12509"/>
                </a:lnTo>
                <a:lnTo>
                  <a:pt x="10822" y="12583"/>
                </a:lnTo>
                <a:lnTo>
                  <a:pt x="10969" y="12583"/>
                </a:lnTo>
                <a:lnTo>
                  <a:pt x="11005" y="12509"/>
                </a:lnTo>
                <a:lnTo>
                  <a:pt x="11042" y="12399"/>
                </a:lnTo>
                <a:lnTo>
                  <a:pt x="10969" y="12179"/>
                </a:lnTo>
                <a:lnTo>
                  <a:pt x="10895" y="11996"/>
                </a:lnTo>
                <a:lnTo>
                  <a:pt x="12106" y="11996"/>
                </a:lnTo>
                <a:lnTo>
                  <a:pt x="12069" y="12069"/>
                </a:lnTo>
                <a:lnTo>
                  <a:pt x="12032" y="12143"/>
                </a:lnTo>
                <a:lnTo>
                  <a:pt x="11996" y="12363"/>
                </a:lnTo>
                <a:lnTo>
                  <a:pt x="12032" y="12473"/>
                </a:lnTo>
                <a:lnTo>
                  <a:pt x="12069" y="12619"/>
                </a:lnTo>
                <a:lnTo>
                  <a:pt x="12142" y="12729"/>
                </a:lnTo>
                <a:lnTo>
                  <a:pt x="12216" y="12803"/>
                </a:lnTo>
                <a:lnTo>
                  <a:pt x="12289" y="12840"/>
                </a:lnTo>
                <a:lnTo>
                  <a:pt x="12362" y="12803"/>
                </a:lnTo>
                <a:lnTo>
                  <a:pt x="12399" y="12766"/>
                </a:lnTo>
                <a:lnTo>
                  <a:pt x="12399" y="12693"/>
                </a:lnTo>
                <a:lnTo>
                  <a:pt x="12362" y="12546"/>
                </a:lnTo>
                <a:lnTo>
                  <a:pt x="12289" y="12363"/>
                </a:lnTo>
                <a:lnTo>
                  <a:pt x="12252" y="12179"/>
                </a:lnTo>
                <a:lnTo>
                  <a:pt x="12252" y="11959"/>
                </a:lnTo>
                <a:lnTo>
                  <a:pt x="13353" y="11959"/>
                </a:lnTo>
                <a:lnTo>
                  <a:pt x="13280" y="12106"/>
                </a:lnTo>
                <a:lnTo>
                  <a:pt x="13243" y="12253"/>
                </a:lnTo>
                <a:lnTo>
                  <a:pt x="13243" y="12436"/>
                </a:lnTo>
                <a:lnTo>
                  <a:pt x="13316" y="12583"/>
                </a:lnTo>
                <a:lnTo>
                  <a:pt x="13353" y="12619"/>
                </a:lnTo>
                <a:lnTo>
                  <a:pt x="13426" y="12656"/>
                </a:lnTo>
                <a:lnTo>
                  <a:pt x="13500" y="12656"/>
                </a:lnTo>
                <a:lnTo>
                  <a:pt x="13573" y="12583"/>
                </a:lnTo>
                <a:lnTo>
                  <a:pt x="13610" y="12436"/>
                </a:lnTo>
                <a:lnTo>
                  <a:pt x="13536" y="12216"/>
                </a:lnTo>
                <a:lnTo>
                  <a:pt x="13536" y="12069"/>
                </a:lnTo>
                <a:lnTo>
                  <a:pt x="13573" y="11922"/>
                </a:lnTo>
                <a:lnTo>
                  <a:pt x="14563" y="11886"/>
                </a:lnTo>
                <a:lnTo>
                  <a:pt x="14563" y="11886"/>
                </a:lnTo>
                <a:lnTo>
                  <a:pt x="14527" y="12363"/>
                </a:lnTo>
                <a:lnTo>
                  <a:pt x="14563" y="12436"/>
                </a:lnTo>
                <a:lnTo>
                  <a:pt x="14637" y="12509"/>
                </a:lnTo>
                <a:lnTo>
                  <a:pt x="14747" y="12509"/>
                </a:lnTo>
                <a:lnTo>
                  <a:pt x="14820" y="12473"/>
                </a:lnTo>
                <a:lnTo>
                  <a:pt x="14893" y="12399"/>
                </a:lnTo>
                <a:lnTo>
                  <a:pt x="14967" y="12289"/>
                </a:lnTo>
                <a:lnTo>
                  <a:pt x="14967" y="12179"/>
                </a:lnTo>
                <a:lnTo>
                  <a:pt x="14967" y="12069"/>
                </a:lnTo>
                <a:lnTo>
                  <a:pt x="14930" y="11996"/>
                </a:lnTo>
                <a:lnTo>
                  <a:pt x="14857" y="11959"/>
                </a:lnTo>
                <a:lnTo>
                  <a:pt x="14857" y="11886"/>
                </a:lnTo>
                <a:lnTo>
                  <a:pt x="16618" y="11776"/>
                </a:lnTo>
                <a:lnTo>
                  <a:pt x="16654" y="11812"/>
                </a:lnTo>
                <a:lnTo>
                  <a:pt x="16544" y="11996"/>
                </a:lnTo>
                <a:lnTo>
                  <a:pt x="16361" y="12179"/>
                </a:lnTo>
                <a:lnTo>
                  <a:pt x="16287" y="12289"/>
                </a:lnTo>
                <a:lnTo>
                  <a:pt x="16251" y="12363"/>
                </a:lnTo>
                <a:lnTo>
                  <a:pt x="16287" y="12436"/>
                </a:lnTo>
                <a:lnTo>
                  <a:pt x="16324" y="12509"/>
                </a:lnTo>
                <a:lnTo>
                  <a:pt x="16397" y="12546"/>
                </a:lnTo>
                <a:lnTo>
                  <a:pt x="16471" y="12583"/>
                </a:lnTo>
                <a:lnTo>
                  <a:pt x="16544" y="12583"/>
                </a:lnTo>
                <a:lnTo>
                  <a:pt x="16581" y="12546"/>
                </a:lnTo>
                <a:lnTo>
                  <a:pt x="16728" y="12473"/>
                </a:lnTo>
                <a:lnTo>
                  <a:pt x="16801" y="12363"/>
                </a:lnTo>
                <a:lnTo>
                  <a:pt x="16984" y="12106"/>
                </a:lnTo>
                <a:lnTo>
                  <a:pt x="17461" y="11482"/>
                </a:lnTo>
                <a:lnTo>
                  <a:pt x="17461" y="11409"/>
                </a:lnTo>
                <a:lnTo>
                  <a:pt x="17461" y="11336"/>
                </a:lnTo>
                <a:lnTo>
                  <a:pt x="17461" y="11262"/>
                </a:lnTo>
                <a:lnTo>
                  <a:pt x="17425" y="11189"/>
                </a:lnTo>
                <a:lnTo>
                  <a:pt x="17058" y="10895"/>
                </a:lnTo>
                <a:lnTo>
                  <a:pt x="16728" y="10639"/>
                </a:lnTo>
                <a:lnTo>
                  <a:pt x="16654" y="10602"/>
                </a:lnTo>
                <a:lnTo>
                  <a:pt x="16581" y="10602"/>
                </a:lnTo>
                <a:lnTo>
                  <a:pt x="16544" y="10639"/>
                </a:lnTo>
                <a:lnTo>
                  <a:pt x="16471" y="10675"/>
                </a:lnTo>
                <a:lnTo>
                  <a:pt x="16434" y="10785"/>
                </a:lnTo>
                <a:lnTo>
                  <a:pt x="16434" y="10859"/>
                </a:lnTo>
                <a:lnTo>
                  <a:pt x="16471" y="10932"/>
                </a:lnTo>
                <a:lnTo>
                  <a:pt x="16801" y="11226"/>
                </a:lnTo>
                <a:lnTo>
                  <a:pt x="13940" y="11372"/>
                </a:lnTo>
                <a:lnTo>
                  <a:pt x="14050" y="11336"/>
                </a:lnTo>
                <a:lnTo>
                  <a:pt x="14270" y="11189"/>
                </a:lnTo>
                <a:lnTo>
                  <a:pt x="14343" y="11115"/>
                </a:lnTo>
                <a:lnTo>
                  <a:pt x="14417" y="11005"/>
                </a:lnTo>
                <a:lnTo>
                  <a:pt x="14417" y="10932"/>
                </a:lnTo>
                <a:lnTo>
                  <a:pt x="14380" y="10895"/>
                </a:lnTo>
                <a:lnTo>
                  <a:pt x="14233" y="10895"/>
                </a:lnTo>
                <a:lnTo>
                  <a:pt x="14123" y="10932"/>
                </a:lnTo>
                <a:lnTo>
                  <a:pt x="13903" y="11079"/>
                </a:lnTo>
                <a:lnTo>
                  <a:pt x="13720" y="11226"/>
                </a:lnTo>
                <a:lnTo>
                  <a:pt x="13573" y="11409"/>
                </a:lnTo>
                <a:lnTo>
                  <a:pt x="12289" y="11446"/>
                </a:lnTo>
                <a:lnTo>
                  <a:pt x="12546" y="11336"/>
                </a:lnTo>
                <a:lnTo>
                  <a:pt x="12839" y="11226"/>
                </a:lnTo>
                <a:lnTo>
                  <a:pt x="13169" y="11079"/>
                </a:lnTo>
                <a:lnTo>
                  <a:pt x="13500" y="10895"/>
                </a:lnTo>
                <a:lnTo>
                  <a:pt x="13793" y="10675"/>
                </a:lnTo>
                <a:lnTo>
                  <a:pt x="14050" y="10419"/>
                </a:lnTo>
                <a:lnTo>
                  <a:pt x="14087" y="10308"/>
                </a:lnTo>
                <a:lnTo>
                  <a:pt x="14050" y="10235"/>
                </a:lnTo>
                <a:lnTo>
                  <a:pt x="13976" y="10198"/>
                </a:lnTo>
                <a:lnTo>
                  <a:pt x="13903" y="10235"/>
                </a:lnTo>
                <a:lnTo>
                  <a:pt x="13646" y="10382"/>
                </a:lnTo>
                <a:lnTo>
                  <a:pt x="13390" y="10565"/>
                </a:lnTo>
                <a:lnTo>
                  <a:pt x="13133" y="10749"/>
                </a:lnTo>
                <a:lnTo>
                  <a:pt x="12876" y="10895"/>
                </a:lnTo>
                <a:lnTo>
                  <a:pt x="12583" y="11042"/>
                </a:lnTo>
                <a:lnTo>
                  <a:pt x="12289" y="11152"/>
                </a:lnTo>
                <a:lnTo>
                  <a:pt x="11996" y="11299"/>
                </a:lnTo>
                <a:lnTo>
                  <a:pt x="11702" y="11446"/>
                </a:lnTo>
                <a:lnTo>
                  <a:pt x="10162" y="11482"/>
                </a:lnTo>
                <a:lnTo>
                  <a:pt x="10602" y="11299"/>
                </a:lnTo>
                <a:lnTo>
                  <a:pt x="12216" y="10639"/>
                </a:lnTo>
                <a:lnTo>
                  <a:pt x="12766" y="10455"/>
                </a:lnTo>
                <a:lnTo>
                  <a:pt x="13316" y="10162"/>
                </a:lnTo>
                <a:lnTo>
                  <a:pt x="13573" y="10015"/>
                </a:lnTo>
                <a:lnTo>
                  <a:pt x="13793" y="9832"/>
                </a:lnTo>
                <a:lnTo>
                  <a:pt x="13976" y="9612"/>
                </a:lnTo>
                <a:lnTo>
                  <a:pt x="14087" y="9355"/>
                </a:lnTo>
                <a:lnTo>
                  <a:pt x="14087" y="9245"/>
                </a:lnTo>
                <a:lnTo>
                  <a:pt x="14050" y="9208"/>
                </a:lnTo>
                <a:lnTo>
                  <a:pt x="13940" y="9171"/>
                </a:lnTo>
                <a:lnTo>
                  <a:pt x="13866" y="9208"/>
                </a:lnTo>
                <a:lnTo>
                  <a:pt x="13463" y="9612"/>
                </a:lnTo>
                <a:lnTo>
                  <a:pt x="13243" y="9795"/>
                </a:lnTo>
                <a:lnTo>
                  <a:pt x="12986" y="9978"/>
                </a:lnTo>
                <a:lnTo>
                  <a:pt x="12693" y="10125"/>
                </a:lnTo>
                <a:lnTo>
                  <a:pt x="12399" y="10235"/>
                </a:lnTo>
                <a:lnTo>
                  <a:pt x="11776" y="10492"/>
                </a:lnTo>
                <a:lnTo>
                  <a:pt x="10418" y="11042"/>
                </a:lnTo>
                <a:lnTo>
                  <a:pt x="9905" y="11262"/>
                </a:lnTo>
                <a:lnTo>
                  <a:pt x="9428" y="11482"/>
                </a:lnTo>
                <a:lnTo>
                  <a:pt x="7667" y="11482"/>
                </a:lnTo>
                <a:lnTo>
                  <a:pt x="8621" y="11152"/>
                </a:lnTo>
                <a:lnTo>
                  <a:pt x="10895" y="10419"/>
                </a:lnTo>
                <a:lnTo>
                  <a:pt x="11335" y="10235"/>
                </a:lnTo>
                <a:lnTo>
                  <a:pt x="11776" y="10052"/>
                </a:lnTo>
                <a:lnTo>
                  <a:pt x="12179" y="9832"/>
                </a:lnTo>
                <a:lnTo>
                  <a:pt x="12583" y="9575"/>
                </a:lnTo>
                <a:lnTo>
                  <a:pt x="13426" y="9025"/>
                </a:lnTo>
                <a:lnTo>
                  <a:pt x="13866" y="8768"/>
                </a:lnTo>
                <a:lnTo>
                  <a:pt x="14307" y="8548"/>
                </a:lnTo>
                <a:lnTo>
                  <a:pt x="14380" y="8511"/>
                </a:lnTo>
                <a:lnTo>
                  <a:pt x="14417" y="8474"/>
                </a:lnTo>
                <a:lnTo>
                  <a:pt x="14417" y="8841"/>
                </a:lnTo>
                <a:lnTo>
                  <a:pt x="14453" y="8915"/>
                </a:lnTo>
                <a:lnTo>
                  <a:pt x="14490" y="8951"/>
                </a:lnTo>
                <a:lnTo>
                  <a:pt x="14527" y="8988"/>
                </a:lnTo>
                <a:lnTo>
                  <a:pt x="14600" y="9025"/>
                </a:lnTo>
                <a:lnTo>
                  <a:pt x="14673" y="8988"/>
                </a:lnTo>
                <a:lnTo>
                  <a:pt x="14747" y="8951"/>
                </a:lnTo>
                <a:lnTo>
                  <a:pt x="14783" y="8915"/>
                </a:lnTo>
                <a:lnTo>
                  <a:pt x="14783" y="8841"/>
                </a:lnTo>
                <a:lnTo>
                  <a:pt x="14783" y="8291"/>
                </a:lnTo>
                <a:lnTo>
                  <a:pt x="14747" y="8034"/>
                </a:lnTo>
                <a:lnTo>
                  <a:pt x="14673" y="7777"/>
                </a:lnTo>
                <a:lnTo>
                  <a:pt x="15077" y="8181"/>
                </a:lnTo>
                <a:lnTo>
                  <a:pt x="15517" y="8584"/>
                </a:lnTo>
                <a:lnTo>
                  <a:pt x="15737" y="8768"/>
                </a:lnTo>
                <a:lnTo>
                  <a:pt x="15847" y="8841"/>
                </a:lnTo>
                <a:lnTo>
                  <a:pt x="15994" y="8878"/>
                </a:lnTo>
                <a:lnTo>
                  <a:pt x="16361" y="8915"/>
                </a:lnTo>
                <a:lnTo>
                  <a:pt x="16764" y="8915"/>
                </a:lnTo>
                <a:lnTo>
                  <a:pt x="17204" y="8878"/>
                </a:lnTo>
                <a:lnTo>
                  <a:pt x="17608" y="8731"/>
                </a:lnTo>
                <a:lnTo>
                  <a:pt x="17681" y="8695"/>
                </a:lnTo>
                <a:lnTo>
                  <a:pt x="17755" y="8584"/>
                </a:lnTo>
                <a:lnTo>
                  <a:pt x="17791" y="8511"/>
                </a:lnTo>
                <a:lnTo>
                  <a:pt x="17755" y="8438"/>
                </a:lnTo>
                <a:lnTo>
                  <a:pt x="17718" y="8328"/>
                </a:lnTo>
                <a:lnTo>
                  <a:pt x="17681" y="8291"/>
                </a:lnTo>
                <a:lnTo>
                  <a:pt x="17571" y="8254"/>
                </a:lnTo>
                <a:lnTo>
                  <a:pt x="17461" y="8254"/>
                </a:lnTo>
                <a:lnTo>
                  <a:pt x="17131" y="8364"/>
                </a:lnTo>
                <a:lnTo>
                  <a:pt x="16764" y="8401"/>
                </a:lnTo>
                <a:lnTo>
                  <a:pt x="16397" y="8438"/>
                </a:lnTo>
                <a:lnTo>
                  <a:pt x="16177" y="8401"/>
                </a:lnTo>
                <a:lnTo>
                  <a:pt x="16031" y="8364"/>
                </a:lnTo>
                <a:lnTo>
                  <a:pt x="15480" y="7888"/>
                </a:lnTo>
                <a:lnTo>
                  <a:pt x="15004" y="7374"/>
                </a:lnTo>
                <a:lnTo>
                  <a:pt x="14563" y="6824"/>
                </a:lnTo>
                <a:lnTo>
                  <a:pt x="14160" y="6237"/>
                </a:lnTo>
                <a:lnTo>
                  <a:pt x="13830" y="5613"/>
                </a:lnTo>
                <a:lnTo>
                  <a:pt x="13536" y="4990"/>
                </a:lnTo>
                <a:lnTo>
                  <a:pt x="13096" y="3926"/>
                </a:lnTo>
                <a:lnTo>
                  <a:pt x="12803" y="3412"/>
                </a:lnTo>
                <a:lnTo>
                  <a:pt x="12509" y="2936"/>
                </a:lnTo>
                <a:lnTo>
                  <a:pt x="12326" y="2752"/>
                </a:lnTo>
                <a:lnTo>
                  <a:pt x="12142" y="2532"/>
                </a:lnTo>
                <a:lnTo>
                  <a:pt x="11959" y="2349"/>
                </a:lnTo>
                <a:lnTo>
                  <a:pt x="11739" y="2202"/>
                </a:lnTo>
                <a:lnTo>
                  <a:pt x="11482" y="2092"/>
                </a:lnTo>
                <a:lnTo>
                  <a:pt x="11225" y="1982"/>
                </a:lnTo>
                <a:lnTo>
                  <a:pt x="10932" y="1908"/>
                </a:lnTo>
                <a:lnTo>
                  <a:pt x="10602" y="1872"/>
                </a:lnTo>
                <a:lnTo>
                  <a:pt x="10308" y="1872"/>
                </a:lnTo>
                <a:lnTo>
                  <a:pt x="9978" y="1908"/>
                </a:lnTo>
                <a:lnTo>
                  <a:pt x="9685" y="1982"/>
                </a:lnTo>
                <a:lnTo>
                  <a:pt x="9391" y="2055"/>
                </a:lnTo>
                <a:lnTo>
                  <a:pt x="9098" y="2202"/>
                </a:lnTo>
                <a:lnTo>
                  <a:pt x="8841" y="2349"/>
                </a:lnTo>
                <a:lnTo>
                  <a:pt x="8584" y="2495"/>
                </a:lnTo>
                <a:lnTo>
                  <a:pt x="8327" y="2715"/>
                </a:lnTo>
                <a:lnTo>
                  <a:pt x="7887" y="3119"/>
                </a:lnTo>
                <a:lnTo>
                  <a:pt x="7484" y="3632"/>
                </a:lnTo>
                <a:lnTo>
                  <a:pt x="7117" y="4146"/>
                </a:lnTo>
                <a:lnTo>
                  <a:pt x="6787" y="4660"/>
                </a:lnTo>
                <a:lnTo>
                  <a:pt x="6127" y="5833"/>
                </a:lnTo>
                <a:lnTo>
                  <a:pt x="5796" y="6457"/>
                </a:lnTo>
                <a:lnTo>
                  <a:pt x="5430" y="7044"/>
                </a:lnTo>
                <a:lnTo>
                  <a:pt x="4989" y="7594"/>
                </a:lnTo>
                <a:lnTo>
                  <a:pt x="4769" y="7851"/>
                </a:lnTo>
                <a:lnTo>
                  <a:pt x="4513" y="8071"/>
                </a:lnTo>
                <a:lnTo>
                  <a:pt x="4256" y="8291"/>
                </a:lnTo>
                <a:lnTo>
                  <a:pt x="3962" y="8474"/>
                </a:lnTo>
                <a:lnTo>
                  <a:pt x="3669" y="8621"/>
                </a:lnTo>
                <a:lnTo>
                  <a:pt x="3339" y="8731"/>
                </a:lnTo>
                <a:lnTo>
                  <a:pt x="3009" y="8841"/>
                </a:lnTo>
                <a:lnTo>
                  <a:pt x="2715" y="8915"/>
                </a:lnTo>
                <a:lnTo>
                  <a:pt x="2605" y="6200"/>
                </a:lnTo>
                <a:lnTo>
                  <a:pt x="2568" y="3119"/>
                </a:lnTo>
                <a:lnTo>
                  <a:pt x="2605" y="1505"/>
                </a:lnTo>
                <a:lnTo>
                  <a:pt x="2568" y="1138"/>
                </a:lnTo>
                <a:lnTo>
                  <a:pt x="2715" y="1395"/>
                </a:lnTo>
                <a:lnTo>
                  <a:pt x="2862" y="1652"/>
                </a:lnTo>
                <a:lnTo>
                  <a:pt x="2899" y="1725"/>
                </a:lnTo>
                <a:lnTo>
                  <a:pt x="2972" y="1762"/>
                </a:lnTo>
                <a:lnTo>
                  <a:pt x="3119" y="1762"/>
                </a:lnTo>
                <a:lnTo>
                  <a:pt x="3192" y="1688"/>
                </a:lnTo>
                <a:lnTo>
                  <a:pt x="3229" y="1652"/>
                </a:lnTo>
                <a:lnTo>
                  <a:pt x="3265" y="1578"/>
                </a:lnTo>
                <a:lnTo>
                  <a:pt x="3265" y="1505"/>
                </a:lnTo>
                <a:lnTo>
                  <a:pt x="3155" y="1138"/>
                </a:lnTo>
                <a:lnTo>
                  <a:pt x="2972" y="771"/>
                </a:lnTo>
                <a:lnTo>
                  <a:pt x="2568" y="111"/>
                </a:lnTo>
                <a:lnTo>
                  <a:pt x="2495" y="38"/>
                </a:lnTo>
                <a:lnTo>
                  <a:pt x="2385" y="1"/>
                </a:lnTo>
                <a:close/>
                <a:moveTo>
                  <a:pt x="15554" y="12546"/>
                </a:moveTo>
                <a:lnTo>
                  <a:pt x="15480" y="12583"/>
                </a:lnTo>
                <a:lnTo>
                  <a:pt x="15370" y="12619"/>
                </a:lnTo>
                <a:lnTo>
                  <a:pt x="15224" y="12766"/>
                </a:lnTo>
                <a:lnTo>
                  <a:pt x="15077" y="12913"/>
                </a:lnTo>
                <a:lnTo>
                  <a:pt x="15077" y="12950"/>
                </a:lnTo>
                <a:lnTo>
                  <a:pt x="14820" y="12803"/>
                </a:lnTo>
                <a:lnTo>
                  <a:pt x="14527" y="12693"/>
                </a:lnTo>
                <a:lnTo>
                  <a:pt x="14453" y="12693"/>
                </a:lnTo>
                <a:lnTo>
                  <a:pt x="14417" y="12729"/>
                </a:lnTo>
                <a:lnTo>
                  <a:pt x="14380" y="12803"/>
                </a:lnTo>
                <a:lnTo>
                  <a:pt x="14380" y="12876"/>
                </a:lnTo>
                <a:lnTo>
                  <a:pt x="14563" y="13096"/>
                </a:lnTo>
                <a:lnTo>
                  <a:pt x="14783" y="13316"/>
                </a:lnTo>
                <a:lnTo>
                  <a:pt x="14673" y="13463"/>
                </a:lnTo>
                <a:lnTo>
                  <a:pt x="14490" y="13720"/>
                </a:lnTo>
                <a:lnTo>
                  <a:pt x="14417" y="13867"/>
                </a:lnTo>
                <a:lnTo>
                  <a:pt x="14417" y="14013"/>
                </a:lnTo>
                <a:lnTo>
                  <a:pt x="14453" y="14087"/>
                </a:lnTo>
                <a:lnTo>
                  <a:pt x="14490" y="14123"/>
                </a:lnTo>
                <a:lnTo>
                  <a:pt x="14600" y="14123"/>
                </a:lnTo>
                <a:lnTo>
                  <a:pt x="14673" y="14087"/>
                </a:lnTo>
                <a:lnTo>
                  <a:pt x="14783" y="14050"/>
                </a:lnTo>
                <a:lnTo>
                  <a:pt x="14893" y="13903"/>
                </a:lnTo>
                <a:lnTo>
                  <a:pt x="15150" y="13573"/>
                </a:lnTo>
                <a:lnTo>
                  <a:pt x="15590" y="13903"/>
                </a:lnTo>
                <a:lnTo>
                  <a:pt x="15700" y="13940"/>
                </a:lnTo>
                <a:lnTo>
                  <a:pt x="15774" y="13940"/>
                </a:lnTo>
                <a:lnTo>
                  <a:pt x="15847" y="13903"/>
                </a:lnTo>
                <a:lnTo>
                  <a:pt x="15884" y="13830"/>
                </a:lnTo>
                <a:lnTo>
                  <a:pt x="15921" y="13757"/>
                </a:lnTo>
                <a:lnTo>
                  <a:pt x="15921" y="13647"/>
                </a:lnTo>
                <a:lnTo>
                  <a:pt x="15921" y="13573"/>
                </a:lnTo>
                <a:lnTo>
                  <a:pt x="15847" y="13500"/>
                </a:lnTo>
                <a:lnTo>
                  <a:pt x="15407" y="13170"/>
                </a:lnTo>
                <a:lnTo>
                  <a:pt x="15480" y="13096"/>
                </a:lnTo>
                <a:lnTo>
                  <a:pt x="15590" y="12876"/>
                </a:lnTo>
                <a:lnTo>
                  <a:pt x="15664" y="12803"/>
                </a:lnTo>
                <a:lnTo>
                  <a:pt x="15737" y="12766"/>
                </a:lnTo>
                <a:lnTo>
                  <a:pt x="15774" y="12729"/>
                </a:lnTo>
                <a:lnTo>
                  <a:pt x="15811" y="12693"/>
                </a:lnTo>
                <a:lnTo>
                  <a:pt x="15811" y="12656"/>
                </a:lnTo>
                <a:lnTo>
                  <a:pt x="15774" y="12656"/>
                </a:lnTo>
                <a:lnTo>
                  <a:pt x="15664" y="12583"/>
                </a:lnTo>
                <a:lnTo>
                  <a:pt x="15554" y="12546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1" name="Google Shape;271;p4"/>
          <p:cNvSpPr/>
          <p:nvPr/>
        </p:nvSpPr>
        <p:spPr>
          <a:xfrm>
            <a:off x="345290" y="-115001"/>
            <a:ext cx="627093" cy="589613"/>
          </a:xfrm>
          <a:custGeom>
            <a:avLst/>
            <a:gdLst/>
            <a:ahLst/>
            <a:cxnLst/>
            <a:rect l="l" t="t" r="r" b="b"/>
            <a:pathLst>
              <a:path w="16581" h="15590" extrusionOk="0">
                <a:moveTo>
                  <a:pt x="13793" y="2568"/>
                </a:moveTo>
                <a:lnTo>
                  <a:pt x="14123" y="2641"/>
                </a:lnTo>
                <a:lnTo>
                  <a:pt x="14123" y="2678"/>
                </a:lnTo>
                <a:lnTo>
                  <a:pt x="14086" y="2825"/>
                </a:lnTo>
                <a:lnTo>
                  <a:pt x="14013" y="2935"/>
                </a:lnTo>
                <a:lnTo>
                  <a:pt x="13866" y="3045"/>
                </a:lnTo>
                <a:lnTo>
                  <a:pt x="13756" y="3081"/>
                </a:lnTo>
                <a:lnTo>
                  <a:pt x="13573" y="2971"/>
                </a:lnTo>
                <a:lnTo>
                  <a:pt x="13609" y="2788"/>
                </a:lnTo>
                <a:lnTo>
                  <a:pt x="13683" y="2678"/>
                </a:lnTo>
                <a:lnTo>
                  <a:pt x="13720" y="2605"/>
                </a:lnTo>
                <a:lnTo>
                  <a:pt x="13793" y="2568"/>
                </a:lnTo>
                <a:close/>
                <a:moveTo>
                  <a:pt x="9428" y="3705"/>
                </a:moveTo>
                <a:lnTo>
                  <a:pt x="9831" y="4475"/>
                </a:lnTo>
                <a:lnTo>
                  <a:pt x="10161" y="5246"/>
                </a:lnTo>
                <a:lnTo>
                  <a:pt x="8327" y="4402"/>
                </a:lnTo>
                <a:lnTo>
                  <a:pt x="8878" y="4035"/>
                </a:lnTo>
                <a:lnTo>
                  <a:pt x="9428" y="3705"/>
                </a:lnTo>
                <a:close/>
                <a:moveTo>
                  <a:pt x="5283" y="3668"/>
                </a:moveTo>
                <a:lnTo>
                  <a:pt x="6383" y="4072"/>
                </a:lnTo>
                <a:lnTo>
                  <a:pt x="7410" y="4512"/>
                </a:lnTo>
                <a:lnTo>
                  <a:pt x="6383" y="5319"/>
                </a:lnTo>
                <a:lnTo>
                  <a:pt x="5393" y="6163"/>
                </a:lnTo>
                <a:lnTo>
                  <a:pt x="5319" y="5282"/>
                </a:lnTo>
                <a:lnTo>
                  <a:pt x="5283" y="4365"/>
                </a:lnTo>
                <a:lnTo>
                  <a:pt x="5283" y="3668"/>
                </a:lnTo>
                <a:close/>
                <a:moveTo>
                  <a:pt x="13096" y="2494"/>
                </a:moveTo>
                <a:lnTo>
                  <a:pt x="13023" y="2641"/>
                </a:lnTo>
                <a:lnTo>
                  <a:pt x="12986" y="2825"/>
                </a:lnTo>
                <a:lnTo>
                  <a:pt x="12949" y="3008"/>
                </a:lnTo>
                <a:lnTo>
                  <a:pt x="12986" y="3191"/>
                </a:lnTo>
                <a:lnTo>
                  <a:pt x="13096" y="3412"/>
                </a:lnTo>
                <a:lnTo>
                  <a:pt x="13243" y="3595"/>
                </a:lnTo>
                <a:lnTo>
                  <a:pt x="13426" y="3705"/>
                </a:lnTo>
                <a:lnTo>
                  <a:pt x="13646" y="3778"/>
                </a:lnTo>
                <a:lnTo>
                  <a:pt x="13793" y="3815"/>
                </a:lnTo>
                <a:lnTo>
                  <a:pt x="13536" y="4512"/>
                </a:lnTo>
                <a:lnTo>
                  <a:pt x="13243" y="5209"/>
                </a:lnTo>
                <a:lnTo>
                  <a:pt x="12913" y="5869"/>
                </a:lnTo>
                <a:lnTo>
                  <a:pt x="12546" y="6529"/>
                </a:lnTo>
                <a:lnTo>
                  <a:pt x="11665" y="6016"/>
                </a:lnTo>
                <a:lnTo>
                  <a:pt x="10785" y="5576"/>
                </a:lnTo>
                <a:lnTo>
                  <a:pt x="10602" y="5026"/>
                </a:lnTo>
                <a:lnTo>
                  <a:pt x="10345" y="4475"/>
                </a:lnTo>
                <a:lnTo>
                  <a:pt x="10125" y="3962"/>
                </a:lnTo>
                <a:lnTo>
                  <a:pt x="9831" y="3448"/>
                </a:lnTo>
                <a:lnTo>
                  <a:pt x="10602" y="3045"/>
                </a:lnTo>
                <a:lnTo>
                  <a:pt x="11005" y="2898"/>
                </a:lnTo>
                <a:lnTo>
                  <a:pt x="11409" y="2751"/>
                </a:lnTo>
                <a:lnTo>
                  <a:pt x="11849" y="2641"/>
                </a:lnTo>
                <a:lnTo>
                  <a:pt x="12252" y="2568"/>
                </a:lnTo>
                <a:lnTo>
                  <a:pt x="12692" y="2494"/>
                </a:lnTo>
                <a:close/>
                <a:moveTo>
                  <a:pt x="2605" y="6713"/>
                </a:moveTo>
                <a:lnTo>
                  <a:pt x="2678" y="6750"/>
                </a:lnTo>
                <a:lnTo>
                  <a:pt x="2752" y="6823"/>
                </a:lnTo>
                <a:lnTo>
                  <a:pt x="2788" y="6970"/>
                </a:lnTo>
                <a:lnTo>
                  <a:pt x="2752" y="7116"/>
                </a:lnTo>
                <a:lnTo>
                  <a:pt x="2715" y="7153"/>
                </a:lnTo>
                <a:lnTo>
                  <a:pt x="2605" y="7226"/>
                </a:lnTo>
                <a:lnTo>
                  <a:pt x="2458" y="7336"/>
                </a:lnTo>
                <a:lnTo>
                  <a:pt x="2165" y="7116"/>
                </a:lnTo>
                <a:lnTo>
                  <a:pt x="2275" y="6970"/>
                </a:lnTo>
                <a:lnTo>
                  <a:pt x="2275" y="6896"/>
                </a:lnTo>
                <a:lnTo>
                  <a:pt x="2458" y="6860"/>
                </a:lnTo>
                <a:lnTo>
                  <a:pt x="2715" y="6860"/>
                </a:lnTo>
                <a:lnTo>
                  <a:pt x="2715" y="6823"/>
                </a:lnTo>
                <a:lnTo>
                  <a:pt x="2678" y="6786"/>
                </a:lnTo>
                <a:lnTo>
                  <a:pt x="2605" y="6713"/>
                </a:lnTo>
                <a:close/>
                <a:moveTo>
                  <a:pt x="8364" y="6529"/>
                </a:moveTo>
                <a:lnTo>
                  <a:pt x="8547" y="6566"/>
                </a:lnTo>
                <a:lnTo>
                  <a:pt x="8657" y="6603"/>
                </a:lnTo>
                <a:lnTo>
                  <a:pt x="8657" y="6713"/>
                </a:lnTo>
                <a:lnTo>
                  <a:pt x="8694" y="6860"/>
                </a:lnTo>
                <a:lnTo>
                  <a:pt x="8694" y="6970"/>
                </a:lnTo>
                <a:lnTo>
                  <a:pt x="8694" y="7116"/>
                </a:lnTo>
                <a:lnTo>
                  <a:pt x="8657" y="7226"/>
                </a:lnTo>
                <a:lnTo>
                  <a:pt x="8621" y="7336"/>
                </a:lnTo>
                <a:lnTo>
                  <a:pt x="8547" y="7446"/>
                </a:lnTo>
                <a:lnTo>
                  <a:pt x="8364" y="7446"/>
                </a:lnTo>
                <a:lnTo>
                  <a:pt x="8107" y="7520"/>
                </a:lnTo>
                <a:lnTo>
                  <a:pt x="7850" y="7593"/>
                </a:lnTo>
                <a:lnTo>
                  <a:pt x="7704" y="7483"/>
                </a:lnTo>
                <a:lnTo>
                  <a:pt x="7630" y="7336"/>
                </a:lnTo>
                <a:lnTo>
                  <a:pt x="7557" y="7190"/>
                </a:lnTo>
                <a:lnTo>
                  <a:pt x="7594" y="7006"/>
                </a:lnTo>
                <a:lnTo>
                  <a:pt x="7667" y="6750"/>
                </a:lnTo>
                <a:lnTo>
                  <a:pt x="7777" y="6750"/>
                </a:lnTo>
                <a:lnTo>
                  <a:pt x="7850" y="6786"/>
                </a:lnTo>
                <a:lnTo>
                  <a:pt x="7924" y="6750"/>
                </a:lnTo>
                <a:lnTo>
                  <a:pt x="7960" y="6713"/>
                </a:lnTo>
                <a:lnTo>
                  <a:pt x="8071" y="6566"/>
                </a:lnTo>
                <a:lnTo>
                  <a:pt x="8364" y="6529"/>
                </a:lnTo>
                <a:close/>
                <a:moveTo>
                  <a:pt x="3155" y="3191"/>
                </a:moveTo>
                <a:lnTo>
                  <a:pt x="3595" y="3228"/>
                </a:lnTo>
                <a:lnTo>
                  <a:pt x="4036" y="3301"/>
                </a:lnTo>
                <a:lnTo>
                  <a:pt x="4439" y="3412"/>
                </a:lnTo>
                <a:lnTo>
                  <a:pt x="4879" y="3522"/>
                </a:lnTo>
                <a:lnTo>
                  <a:pt x="4843" y="4072"/>
                </a:lnTo>
                <a:lnTo>
                  <a:pt x="4843" y="4659"/>
                </a:lnTo>
                <a:lnTo>
                  <a:pt x="4879" y="5282"/>
                </a:lnTo>
                <a:lnTo>
                  <a:pt x="4989" y="6529"/>
                </a:lnTo>
                <a:lnTo>
                  <a:pt x="4182" y="7263"/>
                </a:lnTo>
                <a:lnTo>
                  <a:pt x="3779" y="7630"/>
                </a:lnTo>
                <a:lnTo>
                  <a:pt x="3375" y="8033"/>
                </a:lnTo>
                <a:lnTo>
                  <a:pt x="3265" y="7960"/>
                </a:lnTo>
                <a:lnTo>
                  <a:pt x="2898" y="7667"/>
                </a:lnTo>
                <a:lnTo>
                  <a:pt x="3008" y="7520"/>
                </a:lnTo>
                <a:lnTo>
                  <a:pt x="3119" y="7410"/>
                </a:lnTo>
                <a:lnTo>
                  <a:pt x="3155" y="7336"/>
                </a:lnTo>
                <a:lnTo>
                  <a:pt x="3192" y="7300"/>
                </a:lnTo>
                <a:lnTo>
                  <a:pt x="3192" y="7153"/>
                </a:lnTo>
                <a:lnTo>
                  <a:pt x="3229" y="6933"/>
                </a:lnTo>
                <a:lnTo>
                  <a:pt x="3192" y="6823"/>
                </a:lnTo>
                <a:lnTo>
                  <a:pt x="3155" y="6676"/>
                </a:lnTo>
                <a:lnTo>
                  <a:pt x="3119" y="6566"/>
                </a:lnTo>
                <a:lnTo>
                  <a:pt x="3045" y="6456"/>
                </a:lnTo>
                <a:lnTo>
                  <a:pt x="2972" y="6383"/>
                </a:lnTo>
                <a:lnTo>
                  <a:pt x="2862" y="6309"/>
                </a:lnTo>
                <a:lnTo>
                  <a:pt x="2752" y="6273"/>
                </a:lnTo>
                <a:lnTo>
                  <a:pt x="2605" y="6236"/>
                </a:lnTo>
                <a:lnTo>
                  <a:pt x="2495" y="6236"/>
                </a:lnTo>
                <a:lnTo>
                  <a:pt x="2348" y="6273"/>
                </a:lnTo>
                <a:lnTo>
                  <a:pt x="2128" y="6383"/>
                </a:lnTo>
                <a:lnTo>
                  <a:pt x="1908" y="6529"/>
                </a:lnTo>
                <a:lnTo>
                  <a:pt x="1761" y="6713"/>
                </a:lnTo>
                <a:lnTo>
                  <a:pt x="1321" y="6309"/>
                </a:lnTo>
                <a:lnTo>
                  <a:pt x="954" y="5833"/>
                </a:lnTo>
                <a:lnTo>
                  <a:pt x="734" y="5502"/>
                </a:lnTo>
                <a:lnTo>
                  <a:pt x="624" y="5172"/>
                </a:lnTo>
                <a:lnTo>
                  <a:pt x="551" y="4805"/>
                </a:lnTo>
                <a:lnTo>
                  <a:pt x="514" y="4439"/>
                </a:lnTo>
                <a:lnTo>
                  <a:pt x="551" y="4255"/>
                </a:lnTo>
                <a:lnTo>
                  <a:pt x="624" y="4072"/>
                </a:lnTo>
                <a:lnTo>
                  <a:pt x="734" y="3925"/>
                </a:lnTo>
                <a:lnTo>
                  <a:pt x="844" y="3778"/>
                </a:lnTo>
                <a:lnTo>
                  <a:pt x="991" y="3668"/>
                </a:lnTo>
                <a:lnTo>
                  <a:pt x="1174" y="3558"/>
                </a:lnTo>
                <a:lnTo>
                  <a:pt x="1541" y="3412"/>
                </a:lnTo>
                <a:lnTo>
                  <a:pt x="1908" y="3265"/>
                </a:lnTo>
                <a:lnTo>
                  <a:pt x="2312" y="3191"/>
                </a:lnTo>
                <a:close/>
                <a:moveTo>
                  <a:pt x="11005" y="6199"/>
                </a:moveTo>
                <a:lnTo>
                  <a:pt x="12289" y="6896"/>
                </a:lnTo>
                <a:lnTo>
                  <a:pt x="11885" y="7483"/>
                </a:lnTo>
                <a:lnTo>
                  <a:pt x="11482" y="8033"/>
                </a:lnTo>
                <a:lnTo>
                  <a:pt x="11335" y="7410"/>
                </a:lnTo>
                <a:lnTo>
                  <a:pt x="11188" y="6750"/>
                </a:lnTo>
                <a:lnTo>
                  <a:pt x="11005" y="6199"/>
                </a:lnTo>
                <a:close/>
                <a:moveTo>
                  <a:pt x="7264" y="8180"/>
                </a:moveTo>
                <a:lnTo>
                  <a:pt x="7410" y="8253"/>
                </a:lnTo>
                <a:lnTo>
                  <a:pt x="7594" y="8290"/>
                </a:lnTo>
                <a:lnTo>
                  <a:pt x="7960" y="8290"/>
                </a:lnTo>
                <a:lnTo>
                  <a:pt x="7704" y="8327"/>
                </a:lnTo>
                <a:lnTo>
                  <a:pt x="7557" y="8327"/>
                </a:lnTo>
                <a:lnTo>
                  <a:pt x="7447" y="8290"/>
                </a:lnTo>
                <a:lnTo>
                  <a:pt x="7337" y="8253"/>
                </a:lnTo>
                <a:lnTo>
                  <a:pt x="7264" y="8180"/>
                </a:lnTo>
                <a:close/>
                <a:moveTo>
                  <a:pt x="8181" y="5979"/>
                </a:moveTo>
                <a:lnTo>
                  <a:pt x="7997" y="6016"/>
                </a:lnTo>
                <a:lnTo>
                  <a:pt x="7814" y="6089"/>
                </a:lnTo>
                <a:lnTo>
                  <a:pt x="7667" y="6236"/>
                </a:lnTo>
                <a:lnTo>
                  <a:pt x="7410" y="6346"/>
                </a:lnTo>
                <a:lnTo>
                  <a:pt x="7190" y="6529"/>
                </a:lnTo>
                <a:lnTo>
                  <a:pt x="6970" y="6713"/>
                </a:lnTo>
                <a:lnTo>
                  <a:pt x="6787" y="6933"/>
                </a:lnTo>
                <a:lnTo>
                  <a:pt x="6677" y="7080"/>
                </a:lnTo>
                <a:lnTo>
                  <a:pt x="6640" y="7263"/>
                </a:lnTo>
                <a:lnTo>
                  <a:pt x="6567" y="7410"/>
                </a:lnTo>
                <a:lnTo>
                  <a:pt x="6567" y="7593"/>
                </a:lnTo>
                <a:lnTo>
                  <a:pt x="6567" y="7923"/>
                </a:lnTo>
                <a:lnTo>
                  <a:pt x="6677" y="8253"/>
                </a:lnTo>
                <a:lnTo>
                  <a:pt x="6787" y="8437"/>
                </a:lnTo>
                <a:lnTo>
                  <a:pt x="6897" y="8584"/>
                </a:lnTo>
                <a:lnTo>
                  <a:pt x="7043" y="8694"/>
                </a:lnTo>
                <a:lnTo>
                  <a:pt x="7190" y="8767"/>
                </a:lnTo>
                <a:lnTo>
                  <a:pt x="7374" y="8804"/>
                </a:lnTo>
                <a:lnTo>
                  <a:pt x="7557" y="8840"/>
                </a:lnTo>
                <a:lnTo>
                  <a:pt x="7924" y="8840"/>
                </a:lnTo>
                <a:lnTo>
                  <a:pt x="8254" y="8767"/>
                </a:lnTo>
                <a:lnTo>
                  <a:pt x="8584" y="8620"/>
                </a:lnTo>
                <a:lnTo>
                  <a:pt x="8914" y="8364"/>
                </a:lnTo>
                <a:lnTo>
                  <a:pt x="9208" y="8070"/>
                </a:lnTo>
                <a:lnTo>
                  <a:pt x="9464" y="7740"/>
                </a:lnTo>
                <a:lnTo>
                  <a:pt x="9538" y="7593"/>
                </a:lnTo>
                <a:lnTo>
                  <a:pt x="9611" y="7410"/>
                </a:lnTo>
                <a:lnTo>
                  <a:pt x="9648" y="7226"/>
                </a:lnTo>
                <a:lnTo>
                  <a:pt x="9648" y="7043"/>
                </a:lnTo>
                <a:lnTo>
                  <a:pt x="9648" y="6860"/>
                </a:lnTo>
                <a:lnTo>
                  <a:pt x="9574" y="6713"/>
                </a:lnTo>
                <a:lnTo>
                  <a:pt x="9464" y="6529"/>
                </a:lnTo>
                <a:lnTo>
                  <a:pt x="9354" y="6419"/>
                </a:lnTo>
                <a:lnTo>
                  <a:pt x="9208" y="6273"/>
                </a:lnTo>
                <a:lnTo>
                  <a:pt x="9061" y="6199"/>
                </a:lnTo>
                <a:lnTo>
                  <a:pt x="8731" y="6053"/>
                </a:lnTo>
                <a:lnTo>
                  <a:pt x="8364" y="5979"/>
                </a:lnTo>
                <a:close/>
                <a:moveTo>
                  <a:pt x="5063" y="7080"/>
                </a:moveTo>
                <a:lnTo>
                  <a:pt x="5246" y="8180"/>
                </a:lnTo>
                <a:lnTo>
                  <a:pt x="5466" y="9281"/>
                </a:lnTo>
                <a:lnTo>
                  <a:pt x="4622" y="8804"/>
                </a:lnTo>
                <a:lnTo>
                  <a:pt x="3779" y="8290"/>
                </a:lnTo>
                <a:lnTo>
                  <a:pt x="4439" y="7667"/>
                </a:lnTo>
                <a:lnTo>
                  <a:pt x="5063" y="7080"/>
                </a:lnTo>
                <a:close/>
                <a:moveTo>
                  <a:pt x="7887" y="4732"/>
                </a:moveTo>
                <a:lnTo>
                  <a:pt x="9171" y="5282"/>
                </a:lnTo>
                <a:lnTo>
                  <a:pt x="10381" y="5869"/>
                </a:lnTo>
                <a:lnTo>
                  <a:pt x="10602" y="6529"/>
                </a:lnTo>
                <a:lnTo>
                  <a:pt x="10785" y="7190"/>
                </a:lnTo>
                <a:lnTo>
                  <a:pt x="10932" y="7850"/>
                </a:lnTo>
                <a:lnTo>
                  <a:pt x="11078" y="8547"/>
                </a:lnTo>
                <a:lnTo>
                  <a:pt x="10565" y="9097"/>
                </a:lnTo>
                <a:lnTo>
                  <a:pt x="10015" y="9647"/>
                </a:lnTo>
                <a:lnTo>
                  <a:pt x="9428" y="10161"/>
                </a:lnTo>
                <a:lnTo>
                  <a:pt x="8841" y="10674"/>
                </a:lnTo>
                <a:lnTo>
                  <a:pt x="8107" y="10418"/>
                </a:lnTo>
                <a:lnTo>
                  <a:pt x="7374" y="10161"/>
                </a:lnTo>
                <a:lnTo>
                  <a:pt x="6677" y="9867"/>
                </a:lnTo>
                <a:lnTo>
                  <a:pt x="5980" y="9537"/>
                </a:lnTo>
                <a:lnTo>
                  <a:pt x="5723" y="8143"/>
                </a:lnTo>
                <a:lnTo>
                  <a:pt x="5466" y="6713"/>
                </a:lnTo>
                <a:lnTo>
                  <a:pt x="6677" y="5722"/>
                </a:lnTo>
                <a:lnTo>
                  <a:pt x="7887" y="4732"/>
                </a:lnTo>
                <a:close/>
                <a:moveTo>
                  <a:pt x="11152" y="9171"/>
                </a:moveTo>
                <a:lnTo>
                  <a:pt x="11225" y="10161"/>
                </a:lnTo>
                <a:lnTo>
                  <a:pt x="11225" y="11188"/>
                </a:lnTo>
                <a:lnTo>
                  <a:pt x="11225" y="11225"/>
                </a:lnTo>
                <a:lnTo>
                  <a:pt x="10308" y="11041"/>
                </a:lnTo>
                <a:lnTo>
                  <a:pt x="9391" y="10821"/>
                </a:lnTo>
                <a:lnTo>
                  <a:pt x="10015" y="10308"/>
                </a:lnTo>
                <a:lnTo>
                  <a:pt x="10565" y="9794"/>
                </a:lnTo>
                <a:lnTo>
                  <a:pt x="11152" y="9171"/>
                </a:lnTo>
                <a:close/>
                <a:moveTo>
                  <a:pt x="12729" y="7153"/>
                </a:moveTo>
                <a:lnTo>
                  <a:pt x="13243" y="7483"/>
                </a:lnTo>
                <a:lnTo>
                  <a:pt x="13756" y="7813"/>
                </a:lnTo>
                <a:lnTo>
                  <a:pt x="14233" y="8180"/>
                </a:lnTo>
                <a:lnTo>
                  <a:pt x="14673" y="8584"/>
                </a:lnTo>
                <a:lnTo>
                  <a:pt x="15113" y="9024"/>
                </a:lnTo>
                <a:lnTo>
                  <a:pt x="15480" y="9464"/>
                </a:lnTo>
                <a:lnTo>
                  <a:pt x="15810" y="9941"/>
                </a:lnTo>
                <a:lnTo>
                  <a:pt x="16067" y="10454"/>
                </a:lnTo>
                <a:lnTo>
                  <a:pt x="16251" y="11005"/>
                </a:lnTo>
                <a:lnTo>
                  <a:pt x="16177" y="11041"/>
                </a:lnTo>
                <a:lnTo>
                  <a:pt x="15957" y="11188"/>
                </a:lnTo>
                <a:lnTo>
                  <a:pt x="15700" y="11298"/>
                </a:lnTo>
                <a:lnTo>
                  <a:pt x="15444" y="11371"/>
                </a:lnTo>
                <a:lnTo>
                  <a:pt x="15187" y="11445"/>
                </a:lnTo>
                <a:lnTo>
                  <a:pt x="15113" y="11371"/>
                </a:lnTo>
                <a:lnTo>
                  <a:pt x="15077" y="11408"/>
                </a:lnTo>
                <a:lnTo>
                  <a:pt x="14233" y="11445"/>
                </a:lnTo>
                <a:lnTo>
                  <a:pt x="13389" y="11408"/>
                </a:lnTo>
                <a:lnTo>
                  <a:pt x="12582" y="11371"/>
                </a:lnTo>
                <a:lnTo>
                  <a:pt x="11739" y="11298"/>
                </a:lnTo>
                <a:lnTo>
                  <a:pt x="11702" y="10198"/>
                </a:lnTo>
                <a:lnTo>
                  <a:pt x="11665" y="9464"/>
                </a:lnTo>
                <a:lnTo>
                  <a:pt x="11592" y="8694"/>
                </a:lnTo>
                <a:lnTo>
                  <a:pt x="12179" y="7923"/>
                </a:lnTo>
                <a:lnTo>
                  <a:pt x="12729" y="7153"/>
                </a:lnTo>
                <a:close/>
                <a:moveTo>
                  <a:pt x="6126" y="10161"/>
                </a:moveTo>
                <a:lnTo>
                  <a:pt x="6787" y="10454"/>
                </a:lnTo>
                <a:lnTo>
                  <a:pt x="7447" y="10711"/>
                </a:lnTo>
                <a:lnTo>
                  <a:pt x="8327" y="11005"/>
                </a:lnTo>
                <a:lnTo>
                  <a:pt x="7557" y="11555"/>
                </a:lnTo>
                <a:lnTo>
                  <a:pt x="6713" y="11995"/>
                </a:lnTo>
                <a:lnTo>
                  <a:pt x="6603" y="12068"/>
                </a:lnTo>
                <a:lnTo>
                  <a:pt x="6346" y="11078"/>
                </a:lnTo>
                <a:lnTo>
                  <a:pt x="6126" y="10161"/>
                </a:lnTo>
                <a:close/>
                <a:moveTo>
                  <a:pt x="3449" y="8657"/>
                </a:moveTo>
                <a:lnTo>
                  <a:pt x="3889" y="8950"/>
                </a:lnTo>
                <a:lnTo>
                  <a:pt x="4733" y="9427"/>
                </a:lnTo>
                <a:lnTo>
                  <a:pt x="5613" y="9904"/>
                </a:lnTo>
                <a:lnTo>
                  <a:pt x="5870" y="11078"/>
                </a:lnTo>
                <a:lnTo>
                  <a:pt x="6016" y="11665"/>
                </a:lnTo>
                <a:lnTo>
                  <a:pt x="6200" y="12288"/>
                </a:lnTo>
                <a:lnTo>
                  <a:pt x="5686" y="12509"/>
                </a:lnTo>
                <a:lnTo>
                  <a:pt x="5136" y="12729"/>
                </a:lnTo>
                <a:lnTo>
                  <a:pt x="4622" y="12875"/>
                </a:lnTo>
                <a:lnTo>
                  <a:pt x="4072" y="12985"/>
                </a:lnTo>
                <a:lnTo>
                  <a:pt x="3705" y="12985"/>
                </a:lnTo>
                <a:lnTo>
                  <a:pt x="3375" y="12949"/>
                </a:lnTo>
                <a:lnTo>
                  <a:pt x="3045" y="12875"/>
                </a:lnTo>
                <a:lnTo>
                  <a:pt x="2715" y="12692"/>
                </a:lnTo>
                <a:lnTo>
                  <a:pt x="2568" y="12582"/>
                </a:lnTo>
                <a:lnTo>
                  <a:pt x="2458" y="12435"/>
                </a:lnTo>
                <a:lnTo>
                  <a:pt x="2348" y="12288"/>
                </a:lnTo>
                <a:lnTo>
                  <a:pt x="2275" y="12105"/>
                </a:lnTo>
                <a:lnTo>
                  <a:pt x="2165" y="11775"/>
                </a:lnTo>
                <a:lnTo>
                  <a:pt x="2165" y="11371"/>
                </a:lnTo>
                <a:lnTo>
                  <a:pt x="2201" y="11005"/>
                </a:lnTo>
                <a:lnTo>
                  <a:pt x="2275" y="10638"/>
                </a:lnTo>
                <a:lnTo>
                  <a:pt x="2385" y="10271"/>
                </a:lnTo>
                <a:lnTo>
                  <a:pt x="2532" y="9941"/>
                </a:lnTo>
                <a:lnTo>
                  <a:pt x="2715" y="9574"/>
                </a:lnTo>
                <a:lnTo>
                  <a:pt x="2935" y="9281"/>
                </a:lnTo>
                <a:lnTo>
                  <a:pt x="3192" y="8950"/>
                </a:lnTo>
                <a:lnTo>
                  <a:pt x="3449" y="8657"/>
                </a:lnTo>
                <a:close/>
                <a:moveTo>
                  <a:pt x="8291" y="14049"/>
                </a:moveTo>
                <a:lnTo>
                  <a:pt x="8401" y="14086"/>
                </a:lnTo>
                <a:lnTo>
                  <a:pt x="8401" y="14196"/>
                </a:lnTo>
                <a:lnTo>
                  <a:pt x="8401" y="14343"/>
                </a:lnTo>
                <a:lnTo>
                  <a:pt x="8364" y="14489"/>
                </a:lnTo>
                <a:lnTo>
                  <a:pt x="8291" y="14599"/>
                </a:lnTo>
                <a:lnTo>
                  <a:pt x="8181" y="14673"/>
                </a:lnTo>
                <a:lnTo>
                  <a:pt x="7960" y="14489"/>
                </a:lnTo>
                <a:lnTo>
                  <a:pt x="7777" y="14306"/>
                </a:lnTo>
                <a:lnTo>
                  <a:pt x="7850" y="14159"/>
                </a:lnTo>
                <a:lnTo>
                  <a:pt x="7997" y="14086"/>
                </a:lnTo>
                <a:lnTo>
                  <a:pt x="8144" y="14049"/>
                </a:lnTo>
                <a:close/>
                <a:moveTo>
                  <a:pt x="8914" y="11188"/>
                </a:moveTo>
                <a:lnTo>
                  <a:pt x="10051" y="11481"/>
                </a:lnTo>
                <a:lnTo>
                  <a:pt x="11225" y="11702"/>
                </a:lnTo>
                <a:lnTo>
                  <a:pt x="11188" y="12288"/>
                </a:lnTo>
                <a:lnTo>
                  <a:pt x="11115" y="12839"/>
                </a:lnTo>
                <a:lnTo>
                  <a:pt x="10968" y="13426"/>
                </a:lnTo>
                <a:lnTo>
                  <a:pt x="10822" y="13976"/>
                </a:lnTo>
                <a:lnTo>
                  <a:pt x="10638" y="14269"/>
                </a:lnTo>
                <a:lnTo>
                  <a:pt x="10455" y="14563"/>
                </a:lnTo>
                <a:lnTo>
                  <a:pt x="10198" y="14819"/>
                </a:lnTo>
                <a:lnTo>
                  <a:pt x="9905" y="15003"/>
                </a:lnTo>
                <a:lnTo>
                  <a:pt x="9648" y="15113"/>
                </a:lnTo>
                <a:lnTo>
                  <a:pt x="9391" y="15150"/>
                </a:lnTo>
                <a:lnTo>
                  <a:pt x="9098" y="15113"/>
                </a:lnTo>
                <a:lnTo>
                  <a:pt x="8841" y="15040"/>
                </a:lnTo>
                <a:lnTo>
                  <a:pt x="8951" y="14856"/>
                </a:lnTo>
                <a:lnTo>
                  <a:pt x="8988" y="14673"/>
                </a:lnTo>
                <a:lnTo>
                  <a:pt x="9061" y="14453"/>
                </a:lnTo>
                <a:lnTo>
                  <a:pt x="9061" y="14269"/>
                </a:lnTo>
                <a:lnTo>
                  <a:pt x="9024" y="14086"/>
                </a:lnTo>
                <a:lnTo>
                  <a:pt x="8951" y="13976"/>
                </a:lnTo>
                <a:lnTo>
                  <a:pt x="8841" y="13829"/>
                </a:lnTo>
                <a:lnTo>
                  <a:pt x="8731" y="13756"/>
                </a:lnTo>
                <a:lnTo>
                  <a:pt x="8547" y="13646"/>
                </a:lnTo>
                <a:lnTo>
                  <a:pt x="8401" y="13609"/>
                </a:lnTo>
                <a:lnTo>
                  <a:pt x="8254" y="13572"/>
                </a:lnTo>
                <a:lnTo>
                  <a:pt x="8071" y="13572"/>
                </a:lnTo>
                <a:lnTo>
                  <a:pt x="7887" y="13609"/>
                </a:lnTo>
                <a:lnTo>
                  <a:pt x="7740" y="13682"/>
                </a:lnTo>
                <a:lnTo>
                  <a:pt x="7594" y="13792"/>
                </a:lnTo>
                <a:lnTo>
                  <a:pt x="7447" y="13902"/>
                </a:lnTo>
                <a:lnTo>
                  <a:pt x="7264" y="13609"/>
                </a:lnTo>
                <a:lnTo>
                  <a:pt x="7080" y="13242"/>
                </a:lnTo>
                <a:lnTo>
                  <a:pt x="6897" y="12912"/>
                </a:lnTo>
                <a:lnTo>
                  <a:pt x="6750" y="12545"/>
                </a:lnTo>
                <a:lnTo>
                  <a:pt x="7814" y="11958"/>
                </a:lnTo>
                <a:lnTo>
                  <a:pt x="8364" y="11591"/>
                </a:lnTo>
                <a:lnTo>
                  <a:pt x="8914" y="11188"/>
                </a:lnTo>
                <a:close/>
                <a:moveTo>
                  <a:pt x="6493" y="0"/>
                </a:moveTo>
                <a:lnTo>
                  <a:pt x="6163" y="294"/>
                </a:lnTo>
                <a:lnTo>
                  <a:pt x="5870" y="624"/>
                </a:lnTo>
                <a:lnTo>
                  <a:pt x="5613" y="991"/>
                </a:lnTo>
                <a:lnTo>
                  <a:pt x="5429" y="1394"/>
                </a:lnTo>
                <a:lnTo>
                  <a:pt x="5246" y="1798"/>
                </a:lnTo>
                <a:lnTo>
                  <a:pt x="5099" y="2201"/>
                </a:lnTo>
                <a:lnTo>
                  <a:pt x="5026" y="2641"/>
                </a:lnTo>
                <a:lnTo>
                  <a:pt x="4953" y="3081"/>
                </a:lnTo>
                <a:lnTo>
                  <a:pt x="4219" y="2898"/>
                </a:lnTo>
                <a:lnTo>
                  <a:pt x="3485" y="2788"/>
                </a:lnTo>
                <a:lnTo>
                  <a:pt x="2752" y="2715"/>
                </a:lnTo>
                <a:lnTo>
                  <a:pt x="2385" y="2751"/>
                </a:lnTo>
                <a:lnTo>
                  <a:pt x="2055" y="2788"/>
                </a:lnTo>
                <a:lnTo>
                  <a:pt x="1725" y="2825"/>
                </a:lnTo>
                <a:lnTo>
                  <a:pt x="1394" y="2898"/>
                </a:lnTo>
                <a:lnTo>
                  <a:pt x="1101" y="3045"/>
                </a:lnTo>
                <a:lnTo>
                  <a:pt x="808" y="3191"/>
                </a:lnTo>
                <a:lnTo>
                  <a:pt x="551" y="3338"/>
                </a:lnTo>
                <a:lnTo>
                  <a:pt x="367" y="3558"/>
                </a:lnTo>
                <a:lnTo>
                  <a:pt x="184" y="3815"/>
                </a:lnTo>
                <a:lnTo>
                  <a:pt x="74" y="4108"/>
                </a:lnTo>
                <a:lnTo>
                  <a:pt x="1" y="4402"/>
                </a:lnTo>
                <a:lnTo>
                  <a:pt x="1" y="4732"/>
                </a:lnTo>
                <a:lnTo>
                  <a:pt x="37" y="5026"/>
                </a:lnTo>
                <a:lnTo>
                  <a:pt x="147" y="5356"/>
                </a:lnTo>
                <a:lnTo>
                  <a:pt x="257" y="5649"/>
                </a:lnTo>
                <a:lnTo>
                  <a:pt x="441" y="5943"/>
                </a:lnTo>
                <a:lnTo>
                  <a:pt x="624" y="6236"/>
                </a:lnTo>
                <a:lnTo>
                  <a:pt x="844" y="6493"/>
                </a:lnTo>
                <a:lnTo>
                  <a:pt x="1211" y="6860"/>
                </a:lnTo>
                <a:lnTo>
                  <a:pt x="1615" y="7263"/>
                </a:lnTo>
                <a:lnTo>
                  <a:pt x="1615" y="7300"/>
                </a:lnTo>
                <a:lnTo>
                  <a:pt x="1615" y="7520"/>
                </a:lnTo>
                <a:lnTo>
                  <a:pt x="1688" y="7777"/>
                </a:lnTo>
                <a:lnTo>
                  <a:pt x="1725" y="7887"/>
                </a:lnTo>
                <a:lnTo>
                  <a:pt x="1835" y="7960"/>
                </a:lnTo>
                <a:lnTo>
                  <a:pt x="1908" y="8033"/>
                </a:lnTo>
                <a:lnTo>
                  <a:pt x="2055" y="8070"/>
                </a:lnTo>
                <a:lnTo>
                  <a:pt x="2165" y="8107"/>
                </a:lnTo>
                <a:lnTo>
                  <a:pt x="2275" y="8070"/>
                </a:lnTo>
                <a:lnTo>
                  <a:pt x="2532" y="7997"/>
                </a:lnTo>
                <a:lnTo>
                  <a:pt x="3045" y="8400"/>
                </a:lnTo>
                <a:lnTo>
                  <a:pt x="2642" y="8914"/>
                </a:lnTo>
                <a:lnTo>
                  <a:pt x="2312" y="9464"/>
                </a:lnTo>
                <a:lnTo>
                  <a:pt x="2018" y="10051"/>
                </a:lnTo>
                <a:lnTo>
                  <a:pt x="1871" y="10344"/>
                </a:lnTo>
                <a:lnTo>
                  <a:pt x="1798" y="10674"/>
                </a:lnTo>
                <a:lnTo>
                  <a:pt x="1725" y="10968"/>
                </a:lnTo>
                <a:lnTo>
                  <a:pt x="1688" y="11261"/>
                </a:lnTo>
                <a:lnTo>
                  <a:pt x="1688" y="11555"/>
                </a:lnTo>
                <a:lnTo>
                  <a:pt x="1725" y="11885"/>
                </a:lnTo>
                <a:lnTo>
                  <a:pt x="1798" y="12142"/>
                </a:lnTo>
                <a:lnTo>
                  <a:pt x="1908" y="12435"/>
                </a:lnTo>
                <a:lnTo>
                  <a:pt x="2055" y="12692"/>
                </a:lnTo>
                <a:lnTo>
                  <a:pt x="2238" y="12912"/>
                </a:lnTo>
                <a:lnTo>
                  <a:pt x="2495" y="13132"/>
                </a:lnTo>
                <a:lnTo>
                  <a:pt x="2788" y="13279"/>
                </a:lnTo>
                <a:lnTo>
                  <a:pt x="3045" y="13389"/>
                </a:lnTo>
                <a:lnTo>
                  <a:pt x="3375" y="13426"/>
                </a:lnTo>
                <a:lnTo>
                  <a:pt x="3669" y="13462"/>
                </a:lnTo>
                <a:lnTo>
                  <a:pt x="3999" y="13462"/>
                </a:lnTo>
                <a:lnTo>
                  <a:pt x="4292" y="13426"/>
                </a:lnTo>
                <a:lnTo>
                  <a:pt x="4586" y="13389"/>
                </a:lnTo>
                <a:lnTo>
                  <a:pt x="5026" y="13242"/>
                </a:lnTo>
                <a:lnTo>
                  <a:pt x="5503" y="13095"/>
                </a:lnTo>
                <a:lnTo>
                  <a:pt x="5906" y="12949"/>
                </a:lnTo>
                <a:lnTo>
                  <a:pt x="6346" y="12729"/>
                </a:lnTo>
                <a:lnTo>
                  <a:pt x="6530" y="13169"/>
                </a:lnTo>
                <a:lnTo>
                  <a:pt x="6713" y="13572"/>
                </a:lnTo>
                <a:lnTo>
                  <a:pt x="6970" y="13976"/>
                </a:lnTo>
                <a:lnTo>
                  <a:pt x="7227" y="14343"/>
                </a:lnTo>
                <a:lnTo>
                  <a:pt x="7153" y="14526"/>
                </a:lnTo>
                <a:lnTo>
                  <a:pt x="7117" y="14709"/>
                </a:lnTo>
                <a:lnTo>
                  <a:pt x="7153" y="14893"/>
                </a:lnTo>
                <a:lnTo>
                  <a:pt x="7227" y="15076"/>
                </a:lnTo>
                <a:lnTo>
                  <a:pt x="7337" y="15223"/>
                </a:lnTo>
                <a:lnTo>
                  <a:pt x="7484" y="15333"/>
                </a:lnTo>
                <a:lnTo>
                  <a:pt x="7630" y="15406"/>
                </a:lnTo>
                <a:lnTo>
                  <a:pt x="7777" y="15480"/>
                </a:lnTo>
                <a:lnTo>
                  <a:pt x="7924" y="15516"/>
                </a:lnTo>
                <a:lnTo>
                  <a:pt x="8107" y="15516"/>
                </a:lnTo>
                <a:lnTo>
                  <a:pt x="8254" y="15480"/>
                </a:lnTo>
                <a:lnTo>
                  <a:pt x="8437" y="15406"/>
                </a:lnTo>
                <a:lnTo>
                  <a:pt x="8474" y="15406"/>
                </a:lnTo>
                <a:lnTo>
                  <a:pt x="8804" y="15516"/>
                </a:lnTo>
                <a:lnTo>
                  <a:pt x="9171" y="15590"/>
                </a:lnTo>
                <a:lnTo>
                  <a:pt x="9501" y="15590"/>
                </a:lnTo>
                <a:lnTo>
                  <a:pt x="9868" y="15516"/>
                </a:lnTo>
                <a:lnTo>
                  <a:pt x="10161" y="15406"/>
                </a:lnTo>
                <a:lnTo>
                  <a:pt x="10418" y="15260"/>
                </a:lnTo>
                <a:lnTo>
                  <a:pt x="10675" y="15040"/>
                </a:lnTo>
                <a:lnTo>
                  <a:pt x="10858" y="14819"/>
                </a:lnTo>
                <a:lnTo>
                  <a:pt x="11042" y="14563"/>
                </a:lnTo>
                <a:lnTo>
                  <a:pt x="11188" y="14269"/>
                </a:lnTo>
                <a:lnTo>
                  <a:pt x="11299" y="13976"/>
                </a:lnTo>
                <a:lnTo>
                  <a:pt x="11409" y="13682"/>
                </a:lnTo>
                <a:lnTo>
                  <a:pt x="11519" y="13242"/>
                </a:lnTo>
                <a:lnTo>
                  <a:pt x="11629" y="12765"/>
                </a:lnTo>
                <a:lnTo>
                  <a:pt x="11665" y="12252"/>
                </a:lnTo>
                <a:lnTo>
                  <a:pt x="11702" y="11775"/>
                </a:lnTo>
                <a:lnTo>
                  <a:pt x="12619" y="11848"/>
                </a:lnTo>
                <a:lnTo>
                  <a:pt x="13499" y="11922"/>
                </a:lnTo>
                <a:lnTo>
                  <a:pt x="14416" y="11922"/>
                </a:lnTo>
                <a:lnTo>
                  <a:pt x="15297" y="11885"/>
                </a:lnTo>
                <a:lnTo>
                  <a:pt x="15333" y="11848"/>
                </a:lnTo>
                <a:lnTo>
                  <a:pt x="15333" y="11775"/>
                </a:lnTo>
                <a:lnTo>
                  <a:pt x="15590" y="11702"/>
                </a:lnTo>
                <a:lnTo>
                  <a:pt x="15884" y="11628"/>
                </a:lnTo>
                <a:lnTo>
                  <a:pt x="16140" y="11481"/>
                </a:lnTo>
                <a:lnTo>
                  <a:pt x="16397" y="11335"/>
                </a:lnTo>
                <a:lnTo>
                  <a:pt x="16507" y="11335"/>
                </a:lnTo>
                <a:lnTo>
                  <a:pt x="16544" y="11298"/>
                </a:lnTo>
                <a:lnTo>
                  <a:pt x="16581" y="11225"/>
                </a:lnTo>
                <a:lnTo>
                  <a:pt x="16544" y="10931"/>
                </a:lnTo>
                <a:lnTo>
                  <a:pt x="16471" y="10638"/>
                </a:lnTo>
                <a:lnTo>
                  <a:pt x="16397" y="10344"/>
                </a:lnTo>
                <a:lnTo>
                  <a:pt x="16287" y="10088"/>
                </a:lnTo>
                <a:lnTo>
                  <a:pt x="15994" y="9537"/>
                </a:lnTo>
                <a:lnTo>
                  <a:pt x="15627" y="9060"/>
                </a:lnTo>
                <a:lnTo>
                  <a:pt x="15223" y="8584"/>
                </a:lnTo>
                <a:lnTo>
                  <a:pt x="14783" y="8143"/>
                </a:lnTo>
                <a:lnTo>
                  <a:pt x="14306" y="7740"/>
                </a:lnTo>
                <a:lnTo>
                  <a:pt x="13793" y="7336"/>
                </a:lnTo>
                <a:lnTo>
                  <a:pt x="12949" y="6786"/>
                </a:lnTo>
                <a:lnTo>
                  <a:pt x="13353" y="6053"/>
                </a:lnTo>
                <a:lnTo>
                  <a:pt x="13720" y="5319"/>
                </a:lnTo>
                <a:lnTo>
                  <a:pt x="14050" y="4549"/>
                </a:lnTo>
                <a:lnTo>
                  <a:pt x="14306" y="3778"/>
                </a:lnTo>
                <a:lnTo>
                  <a:pt x="14306" y="3632"/>
                </a:lnTo>
                <a:lnTo>
                  <a:pt x="14453" y="3522"/>
                </a:lnTo>
                <a:lnTo>
                  <a:pt x="14600" y="3375"/>
                </a:lnTo>
                <a:lnTo>
                  <a:pt x="14747" y="3155"/>
                </a:lnTo>
                <a:lnTo>
                  <a:pt x="14820" y="2935"/>
                </a:lnTo>
                <a:lnTo>
                  <a:pt x="14820" y="2678"/>
                </a:lnTo>
                <a:lnTo>
                  <a:pt x="14747" y="2421"/>
                </a:lnTo>
                <a:lnTo>
                  <a:pt x="14637" y="2238"/>
                </a:lnTo>
                <a:lnTo>
                  <a:pt x="14490" y="2054"/>
                </a:lnTo>
                <a:lnTo>
                  <a:pt x="14270" y="1944"/>
                </a:lnTo>
                <a:lnTo>
                  <a:pt x="14160" y="1908"/>
                </a:lnTo>
                <a:lnTo>
                  <a:pt x="14013" y="1908"/>
                </a:lnTo>
                <a:lnTo>
                  <a:pt x="13830" y="1944"/>
                </a:lnTo>
                <a:lnTo>
                  <a:pt x="13683" y="2018"/>
                </a:lnTo>
                <a:lnTo>
                  <a:pt x="13536" y="2091"/>
                </a:lnTo>
                <a:lnTo>
                  <a:pt x="13389" y="2201"/>
                </a:lnTo>
                <a:lnTo>
                  <a:pt x="12949" y="2128"/>
                </a:lnTo>
                <a:lnTo>
                  <a:pt x="12472" y="2164"/>
                </a:lnTo>
                <a:lnTo>
                  <a:pt x="12032" y="2201"/>
                </a:lnTo>
                <a:lnTo>
                  <a:pt x="11592" y="2274"/>
                </a:lnTo>
                <a:lnTo>
                  <a:pt x="11115" y="2421"/>
                </a:lnTo>
                <a:lnTo>
                  <a:pt x="10675" y="2568"/>
                </a:lnTo>
                <a:lnTo>
                  <a:pt x="10271" y="2751"/>
                </a:lnTo>
                <a:lnTo>
                  <a:pt x="9831" y="2971"/>
                </a:lnTo>
                <a:lnTo>
                  <a:pt x="9611" y="3081"/>
                </a:lnTo>
                <a:lnTo>
                  <a:pt x="9208" y="2421"/>
                </a:lnTo>
                <a:lnTo>
                  <a:pt x="8767" y="1761"/>
                </a:lnTo>
                <a:lnTo>
                  <a:pt x="8254" y="1137"/>
                </a:lnTo>
                <a:lnTo>
                  <a:pt x="7740" y="550"/>
                </a:lnTo>
                <a:lnTo>
                  <a:pt x="7630" y="477"/>
                </a:lnTo>
                <a:lnTo>
                  <a:pt x="7520" y="477"/>
                </a:lnTo>
                <a:lnTo>
                  <a:pt x="7117" y="624"/>
                </a:lnTo>
                <a:lnTo>
                  <a:pt x="6713" y="807"/>
                </a:lnTo>
                <a:lnTo>
                  <a:pt x="6640" y="844"/>
                </a:lnTo>
                <a:lnTo>
                  <a:pt x="6603" y="881"/>
                </a:lnTo>
                <a:lnTo>
                  <a:pt x="6640" y="991"/>
                </a:lnTo>
                <a:lnTo>
                  <a:pt x="6677" y="1064"/>
                </a:lnTo>
                <a:lnTo>
                  <a:pt x="6787" y="1064"/>
                </a:lnTo>
                <a:lnTo>
                  <a:pt x="7153" y="1027"/>
                </a:lnTo>
                <a:lnTo>
                  <a:pt x="7484" y="991"/>
                </a:lnTo>
                <a:lnTo>
                  <a:pt x="7960" y="1541"/>
                </a:lnTo>
                <a:lnTo>
                  <a:pt x="8401" y="2091"/>
                </a:lnTo>
                <a:lnTo>
                  <a:pt x="8841" y="2715"/>
                </a:lnTo>
                <a:lnTo>
                  <a:pt x="9208" y="3301"/>
                </a:lnTo>
                <a:lnTo>
                  <a:pt x="8511" y="3742"/>
                </a:lnTo>
                <a:lnTo>
                  <a:pt x="7850" y="4219"/>
                </a:lnTo>
                <a:lnTo>
                  <a:pt x="6603" y="3668"/>
                </a:lnTo>
                <a:lnTo>
                  <a:pt x="5980" y="3412"/>
                </a:lnTo>
                <a:lnTo>
                  <a:pt x="5319" y="3191"/>
                </a:lnTo>
                <a:lnTo>
                  <a:pt x="5393" y="2788"/>
                </a:lnTo>
                <a:lnTo>
                  <a:pt x="5466" y="2384"/>
                </a:lnTo>
                <a:lnTo>
                  <a:pt x="5576" y="1981"/>
                </a:lnTo>
                <a:lnTo>
                  <a:pt x="5723" y="1577"/>
                </a:lnTo>
                <a:lnTo>
                  <a:pt x="5906" y="1211"/>
                </a:lnTo>
                <a:lnTo>
                  <a:pt x="6126" y="844"/>
                </a:lnTo>
                <a:lnTo>
                  <a:pt x="6383" y="514"/>
                </a:lnTo>
                <a:lnTo>
                  <a:pt x="6640" y="184"/>
                </a:lnTo>
                <a:lnTo>
                  <a:pt x="6677" y="110"/>
                </a:lnTo>
                <a:lnTo>
                  <a:pt x="6677" y="37"/>
                </a:lnTo>
                <a:lnTo>
                  <a:pt x="6603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2" name="Google Shape;272;p4"/>
          <p:cNvSpPr/>
          <p:nvPr/>
        </p:nvSpPr>
        <p:spPr>
          <a:xfrm>
            <a:off x="-46688" y="5434125"/>
            <a:ext cx="452803" cy="534156"/>
          </a:xfrm>
          <a:custGeom>
            <a:avLst/>
            <a:gdLst/>
            <a:ahLst/>
            <a:cxnLst/>
            <a:rect l="l" t="t" r="r" b="b"/>
            <a:pathLst>
              <a:path w="9391" h="11079" extrusionOk="0">
                <a:moveTo>
                  <a:pt x="4916" y="441"/>
                </a:moveTo>
                <a:lnTo>
                  <a:pt x="5026" y="477"/>
                </a:lnTo>
                <a:lnTo>
                  <a:pt x="5099" y="551"/>
                </a:lnTo>
                <a:lnTo>
                  <a:pt x="5099" y="771"/>
                </a:lnTo>
                <a:lnTo>
                  <a:pt x="5026" y="954"/>
                </a:lnTo>
                <a:lnTo>
                  <a:pt x="4953" y="1064"/>
                </a:lnTo>
                <a:lnTo>
                  <a:pt x="4842" y="1138"/>
                </a:lnTo>
                <a:lnTo>
                  <a:pt x="4732" y="1174"/>
                </a:lnTo>
                <a:lnTo>
                  <a:pt x="4622" y="1138"/>
                </a:lnTo>
                <a:lnTo>
                  <a:pt x="4366" y="1028"/>
                </a:lnTo>
                <a:lnTo>
                  <a:pt x="4439" y="917"/>
                </a:lnTo>
                <a:lnTo>
                  <a:pt x="4439" y="771"/>
                </a:lnTo>
                <a:lnTo>
                  <a:pt x="4402" y="697"/>
                </a:lnTo>
                <a:lnTo>
                  <a:pt x="4366" y="661"/>
                </a:lnTo>
                <a:lnTo>
                  <a:pt x="4476" y="551"/>
                </a:lnTo>
                <a:lnTo>
                  <a:pt x="4622" y="477"/>
                </a:lnTo>
                <a:lnTo>
                  <a:pt x="4769" y="441"/>
                </a:lnTo>
                <a:close/>
                <a:moveTo>
                  <a:pt x="3375" y="6493"/>
                </a:moveTo>
                <a:lnTo>
                  <a:pt x="3375" y="6530"/>
                </a:lnTo>
                <a:lnTo>
                  <a:pt x="3339" y="6530"/>
                </a:lnTo>
                <a:lnTo>
                  <a:pt x="3375" y="6493"/>
                </a:lnTo>
                <a:close/>
                <a:moveTo>
                  <a:pt x="4292" y="6933"/>
                </a:moveTo>
                <a:lnTo>
                  <a:pt x="4256" y="7007"/>
                </a:lnTo>
                <a:lnTo>
                  <a:pt x="4219" y="6970"/>
                </a:lnTo>
                <a:lnTo>
                  <a:pt x="4292" y="6933"/>
                </a:lnTo>
                <a:close/>
                <a:moveTo>
                  <a:pt x="5209" y="4219"/>
                </a:moveTo>
                <a:lnTo>
                  <a:pt x="5429" y="4329"/>
                </a:lnTo>
                <a:lnTo>
                  <a:pt x="5649" y="4439"/>
                </a:lnTo>
                <a:lnTo>
                  <a:pt x="5686" y="4549"/>
                </a:lnTo>
                <a:lnTo>
                  <a:pt x="5723" y="4586"/>
                </a:lnTo>
                <a:lnTo>
                  <a:pt x="5796" y="4586"/>
                </a:lnTo>
                <a:lnTo>
                  <a:pt x="6016" y="4879"/>
                </a:lnTo>
                <a:lnTo>
                  <a:pt x="6163" y="5173"/>
                </a:lnTo>
                <a:lnTo>
                  <a:pt x="6200" y="5503"/>
                </a:lnTo>
                <a:lnTo>
                  <a:pt x="6200" y="5833"/>
                </a:lnTo>
                <a:lnTo>
                  <a:pt x="6090" y="6126"/>
                </a:lnTo>
                <a:lnTo>
                  <a:pt x="5943" y="6420"/>
                </a:lnTo>
                <a:lnTo>
                  <a:pt x="5796" y="6603"/>
                </a:lnTo>
                <a:lnTo>
                  <a:pt x="5649" y="6750"/>
                </a:lnTo>
                <a:lnTo>
                  <a:pt x="5649" y="6713"/>
                </a:lnTo>
                <a:lnTo>
                  <a:pt x="5649" y="6566"/>
                </a:lnTo>
                <a:lnTo>
                  <a:pt x="5649" y="6383"/>
                </a:lnTo>
                <a:lnTo>
                  <a:pt x="5613" y="6346"/>
                </a:lnTo>
                <a:lnTo>
                  <a:pt x="5576" y="6310"/>
                </a:lnTo>
                <a:lnTo>
                  <a:pt x="5539" y="6310"/>
                </a:lnTo>
                <a:lnTo>
                  <a:pt x="5503" y="6346"/>
                </a:lnTo>
                <a:lnTo>
                  <a:pt x="5393" y="6493"/>
                </a:lnTo>
                <a:lnTo>
                  <a:pt x="5356" y="6676"/>
                </a:lnTo>
                <a:lnTo>
                  <a:pt x="5319" y="6933"/>
                </a:lnTo>
                <a:lnTo>
                  <a:pt x="5099" y="7007"/>
                </a:lnTo>
                <a:lnTo>
                  <a:pt x="5099" y="6860"/>
                </a:lnTo>
                <a:lnTo>
                  <a:pt x="5099" y="6713"/>
                </a:lnTo>
                <a:lnTo>
                  <a:pt x="5136" y="6566"/>
                </a:lnTo>
                <a:lnTo>
                  <a:pt x="5209" y="6456"/>
                </a:lnTo>
                <a:lnTo>
                  <a:pt x="5246" y="6420"/>
                </a:lnTo>
                <a:lnTo>
                  <a:pt x="5209" y="6383"/>
                </a:lnTo>
                <a:lnTo>
                  <a:pt x="5173" y="6346"/>
                </a:lnTo>
                <a:lnTo>
                  <a:pt x="5136" y="6346"/>
                </a:lnTo>
                <a:lnTo>
                  <a:pt x="4953" y="6456"/>
                </a:lnTo>
                <a:lnTo>
                  <a:pt x="4842" y="6640"/>
                </a:lnTo>
                <a:lnTo>
                  <a:pt x="4769" y="6823"/>
                </a:lnTo>
                <a:lnTo>
                  <a:pt x="4769" y="7043"/>
                </a:lnTo>
                <a:lnTo>
                  <a:pt x="4696" y="7043"/>
                </a:lnTo>
                <a:lnTo>
                  <a:pt x="4659" y="7007"/>
                </a:lnTo>
                <a:lnTo>
                  <a:pt x="4622" y="6970"/>
                </a:lnTo>
                <a:lnTo>
                  <a:pt x="4586" y="6970"/>
                </a:lnTo>
                <a:lnTo>
                  <a:pt x="5026" y="6016"/>
                </a:lnTo>
                <a:lnTo>
                  <a:pt x="5026" y="5943"/>
                </a:lnTo>
                <a:lnTo>
                  <a:pt x="4989" y="5906"/>
                </a:lnTo>
                <a:lnTo>
                  <a:pt x="4953" y="5906"/>
                </a:lnTo>
                <a:lnTo>
                  <a:pt x="4916" y="5943"/>
                </a:lnTo>
                <a:lnTo>
                  <a:pt x="4402" y="6750"/>
                </a:lnTo>
                <a:lnTo>
                  <a:pt x="4366" y="6676"/>
                </a:lnTo>
                <a:lnTo>
                  <a:pt x="4329" y="6640"/>
                </a:lnTo>
                <a:lnTo>
                  <a:pt x="4256" y="6640"/>
                </a:lnTo>
                <a:lnTo>
                  <a:pt x="4439" y="6236"/>
                </a:lnTo>
                <a:lnTo>
                  <a:pt x="4659" y="5796"/>
                </a:lnTo>
                <a:lnTo>
                  <a:pt x="4696" y="5759"/>
                </a:lnTo>
                <a:lnTo>
                  <a:pt x="4659" y="5723"/>
                </a:lnTo>
                <a:lnTo>
                  <a:pt x="4586" y="5723"/>
                </a:lnTo>
                <a:lnTo>
                  <a:pt x="4182" y="6273"/>
                </a:lnTo>
                <a:lnTo>
                  <a:pt x="3999" y="6566"/>
                </a:lnTo>
                <a:lnTo>
                  <a:pt x="3852" y="6860"/>
                </a:lnTo>
                <a:lnTo>
                  <a:pt x="3669" y="6786"/>
                </a:lnTo>
                <a:lnTo>
                  <a:pt x="3779" y="6750"/>
                </a:lnTo>
                <a:lnTo>
                  <a:pt x="3852" y="6640"/>
                </a:lnTo>
                <a:lnTo>
                  <a:pt x="3889" y="6566"/>
                </a:lnTo>
                <a:lnTo>
                  <a:pt x="3889" y="6420"/>
                </a:lnTo>
                <a:lnTo>
                  <a:pt x="3889" y="6383"/>
                </a:lnTo>
                <a:lnTo>
                  <a:pt x="3815" y="6383"/>
                </a:lnTo>
                <a:lnTo>
                  <a:pt x="3999" y="6163"/>
                </a:lnTo>
                <a:lnTo>
                  <a:pt x="4512" y="5539"/>
                </a:lnTo>
                <a:lnTo>
                  <a:pt x="4512" y="5466"/>
                </a:lnTo>
                <a:lnTo>
                  <a:pt x="4476" y="5429"/>
                </a:lnTo>
                <a:lnTo>
                  <a:pt x="4402" y="5429"/>
                </a:lnTo>
                <a:lnTo>
                  <a:pt x="3779" y="6016"/>
                </a:lnTo>
                <a:lnTo>
                  <a:pt x="3632" y="6126"/>
                </a:lnTo>
                <a:lnTo>
                  <a:pt x="3595" y="6090"/>
                </a:lnTo>
                <a:lnTo>
                  <a:pt x="3559" y="6090"/>
                </a:lnTo>
                <a:lnTo>
                  <a:pt x="3485" y="6126"/>
                </a:lnTo>
                <a:lnTo>
                  <a:pt x="3669" y="5869"/>
                </a:lnTo>
                <a:lnTo>
                  <a:pt x="3889" y="5649"/>
                </a:lnTo>
                <a:lnTo>
                  <a:pt x="4146" y="5466"/>
                </a:lnTo>
                <a:lnTo>
                  <a:pt x="4402" y="5283"/>
                </a:lnTo>
                <a:lnTo>
                  <a:pt x="4439" y="5246"/>
                </a:lnTo>
                <a:lnTo>
                  <a:pt x="4402" y="5209"/>
                </a:lnTo>
                <a:lnTo>
                  <a:pt x="4402" y="5173"/>
                </a:lnTo>
                <a:lnTo>
                  <a:pt x="4329" y="5136"/>
                </a:lnTo>
                <a:lnTo>
                  <a:pt x="3962" y="5319"/>
                </a:lnTo>
                <a:lnTo>
                  <a:pt x="3632" y="5539"/>
                </a:lnTo>
                <a:lnTo>
                  <a:pt x="3339" y="5796"/>
                </a:lnTo>
                <a:lnTo>
                  <a:pt x="3082" y="6126"/>
                </a:lnTo>
                <a:lnTo>
                  <a:pt x="3045" y="6016"/>
                </a:lnTo>
                <a:lnTo>
                  <a:pt x="3082" y="5980"/>
                </a:lnTo>
                <a:lnTo>
                  <a:pt x="3339" y="5613"/>
                </a:lnTo>
                <a:lnTo>
                  <a:pt x="3632" y="5283"/>
                </a:lnTo>
                <a:lnTo>
                  <a:pt x="3962" y="4952"/>
                </a:lnTo>
                <a:lnTo>
                  <a:pt x="4292" y="4659"/>
                </a:lnTo>
                <a:lnTo>
                  <a:pt x="4292" y="4622"/>
                </a:lnTo>
                <a:lnTo>
                  <a:pt x="4256" y="4586"/>
                </a:lnTo>
                <a:lnTo>
                  <a:pt x="4219" y="4586"/>
                </a:lnTo>
                <a:lnTo>
                  <a:pt x="3925" y="4732"/>
                </a:lnTo>
                <a:lnTo>
                  <a:pt x="3632" y="4879"/>
                </a:lnTo>
                <a:lnTo>
                  <a:pt x="3375" y="5099"/>
                </a:lnTo>
                <a:lnTo>
                  <a:pt x="3155" y="5356"/>
                </a:lnTo>
                <a:lnTo>
                  <a:pt x="3228" y="5209"/>
                </a:lnTo>
                <a:lnTo>
                  <a:pt x="3339" y="5062"/>
                </a:lnTo>
                <a:lnTo>
                  <a:pt x="3559" y="4842"/>
                </a:lnTo>
                <a:lnTo>
                  <a:pt x="3852" y="4622"/>
                </a:lnTo>
                <a:lnTo>
                  <a:pt x="4146" y="4476"/>
                </a:lnTo>
                <a:lnTo>
                  <a:pt x="4402" y="4366"/>
                </a:lnTo>
                <a:lnTo>
                  <a:pt x="4659" y="4292"/>
                </a:lnTo>
                <a:lnTo>
                  <a:pt x="4953" y="4219"/>
                </a:lnTo>
                <a:close/>
                <a:moveTo>
                  <a:pt x="807" y="8767"/>
                </a:moveTo>
                <a:lnTo>
                  <a:pt x="807" y="8841"/>
                </a:lnTo>
                <a:lnTo>
                  <a:pt x="844" y="8914"/>
                </a:lnTo>
                <a:lnTo>
                  <a:pt x="918" y="8951"/>
                </a:lnTo>
                <a:lnTo>
                  <a:pt x="1138" y="8951"/>
                </a:lnTo>
                <a:lnTo>
                  <a:pt x="1211" y="8987"/>
                </a:lnTo>
                <a:lnTo>
                  <a:pt x="1321" y="8987"/>
                </a:lnTo>
                <a:lnTo>
                  <a:pt x="1321" y="9061"/>
                </a:lnTo>
                <a:lnTo>
                  <a:pt x="1321" y="9097"/>
                </a:lnTo>
                <a:lnTo>
                  <a:pt x="1248" y="9171"/>
                </a:lnTo>
                <a:lnTo>
                  <a:pt x="1174" y="9207"/>
                </a:lnTo>
                <a:lnTo>
                  <a:pt x="954" y="9244"/>
                </a:lnTo>
                <a:lnTo>
                  <a:pt x="844" y="9207"/>
                </a:lnTo>
                <a:lnTo>
                  <a:pt x="697" y="9134"/>
                </a:lnTo>
                <a:lnTo>
                  <a:pt x="587" y="9061"/>
                </a:lnTo>
                <a:lnTo>
                  <a:pt x="551" y="8951"/>
                </a:lnTo>
                <a:lnTo>
                  <a:pt x="661" y="8841"/>
                </a:lnTo>
                <a:lnTo>
                  <a:pt x="807" y="8767"/>
                </a:lnTo>
                <a:close/>
                <a:moveTo>
                  <a:pt x="8511" y="8657"/>
                </a:moveTo>
                <a:lnTo>
                  <a:pt x="8621" y="8694"/>
                </a:lnTo>
                <a:lnTo>
                  <a:pt x="8731" y="8731"/>
                </a:lnTo>
                <a:lnTo>
                  <a:pt x="8841" y="8804"/>
                </a:lnTo>
                <a:lnTo>
                  <a:pt x="8951" y="8877"/>
                </a:lnTo>
                <a:lnTo>
                  <a:pt x="8987" y="8987"/>
                </a:lnTo>
                <a:lnTo>
                  <a:pt x="9024" y="9097"/>
                </a:lnTo>
                <a:lnTo>
                  <a:pt x="9024" y="9134"/>
                </a:lnTo>
                <a:lnTo>
                  <a:pt x="8987" y="9134"/>
                </a:lnTo>
                <a:lnTo>
                  <a:pt x="8877" y="9097"/>
                </a:lnTo>
                <a:lnTo>
                  <a:pt x="8804" y="9134"/>
                </a:lnTo>
                <a:lnTo>
                  <a:pt x="8731" y="9171"/>
                </a:lnTo>
                <a:lnTo>
                  <a:pt x="8621" y="9281"/>
                </a:lnTo>
                <a:lnTo>
                  <a:pt x="8474" y="9354"/>
                </a:lnTo>
                <a:lnTo>
                  <a:pt x="8327" y="9318"/>
                </a:lnTo>
                <a:lnTo>
                  <a:pt x="8254" y="9244"/>
                </a:lnTo>
                <a:lnTo>
                  <a:pt x="8217" y="9171"/>
                </a:lnTo>
                <a:lnTo>
                  <a:pt x="8217" y="9024"/>
                </a:lnTo>
                <a:lnTo>
                  <a:pt x="8254" y="8841"/>
                </a:lnTo>
                <a:lnTo>
                  <a:pt x="8254" y="8694"/>
                </a:lnTo>
                <a:lnTo>
                  <a:pt x="8511" y="8657"/>
                </a:lnTo>
                <a:close/>
                <a:moveTo>
                  <a:pt x="5026" y="9501"/>
                </a:moveTo>
                <a:lnTo>
                  <a:pt x="5063" y="9574"/>
                </a:lnTo>
                <a:lnTo>
                  <a:pt x="4989" y="9538"/>
                </a:lnTo>
                <a:lnTo>
                  <a:pt x="5026" y="9501"/>
                </a:lnTo>
                <a:close/>
                <a:moveTo>
                  <a:pt x="4696" y="9868"/>
                </a:moveTo>
                <a:lnTo>
                  <a:pt x="4953" y="9941"/>
                </a:lnTo>
                <a:lnTo>
                  <a:pt x="4916" y="10014"/>
                </a:lnTo>
                <a:lnTo>
                  <a:pt x="4879" y="10271"/>
                </a:lnTo>
                <a:lnTo>
                  <a:pt x="4842" y="10308"/>
                </a:lnTo>
                <a:lnTo>
                  <a:pt x="4549" y="10308"/>
                </a:lnTo>
                <a:lnTo>
                  <a:pt x="4439" y="10235"/>
                </a:lnTo>
                <a:lnTo>
                  <a:pt x="4329" y="10125"/>
                </a:lnTo>
                <a:lnTo>
                  <a:pt x="4292" y="10051"/>
                </a:lnTo>
                <a:lnTo>
                  <a:pt x="4256" y="9941"/>
                </a:lnTo>
                <a:lnTo>
                  <a:pt x="4329" y="9904"/>
                </a:lnTo>
                <a:lnTo>
                  <a:pt x="4439" y="9868"/>
                </a:lnTo>
                <a:close/>
                <a:moveTo>
                  <a:pt x="4806" y="0"/>
                </a:moveTo>
                <a:lnTo>
                  <a:pt x="4622" y="37"/>
                </a:lnTo>
                <a:lnTo>
                  <a:pt x="4476" y="110"/>
                </a:lnTo>
                <a:lnTo>
                  <a:pt x="4292" y="147"/>
                </a:lnTo>
                <a:lnTo>
                  <a:pt x="4146" y="257"/>
                </a:lnTo>
                <a:lnTo>
                  <a:pt x="3999" y="367"/>
                </a:lnTo>
                <a:lnTo>
                  <a:pt x="3889" y="477"/>
                </a:lnTo>
                <a:lnTo>
                  <a:pt x="3779" y="624"/>
                </a:lnTo>
                <a:lnTo>
                  <a:pt x="3705" y="807"/>
                </a:lnTo>
                <a:lnTo>
                  <a:pt x="3669" y="954"/>
                </a:lnTo>
                <a:lnTo>
                  <a:pt x="3669" y="1138"/>
                </a:lnTo>
                <a:lnTo>
                  <a:pt x="3705" y="1321"/>
                </a:lnTo>
                <a:lnTo>
                  <a:pt x="3815" y="1578"/>
                </a:lnTo>
                <a:lnTo>
                  <a:pt x="3999" y="1761"/>
                </a:lnTo>
                <a:lnTo>
                  <a:pt x="4182" y="1871"/>
                </a:lnTo>
                <a:lnTo>
                  <a:pt x="4402" y="1945"/>
                </a:lnTo>
                <a:lnTo>
                  <a:pt x="4366" y="2055"/>
                </a:lnTo>
                <a:lnTo>
                  <a:pt x="4329" y="2165"/>
                </a:lnTo>
                <a:lnTo>
                  <a:pt x="4329" y="2531"/>
                </a:lnTo>
                <a:lnTo>
                  <a:pt x="4329" y="2898"/>
                </a:lnTo>
                <a:lnTo>
                  <a:pt x="4329" y="3522"/>
                </a:lnTo>
                <a:lnTo>
                  <a:pt x="4329" y="3669"/>
                </a:lnTo>
                <a:lnTo>
                  <a:pt x="4366" y="3779"/>
                </a:lnTo>
                <a:lnTo>
                  <a:pt x="4072" y="3925"/>
                </a:lnTo>
                <a:lnTo>
                  <a:pt x="3815" y="4109"/>
                </a:lnTo>
                <a:lnTo>
                  <a:pt x="3742" y="4182"/>
                </a:lnTo>
                <a:lnTo>
                  <a:pt x="3742" y="4255"/>
                </a:lnTo>
                <a:lnTo>
                  <a:pt x="3522" y="4402"/>
                </a:lnTo>
                <a:lnTo>
                  <a:pt x="3339" y="4549"/>
                </a:lnTo>
                <a:lnTo>
                  <a:pt x="3155" y="4696"/>
                </a:lnTo>
                <a:lnTo>
                  <a:pt x="3008" y="4879"/>
                </a:lnTo>
                <a:lnTo>
                  <a:pt x="2862" y="5062"/>
                </a:lnTo>
                <a:lnTo>
                  <a:pt x="2752" y="5283"/>
                </a:lnTo>
                <a:lnTo>
                  <a:pt x="2678" y="5503"/>
                </a:lnTo>
                <a:lnTo>
                  <a:pt x="2642" y="5686"/>
                </a:lnTo>
                <a:lnTo>
                  <a:pt x="2642" y="5906"/>
                </a:lnTo>
                <a:lnTo>
                  <a:pt x="2678" y="6126"/>
                </a:lnTo>
                <a:lnTo>
                  <a:pt x="2752" y="6346"/>
                </a:lnTo>
                <a:lnTo>
                  <a:pt x="2825" y="6566"/>
                </a:lnTo>
                <a:lnTo>
                  <a:pt x="2898" y="6676"/>
                </a:lnTo>
                <a:lnTo>
                  <a:pt x="2421" y="7080"/>
                </a:lnTo>
                <a:lnTo>
                  <a:pt x="1908" y="7447"/>
                </a:lnTo>
                <a:lnTo>
                  <a:pt x="1431" y="7850"/>
                </a:lnTo>
                <a:lnTo>
                  <a:pt x="1211" y="8070"/>
                </a:lnTo>
                <a:lnTo>
                  <a:pt x="991" y="8327"/>
                </a:lnTo>
                <a:lnTo>
                  <a:pt x="771" y="8364"/>
                </a:lnTo>
                <a:lnTo>
                  <a:pt x="624" y="8327"/>
                </a:lnTo>
                <a:lnTo>
                  <a:pt x="477" y="8327"/>
                </a:lnTo>
                <a:lnTo>
                  <a:pt x="367" y="8364"/>
                </a:lnTo>
                <a:lnTo>
                  <a:pt x="257" y="8437"/>
                </a:lnTo>
                <a:lnTo>
                  <a:pt x="184" y="8511"/>
                </a:lnTo>
                <a:lnTo>
                  <a:pt x="111" y="8584"/>
                </a:lnTo>
                <a:lnTo>
                  <a:pt x="37" y="8804"/>
                </a:lnTo>
                <a:lnTo>
                  <a:pt x="0" y="9061"/>
                </a:lnTo>
                <a:lnTo>
                  <a:pt x="0" y="9318"/>
                </a:lnTo>
                <a:lnTo>
                  <a:pt x="74" y="9538"/>
                </a:lnTo>
                <a:lnTo>
                  <a:pt x="257" y="9684"/>
                </a:lnTo>
                <a:lnTo>
                  <a:pt x="477" y="9831"/>
                </a:lnTo>
                <a:lnTo>
                  <a:pt x="697" y="9904"/>
                </a:lnTo>
                <a:lnTo>
                  <a:pt x="954" y="9941"/>
                </a:lnTo>
                <a:lnTo>
                  <a:pt x="1174" y="9904"/>
                </a:lnTo>
                <a:lnTo>
                  <a:pt x="1431" y="9868"/>
                </a:lnTo>
                <a:lnTo>
                  <a:pt x="1651" y="9794"/>
                </a:lnTo>
                <a:lnTo>
                  <a:pt x="1798" y="9648"/>
                </a:lnTo>
                <a:lnTo>
                  <a:pt x="1908" y="9574"/>
                </a:lnTo>
                <a:lnTo>
                  <a:pt x="1945" y="9464"/>
                </a:lnTo>
                <a:lnTo>
                  <a:pt x="1981" y="9354"/>
                </a:lnTo>
                <a:lnTo>
                  <a:pt x="1981" y="9207"/>
                </a:lnTo>
                <a:lnTo>
                  <a:pt x="1908" y="8987"/>
                </a:lnTo>
                <a:lnTo>
                  <a:pt x="1798" y="8767"/>
                </a:lnTo>
                <a:lnTo>
                  <a:pt x="1651" y="8584"/>
                </a:lnTo>
                <a:lnTo>
                  <a:pt x="1431" y="8437"/>
                </a:lnTo>
                <a:lnTo>
                  <a:pt x="1394" y="8437"/>
                </a:lnTo>
                <a:lnTo>
                  <a:pt x="1578" y="8254"/>
                </a:lnTo>
                <a:lnTo>
                  <a:pt x="1761" y="8070"/>
                </a:lnTo>
                <a:lnTo>
                  <a:pt x="2165" y="7777"/>
                </a:lnTo>
                <a:lnTo>
                  <a:pt x="2421" y="7557"/>
                </a:lnTo>
                <a:lnTo>
                  <a:pt x="2642" y="7337"/>
                </a:lnTo>
                <a:lnTo>
                  <a:pt x="2862" y="7080"/>
                </a:lnTo>
                <a:lnTo>
                  <a:pt x="3008" y="6786"/>
                </a:lnTo>
                <a:lnTo>
                  <a:pt x="3118" y="6897"/>
                </a:lnTo>
                <a:lnTo>
                  <a:pt x="3302" y="7043"/>
                </a:lnTo>
                <a:lnTo>
                  <a:pt x="3632" y="7227"/>
                </a:lnTo>
                <a:lnTo>
                  <a:pt x="3999" y="7337"/>
                </a:lnTo>
                <a:lnTo>
                  <a:pt x="4366" y="7410"/>
                </a:lnTo>
                <a:lnTo>
                  <a:pt x="4439" y="7410"/>
                </a:lnTo>
                <a:lnTo>
                  <a:pt x="4402" y="7887"/>
                </a:lnTo>
                <a:lnTo>
                  <a:pt x="4402" y="8364"/>
                </a:lnTo>
                <a:lnTo>
                  <a:pt x="4439" y="9318"/>
                </a:lnTo>
                <a:lnTo>
                  <a:pt x="4256" y="9391"/>
                </a:lnTo>
                <a:lnTo>
                  <a:pt x="4109" y="9464"/>
                </a:lnTo>
                <a:lnTo>
                  <a:pt x="3999" y="9574"/>
                </a:lnTo>
                <a:lnTo>
                  <a:pt x="3925" y="9684"/>
                </a:lnTo>
                <a:lnTo>
                  <a:pt x="3889" y="9794"/>
                </a:lnTo>
                <a:lnTo>
                  <a:pt x="3852" y="9941"/>
                </a:lnTo>
                <a:lnTo>
                  <a:pt x="3815" y="10125"/>
                </a:lnTo>
                <a:lnTo>
                  <a:pt x="3852" y="10271"/>
                </a:lnTo>
                <a:lnTo>
                  <a:pt x="3925" y="10565"/>
                </a:lnTo>
                <a:lnTo>
                  <a:pt x="4072" y="10821"/>
                </a:lnTo>
                <a:lnTo>
                  <a:pt x="4182" y="10895"/>
                </a:lnTo>
                <a:lnTo>
                  <a:pt x="4329" y="10968"/>
                </a:lnTo>
                <a:lnTo>
                  <a:pt x="4439" y="11042"/>
                </a:lnTo>
                <a:lnTo>
                  <a:pt x="4586" y="11078"/>
                </a:lnTo>
                <a:lnTo>
                  <a:pt x="4879" y="11078"/>
                </a:lnTo>
                <a:lnTo>
                  <a:pt x="5173" y="11005"/>
                </a:lnTo>
                <a:lnTo>
                  <a:pt x="5283" y="10932"/>
                </a:lnTo>
                <a:lnTo>
                  <a:pt x="5393" y="10821"/>
                </a:lnTo>
                <a:lnTo>
                  <a:pt x="5466" y="10711"/>
                </a:lnTo>
                <a:lnTo>
                  <a:pt x="5503" y="10601"/>
                </a:lnTo>
                <a:lnTo>
                  <a:pt x="5576" y="10308"/>
                </a:lnTo>
                <a:lnTo>
                  <a:pt x="5539" y="10051"/>
                </a:lnTo>
                <a:lnTo>
                  <a:pt x="5503" y="9904"/>
                </a:lnTo>
                <a:lnTo>
                  <a:pt x="5393" y="9794"/>
                </a:lnTo>
                <a:lnTo>
                  <a:pt x="5319" y="9684"/>
                </a:lnTo>
                <a:lnTo>
                  <a:pt x="5173" y="9611"/>
                </a:lnTo>
                <a:lnTo>
                  <a:pt x="5136" y="9428"/>
                </a:lnTo>
                <a:lnTo>
                  <a:pt x="5099" y="9354"/>
                </a:lnTo>
                <a:lnTo>
                  <a:pt x="4842" y="9354"/>
                </a:lnTo>
                <a:lnTo>
                  <a:pt x="4806" y="8474"/>
                </a:lnTo>
                <a:lnTo>
                  <a:pt x="4806" y="7960"/>
                </a:lnTo>
                <a:lnTo>
                  <a:pt x="4769" y="7447"/>
                </a:lnTo>
                <a:lnTo>
                  <a:pt x="5136" y="7410"/>
                </a:lnTo>
                <a:lnTo>
                  <a:pt x="5503" y="7300"/>
                </a:lnTo>
                <a:lnTo>
                  <a:pt x="5833" y="7117"/>
                </a:lnTo>
                <a:lnTo>
                  <a:pt x="6126" y="6860"/>
                </a:lnTo>
                <a:lnTo>
                  <a:pt x="6200" y="6786"/>
                </a:lnTo>
                <a:lnTo>
                  <a:pt x="6310" y="6933"/>
                </a:lnTo>
                <a:lnTo>
                  <a:pt x="6493" y="7080"/>
                </a:lnTo>
                <a:lnTo>
                  <a:pt x="6677" y="7190"/>
                </a:lnTo>
                <a:lnTo>
                  <a:pt x="6860" y="7300"/>
                </a:lnTo>
                <a:lnTo>
                  <a:pt x="7043" y="7630"/>
                </a:lnTo>
                <a:lnTo>
                  <a:pt x="7263" y="7997"/>
                </a:lnTo>
                <a:lnTo>
                  <a:pt x="7557" y="8437"/>
                </a:lnTo>
                <a:lnTo>
                  <a:pt x="7667" y="8584"/>
                </a:lnTo>
                <a:lnTo>
                  <a:pt x="7557" y="8767"/>
                </a:lnTo>
                <a:lnTo>
                  <a:pt x="7484" y="8951"/>
                </a:lnTo>
                <a:lnTo>
                  <a:pt x="7447" y="9097"/>
                </a:lnTo>
                <a:lnTo>
                  <a:pt x="7447" y="9281"/>
                </a:lnTo>
                <a:lnTo>
                  <a:pt x="7484" y="9428"/>
                </a:lnTo>
                <a:lnTo>
                  <a:pt x="7520" y="9611"/>
                </a:lnTo>
                <a:lnTo>
                  <a:pt x="7594" y="9758"/>
                </a:lnTo>
                <a:lnTo>
                  <a:pt x="7704" y="9904"/>
                </a:lnTo>
                <a:lnTo>
                  <a:pt x="7850" y="10014"/>
                </a:lnTo>
                <a:lnTo>
                  <a:pt x="7960" y="10125"/>
                </a:lnTo>
                <a:lnTo>
                  <a:pt x="8107" y="10161"/>
                </a:lnTo>
                <a:lnTo>
                  <a:pt x="8254" y="10198"/>
                </a:lnTo>
                <a:lnTo>
                  <a:pt x="8547" y="10198"/>
                </a:lnTo>
                <a:lnTo>
                  <a:pt x="8694" y="10125"/>
                </a:lnTo>
                <a:lnTo>
                  <a:pt x="8877" y="10051"/>
                </a:lnTo>
                <a:lnTo>
                  <a:pt x="9098" y="9831"/>
                </a:lnTo>
                <a:lnTo>
                  <a:pt x="9281" y="9538"/>
                </a:lnTo>
                <a:lnTo>
                  <a:pt x="9354" y="9391"/>
                </a:lnTo>
                <a:lnTo>
                  <a:pt x="9391" y="9244"/>
                </a:lnTo>
                <a:lnTo>
                  <a:pt x="9391" y="9061"/>
                </a:lnTo>
                <a:lnTo>
                  <a:pt x="9391" y="8914"/>
                </a:lnTo>
                <a:lnTo>
                  <a:pt x="9318" y="8767"/>
                </a:lnTo>
                <a:lnTo>
                  <a:pt x="9244" y="8621"/>
                </a:lnTo>
                <a:lnTo>
                  <a:pt x="9134" y="8511"/>
                </a:lnTo>
                <a:lnTo>
                  <a:pt x="8987" y="8437"/>
                </a:lnTo>
                <a:lnTo>
                  <a:pt x="8841" y="8364"/>
                </a:lnTo>
                <a:lnTo>
                  <a:pt x="8694" y="8327"/>
                </a:lnTo>
                <a:lnTo>
                  <a:pt x="8364" y="8290"/>
                </a:lnTo>
                <a:lnTo>
                  <a:pt x="8180" y="8290"/>
                </a:lnTo>
                <a:lnTo>
                  <a:pt x="7997" y="8364"/>
                </a:lnTo>
                <a:lnTo>
                  <a:pt x="7924" y="8217"/>
                </a:lnTo>
                <a:lnTo>
                  <a:pt x="7814" y="8070"/>
                </a:lnTo>
                <a:lnTo>
                  <a:pt x="7557" y="7667"/>
                </a:lnTo>
                <a:lnTo>
                  <a:pt x="7300" y="7300"/>
                </a:lnTo>
                <a:lnTo>
                  <a:pt x="7227" y="7153"/>
                </a:lnTo>
                <a:lnTo>
                  <a:pt x="7153" y="7007"/>
                </a:lnTo>
                <a:lnTo>
                  <a:pt x="7043" y="6933"/>
                </a:lnTo>
                <a:lnTo>
                  <a:pt x="6897" y="6897"/>
                </a:lnTo>
                <a:lnTo>
                  <a:pt x="6640" y="6750"/>
                </a:lnTo>
                <a:lnTo>
                  <a:pt x="6346" y="6530"/>
                </a:lnTo>
                <a:lnTo>
                  <a:pt x="6530" y="6236"/>
                </a:lnTo>
                <a:lnTo>
                  <a:pt x="6603" y="5869"/>
                </a:lnTo>
                <a:lnTo>
                  <a:pt x="6603" y="5503"/>
                </a:lnTo>
                <a:lnTo>
                  <a:pt x="6567" y="5173"/>
                </a:lnTo>
                <a:lnTo>
                  <a:pt x="6456" y="4842"/>
                </a:lnTo>
                <a:lnTo>
                  <a:pt x="6310" y="4586"/>
                </a:lnTo>
                <a:lnTo>
                  <a:pt x="6126" y="4329"/>
                </a:lnTo>
                <a:lnTo>
                  <a:pt x="5870" y="4109"/>
                </a:lnTo>
                <a:lnTo>
                  <a:pt x="5613" y="3962"/>
                </a:lnTo>
                <a:lnTo>
                  <a:pt x="5356" y="3815"/>
                </a:lnTo>
                <a:lnTo>
                  <a:pt x="5026" y="3742"/>
                </a:lnTo>
                <a:lnTo>
                  <a:pt x="4732" y="3742"/>
                </a:lnTo>
                <a:lnTo>
                  <a:pt x="4732" y="3522"/>
                </a:lnTo>
                <a:lnTo>
                  <a:pt x="4696" y="2678"/>
                </a:lnTo>
                <a:lnTo>
                  <a:pt x="4732" y="2385"/>
                </a:lnTo>
                <a:lnTo>
                  <a:pt x="4696" y="2165"/>
                </a:lnTo>
                <a:lnTo>
                  <a:pt x="4659" y="1981"/>
                </a:lnTo>
                <a:lnTo>
                  <a:pt x="4842" y="1945"/>
                </a:lnTo>
                <a:lnTo>
                  <a:pt x="5063" y="1871"/>
                </a:lnTo>
                <a:lnTo>
                  <a:pt x="5246" y="1761"/>
                </a:lnTo>
                <a:lnTo>
                  <a:pt x="5393" y="1651"/>
                </a:lnTo>
                <a:lnTo>
                  <a:pt x="5539" y="1468"/>
                </a:lnTo>
                <a:lnTo>
                  <a:pt x="5613" y="1284"/>
                </a:lnTo>
                <a:lnTo>
                  <a:pt x="5686" y="1101"/>
                </a:lnTo>
                <a:lnTo>
                  <a:pt x="5686" y="844"/>
                </a:lnTo>
                <a:lnTo>
                  <a:pt x="5613" y="624"/>
                </a:lnTo>
                <a:lnTo>
                  <a:pt x="5503" y="404"/>
                </a:lnTo>
                <a:lnTo>
                  <a:pt x="5466" y="257"/>
                </a:lnTo>
                <a:lnTo>
                  <a:pt x="5429" y="184"/>
                </a:lnTo>
                <a:lnTo>
                  <a:pt x="5356" y="147"/>
                </a:lnTo>
                <a:lnTo>
                  <a:pt x="5209" y="147"/>
                </a:lnTo>
                <a:lnTo>
                  <a:pt x="5063" y="110"/>
                </a:lnTo>
                <a:lnTo>
                  <a:pt x="4989" y="37"/>
                </a:lnTo>
                <a:lnTo>
                  <a:pt x="480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3" name="Google Shape;273;p4"/>
          <p:cNvSpPr/>
          <p:nvPr/>
        </p:nvSpPr>
        <p:spPr>
          <a:xfrm>
            <a:off x="961678" y="6664025"/>
            <a:ext cx="617412" cy="237283"/>
          </a:xfrm>
          <a:custGeom>
            <a:avLst/>
            <a:gdLst/>
            <a:ahLst/>
            <a:cxnLst/>
            <a:rect l="l" t="t" r="r" b="b"/>
            <a:pathLst>
              <a:path w="16325" h="6274" extrusionOk="0">
                <a:moveTo>
                  <a:pt x="14710" y="1"/>
                </a:moveTo>
                <a:lnTo>
                  <a:pt x="14527" y="74"/>
                </a:lnTo>
                <a:lnTo>
                  <a:pt x="14380" y="147"/>
                </a:lnTo>
                <a:lnTo>
                  <a:pt x="14270" y="221"/>
                </a:lnTo>
                <a:lnTo>
                  <a:pt x="14270" y="257"/>
                </a:lnTo>
                <a:lnTo>
                  <a:pt x="14197" y="221"/>
                </a:lnTo>
                <a:lnTo>
                  <a:pt x="14087" y="221"/>
                </a:lnTo>
                <a:lnTo>
                  <a:pt x="14013" y="294"/>
                </a:lnTo>
                <a:lnTo>
                  <a:pt x="13977" y="331"/>
                </a:lnTo>
                <a:lnTo>
                  <a:pt x="13977" y="441"/>
                </a:lnTo>
                <a:lnTo>
                  <a:pt x="14013" y="551"/>
                </a:lnTo>
                <a:lnTo>
                  <a:pt x="14050" y="587"/>
                </a:lnTo>
                <a:lnTo>
                  <a:pt x="14123" y="624"/>
                </a:lnTo>
                <a:lnTo>
                  <a:pt x="14343" y="624"/>
                </a:lnTo>
                <a:lnTo>
                  <a:pt x="14527" y="551"/>
                </a:lnTo>
                <a:lnTo>
                  <a:pt x="14710" y="477"/>
                </a:lnTo>
                <a:lnTo>
                  <a:pt x="14894" y="441"/>
                </a:lnTo>
                <a:lnTo>
                  <a:pt x="14967" y="477"/>
                </a:lnTo>
                <a:lnTo>
                  <a:pt x="15004" y="514"/>
                </a:lnTo>
                <a:lnTo>
                  <a:pt x="14967" y="587"/>
                </a:lnTo>
                <a:lnTo>
                  <a:pt x="14930" y="661"/>
                </a:lnTo>
                <a:lnTo>
                  <a:pt x="14747" y="881"/>
                </a:lnTo>
                <a:lnTo>
                  <a:pt x="14123" y="1725"/>
                </a:lnTo>
                <a:lnTo>
                  <a:pt x="14123" y="1798"/>
                </a:lnTo>
                <a:lnTo>
                  <a:pt x="14087" y="1871"/>
                </a:lnTo>
                <a:lnTo>
                  <a:pt x="14123" y="1981"/>
                </a:lnTo>
                <a:lnTo>
                  <a:pt x="14233" y="2055"/>
                </a:lnTo>
                <a:lnTo>
                  <a:pt x="14343" y="2091"/>
                </a:lnTo>
                <a:lnTo>
                  <a:pt x="14820" y="2091"/>
                </a:lnTo>
                <a:lnTo>
                  <a:pt x="15260" y="2055"/>
                </a:lnTo>
                <a:lnTo>
                  <a:pt x="15774" y="1945"/>
                </a:lnTo>
                <a:lnTo>
                  <a:pt x="16031" y="1871"/>
                </a:lnTo>
                <a:lnTo>
                  <a:pt x="16251" y="1761"/>
                </a:lnTo>
                <a:lnTo>
                  <a:pt x="16324" y="1651"/>
                </a:lnTo>
                <a:lnTo>
                  <a:pt x="16324" y="1541"/>
                </a:lnTo>
                <a:lnTo>
                  <a:pt x="16288" y="1468"/>
                </a:lnTo>
                <a:lnTo>
                  <a:pt x="16214" y="1431"/>
                </a:lnTo>
                <a:lnTo>
                  <a:pt x="16141" y="1394"/>
                </a:lnTo>
                <a:lnTo>
                  <a:pt x="15957" y="1431"/>
                </a:lnTo>
                <a:lnTo>
                  <a:pt x="15774" y="1468"/>
                </a:lnTo>
                <a:lnTo>
                  <a:pt x="15370" y="1541"/>
                </a:lnTo>
                <a:lnTo>
                  <a:pt x="14820" y="1615"/>
                </a:lnTo>
                <a:lnTo>
                  <a:pt x="14820" y="1615"/>
                </a:lnTo>
                <a:lnTo>
                  <a:pt x="15260" y="1028"/>
                </a:lnTo>
                <a:lnTo>
                  <a:pt x="15370" y="844"/>
                </a:lnTo>
                <a:lnTo>
                  <a:pt x="15481" y="698"/>
                </a:lnTo>
                <a:lnTo>
                  <a:pt x="15517" y="477"/>
                </a:lnTo>
                <a:lnTo>
                  <a:pt x="15517" y="404"/>
                </a:lnTo>
                <a:lnTo>
                  <a:pt x="15481" y="294"/>
                </a:lnTo>
                <a:lnTo>
                  <a:pt x="15370" y="184"/>
                </a:lnTo>
                <a:lnTo>
                  <a:pt x="15224" y="74"/>
                </a:lnTo>
                <a:lnTo>
                  <a:pt x="15077" y="37"/>
                </a:lnTo>
                <a:lnTo>
                  <a:pt x="14894" y="1"/>
                </a:lnTo>
                <a:close/>
                <a:moveTo>
                  <a:pt x="6604" y="2788"/>
                </a:moveTo>
                <a:lnTo>
                  <a:pt x="6163" y="2898"/>
                </a:lnTo>
                <a:lnTo>
                  <a:pt x="5576" y="2972"/>
                </a:lnTo>
                <a:lnTo>
                  <a:pt x="5283" y="3045"/>
                </a:lnTo>
                <a:lnTo>
                  <a:pt x="4990" y="3118"/>
                </a:lnTo>
                <a:lnTo>
                  <a:pt x="4953" y="3155"/>
                </a:lnTo>
                <a:lnTo>
                  <a:pt x="4880" y="3229"/>
                </a:lnTo>
                <a:lnTo>
                  <a:pt x="4880" y="3302"/>
                </a:lnTo>
                <a:lnTo>
                  <a:pt x="4880" y="3339"/>
                </a:lnTo>
                <a:lnTo>
                  <a:pt x="4880" y="3412"/>
                </a:lnTo>
                <a:lnTo>
                  <a:pt x="4916" y="3485"/>
                </a:lnTo>
                <a:lnTo>
                  <a:pt x="4990" y="3522"/>
                </a:lnTo>
                <a:lnTo>
                  <a:pt x="5063" y="3522"/>
                </a:lnTo>
                <a:lnTo>
                  <a:pt x="5613" y="3485"/>
                </a:lnTo>
                <a:lnTo>
                  <a:pt x="6163" y="3412"/>
                </a:lnTo>
                <a:lnTo>
                  <a:pt x="6640" y="3339"/>
                </a:lnTo>
                <a:lnTo>
                  <a:pt x="6860" y="3265"/>
                </a:lnTo>
                <a:lnTo>
                  <a:pt x="6970" y="3192"/>
                </a:lnTo>
                <a:lnTo>
                  <a:pt x="7044" y="3118"/>
                </a:lnTo>
                <a:lnTo>
                  <a:pt x="7044" y="3008"/>
                </a:lnTo>
                <a:lnTo>
                  <a:pt x="7044" y="2972"/>
                </a:lnTo>
                <a:lnTo>
                  <a:pt x="7007" y="2898"/>
                </a:lnTo>
                <a:lnTo>
                  <a:pt x="6897" y="2862"/>
                </a:lnTo>
                <a:lnTo>
                  <a:pt x="6824" y="2825"/>
                </a:lnTo>
                <a:lnTo>
                  <a:pt x="6604" y="2788"/>
                </a:lnTo>
                <a:close/>
                <a:moveTo>
                  <a:pt x="13500" y="1945"/>
                </a:moveTo>
                <a:lnTo>
                  <a:pt x="13280" y="1981"/>
                </a:lnTo>
                <a:lnTo>
                  <a:pt x="13060" y="2018"/>
                </a:lnTo>
                <a:lnTo>
                  <a:pt x="12876" y="2055"/>
                </a:lnTo>
                <a:lnTo>
                  <a:pt x="12693" y="2201"/>
                </a:lnTo>
                <a:lnTo>
                  <a:pt x="12546" y="2275"/>
                </a:lnTo>
                <a:lnTo>
                  <a:pt x="12436" y="2422"/>
                </a:lnTo>
                <a:lnTo>
                  <a:pt x="12289" y="2678"/>
                </a:lnTo>
                <a:lnTo>
                  <a:pt x="12179" y="3008"/>
                </a:lnTo>
                <a:lnTo>
                  <a:pt x="12179" y="3339"/>
                </a:lnTo>
                <a:lnTo>
                  <a:pt x="12179" y="3522"/>
                </a:lnTo>
                <a:lnTo>
                  <a:pt x="12216" y="3669"/>
                </a:lnTo>
                <a:lnTo>
                  <a:pt x="12289" y="3815"/>
                </a:lnTo>
                <a:lnTo>
                  <a:pt x="12363" y="3962"/>
                </a:lnTo>
                <a:lnTo>
                  <a:pt x="12473" y="4109"/>
                </a:lnTo>
                <a:lnTo>
                  <a:pt x="12583" y="4219"/>
                </a:lnTo>
                <a:lnTo>
                  <a:pt x="12729" y="4292"/>
                </a:lnTo>
                <a:lnTo>
                  <a:pt x="12876" y="4366"/>
                </a:lnTo>
                <a:lnTo>
                  <a:pt x="12986" y="4402"/>
                </a:lnTo>
                <a:lnTo>
                  <a:pt x="13096" y="4402"/>
                </a:lnTo>
                <a:lnTo>
                  <a:pt x="13353" y="4329"/>
                </a:lnTo>
                <a:lnTo>
                  <a:pt x="13757" y="4146"/>
                </a:lnTo>
                <a:lnTo>
                  <a:pt x="14197" y="3999"/>
                </a:lnTo>
                <a:lnTo>
                  <a:pt x="14417" y="3852"/>
                </a:lnTo>
                <a:lnTo>
                  <a:pt x="14564" y="3705"/>
                </a:lnTo>
                <a:lnTo>
                  <a:pt x="14600" y="3632"/>
                </a:lnTo>
                <a:lnTo>
                  <a:pt x="14564" y="3559"/>
                </a:lnTo>
                <a:lnTo>
                  <a:pt x="14527" y="3485"/>
                </a:lnTo>
                <a:lnTo>
                  <a:pt x="14453" y="3449"/>
                </a:lnTo>
                <a:lnTo>
                  <a:pt x="14343" y="3412"/>
                </a:lnTo>
                <a:lnTo>
                  <a:pt x="14197" y="3449"/>
                </a:lnTo>
                <a:lnTo>
                  <a:pt x="13940" y="3522"/>
                </a:lnTo>
                <a:lnTo>
                  <a:pt x="13426" y="3742"/>
                </a:lnTo>
                <a:lnTo>
                  <a:pt x="13280" y="3815"/>
                </a:lnTo>
                <a:lnTo>
                  <a:pt x="13133" y="3852"/>
                </a:lnTo>
                <a:lnTo>
                  <a:pt x="12986" y="3852"/>
                </a:lnTo>
                <a:lnTo>
                  <a:pt x="12839" y="3779"/>
                </a:lnTo>
                <a:lnTo>
                  <a:pt x="12766" y="3669"/>
                </a:lnTo>
                <a:lnTo>
                  <a:pt x="12729" y="3559"/>
                </a:lnTo>
                <a:lnTo>
                  <a:pt x="12656" y="3339"/>
                </a:lnTo>
                <a:lnTo>
                  <a:pt x="12656" y="3118"/>
                </a:lnTo>
                <a:lnTo>
                  <a:pt x="12729" y="2898"/>
                </a:lnTo>
                <a:lnTo>
                  <a:pt x="12839" y="2715"/>
                </a:lnTo>
                <a:lnTo>
                  <a:pt x="12986" y="2532"/>
                </a:lnTo>
                <a:lnTo>
                  <a:pt x="13133" y="2458"/>
                </a:lnTo>
                <a:lnTo>
                  <a:pt x="13280" y="2422"/>
                </a:lnTo>
                <a:lnTo>
                  <a:pt x="13610" y="2385"/>
                </a:lnTo>
                <a:lnTo>
                  <a:pt x="13940" y="2348"/>
                </a:lnTo>
                <a:lnTo>
                  <a:pt x="14307" y="2348"/>
                </a:lnTo>
                <a:lnTo>
                  <a:pt x="14307" y="2311"/>
                </a:lnTo>
                <a:lnTo>
                  <a:pt x="14307" y="2275"/>
                </a:lnTo>
                <a:lnTo>
                  <a:pt x="14307" y="2238"/>
                </a:lnTo>
                <a:lnTo>
                  <a:pt x="14123" y="2128"/>
                </a:lnTo>
                <a:lnTo>
                  <a:pt x="13903" y="2055"/>
                </a:lnTo>
                <a:lnTo>
                  <a:pt x="13720" y="1981"/>
                </a:lnTo>
                <a:lnTo>
                  <a:pt x="13500" y="1945"/>
                </a:lnTo>
                <a:close/>
                <a:moveTo>
                  <a:pt x="6787" y="4182"/>
                </a:moveTo>
                <a:lnTo>
                  <a:pt x="6347" y="4292"/>
                </a:lnTo>
                <a:lnTo>
                  <a:pt x="5907" y="4366"/>
                </a:lnTo>
                <a:lnTo>
                  <a:pt x="5466" y="4439"/>
                </a:lnTo>
                <a:lnTo>
                  <a:pt x="5063" y="4549"/>
                </a:lnTo>
                <a:lnTo>
                  <a:pt x="4990" y="4622"/>
                </a:lnTo>
                <a:lnTo>
                  <a:pt x="4953" y="4696"/>
                </a:lnTo>
                <a:lnTo>
                  <a:pt x="4953" y="4806"/>
                </a:lnTo>
                <a:lnTo>
                  <a:pt x="5063" y="4843"/>
                </a:lnTo>
                <a:lnTo>
                  <a:pt x="5283" y="4879"/>
                </a:lnTo>
                <a:lnTo>
                  <a:pt x="5980" y="4879"/>
                </a:lnTo>
                <a:lnTo>
                  <a:pt x="6457" y="4769"/>
                </a:lnTo>
                <a:lnTo>
                  <a:pt x="6897" y="4659"/>
                </a:lnTo>
                <a:lnTo>
                  <a:pt x="6970" y="4622"/>
                </a:lnTo>
                <a:lnTo>
                  <a:pt x="7044" y="4586"/>
                </a:lnTo>
                <a:lnTo>
                  <a:pt x="7080" y="4512"/>
                </a:lnTo>
                <a:lnTo>
                  <a:pt x="7117" y="4439"/>
                </a:lnTo>
                <a:lnTo>
                  <a:pt x="7080" y="4292"/>
                </a:lnTo>
                <a:lnTo>
                  <a:pt x="7007" y="4219"/>
                </a:lnTo>
                <a:lnTo>
                  <a:pt x="6934" y="4182"/>
                </a:lnTo>
                <a:close/>
                <a:moveTo>
                  <a:pt x="11079" y="2055"/>
                </a:moveTo>
                <a:lnTo>
                  <a:pt x="10785" y="2091"/>
                </a:lnTo>
                <a:lnTo>
                  <a:pt x="10565" y="2165"/>
                </a:lnTo>
                <a:lnTo>
                  <a:pt x="10382" y="2311"/>
                </a:lnTo>
                <a:lnTo>
                  <a:pt x="10235" y="2495"/>
                </a:lnTo>
                <a:lnTo>
                  <a:pt x="10198" y="2385"/>
                </a:lnTo>
                <a:lnTo>
                  <a:pt x="10088" y="2348"/>
                </a:lnTo>
                <a:lnTo>
                  <a:pt x="9942" y="2311"/>
                </a:lnTo>
                <a:lnTo>
                  <a:pt x="9611" y="2311"/>
                </a:lnTo>
                <a:lnTo>
                  <a:pt x="9501" y="2348"/>
                </a:lnTo>
                <a:lnTo>
                  <a:pt x="9208" y="2495"/>
                </a:lnTo>
                <a:lnTo>
                  <a:pt x="8988" y="2678"/>
                </a:lnTo>
                <a:lnTo>
                  <a:pt x="8951" y="2568"/>
                </a:lnTo>
                <a:lnTo>
                  <a:pt x="8915" y="2532"/>
                </a:lnTo>
                <a:lnTo>
                  <a:pt x="8878" y="2532"/>
                </a:lnTo>
                <a:lnTo>
                  <a:pt x="8804" y="2568"/>
                </a:lnTo>
                <a:lnTo>
                  <a:pt x="8731" y="2752"/>
                </a:lnTo>
                <a:lnTo>
                  <a:pt x="8658" y="2935"/>
                </a:lnTo>
                <a:lnTo>
                  <a:pt x="8621" y="3339"/>
                </a:lnTo>
                <a:lnTo>
                  <a:pt x="8584" y="3705"/>
                </a:lnTo>
                <a:lnTo>
                  <a:pt x="8621" y="4072"/>
                </a:lnTo>
                <a:lnTo>
                  <a:pt x="8694" y="4439"/>
                </a:lnTo>
                <a:lnTo>
                  <a:pt x="8768" y="4806"/>
                </a:lnTo>
                <a:lnTo>
                  <a:pt x="8804" y="4879"/>
                </a:lnTo>
                <a:lnTo>
                  <a:pt x="8878" y="4953"/>
                </a:lnTo>
                <a:lnTo>
                  <a:pt x="8951" y="4989"/>
                </a:lnTo>
                <a:lnTo>
                  <a:pt x="9061" y="4953"/>
                </a:lnTo>
                <a:lnTo>
                  <a:pt x="9135" y="4916"/>
                </a:lnTo>
                <a:lnTo>
                  <a:pt x="9208" y="4879"/>
                </a:lnTo>
                <a:lnTo>
                  <a:pt x="9245" y="4769"/>
                </a:lnTo>
                <a:lnTo>
                  <a:pt x="9208" y="4659"/>
                </a:lnTo>
                <a:lnTo>
                  <a:pt x="9135" y="4182"/>
                </a:lnTo>
                <a:lnTo>
                  <a:pt x="9098" y="3669"/>
                </a:lnTo>
                <a:lnTo>
                  <a:pt x="9135" y="3339"/>
                </a:lnTo>
                <a:lnTo>
                  <a:pt x="9208" y="3118"/>
                </a:lnTo>
                <a:lnTo>
                  <a:pt x="9391" y="2972"/>
                </a:lnTo>
                <a:lnTo>
                  <a:pt x="9575" y="2825"/>
                </a:lnTo>
                <a:lnTo>
                  <a:pt x="9795" y="2788"/>
                </a:lnTo>
                <a:lnTo>
                  <a:pt x="9868" y="4072"/>
                </a:lnTo>
                <a:lnTo>
                  <a:pt x="9905" y="4146"/>
                </a:lnTo>
                <a:lnTo>
                  <a:pt x="9942" y="4219"/>
                </a:lnTo>
                <a:lnTo>
                  <a:pt x="10015" y="4292"/>
                </a:lnTo>
                <a:lnTo>
                  <a:pt x="10125" y="4292"/>
                </a:lnTo>
                <a:lnTo>
                  <a:pt x="10198" y="4329"/>
                </a:lnTo>
                <a:lnTo>
                  <a:pt x="10272" y="4292"/>
                </a:lnTo>
                <a:lnTo>
                  <a:pt x="10308" y="4219"/>
                </a:lnTo>
                <a:lnTo>
                  <a:pt x="10345" y="4146"/>
                </a:lnTo>
                <a:lnTo>
                  <a:pt x="10455" y="3559"/>
                </a:lnTo>
                <a:lnTo>
                  <a:pt x="10565" y="3008"/>
                </a:lnTo>
                <a:lnTo>
                  <a:pt x="10602" y="2862"/>
                </a:lnTo>
                <a:lnTo>
                  <a:pt x="10675" y="2752"/>
                </a:lnTo>
                <a:lnTo>
                  <a:pt x="10785" y="2642"/>
                </a:lnTo>
                <a:lnTo>
                  <a:pt x="10895" y="2568"/>
                </a:lnTo>
                <a:lnTo>
                  <a:pt x="11079" y="2568"/>
                </a:lnTo>
                <a:lnTo>
                  <a:pt x="11115" y="2642"/>
                </a:lnTo>
                <a:lnTo>
                  <a:pt x="11115" y="2752"/>
                </a:lnTo>
                <a:lnTo>
                  <a:pt x="11115" y="2862"/>
                </a:lnTo>
                <a:lnTo>
                  <a:pt x="11189" y="3449"/>
                </a:lnTo>
                <a:lnTo>
                  <a:pt x="11299" y="4036"/>
                </a:lnTo>
                <a:lnTo>
                  <a:pt x="11372" y="4256"/>
                </a:lnTo>
                <a:lnTo>
                  <a:pt x="11446" y="4512"/>
                </a:lnTo>
                <a:lnTo>
                  <a:pt x="11556" y="4732"/>
                </a:lnTo>
                <a:lnTo>
                  <a:pt x="11629" y="4806"/>
                </a:lnTo>
                <a:lnTo>
                  <a:pt x="11739" y="4843"/>
                </a:lnTo>
                <a:lnTo>
                  <a:pt x="11849" y="4843"/>
                </a:lnTo>
                <a:lnTo>
                  <a:pt x="11922" y="4806"/>
                </a:lnTo>
                <a:lnTo>
                  <a:pt x="11996" y="4769"/>
                </a:lnTo>
                <a:lnTo>
                  <a:pt x="12032" y="4696"/>
                </a:lnTo>
                <a:lnTo>
                  <a:pt x="12069" y="4586"/>
                </a:lnTo>
                <a:lnTo>
                  <a:pt x="11996" y="4476"/>
                </a:lnTo>
                <a:lnTo>
                  <a:pt x="11922" y="4402"/>
                </a:lnTo>
                <a:lnTo>
                  <a:pt x="11886" y="4256"/>
                </a:lnTo>
                <a:lnTo>
                  <a:pt x="11812" y="4072"/>
                </a:lnTo>
                <a:lnTo>
                  <a:pt x="11776" y="3779"/>
                </a:lnTo>
                <a:lnTo>
                  <a:pt x="11666" y="3339"/>
                </a:lnTo>
                <a:lnTo>
                  <a:pt x="11629" y="2862"/>
                </a:lnTo>
                <a:lnTo>
                  <a:pt x="11629" y="2532"/>
                </a:lnTo>
                <a:lnTo>
                  <a:pt x="11592" y="2385"/>
                </a:lnTo>
                <a:lnTo>
                  <a:pt x="11482" y="2275"/>
                </a:lnTo>
                <a:lnTo>
                  <a:pt x="11299" y="2128"/>
                </a:lnTo>
                <a:lnTo>
                  <a:pt x="11189" y="2091"/>
                </a:lnTo>
                <a:lnTo>
                  <a:pt x="11079" y="2055"/>
                </a:lnTo>
                <a:close/>
                <a:moveTo>
                  <a:pt x="2715" y="1138"/>
                </a:moveTo>
                <a:lnTo>
                  <a:pt x="2569" y="1174"/>
                </a:lnTo>
                <a:lnTo>
                  <a:pt x="2422" y="1284"/>
                </a:lnTo>
                <a:lnTo>
                  <a:pt x="2385" y="1358"/>
                </a:lnTo>
                <a:lnTo>
                  <a:pt x="2165" y="1284"/>
                </a:lnTo>
                <a:lnTo>
                  <a:pt x="1762" y="1284"/>
                </a:lnTo>
                <a:lnTo>
                  <a:pt x="1542" y="1358"/>
                </a:lnTo>
                <a:lnTo>
                  <a:pt x="771" y="1504"/>
                </a:lnTo>
                <a:lnTo>
                  <a:pt x="368" y="1651"/>
                </a:lnTo>
                <a:lnTo>
                  <a:pt x="184" y="1725"/>
                </a:lnTo>
                <a:lnTo>
                  <a:pt x="38" y="1835"/>
                </a:lnTo>
                <a:lnTo>
                  <a:pt x="1" y="1908"/>
                </a:lnTo>
                <a:lnTo>
                  <a:pt x="1" y="1981"/>
                </a:lnTo>
                <a:lnTo>
                  <a:pt x="38" y="2018"/>
                </a:lnTo>
                <a:lnTo>
                  <a:pt x="111" y="2055"/>
                </a:lnTo>
                <a:lnTo>
                  <a:pt x="74" y="2348"/>
                </a:lnTo>
                <a:lnTo>
                  <a:pt x="74" y="2642"/>
                </a:lnTo>
                <a:lnTo>
                  <a:pt x="74" y="3705"/>
                </a:lnTo>
                <a:lnTo>
                  <a:pt x="111" y="4843"/>
                </a:lnTo>
                <a:lnTo>
                  <a:pt x="148" y="5980"/>
                </a:lnTo>
                <a:lnTo>
                  <a:pt x="184" y="6090"/>
                </a:lnTo>
                <a:lnTo>
                  <a:pt x="294" y="6200"/>
                </a:lnTo>
                <a:lnTo>
                  <a:pt x="404" y="6236"/>
                </a:lnTo>
                <a:lnTo>
                  <a:pt x="514" y="6200"/>
                </a:lnTo>
                <a:lnTo>
                  <a:pt x="624" y="6236"/>
                </a:lnTo>
                <a:lnTo>
                  <a:pt x="845" y="6273"/>
                </a:lnTo>
                <a:lnTo>
                  <a:pt x="1028" y="6236"/>
                </a:lnTo>
                <a:lnTo>
                  <a:pt x="1395" y="6163"/>
                </a:lnTo>
                <a:lnTo>
                  <a:pt x="2385" y="5980"/>
                </a:lnTo>
                <a:lnTo>
                  <a:pt x="2605" y="5943"/>
                </a:lnTo>
                <a:lnTo>
                  <a:pt x="2752" y="5906"/>
                </a:lnTo>
                <a:lnTo>
                  <a:pt x="2899" y="5833"/>
                </a:lnTo>
                <a:lnTo>
                  <a:pt x="2972" y="5686"/>
                </a:lnTo>
                <a:lnTo>
                  <a:pt x="2972" y="5576"/>
                </a:lnTo>
                <a:lnTo>
                  <a:pt x="2935" y="5503"/>
                </a:lnTo>
                <a:lnTo>
                  <a:pt x="2825" y="5429"/>
                </a:lnTo>
                <a:lnTo>
                  <a:pt x="2679" y="5393"/>
                </a:lnTo>
                <a:lnTo>
                  <a:pt x="2532" y="5393"/>
                </a:lnTo>
                <a:lnTo>
                  <a:pt x="2385" y="5429"/>
                </a:lnTo>
                <a:lnTo>
                  <a:pt x="2055" y="5503"/>
                </a:lnTo>
                <a:lnTo>
                  <a:pt x="1762" y="5576"/>
                </a:lnTo>
                <a:lnTo>
                  <a:pt x="1028" y="5723"/>
                </a:lnTo>
                <a:lnTo>
                  <a:pt x="698" y="5796"/>
                </a:lnTo>
                <a:lnTo>
                  <a:pt x="661" y="4953"/>
                </a:lnTo>
                <a:lnTo>
                  <a:pt x="624" y="4109"/>
                </a:lnTo>
                <a:lnTo>
                  <a:pt x="845" y="4109"/>
                </a:lnTo>
                <a:lnTo>
                  <a:pt x="1028" y="4072"/>
                </a:lnTo>
                <a:lnTo>
                  <a:pt x="1431" y="3962"/>
                </a:lnTo>
                <a:lnTo>
                  <a:pt x="2459" y="3742"/>
                </a:lnTo>
                <a:lnTo>
                  <a:pt x="2495" y="3779"/>
                </a:lnTo>
                <a:lnTo>
                  <a:pt x="2605" y="3779"/>
                </a:lnTo>
                <a:lnTo>
                  <a:pt x="2679" y="3742"/>
                </a:lnTo>
                <a:lnTo>
                  <a:pt x="2752" y="3705"/>
                </a:lnTo>
                <a:lnTo>
                  <a:pt x="2789" y="3669"/>
                </a:lnTo>
                <a:lnTo>
                  <a:pt x="2862" y="3559"/>
                </a:lnTo>
                <a:lnTo>
                  <a:pt x="2899" y="3485"/>
                </a:lnTo>
                <a:lnTo>
                  <a:pt x="2899" y="3412"/>
                </a:lnTo>
                <a:lnTo>
                  <a:pt x="2862" y="3339"/>
                </a:lnTo>
                <a:lnTo>
                  <a:pt x="2825" y="3265"/>
                </a:lnTo>
                <a:lnTo>
                  <a:pt x="2715" y="3155"/>
                </a:lnTo>
                <a:lnTo>
                  <a:pt x="2532" y="3155"/>
                </a:lnTo>
                <a:lnTo>
                  <a:pt x="1431" y="3449"/>
                </a:lnTo>
                <a:lnTo>
                  <a:pt x="1028" y="3522"/>
                </a:lnTo>
                <a:lnTo>
                  <a:pt x="808" y="3595"/>
                </a:lnTo>
                <a:lnTo>
                  <a:pt x="624" y="3632"/>
                </a:lnTo>
                <a:lnTo>
                  <a:pt x="588" y="2788"/>
                </a:lnTo>
                <a:lnTo>
                  <a:pt x="588" y="2458"/>
                </a:lnTo>
                <a:lnTo>
                  <a:pt x="551" y="2091"/>
                </a:lnTo>
                <a:lnTo>
                  <a:pt x="1065" y="1981"/>
                </a:lnTo>
                <a:lnTo>
                  <a:pt x="1615" y="1835"/>
                </a:lnTo>
                <a:lnTo>
                  <a:pt x="1798" y="1798"/>
                </a:lnTo>
                <a:lnTo>
                  <a:pt x="2055" y="1798"/>
                </a:lnTo>
                <a:lnTo>
                  <a:pt x="2165" y="1871"/>
                </a:lnTo>
                <a:lnTo>
                  <a:pt x="2238" y="1908"/>
                </a:lnTo>
                <a:lnTo>
                  <a:pt x="2312" y="1945"/>
                </a:lnTo>
                <a:lnTo>
                  <a:pt x="2422" y="1945"/>
                </a:lnTo>
                <a:lnTo>
                  <a:pt x="2495" y="1908"/>
                </a:lnTo>
                <a:lnTo>
                  <a:pt x="3009" y="1651"/>
                </a:lnTo>
                <a:lnTo>
                  <a:pt x="3082" y="1615"/>
                </a:lnTo>
                <a:lnTo>
                  <a:pt x="3119" y="1578"/>
                </a:lnTo>
                <a:lnTo>
                  <a:pt x="3156" y="1431"/>
                </a:lnTo>
                <a:lnTo>
                  <a:pt x="3119" y="1284"/>
                </a:lnTo>
                <a:lnTo>
                  <a:pt x="3082" y="1248"/>
                </a:lnTo>
                <a:lnTo>
                  <a:pt x="3009" y="1174"/>
                </a:lnTo>
                <a:lnTo>
                  <a:pt x="2862" y="113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4" name="Google Shape;274;p4"/>
          <p:cNvSpPr/>
          <p:nvPr/>
        </p:nvSpPr>
        <p:spPr>
          <a:xfrm>
            <a:off x="-324171" y="72281"/>
            <a:ext cx="786656" cy="552172"/>
          </a:xfrm>
          <a:custGeom>
            <a:avLst/>
            <a:gdLst/>
            <a:ahLst/>
            <a:cxnLst/>
            <a:rect l="l" t="t" r="r" b="b"/>
            <a:pathLst>
              <a:path w="20800" h="14600" extrusionOk="0">
                <a:moveTo>
                  <a:pt x="5466" y="441"/>
                </a:moveTo>
                <a:lnTo>
                  <a:pt x="5650" y="478"/>
                </a:lnTo>
                <a:lnTo>
                  <a:pt x="5577" y="478"/>
                </a:lnTo>
                <a:lnTo>
                  <a:pt x="5466" y="441"/>
                </a:lnTo>
                <a:close/>
                <a:moveTo>
                  <a:pt x="4843" y="478"/>
                </a:moveTo>
                <a:lnTo>
                  <a:pt x="4806" y="514"/>
                </a:lnTo>
                <a:lnTo>
                  <a:pt x="4586" y="551"/>
                </a:lnTo>
                <a:lnTo>
                  <a:pt x="4843" y="478"/>
                </a:lnTo>
                <a:close/>
                <a:moveTo>
                  <a:pt x="5173" y="808"/>
                </a:moveTo>
                <a:lnTo>
                  <a:pt x="5210" y="844"/>
                </a:lnTo>
                <a:lnTo>
                  <a:pt x="5246" y="918"/>
                </a:lnTo>
                <a:lnTo>
                  <a:pt x="5356" y="991"/>
                </a:lnTo>
                <a:lnTo>
                  <a:pt x="5503" y="1028"/>
                </a:lnTo>
                <a:lnTo>
                  <a:pt x="5760" y="1028"/>
                </a:lnTo>
                <a:lnTo>
                  <a:pt x="5870" y="991"/>
                </a:lnTo>
                <a:lnTo>
                  <a:pt x="5980" y="991"/>
                </a:lnTo>
                <a:lnTo>
                  <a:pt x="6017" y="1028"/>
                </a:lnTo>
                <a:lnTo>
                  <a:pt x="6053" y="1101"/>
                </a:lnTo>
                <a:lnTo>
                  <a:pt x="6163" y="1431"/>
                </a:lnTo>
                <a:lnTo>
                  <a:pt x="6163" y="1725"/>
                </a:lnTo>
                <a:lnTo>
                  <a:pt x="6127" y="2055"/>
                </a:lnTo>
                <a:lnTo>
                  <a:pt x="6053" y="2348"/>
                </a:lnTo>
                <a:lnTo>
                  <a:pt x="5980" y="2532"/>
                </a:lnTo>
                <a:lnTo>
                  <a:pt x="5907" y="2715"/>
                </a:lnTo>
                <a:lnTo>
                  <a:pt x="5650" y="3009"/>
                </a:lnTo>
                <a:lnTo>
                  <a:pt x="5393" y="3229"/>
                </a:lnTo>
                <a:lnTo>
                  <a:pt x="5063" y="3412"/>
                </a:lnTo>
                <a:lnTo>
                  <a:pt x="5063" y="3375"/>
                </a:lnTo>
                <a:lnTo>
                  <a:pt x="5063" y="3302"/>
                </a:lnTo>
                <a:lnTo>
                  <a:pt x="5026" y="3265"/>
                </a:lnTo>
                <a:lnTo>
                  <a:pt x="4953" y="3229"/>
                </a:lnTo>
                <a:lnTo>
                  <a:pt x="4880" y="3229"/>
                </a:lnTo>
                <a:lnTo>
                  <a:pt x="5063" y="2789"/>
                </a:lnTo>
                <a:lnTo>
                  <a:pt x="5063" y="2715"/>
                </a:lnTo>
                <a:lnTo>
                  <a:pt x="4990" y="2679"/>
                </a:lnTo>
                <a:lnTo>
                  <a:pt x="4953" y="2679"/>
                </a:lnTo>
                <a:lnTo>
                  <a:pt x="4880" y="2715"/>
                </a:lnTo>
                <a:lnTo>
                  <a:pt x="4549" y="3229"/>
                </a:lnTo>
                <a:lnTo>
                  <a:pt x="4329" y="3559"/>
                </a:lnTo>
                <a:lnTo>
                  <a:pt x="4109" y="3522"/>
                </a:lnTo>
                <a:lnTo>
                  <a:pt x="3853" y="3486"/>
                </a:lnTo>
                <a:lnTo>
                  <a:pt x="3706" y="3449"/>
                </a:lnTo>
                <a:lnTo>
                  <a:pt x="3999" y="3192"/>
                </a:lnTo>
                <a:lnTo>
                  <a:pt x="4586" y="2642"/>
                </a:lnTo>
                <a:lnTo>
                  <a:pt x="4586" y="2568"/>
                </a:lnTo>
                <a:lnTo>
                  <a:pt x="4586" y="2495"/>
                </a:lnTo>
                <a:lnTo>
                  <a:pt x="4513" y="2458"/>
                </a:lnTo>
                <a:lnTo>
                  <a:pt x="4439" y="2458"/>
                </a:lnTo>
                <a:lnTo>
                  <a:pt x="3486" y="3119"/>
                </a:lnTo>
                <a:lnTo>
                  <a:pt x="3302" y="3265"/>
                </a:lnTo>
                <a:lnTo>
                  <a:pt x="3229" y="3192"/>
                </a:lnTo>
                <a:lnTo>
                  <a:pt x="3266" y="3082"/>
                </a:lnTo>
                <a:lnTo>
                  <a:pt x="3302" y="3009"/>
                </a:lnTo>
                <a:lnTo>
                  <a:pt x="3266" y="2935"/>
                </a:lnTo>
                <a:lnTo>
                  <a:pt x="3229" y="2899"/>
                </a:lnTo>
                <a:lnTo>
                  <a:pt x="3339" y="2935"/>
                </a:lnTo>
                <a:lnTo>
                  <a:pt x="3669" y="2752"/>
                </a:lnTo>
                <a:lnTo>
                  <a:pt x="4733" y="2055"/>
                </a:lnTo>
                <a:lnTo>
                  <a:pt x="4770" y="1982"/>
                </a:lnTo>
                <a:lnTo>
                  <a:pt x="4770" y="1945"/>
                </a:lnTo>
                <a:lnTo>
                  <a:pt x="4733" y="1872"/>
                </a:lnTo>
                <a:lnTo>
                  <a:pt x="4660" y="1872"/>
                </a:lnTo>
                <a:lnTo>
                  <a:pt x="4329" y="1982"/>
                </a:lnTo>
                <a:lnTo>
                  <a:pt x="3816" y="2202"/>
                </a:lnTo>
                <a:lnTo>
                  <a:pt x="3302" y="2458"/>
                </a:lnTo>
                <a:lnTo>
                  <a:pt x="3082" y="2642"/>
                </a:lnTo>
                <a:lnTo>
                  <a:pt x="2935" y="2789"/>
                </a:lnTo>
                <a:lnTo>
                  <a:pt x="2899" y="2605"/>
                </a:lnTo>
                <a:lnTo>
                  <a:pt x="2899" y="2458"/>
                </a:lnTo>
                <a:lnTo>
                  <a:pt x="3082" y="2385"/>
                </a:lnTo>
                <a:lnTo>
                  <a:pt x="3266" y="2238"/>
                </a:lnTo>
                <a:lnTo>
                  <a:pt x="3632" y="2018"/>
                </a:lnTo>
                <a:lnTo>
                  <a:pt x="4109" y="1725"/>
                </a:lnTo>
                <a:lnTo>
                  <a:pt x="4586" y="1505"/>
                </a:lnTo>
                <a:lnTo>
                  <a:pt x="4660" y="1431"/>
                </a:lnTo>
                <a:lnTo>
                  <a:pt x="4660" y="1358"/>
                </a:lnTo>
                <a:lnTo>
                  <a:pt x="4586" y="1321"/>
                </a:lnTo>
                <a:lnTo>
                  <a:pt x="4513" y="1285"/>
                </a:lnTo>
                <a:lnTo>
                  <a:pt x="4256" y="1358"/>
                </a:lnTo>
                <a:lnTo>
                  <a:pt x="3963" y="1431"/>
                </a:lnTo>
                <a:lnTo>
                  <a:pt x="3706" y="1505"/>
                </a:lnTo>
                <a:lnTo>
                  <a:pt x="3449" y="1651"/>
                </a:lnTo>
                <a:lnTo>
                  <a:pt x="3156" y="1798"/>
                </a:lnTo>
                <a:lnTo>
                  <a:pt x="3302" y="1578"/>
                </a:lnTo>
                <a:lnTo>
                  <a:pt x="3486" y="1358"/>
                </a:lnTo>
                <a:lnTo>
                  <a:pt x="3779" y="1211"/>
                </a:lnTo>
                <a:lnTo>
                  <a:pt x="4109" y="1065"/>
                </a:lnTo>
                <a:lnTo>
                  <a:pt x="4733" y="844"/>
                </a:lnTo>
                <a:lnTo>
                  <a:pt x="4770" y="918"/>
                </a:lnTo>
                <a:lnTo>
                  <a:pt x="4843" y="991"/>
                </a:lnTo>
                <a:lnTo>
                  <a:pt x="4916" y="991"/>
                </a:lnTo>
                <a:lnTo>
                  <a:pt x="4990" y="1028"/>
                </a:lnTo>
                <a:lnTo>
                  <a:pt x="5063" y="991"/>
                </a:lnTo>
                <a:lnTo>
                  <a:pt x="5100" y="955"/>
                </a:lnTo>
                <a:lnTo>
                  <a:pt x="5173" y="881"/>
                </a:lnTo>
                <a:lnTo>
                  <a:pt x="5173" y="808"/>
                </a:lnTo>
                <a:close/>
                <a:moveTo>
                  <a:pt x="9648" y="3302"/>
                </a:moveTo>
                <a:lnTo>
                  <a:pt x="9905" y="3375"/>
                </a:lnTo>
                <a:lnTo>
                  <a:pt x="9905" y="3412"/>
                </a:lnTo>
                <a:lnTo>
                  <a:pt x="10125" y="3632"/>
                </a:lnTo>
                <a:lnTo>
                  <a:pt x="10308" y="3889"/>
                </a:lnTo>
                <a:lnTo>
                  <a:pt x="10162" y="4036"/>
                </a:lnTo>
                <a:lnTo>
                  <a:pt x="9978" y="4182"/>
                </a:lnTo>
                <a:lnTo>
                  <a:pt x="9795" y="4293"/>
                </a:lnTo>
                <a:lnTo>
                  <a:pt x="9612" y="4329"/>
                </a:lnTo>
                <a:lnTo>
                  <a:pt x="9501" y="4293"/>
                </a:lnTo>
                <a:lnTo>
                  <a:pt x="9428" y="4256"/>
                </a:lnTo>
                <a:lnTo>
                  <a:pt x="9501" y="4146"/>
                </a:lnTo>
                <a:lnTo>
                  <a:pt x="9501" y="4072"/>
                </a:lnTo>
                <a:lnTo>
                  <a:pt x="9465" y="3999"/>
                </a:lnTo>
                <a:lnTo>
                  <a:pt x="9391" y="3926"/>
                </a:lnTo>
                <a:lnTo>
                  <a:pt x="9245" y="3926"/>
                </a:lnTo>
                <a:lnTo>
                  <a:pt x="9465" y="3816"/>
                </a:lnTo>
                <a:lnTo>
                  <a:pt x="9501" y="3779"/>
                </a:lnTo>
                <a:lnTo>
                  <a:pt x="9538" y="3742"/>
                </a:lnTo>
                <a:lnTo>
                  <a:pt x="9538" y="3632"/>
                </a:lnTo>
                <a:lnTo>
                  <a:pt x="9465" y="3559"/>
                </a:lnTo>
                <a:lnTo>
                  <a:pt x="9391" y="3522"/>
                </a:lnTo>
                <a:lnTo>
                  <a:pt x="9355" y="3522"/>
                </a:lnTo>
                <a:lnTo>
                  <a:pt x="9061" y="3632"/>
                </a:lnTo>
                <a:lnTo>
                  <a:pt x="9208" y="3375"/>
                </a:lnTo>
                <a:lnTo>
                  <a:pt x="9281" y="3412"/>
                </a:lnTo>
                <a:lnTo>
                  <a:pt x="9355" y="3412"/>
                </a:lnTo>
                <a:lnTo>
                  <a:pt x="9501" y="3375"/>
                </a:lnTo>
                <a:lnTo>
                  <a:pt x="9648" y="3302"/>
                </a:lnTo>
                <a:close/>
                <a:moveTo>
                  <a:pt x="1505" y="4329"/>
                </a:moveTo>
                <a:lnTo>
                  <a:pt x="1615" y="4366"/>
                </a:lnTo>
                <a:lnTo>
                  <a:pt x="1725" y="4439"/>
                </a:lnTo>
                <a:lnTo>
                  <a:pt x="1872" y="4586"/>
                </a:lnTo>
                <a:lnTo>
                  <a:pt x="1908" y="4769"/>
                </a:lnTo>
                <a:lnTo>
                  <a:pt x="1945" y="4916"/>
                </a:lnTo>
                <a:lnTo>
                  <a:pt x="1908" y="5100"/>
                </a:lnTo>
                <a:lnTo>
                  <a:pt x="1872" y="5246"/>
                </a:lnTo>
                <a:lnTo>
                  <a:pt x="1762" y="5393"/>
                </a:lnTo>
                <a:lnTo>
                  <a:pt x="1615" y="5503"/>
                </a:lnTo>
                <a:lnTo>
                  <a:pt x="1468" y="5576"/>
                </a:lnTo>
                <a:lnTo>
                  <a:pt x="1432" y="5430"/>
                </a:lnTo>
                <a:lnTo>
                  <a:pt x="1432" y="5283"/>
                </a:lnTo>
                <a:lnTo>
                  <a:pt x="1432" y="5210"/>
                </a:lnTo>
                <a:lnTo>
                  <a:pt x="1395" y="5136"/>
                </a:lnTo>
                <a:lnTo>
                  <a:pt x="1395" y="5063"/>
                </a:lnTo>
                <a:lnTo>
                  <a:pt x="1321" y="4989"/>
                </a:lnTo>
                <a:lnTo>
                  <a:pt x="1285" y="4953"/>
                </a:lnTo>
                <a:lnTo>
                  <a:pt x="1175" y="4989"/>
                </a:lnTo>
                <a:lnTo>
                  <a:pt x="1028" y="5063"/>
                </a:lnTo>
                <a:lnTo>
                  <a:pt x="1138" y="4989"/>
                </a:lnTo>
                <a:lnTo>
                  <a:pt x="1321" y="4879"/>
                </a:lnTo>
                <a:lnTo>
                  <a:pt x="1468" y="4769"/>
                </a:lnTo>
                <a:lnTo>
                  <a:pt x="1542" y="4696"/>
                </a:lnTo>
                <a:lnTo>
                  <a:pt x="1505" y="4623"/>
                </a:lnTo>
                <a:lnTo>
                  <a:pt x="1468" y="4549"/>
                </a:lnTo>
                <a:lnTo>
                  <a:pt x="1395" y="4513"/>
                </a:lnTo>
                <a:lnTo>
                  <a:pt x="1432" y="4476"/>
                </a:lnTo>
                <a:lnTo>
                  <a:pt x="1468" y="4439"/>
                </a:lnTo>
                <a:lnTo>
                  <a:pt x="1468" y="4403"/>
                </a:lnTo>
                <a:lnTo>
                  <a:pt x="1432" y="4329"/>
                </a:lnTo>
                <a:close/>
                <a:moveTo>
                  <a:pt x="1138" y="5576"/>
                </a:moveTo>
                <a:lnTo>
                  <a:pt x="1138" y="5650"/>
                </a:lnTo>
                <a:lnTo>
                  <a:pt x="1028" y="5613"/>
                </a:lnTo>
                <a:lnTo>
                  <a:pt x="1138" y="5576"/>
                </a:lnTo>
                <a:close/>
                <a:moveTo>
                  <a:pt x="7887" y="5907"/>
                </a:moveTo>
                <a:lnTo>
                  <a:pt x="8218" y="5980"/>
                </a:lnTo>
                <a:lnTo>
                  <a:pt x="8291" y="6090"/>
                </a:lnTo>
                <a:lnTo>
                  <a:pt x="8401" y="6163"/>
                </a:lnTo>
                <a:lnTo>
                  <a:pt x="8511" y="6273"/>
                </a:lnTo>
                <a:lnTo>
                  <a:pt x="8621" y="6383"/>
                </a:lnTo>
                <a:lnTo>
                  <a:pt x="8694" y="6530"/>
                </a:lnTo>
                <a:lnTo>
                  <a:pt x="8768" y="6677"/>
                </a:lnTo>
                <a:lnTo>
                  <a:pt x="8805" y="6934"/>
                </a:lnTo>
                <a:lnTo>
                  <a:pt x="8768" y="7154"/>
                </a:lnTo>
                <a:lnTo>
                  <a:pt x="8658" y="7374"/>
                </a:lnTo>
                <a:lnTo>
                  <a:pt x="8548" y="7557"/>
                </a:lnTo>
                <a:lnTo>
                  <a:pt x="8438" y="7704"/>
                </a:lnTo>
                <a:lnTo>
                  <a:pt x="8291" y="7814"/>
                </a:lnTo>
                <a:lnTo>
                  <a:pt x="8144" y="7887"/>
                </a:lnTo>
                <a:lnTo>
                  <a:pt x="7998" y="7961"/>
                </a:lnTo>
                <a:lnTo>
                  <a:pt x="8071" y="7594"/>
                </a:lnTo>
                <a:lnTo>
                  <a:pt x="8071" y="7520"/>
                </a:lnTo>
                <a:lnTo>
                  <a:pt x="8034" y="7484"/>
                </a:lnTo>
                <a:lnTo>
                  <a:pt x="7961" y="7484"/>
                </a:lnTo>
                <a:lnTo>
                  <a:pt x="7924" y="7520"/>
                </a:lnTo>
                <a:lnTo>
                  <a:pt x="7741" y="7741"/>
                </a:lnTo>
                <a:lnTo>
                  <a:pt x="7557" y="7997"/>
                </a:lnTo>
                <a:lnTo>
                  <a:pt x="7264" y="7924"/>
                </a:lnTo>
                <a:lnTo>
                  <a:pt x="7484" y="7594"/>
                </a:lnTo>
                <a:lnTo>
                  <a:pt x="7741" y="7337"/>
                </a:lnTo>
                <a:lnTo>
                  <a:pt x="7741" y="7264"/>
                </a:lnTo>
                <a:lnTo>
                  <a:pt x="7741" y="7227"/>
                </a:lnTo>
                <a:lnTo>
                  <a:pt x="7631" y="7227"/>
                </a:lnTo>
                <a:lnTo>
                  <a:pt x="7447" y="7337"/>
                </a:lnTo>
                <a:lnTo>
                  <a:pt x="7264" y="7447"/>
                </a:lnTo>
                <a:lnTo>
                  <a:pt x="7080" y="7594"/>
                </a:lnTo>
                <a:lnTo>
                  <a:pt x="6934" y="7777"/>
                </a:lnTo>
                <a:lnTo>
                  <a:pt x="6860" y="7704"/>
                </a:lnTo>
                <a:lnTo>
                  <a:pt x="6714" y="7557"/>
                </a:lnTo>
                <a:lnTo>
                  <a:pt x="7227" y="7264"/>
                </a:lnTo>
                <a:lnTo>
                  <a:pt x="7741" y="6934"/>
                </a:lnTo>
                <a:lnTo>
                  <a:pt x="7741" y="6897"/>
                </a:lnTo>
                <a:lnTo>
                  <a:pt x="7704" y="6860"/>
                </a:lnTo>
                <a:lnTo>
                  <a:pt x="7411" y="6860"/>
                </a:lnTo>
                <a:lnTo>
                  <a:pt x="7080" y="6934"/>
                </a:lnTo>
                <a:lnTo>
                  <a:pt x="6787" y="7044"/>
                </a:lnTo>
                <a:lnTo>
                  <a:pt x="6530" y="7227"/>
                </a:lnTo>
                <a:lnTo>
                  <a:pt x="6494" y="7007"/>
                </a:lnTo>
                <a:lnTo>
                  <a:pt x="6494" y="6750"/>
                </a:lnTo>
                <a:lnTo>
                  <a:pt x="6604" y="6713"/>
                </a:lnTo>
                <a:lnTo>
                  <a:pt x="6970" y="6603"/>
                </a:lnTo>
                <a:lnTo>
                  <a:pt x="7117" y="6530"/>
                </a:lnTo>
                <a:lnTo>
                  <a:pt x="7301" y="6420"/>
                </a:lnTo>
                <a:lnTo>
                  <a:pt x="7337" y="6347"/>
                </a:lnTo>
                <a:lnTo>
                  <a:pt x="7337" y="6310"/>
                </a:lnTo>
                <a:lnTo>
                  <a:pt x="7301" y="6310"/>
                </a:lnTo>
                <a:lnTo>
                  <a:pt x="7007" y="6273"/>
                </a:lnTo>
                <a:lnTo>
                  <a:pt x="6750" y="6310"/>
                </a:lnTo>
                <a:lnTo>
                  <a:pt x="6750" y="6310"/>
                </a:lnTo>
                <a:lnTo>
                  <a:pt x="6860" y="6200"/>
                </a:lnTo>
                <a:lnTo>
                  <a:pt x="6970" y="6090"/>
                </a:lnTo>
                <a:lnTo>
                  <a:pt x="7117" y="6017"/>
                </a:lnTo>
                <a:lnTo>
                  <a:pt x="7264" y="5943"/>
                </a:lnTo>
                <a:lnTo>
                  <a:pt x="7557" y="5907"/>
                </a:lnTo>
                <a:close/>
                <a:moveTo>
                  <a:pt x="4953" y="1"/>
                </a:moveTo>
                <a:lnTo>
                  <a:pt x="4733" y="37"/>
                </a:lnTo>
                <a:lnTo>
                  <a:pt x="4476" y="111"/>
                </a:lnTo>
                <a:lnTo>
                  <a:pt x="4256" y="184"/>
                </a:lnTo>
                <a:lnTo>
                  <a:pt x="4036" y="294"/>
                </a:lnTo>
                <a:lnTo>
                  <a:pt x="3632" y="551"/>
                </a:lnTo>
                <a:lnTo>
                  <a:pt x="3302" y="881"/>
                </a:lnTo>
                <a:lnTo>
                  <a:pt x="2972" y="1248"/>
                </a:lnTo>
                <a:lnTo>
                  <a:pt x="2679" y="1651"/>
                </a:lnTo>
                <a:lnTo>
                  <a:pt x="2569" y="1872"/>
                </a:lnTo>
                <a:lnTo>
                  <a:pt x="2495" y="2092"/>
                </a:lnTo>
                <a:lnTo>
                  <a:pt x="2422" y="2348"/>
                </a:lnTo>
                <a:lnTo>
                  <a:pt x="2385" y="2568"/>
                </a:lnTo>
                <a:lnTo>
                  <a:pt x="2422" y="2789"/>
                </a:lnTo>
                <a:lnTo>
                  <a:pt x="2459" y="2935"/>
                </a:lnTo>
                <a:lnTo>
                  <a:pt x="2532" y="3119"/>
                </a:lnTo>
                <a:lnTo>
                  <a:pt x="2605" y="3265"/>
                </a:lnTo>
                <a:lnTo>
                  <a:pt x="2495" y="3339"/>
                </a:lnTo>
                <a:lnTo>
                  <a:pt x="2018" y="3559"/>
                </a:lnTo>
                <a:lnTo>
                  <a:pt x="1798" y="3706"/>
                </a:lnTo>
                <a:lnTo>
                  <a:pt x="1688" y="3779"/>
                </a:lnTo>
                <a:lnTo>
                  <a:pt x="1578" y="3852"/>
                </a:lnTo>
                <a:lnTo>
                  <a:pt x="1065" y="3852"/>
                </a:lnTo>
                <a:lnTo>
                  <a:pt x="881" y="3926"/>
                </a:lnTo>
                <a:lnTo>
                  <a:pt x="735" y="3999"/>
                </a:lnTo>
                <a:lnTo>
                  <a:pt x="588" y="4109"/>
                </a:lnTo>
                <a:lnTo>
                  <a:pt x="478" y="4256"/>
                </a:lnTo>
                <a:lnTo>
                  <a:pt x="368" y="4403"/>
                </a:lnTo>
                <a:lnTo>
                  <a:pt x="184" y="4623"/>
                </a:lnTo>
                <a:lnTo>
                  <a:pt x="74" y="4879"/>
                </a:lnTo>
                <a:lnTo>
                  <a:pt x="38" y="4989"/>
                </a:lnTo>
                <a:lnTo>
                  <a:pt x="1" y="5136"/>
                </a:lnTo>
                <a:lnTo>
                  <a:pt x="38" y="5283"/>
                </a:lnTo>
                <a:lnTo>
                  <a:pt x="74" y="5430"/>
                </a:lnTo>
                <a:lnTo>
                  <a:pt x="184" y="5576"/>
                </a:lnTo>
                <a:lnTo>
                  <a:pt x="258" y="5723"/>
                </a:lnTo>
                <a:lnTo>
                  <a:pt x="404" y="5833"/>
                </a:lnTo>
                <a:lnTo>
                  <a:pt x="514" y="5943"/>
                </a:lnTo>
                <a:lnTo>
                  <a:pt x="661" y="6017"/>
                </a:lnTo>
                <a:lnTo>
                  <a:pt x="845" y="6053"/>
                </a:lnTo>
                <a:lnTo>
                  <a:pt x="1175" y="6127"/>
                </a:lnTo>
                <a:lnTo>
                  <a:pt x="1358" y="6127"/>
                </a:lnTo>
                <a:lnTo>
                  <a:pt x="1505" y="6090"/>
                </a:lnTo>
                <a:lnTo>
                  <a:pt x="1688" y="6053"/>
                </a:lnTo>
                <a:lnTo>
                  <a:pt x="1835" y="5980"/>
                </a:lnTo>
                <a:lnTo>
                  <a:pt x="2055" y="5760"/>
                </a:lnTo>
                <a:lnTo>
                  <a:pt x="2275" y="5503"/>
                </a:lnTo>
                <a:lnTo>
                  <a:pt x="2385" y="5210"/>
                </a:lnTo>
                <a:lnTo>
                  <a:pt x="2422" y="5063"/>
                </a:lnTo>
                <a:lnTo>
                  <a:pt x="2422" y="4879"/>
                </a:lnTo>
                <a:lnTo>
                  <a:pt x="2385" y="4733"/>
                </a:lnTo>
                <a:lnTo>
                  <a:pt x="2349" y="4586"/>
                </a:lnTo>
                <a:lnTo>
                  <a:pt x="2275" y="4403"/>
                </a:lnTo>
                <a:lnTo>
                  <a:pt x="2202" y="4256"/>
                </a:lnTo>
                <a:lnTo>
                  <a:pt x="2092" y="4146"/>
                </a:lnTo>
                <a:lnTo>
                  <a:pt x="2055" y="4109"/>
                </a:lnTo>
                <a:lnTo>
                  <a:pt x="2165" y="4036"/>
                </a:lnTo>
                <a:lnTo>
                  <a:pt x="2495" y="3816"/>
                </a:lnTo>
                <a:lnTo>
                  <a:pt x="2679" y="3669"/>
                </a:lnTo>
                <a:lnTo>
                  <a:pt x="2862" y="3522"/>
                </a:lnTo>
                <a:lnTo>
                  <a:pt x="3119" y="3706"/>
                </a:lnTo>
                <a:lnTo>
                  <a:pt x="3156" y="3779"/>
                </a:lnTo>
                <a:lnTo>
                  <a:pt x="3229" y="3816"/>
                </a:lnTo>
                <a:lnTo>
                  <a:pt x="3339" y="3816"/>
                </a:lnTo>
                <a:lnTo>
                  <a:pt x="3706" y="3962"/>
                </a:lnTo>
                <a:lnTo>
                  <a:pt x="4109" y="4036"/>
                </a:lnTo>
                <a:lnTo>
                  <a:pt x="4513" y="4072"/>
                </a:lnTo>
                <a:lnTo>
                  <a:pt x="4880" y="3999"/>
                </a:lnTo>
                <a:lnTo>
                  <a:pt x="5246" y="3889"/>
                </a:lnTo>
                <a:lnTo>
                  <a:pt x="5283" y="3962"/>
                </a:lnTo>
                <a:lnTo>
                  <a:pt x="5320" y="4036"/>
                </a:lnTo>
                <a:lnTo>
                  <a:pt x="5540" y="4219"/>
                </a:lnTo>
                <a:lnTo>
                  <a:pt x="5723" y="4439"/>
                </a:lnTo>
                <a:lnTo>
                  <a:pt x="5980" y="4916"/>
                </a:lnTo>
                <a:lnTo>
                  <a:pt x="6200" y="5430"/>
                </a:lnTo>
                <a:lnTo>
                  <a:pt x="6347" y="5650"/>
                </a:lnTo>
                <a:lnTo>
                  <a:pt x="6530" y="5870"/>
                </a:lnTo>
                <a:lnTo>
                  <a:pt x="6347" y="6017"/>
                </a:lnTo>
                <a:lnTo>
                  <a:pt x="6237" y="6200"/>
                </a:lnTo>
                <a:lnTo>
                  <a:pt x="6127" y="6383"/>
                </a:lnTo>
                <a:lnTo>
                  <a:pt x="6053" y="6567"/>
                </a:lnTo>
                <a:lnTo>
                  <a:pt x="5797" y="6713"/>
                </a:lnTo>
                <a:lnTo>
                  <a:pt x="5723" y="6824"/>
                </a:lnTo>
                <a:lnTo>
                  <a:pt x="5723" y="6934"/>
                </a:lnTo>
                <a:lnTo>
                  <a:pt x="5760" y="7044"/>
                </a:lnTo>
                <a:lnTo>
                  <a:pt x="5833" y="7080"/>
                </a:lnTo>
                <a:lnTo>
                  <a:pt x="6017" y="7080"/>
                </a:lnTo>
                <a:lnTo>
                  <a:pt x="6053" y="7300"/>
                </a:lnTo>
                <a:lnTo>
                  <a:pt x="6127" y="7520"/>
                </a:lnTo>
                <a:lnTo>
                  <a:pt x="6127" y="7631"/>
                </a:lnTo>
                <a:lnTo>
                  <a:pt x="6127" y="7741"/>
                </a:lnTo>
                <a:lnTo>
                  <a:pt x="6200" y="7814"/>
                </a:lnTo>
                <a:lnTo>
                  <a:pt x="6310" y="7851"/>
                </a:lnTo>
                <a:lnTo>
                  <a:pt x="6347" y="7851"/>
                </a:lnTo>
                <a:lnTo>
                  <a:pt x="6494" y="8034"/>
                </a:lnTo>
                <a:lnTo>
                  <a:pt x="6640" y="8144"/>
                </a:lnTo>
                <a:lnTo>
                  <a:pt x="6787" y="8254"/>
                </a:lnTo>
                <a:lnTo>
                  <a:pt x="6860" y="8291"/>
                </a:lnTo>
                <a:lnTo>
                  <a:pt x="6934" y="8327"/>
                </a:lnTo>
                <a:lnTo>
                  <a:pt x="7191" y="8438"/>
                </a:lnTo>
                <a:lnTo>
                  <a:pt x="7447" y="8474"/>
                </a:lnTo>
                <a:lnTo>
                  <a:pt x="7741" y="8474"/>
                </a:lnTo>
                <a:lnTo>
                  <a:pt x="7998" y="8438"/>
                </a:lnTo>
                <a:lnTo>
                  <a:pt x="8254" y="8364"/>
                </a:lnTo>
                <a:lnTo>
                  <a:pt x="8511" y="8254"/>
                </a:lnTo>
                <a:lnTo>
                  <a:pt x="8731" y="8071"/>
                </a:lnTo>
                <a:lnTo>
                  <a:pt x="8915" y="7887"/>
                </a:lnTo>
                <a:lnTo>
                  <a:pt x="9098" y="7631"/>
                </a:lnTo>
                <a:lnTo>
                  <a:pt x="9245" y="7300"/>
                </a:lnTo>
                <a:lnTo>
                  <a:pt x="9281" y="7007"/>
                </a:lnTo>
                <a:lnTo>
                  <a:pt x="9318" y="6824"/>
                </a:lnTo>
                <a:lnTo>
                  <a:pt x="9281" y="6677"/>
                </a:lnTo>
                <a:lnTo>
                  <a:pt x="9208" y="6457"/>
                </a:lnTo>
                <a:lnTo>
                  <a:pt x="9135" y="6200"/>
                </a:lnTo>
                <a:lnTo>
                  <a:pt x="8951" y="5980"/>
                </a:lnTo>
                <a:lnTo>
                  <a:pt x="8878" y="5907"/>
                </a:lnTo>
                <a:lnTo>
                  <a:pt x="8768" y="5833"/>
                </a:lnTo>
                <a:lnTo>
                  <a:pt x="8805" y="5686"/>
                </a:lnTo>
                <a:lnTo>
                  <a:pt x="9025" y="5246"/>
                </a:lnTo>
                <a:lnTo>
                  <a:pt x="9208" y="4769"/>
                </a:lnTo>
                <a:lnTo>
                  <a:pt x="9428" y="4806"/>
                </a:lnTo>
                <a:lnTo>
                  <a:pt x="9648" y="4806"/>
                </a:lnTo>
                <a:lnTo>
                  <a:pt x="9832" y="4733"/>
                </a:lnTo>
                <a:lnTo>
                  <a:pt x="10052" y="4659"/>
                </a:lnTo>
                <a:lnTo>
                  <a:pt x="10235" y="4549"/>
                </a:lnTo>
                <a:lnTo>
                  <a:pt x="10419" y="4403"/>
                </a:lnTo>
                <a:lnTo>
                  <a:pt x="10712" y="4109"/>
                </a:lnTo>
                <a:lnTo>
                  <a:pt x="10785" y="3962"/>
                </a:lnTo>
                <a:lnTo>
                  <a:pt x="10785" y="3816"/>
                </a:lnTo>
                <a:lnTo>
                  <a:pt x="10639" y="3559"/>
                </a:lnTo>
                <a:lnTo>
                  <a:pt x="10492" y="3339"/>
                </a:lnTo>
                <a:lnTo>
                  <a:pt x="10345" y="3155"/>
                </a:lnTo>
                <a:lnTo>
                  <a:pt x="10125" y="2972"/>
                </a:lnTo>
                <a:lnTo>
                  <a:pt x="9905" y="2825"/>
                </a:lnTo>
                <a:lnTo>
                  <a:pt x="9795" y="2789"/>
                </a:lnTo>
                <a:lnTo>
                  <a:pt x="9685" y="2752"/>
                </a:lnTo>
                <a:lnTo>
                  <a:pt x="9501" y="2862"/>
                </a:lnTo>
                <a:lnTo>
                  <a:pt x="9391" y="2825"/>
                </a:lnTo>
                <a:lnTo>
                  <a:pt x="9318" y="2862"/>
                </a:lnTo>
                <a:lnTo>
                  <a:pt x="9025" y="3009"/>
                </a:lnTo>
                <a:lnTo>
                  <a:pt x="8768" y="3192"/>
                </a:lnTo>
                <a:lnTo>
                  <a:pt x="8658" y="3302"/>
                </a:lnTo>
                <a:lnTo>
                  <a:pt x="8548" y="3449"/>
                </a:lnTo>
                <a:lnTo>
                  <a:pt x="8474" y="3559"/>
                </a:lnTo>
                <a:lnTo>
                  <a:pt x="8438" y="3742"/>
                </a:lnTo>
                <a:lnTo>
                  <a:pt x="8438" y="3852"/>
                </a:lnTo>
                <a:lnTo>
                  <a:pt x="8438" y="3962"/>
                </a:lnTo>
                <a:lnTo>
                  <a:pt x="8474" y="4182"/>
                </a:lnTo>
                <a:lnTo>
                  <a:pt x="8621" y="4403"/>
                </a:lnTo>
                <a:lnTo>
                  <a:pt x="8768" y="4549"/>
                </a:lnTo>
                <a:lnTo>
                  <a:pt x="8878" y="4623"/>
                </a:lnTo>
                <a:lnTo>
                  <a:pt x="8694" y="4879"/>
                </a:lnTo>
                <a:lnTo>
                  <a:pt x="8548" y="5136"/>
                </a:lnTo>
                <a:lnTo>
                  <a:pt x="8291" y="5613"/>
                </a:lnTo>
                <a:lnTo>
                  <a:pt x="8144" y="5540"/>
                </a:lnTo>
                <a:lnTo>
                  <a:pt x="7961" y="5503"/>
                </a:lnTo>
                <a:lnTo>
                  <a:pt x="7777" y="5466"/>
                </a:lnTo>
                <a:lnTo>
                  <a:pt x="7411" y="5466"/>
                </a:lnTo>
                <a:lnTo>
                  <a:pt x="7227" y="5503"/>
                </a:lnTo>
                <a:lnTo>
                  <a:pt x="7044" y="5540"/>
                </a:lnTo>
                <a:lnTo>
                  <a:pt x="6860" y="5650"/>
                </a:lnTo>
                <a:lnTo>
                  <a:pt x="6750" y="5320"/>
                </a:lnTo>
                <a:lnTo>
                  <a:pt x="6604" y="5026"/>
                </a:lnTo>
                <a:lnTo>
                  <a:pt x="6273" y="4476"/>
                </a:lnTo>
                <a:lnTo>
                  <a:pt x="6163" y="4256"/>
                </a:lnTo>
                <a:lnTo>
                  <a:pt x="6053" y="4072"/>
                </a:lnTo>
                <a:lnTo>
                  <a:pt x="5870" y="3889"/>
                </a:lnTo>
                <a:lnTo>
                  <a:pt x="5687" y="3779"/>
                </a:lnTo>
                <a:lnTo>
                  <a:pt x="5723" y="3706"/>
                </a:lnTo>
                <a:lnTo>
                  <a:pt x="5723" y="3632"/>
                </a:lnTo>
                <a:lnTo>
                  <a:pt x="5907" y="3486"/>
                </a:lnTo>
                <a:lnTo>
                  <a:pt x="6053" y="3339"/>
                </a:lnTo>
                <a:lnTo>
                  <a:pt x="6200" y="3155"/>
                </a:lnTo>
                <a:lnTo>
                  <a:pt x="6347" y="2972"/>
                </a:lnTo>
                <a:lnTo>
                  <a:pt x="6457" y="2752"/>
                </a:lnTo>
                <a:lnTo>
                  <a:pt x="6530" y="2532"/>
                </a:lnTo>
                <a:lnTo>
                  <a:pt x="6604" y="2312"/>
                </a:lnTo>
                <a:lnTo>
                  <a:pt x="6677" y="2055"/>
                </a:lnTo>
                <a:lnTo>
                  <a:pt x="6677" y="1615"/>
                </a:lnTo>
                <a:lnTo>
                  <a:pt x="6677" y="1358"/>
                </a:lnTo>
                <a:lnTo>
                  <a:pt x="6640" y="1138"/>
                </a:lnTo>
                <a:lnTo>
                  <a:pt x="6567" y="881"/>
                </a:lnTo>
                <a:lnTo>
                  <a:pt x="6457" y="698"/>
                </a:lnTo>
                <a:lnTo>
                  <a:pt x="6273" y="551"/>
                </a:lnTo>
                <a:lnTo>
                  <a:pt x="6200" y="478"/>
                </a:lnTo>
                <a:lnTo>
                  <a:pt x="6090" y="478"/>
                </a:lnTo>
                <a:lnTo>
                  <a:pt x="6017" y="331"/>
                </a:lnTo>
                <a:lnTo>
                  <a:pt x="5907" y="221"/>
                </a:lnTo>
                <a:lnTo>
                  <a:pt x="5760" y="148"/>
                </a:lnTo>
                <a:lnTo>
                  <a:pt x="5613" y="74"/>
                </a:lnTo>
                <a:lnTo>
                  <a:pt x="5283" y="1"/>
                </a:lnTo>
                <a:close/>
                <a:moveTo>
                  <a:pt x="15114" y="6750"/>
                </a:moveTo>
                <a:lnTo>
                  <a:pt x="15187" y="6787"/>
                </a:lnTo>
                <a:lnTo>
                  <a:pt x="15481" y="6897"/>
                </a:lnTo>
                <a:lnTo>
                  <a:pt x="15591" y="6970"/>
                </a:lnTo>
                <a:lnTo>
                  <a:pt x="15737" y="7044"/>
                </a:lnTo>
                <a:lnTo>
                  <a:pt x="15847" y="7190"/>
                </a:lnTo>
                <a:lnTo>
                  <a:pt x="15921" y="7337"/>
                </a:lnTo>
                <a:lnTo>
                  <a:pt x="16068" y="7667"/>
                </a:lnTo>
                <a:lnTo>
                  <a:pt x="16141" y="8034"/>
                </a:lnTo>
                <a:lnTo>
                  <a:pt x="16178" y="8438"/>
                </a:lnTo>
                <a:lnTo>
                  <a:pt x="16178" y="8621"/>
                </a:lnTo>
                <a:lnTo>
                  <a:pt x="16141" y="8804"/>
                </a:lnTo>
                <a:lnTo>
                  <a:pt x="16068" y="8988"/>
                </a:lnTo>
                <a:lnTo>
                  <a:pt x="15957" y="9134"/>
                </a:lnTo>
                <a:lnTo>
                  <a:pt x="15701" y="9355"/>
                </a:lnTo>
                <a:lnTo>
                  <a:pt x="15407" y="9575"/>
                </a:lnTo>
                <a:lnTo>
                  <a:pt x="15077" y="9758"/>
                </a:lnTo>
                <a:lnTo>
                  <a:pt x="14710" y="9905"/>
                </a:lnTo>
                <a:lnTo>
                  <a:pt x="14710" y="9905"/>
                </a:lnTo>
                <a:lnTo>
                  <a:pt x="15187" y="9208"/>
                </a:lnTo>
                <a:lnTo>
                  <a:pt x="15187" y="9134"/>
                </a:lnTo>
                <a:lnTo>
                  <a:pt x="15150" y="9098"/>
                </a:lnTo>
                <a:lnTo>
                  <a:pt x="15114" y="9061"/>
                </a:lnTo>
                <a:lnTo>
                  <a:pt x="15040" y="9098"/>
                </a:lnTo>
                <a:lnTo>
                  <a:pt x="14564" y="9538"/>
                </a:lnTo>
                <a:lnTo>
                  <a:pt x="14123" y="9978"/>
                </a:lnTo>
                <a:lnTo>
                  <a:pt x="13940" y="9978"/>
                </a:lnTo>
                <a:lnTo>
                  <a:pt x="13757" y="9905"/>
                </a:lnTo>
                <a:lnTo>
                  <a:pt x="13940" y="9648"/>
                </a:lnTo>
                <a:lnTo>
                  <a:pt x="14160" y="9391"/>
                </a:lnTo>
                <a:lnTo>
                  <a:pt x="14380" y="9134"/>
                </a:lnTo>
                <a:lnTo>
                  <a:pt x="14637" y="8914"/>
                </a:lnTo>
                <a:lnTo>
                  <a:pt x="14674" y="8841"/>
                </a:lnTo>
                <a:lnTo>
                  <a:pt x="14674" y="8804"/>
                </a:lnTo>
                <a:lnTo>
                  <a:pt x="14637" y="8731"/>
                </a:lnTo>
                <a:lnTo>
                  <a:pt x="14564" y="8731"/>
                </a:lnTo>
                <a:lnTo>
                  <a:pt x="14784" y="8584"/>
                </a:lnTo>
                <a:lnTo>
                  <a:pt x="14820" y="8511"/>
                </a:lnTo>
                <a:lnTo>
                  <a:pt x="14784" y="8438"/>
                </a:lnTo>
                <a:lnTo>
                  <a:pt x="14710" y="8401"/>
                </a:lnTo>
                <a:lnTo>
                  <a:pt x="14637" y="8401"/>
                </a:lnTo>
                <a:lnTo>
                  <a:pt x="14233" y="8621"/>
                </a:lnTo>
                <a:lnTo>
                  <a:pt x="13867" y="8841"/>
                </a:lnTo>
                <a:lnTo>
                  <a:pt x="13500" y="9061"/>
                </a:lnTo>
                <a:lnTo>
                  <a:pt x="13170" y="9318"/>
                </a:lnTo>
                <a:lnTo>
                  <a:pt x="13060" y="9098"/>
                </a:lnTo>
                <a:lnTo>
                  <a:pt x="13720" y="8658"/>
                </a:lnTo>
                <a:lnTo>
                  <a:pt x="14417" y="8291"/>
                </a:lnTo>
                <a:lnTo>
                  <a:pt x="14454" y="8217"/>
                </a:lnTo>
                <a:lnTo>
                  <a:pt x="14454" y="8144"/>
                </a:lnTo>
                <a:lnTo>
                  <a:pt x="14417" y="8107"/>
                </a:lnTo>
                <a:lnTo>
                  <a:pt x="14343" y="8107"/>
                </a:lnTo>
                <a:lnTo>
                  <a:pt x="13647" y="8364"/>
                </a:lnTo>
                <a:lnTo>
                  <a:pt x="12986" y="8658"/>
                </a:lnTo>
                <a:lnTo>
                  <a:pt x="12986" y="8474"/>
                </a:lnTo>
                <a:lnTo>
                  <a:pt x="13133" y="8401"/>
                </a:lnTo>
                <a:lnTo>
                  <a:pt x="13243" y="8327"/>
                </a:lnTo>
                <a:lnTo>
                  <a:pt x="13500" y="8144"/>
                </a:lnTo>
                <a:lnTo>
                  <a:pt x="14013" y="7924"/>
                </a:lnTo>
                <a:lnTo>
                  <a:pt x="14307" y="7814"/>
                </a:lnTo>
                <a:lnTo>
                  <a:pt x="14564" y="7777"/>
                </a:lnTo>
                <a:lnTo>
                  <a:pt x="14600" y="7741"/>
                </a:lnTo>
                <a:lnTo>
                  <a:pt x="14600" y="7704"/>
                </a:lnTo>
                <a:lnTo>
                  <a:pt x="14564" y="7667"/>
                </a:lnTo>
                <a:lnTo>
                  <a:pt x="14233" y="7667"/>
                </a:lnTo>
                <a:lnTo>
                  <a:pt x="13903" y="7704"/>
                </a:lnTo>
                <a:lnTo>
                  <a:pt x="13573" y="7777"/>
                </a:lnTo>
                <a:lnTo>
                  <a:pt x="13280" y="7851"/>
                </a:lnTo>
                <a:lnTo>
                  <a:pt x="13500" y="7594"/>
                </a:lnTo>
                <a:lnTo>
                  <a:pt x="14087" y="7484"/>
                </a:lnTo>
                <a:lnTo>
                  <a:pt x="14380" y="7410"/>
                </a:lnTo>
                <a:lnTo>
                  <a:pt x="14674" y="7264"/>
                </a:lnTo>
                <a:lnTo>
                  <a:pt x="14710" y="7227"/>
                </a:lnTo>
                <a:lnTo>
                  <a:pt x="14710" y="7190"/>
                </a:lnTo>
                <a:lnTo>
                  <a:pt x="14710" y="7154"/>
                </a:lnTo>
                <a:lnTo>
                  <a:pt x="14637" y="7117"/>
                </a:lnTo>
                <a:lnTo>
                  <a:pt x="14343" y="7080"/>
                </a:lnTo>
                <a:lnTo>
                  <a:pt x="14013" y="7080"/>
                </a:lnTo>
                <a:lnTo>
                  <a:pt x="14270" y="6934"/>
                </a:lnTo>
                <a:lnTo>
                  <a:pt x="14527" y="6824"/>
                </a:lnTo>
                <a:lnTo>
                  <a:pt x="14820" y="6750"/>
                </a:lnTo>
                <a:close/>
                <a:moveTo>
                  <a:pt x="5246" y="9098"/>
                </a:moveTo>
                <a:lnTo>
                  <a:pt x="5320" y="9208"/>
                </a:lnTo>
                <a:lnTo>
                  <a:pt x="5393" y="9245"/>
                </a:lnTo>
                <a:lnTo>
                  <a:pt x="5577" y="9245"/>
                </a:lnTo>
                <a:lnTo>
                  <a:pt x="5650" y="9281"/>
                </a:lnTo>
                <a:lnTo>
                  <a:pt x="5760" y="9318"/>
                </a:lnTo>
                <a:lnTo>
                  <a:pt x="5833" y="9391"/>
                </a:lnTo>
                <a:lnTo>
                  <a:pt x="5870" y="9465"/>
                </a:lnTo>
                <a:lnTo>
                  <a:pt x="5907" y="9538"/>
                </a:lnTo>
                <a:lnTo>
                  <a:pt x="5907" y="9648"/>
                </a:lnTo>
                <a:lnTo>
                  <a:pt x="5870" y="9758"/>
                </a:lnTo>
                <a:lnTo>
                  <a:pt x="5797" y="9831"/>
                </a:lnTo>
                <a:lnTo>
                  <a:pt x="5723" y="9905"/>
                </a:lnTo>
                <a:lnTo>
                  <a:pt x="5650" y="9978"/>
                </a:lnTo>
                <a:lnTo>
                  <a:pt x="5540" y="10015"/>
                </a:lnTo>
                <a:lnTo>
                  <a:pt x="5466" y="9868"/>
                </a:lnTo>
                <a:lnTo>
                  <a:pt x="5356" y="9758"/>
                </a:lnTo>
                <a:lnTo>
                  <a:pt x="5210" y="9685"/>
                </a:lnTo>
                <a:lnTo>
                  <a:pt x="5026" y="9648"/>
                </a:lnTo>
                <a:lnTo>
                  <a:pt x="5063" y="9648"/>
                </a:lnTo>
                <a:lnTo>
                  <a:pt x="5210" y="9575"/>
                </a:lnTo>
                <a:lnTo>
                  <a:pt x="5283" y="9538"/>
                </a:lnTo>
                <a:lnTo>
                  <a:pt x="5283" y="9501"/>
                </a:lnTo>
                <a:lnTo>
                  <a:pt x="5283" y="9355"/>
                </a:lnTo>
                <a:lnTo>
                  <a:pt x="5210" y="9245"/>
                </a:lnTo>
                <a:lnTo>
                  <a:pt x="5100" y="9245"/>
                </a:lnTo>
                <a:lnTo>
                  <a:pt x="4953" y="9281"/>
                </a:lnTo>
                <a:lnTo>
                  <a:pt x="4806" y="9355"/>
                </a:lnTo>
                <a:lnTo>
                  <a:pt x="4806" y="9355"/>
                </a:lnTo>
                <a:lnTo>
                  <a:pt x="4843" y="9281"/>
                </a:lnTo>
                <a:lnTo>
                  <a:pt x="4880" y="9208"/>
                </a:lnTo>
                <a:lnTo>
                  <a:pt x="4843" y="9171"/>
                </a:lnTo>
                <a:lnTo>
                  <a:pt x="5026" y="9134"/>
                </a:lnTo>
                <a:lnTo>
                  <a:pt x="5246" y="9098"/>
                </a:lnTo>
                <a:close/>
                <a:moveTo>
                  <a:pt x="6347" y="8034"/>
                </a:moveTo>
                <a:lnTo>
                  <a:pt x="6347" y="8071"/>
                </a:lnTo>
                <a:lnTo>
                  <a:pt x="6310" y="8181"/>
                </a:lnTo>
                <a:lnTo>
                  <a:pt x="6127" y="8254"/>
                </a:lnTo>
                <a:lnTo>
                  <a:pt x="5980" y="8364"/>
                </a:lnTo>
                <a:lnTo>
                  <a:pt x="5687" y="8621"/>
                </a:lnTo>
                <a:lnTo>
                  <a:pt x="5577" y="8621"/>
                </a:lnTo>
                <a:lnTo>
                  <a:pt x="5466" y="8694"/>
                </a:lnTo>
                <a:lnTo>
                  <a:pt x="5393" y="8768"/>
                </a:lnTo>
                <a:lnTo>
                  <a:pt x="5246" y="8731"/>
                </a:lnTo>
                <a:lnTo>
                  <a:pt x="4806" y="8731"/>
                </a:lnTo>
                <a:lnTo>
                  <a:pt x="4549" y="8841"/>
                </a:lnTo>
                <a:lnTo>
                  <a:pt x="4293" y="9024"/>
                </a:lnTo>
                <a:lnTo>
                  <a:pt x="4183" y="9171"/>
                </a:lnTo>
                <a:lnTo>
                  <a:pt x="4073" y="9355"/>
                </a:lnTo>
                <a:lnTo>
                  <a:pt x="4073" y="9501"/>
                </a:lnTo>
                <a:lnTo>
                  <a:pt x="4073" y="9648"/>
                </a:lnTo>
                <a:lnTo>
                  <a:pt x="4073" y="9721"/>
                </a:lnTo>
                <a:lnTo>
                  <a:pt x="4146" y="9831"/>
                </a:lnTo>
                <a:lnTo>
                  <a:pt x="4256" y="9978"/>
                </a:lnTo>
                <a:lnTo>
                  <a:pt x="4439" y="10162"/>
                </a:lnTo>
                <a:lnTo>
                  <a:pt x="4623" y="10308"/>
                </a:lnTo>
                <a:lnTo>
                  <a:pt x="4843" y="10382"/>
                </a:lnTo>
                <a:lnTo>
                  <a:pt x="5026" y="10455"/>
                </a:lnTo>
                <a:lnTo>
                  <a:pt x="5246" y="10492"/>
                </a:lnTo>
                <a:lnTo>
                  <a:pt x="5466" y="10492"/>
                </a:lnTo>
                <a:lnTo>
                  <a:pt x="5723" y="10455"/>
                </a:lnTo>
                <a:lnTo>
                  <a:pt x="5907" y="10345"/>
                </a:lnTo>
                <a:lnTo>
                  <a:pt x="6090" y="10235"/>
                </a:lnTo>
                <a:lnTo>
                  <a:pt x="6237" y="10052"/>
                </a:lnTo>
                <a:lnTo>
                  <a:pt x="6347" y="9868"/>
                </a:lnTo>
                <a:lnTo>
                  <a:pt x="6384" y="9575"/>
                </a:lnTo>
                <a:lnTo>
                  <a:pt x="6310" y="9355"/>
                </a:lnTo>
                <a:lnTo>
                  <a:pt x="6200" y="9134"/>
                </a:lnTo>
                <a:lnTo>
                  <a:pt x="6017" y="8951"/>
                </a:lnTo>
                <a:lnTo>
                  <a:pt x="6310" y="8658"/>
                </a:lnTo>
                <a:lnTo>
                  <a:pt x="6420" y="8548"/>
                </a:lnTo>
                <a:lnTo>
                  <a:pt x="6567" y="8401"/>
                </a:lnTo>
                <a:lnTo>
                  <a:pt x="6567" y="8327"/>
                </a:lnTo>
                <a:lnTo>
                  <a:pt x="6567" y="8254"/>
                </a:lnTo>
                <a:lnTo>
                  <a:pt x="6530" y="8217"/>
                </a:lnTo>
                <a:lnTo>
                  <a:pt x="6494" y="8181"/>
                </a:lnTo>
                <a:lnTo>
                  <a:pt x="6384" y="8071"/>
                </a:lnTo>
                <a:lnTo>
                  <a:pt x="6347" y="8034"/>
                </a:lnTo>
                <a:close/>
                <a:moveTo>
                  <a:pt x="19992" y="10418"/>
                </a:moveTo>
                <a:lnTo>
                  <a:pt x="20139" y="10492"/>
                </a:lnTo>
                <a:lnTo>
                  <a:pt x="20139" y="10602"/>
                </a:lnTo>
                <a:lnTo>
                  <a:pt x="20176" y="10638"/>
                </a:lnTo>
                <a:lnTo>
                  <a:pt x="20213" y="10638"/>
                </a:lnTo>
                <a:lnTo>
                  <a:pt x="20249" y="10602"/>
                </a:lnTo>
                <a:lnTo>
                  <a:pt x="20286" y="10785"/>
                </a:lnTo>
                <a:lnTo>
                  <a:pt x="20286" y="11042"/>
                </a:lnTo>
                <a:lnTo>
                  <a:pt x="20286" y="11189"/>
                </a:lnTo>
                <a:lnTo>
                  <a:pt x="20213" y="11372"/>
                </a:lnTo>
                <a:lnTo>
                  <a:pt x="20139" y="11519"/>
                </a:lnTo>
                <a:lnTo>
                  <a:pt x="20066" y="11665"/>
                </a:lnTo>
                <a:lnTo>
                  <a:pt x="19956" y="11812"/>
                </a:lnTo>
                <a:lnTo>
                  <a:pt x="19809" y="11886"/>
                </a:lnTo>
                <a:lnTo>
                  <a:pt x="19662" y="11959"/>
                </a:lnTo>
                <a:lnTo>
                  <a:pt x="19479" y="11959"/>
                </a:lnTo>
                <a:lnTo>
                  <a:pt x="19442" y="11886"/>
                </a:lnTo>
                <a:lnTo>
                  <a:pt x="19222" y="11776"/>
                </a:lnTo>
                <a:lnTo>
                  <a:pt x="19626" y="11702"/>
                </a:lnTo>
                <a:lnTo>
                  <a:pt x="19662" y="11665"/>
                </a:lnTo>
                <a:lnTo>
                  <a:pt x="19736" y="11629"/>
                </a:lnTo>
                <a:lnTo>
                  <a:pt x="19736" y="11482"/>
                </a:lnTo>
                <a:lnTo>
                  <a:pt x="19699" y="11372"/>
                </a:lnTo>
                <a:lnTo>
                  <a:pt x="19626" y="11335"/>
                </a:lnTo>
                <a:lnTo>
                  <a:pt x="19406" y="11335"/>
                </a:lnTo>
                <a:lnTo>
                  <a:pt x="19662" y="11152"/>
                </a:lnTo>
                <a:lnTo>
                  <a:pt x="19736" y="11115"/>
                </a:lnTo>
                <a:lnTo>
                  <a:pt x="19736" y="11042"/>
                </a:lnTo>
                <a:lnTo>
                  <a:pt x="19736" y="10969"/>
                </a:lnTo>
                <a:lnTo>
                  <a:pt x="19736" y="10932"/>
                </a:lnTo>
                <a:lnTo>
                  <a:pt x="19699" y="10858"/>
                </a:lnTo>
                <a:lnTo>
                  <a:pt x="19626" y="10822"/>
                </a:lnTo>
                <a:lnTo>
                  <a:pt x="19552" y="10822"/>
                </a:lnTo>
                <a:lnTo>
                  <a:pt x="19479" y="10858"/>
                </a:lnTo>
                <a:lnTo>
                  <a:pt x="19332" y="10895"/>
                </a:lnTo>
                <a:lnTo>
                  <a:pt x="19185" y="10932"/>
                </a:lnTo>
                <a:lnTo>
                  <a:pt x="19185" y="10932"/>
                </a:lnTo>
                <a:lnTo>
                  <a:pt x="19626" y="10748"/>
                </a:lnTo>
                <a:lnTo>
                  <a:pt x="19662" y="10712"/>
                </a:lnTo>
                <a:lnTo>
                  <a:pt x="19662" y="10675"/>
                </a:lnTo>
                <a:lnTo>
                  <a:pt x="19626" y="10638"/>
                </a:lnTo>
                <a:lnTo>
                  <a:pt x="19479" y="10602"/>
                </a:lnTo>
                <a:lnTo>
                  <a:pt x="19295" y="10602"/>
                </a:lnTo>
                <a:lnTo>
                  <a:pt x="19369" y="10565"/>
                </a:lnTo>
                <a:lnTo>
                  <a:pt x="19589" y="10455"/>
                </a:lnTo>
                <a:lnTo>
                  <a:pt x="19772" y="10418"/>
                </a:lnTo>
                <a:close/>
                <a:moveTo>
                  <a:pt x="16691" y="13390"/>
                </a:moveTo>
                <a:lnTo>
                  <a:pt x="16801" y="13463"/>
                </a:lnTo>
                <a:lnTo>
                  <a:pt x="16874" y="13536"/>
                </a:lnTo>
                <a:lnTo>
                  <a:pt x="16728" y="13646"/>
                </a:lnTo>
                <a:lnTo>
                  <a:pt x="16581" y="13756"/>
                </a:lnTo>
                <a:lnTo>
                  <a:pt x="16434" y="13903"/>
                </a:lnTo>
                <a:lnTo>
                  <a:pt x="16361" y="14050"/>
                </a:lnTo>
                <a:lnTo>
                  <a:pt x="16104" y="14013"/>
                </a:lnTo>
                <a:lnTo>
                  <a:pt x="16068" y="13976"/>
                </a:lnTo>
                <a:lnTo>
                  <a:pt x="16691" y="13390"/>
                </a:lnTo>
                <a:close/>
                <a:moveTo>
                  <a:pt x="16654" y="11959"/>
                </a:moveTo>
                <a:lnTo>
                  <a:pt x="17058" y="12326"/>
                </a:lnTo>
                <a:lnTo>
                  <a:pt x="17278" y="12546"/>
                </a:lnTo>
                <a:lnTo>
                  <a:pt x="17498" y="12803"/>
                </a:lnTo>
                <a:lnTo>
                  <a:pt x="17681" y="13059"/>
                </a:lnTo>
                <a:lnTo>
                  <a:pt x="17755" y="13169"/>
                </a:lnTo>
                <a:lnTo>
                  <a:pt x="17792" y="13279"/>
                </a:lnTo>
                <a:lnTo>
                  <a:pt x="17792" y="13426"/>
                </a:lnTo>
                <a:lnTo>
                  <a:pt x="17755" y="13536"/>
                </a:lnTo>
                <a:lnTo>
                  <a:pt x="17718" y="13646"/>
                </a:lnTo>
                <a:lnTo>
                  <a:pt x="17608" y="13756"/>
                </a:lnTo>
                <a:lnTo>
                  <a:pt x="17498" y="13866"/>
                </a:lnTo>
                <a:lnTo>
                  <a:pt x="17351" y="13940"/>
                </a:lnTo>
                <a:lnTo>
                  <a:pt x="17278" y="13866"/>
                </a:lnTo>
                <a:lnTo>
                  <a:pt x="17168" y="13866"/>
                </a:lnTo>
                <a:lnTo>
                  <a:pt x="17095" y="13903"/>
                </a:lnTo>
                <a:lnTo>
                  <a:pt x="17058" y="13940"/>
                </a:lnTo>
                <a:lnTo>
                  <a:pt x="17021" y="13940"/>
                </a:lnTo>
                <a:lnTo>
                  <a:pt x="16948" y="13976"/>
                </a:lnTo>
                <a:lnTo>
                  <a:pt x="16911" y="14050"/>
                </a:lnTo>
                <a:lnTo>
                  <a:pt x="16874" y="14050"/>
                </a:lnTo>
                <a:lnTo>
                  <a:pt x="16948" y="13940"/>
                </a:lnTo>
                <a:lnTo>
                  <a:pt x="17095" y="13793"/>
                </a:lnTo>
                <a:lnTo>
                  <a:pt x="17168" y="13683"/>
                </a:lnTo>
                <a:lnTo>
                  <a:pt x="17205" y="13573"/>
                </a:lnTo>
                <a:lnTo>
                  <a:pt x="17168" y="13500"/>
                </a:lnTo>
                <a:lnTo>
                  <a:pt x="17131" y="13426"/>
                </a:lnTo>
                <a:lnTo>
                  <a:pt x="17021" y="13316"/>
                </a:lnTo>
                <a:lnTo>
                  <a:pt x="16874" y="13206"/>
                </a:lnTo>
                <a:lnTo>
                  <a:pt x="16691" y="13169"/>
                </a:lnTo>
                <a:lnTo>
                  <a:pt x="16618" y="13169"/>
                </a:lnTo>
                <a:lnTo>
                  <a:pt x="16581" y="13206"/>
                </a:lnTo>
                <a:lnTo>
                  <a:pt x="15627" y="13793"/>
                </a:lnTo>
                <a:lnTo>
                  <a:pt x="15517" y="13756"/>
                </a:lnTo>
                <a:lnTo>
                  <a:pt x="15407" y="13646"/>
                </a:lnTo>
                <a:lnTo>
                  <a:pt x="15884" y="13353"/>
                </a:lnTo>
                <a:lnTo>
                  <a:pt x="16361" y="13096"/>
                </a:lnTo>
                <a:lnTo>
                  <a:pt x="16398" y="13023"/>
                </a:lnTo>
                <a:lnTo>
                  <a:pt x="16398" y="12986"/>
                </a:lnTo>
                <a:lnTo>
                  <a:pt x="16361" y="12913"/>
                </a:lnTo>
                <a:lnTo>
                  <a:pt x="16288" y="12913"/>
                </a:lnTo>
                <a:lnTo>
                  <a:pt x="15994" y="12949"/>
                </a:lnTo>
                <a:lnTo>
                  <a:pt x="15701" y="13059"/>
                </a:lnTo>
                <a:lnTo>
                  <a:pt x="15407" y="13169"/>
                </a:lnTo>
                <a:lnTo>
                  <a:pt x="15150" y="13279"/>
                </a:lnTo>
                <a:lnTo>
                  <a:pt x="15040" y="13023"/>
                </a:lnTo>
                <a:lnTo>
                  <a:pt x="15077" y="12986"/>
                </a:lnTo>
                <a:lnTo>
                  <a:pt x="16068" y="12399"/>
                </a:lnTo>
                <a:lnTo>
                  <a:pt x="16104" y="12362"/>
                </a:lnTo>
                <a:lnTo>
                  <a:pt x="16104" y="12326"/>
                </a:lnTo>
                <a:lnTo>
                  <a:pt x="16068" y="12289"/>
                </a:lnTo>
                <a:lnTo>
                  <a:pt x="15994" y="12252"/>
                </a:lnTo>
                <a:lnTo>
                  <a:pt x="15554" y="12362"/>
                </a:lnTo>
                <a:lnTo>
                  <a:pt x="15150" y="12472"/>
                </a:lnTo>
                <a:lnTo>
                  <a:pt x="15150" y="12472"/>
                </a:lnTo>
                <a:lnTo>
                  <a:pt x="15297" y="12326"/>
                </a:lnTo>
                <a:lnTo>
                  <a:pt x="15517" y="12179"/>
                </a:lnTo>
                <a:lnTo>
                  <a:pt x="15737" y="12069"/>
                </a:lnTo>
                <a:lnTo>
                  <a:pt x="15994" y="11996"/>
                </a:lnTo>
                <a:lnTo>
                  <a:pt x="16324" y="11959"/>
                </a:lnTo>
                <a:close/>
                <a:moveTo>
                  <a:pt x="14857" y="6310"/>
                </a:moveTo>
                <a:lnTo>
                  <a:pt x="14600" y="6347"/>
                </a:lnTo>
                <a:lnTo>
                  <a:pt x="14380" y="6383"/>
                </a:lnTo>
                <a:lnTo>
                  <a:pt x="14197" y="6457"/>
                </a:lnTo>
                <a:lnTo>
                  <a:pt x="13793" y="6677"/>
                </a:lnTo>
                <a:lnTo>
                  <a:pt x="13426" y="6970"/>
                </a:lnTo>
                <a:lnTo>
                  <a:pt x="13243" y="7154"/>
                </a:lnTo>
                <a:lnTo>
                  <a:pt x="12950" y="7190"/>
                </a:lnTo>
                <a:lnTo>
                  <a:pt x="12840" y="7227"/>
                </a:lnTo>
                <a:lnTo>
                  <a:pt x="12803" y="7300"/>
                </a:lnTo>
                <a:lnTo>
                  <a:pt x="12766" y="7374"/>
                </a:lnTo>
                <a:lnTo>
                  <a:pt x="12766" y="7447"/>
                </a:lnTo>
                <a:lnTo>
                  <a:pt x="11042" y="7631"/>
                </a:lnTo>
                <a:lnTo>
                  <a:pt x="10052" y="7667"/>
                </a:lnTo>
                <a:lnTo>
                  <a:pt x="9575" y="7704"/>
                </a:lnTo>
                <a:lnTo>
                  <a:pt x="9098" y="7741"/>
                </a:lnTo>
                <a:lnTo>
                  <a:pt x="9025" y="7777"/>
                </a:lnTo>
                <a:lnTo>
                  <a:pt x="8988" y="7814"/>
                </a:lnTo>
                <a:lnTo>
                  <a:pt x="8951" y="7924"/>
                </a:lnTo>
                <a:lnTo>
                  <a:pt x="9025" y="8034"/>
                </a:lnTo>
                <a:lnTo>
                  <a:pt x="9061" y="8071"/>
                </a:lnTo>
                <a:lnTo>
                  <a:pt x="9135" y="8107"/>
                </a:lnTo>
                <a:lnTo>
                  <a:pt x="9612" y="8144"/>
                </a:lnTo>
                <a:lnTo>
                  <a:pt x="10125" y="8144"/>
                </a:lnTo>
                <a:lnTo>
                  <a:pt x="11152" y="8071"/>
                </a:lnTo>
                <a:lnTo>
                  <a:pt x="11922" y="8034"/>
                </a:lnTo>
                <a:lnTo>
                  <a:pt x="12693" y="7961"/>
                </a:lnTo>
                <a:lnTo>
                  <a:pt x="12546" y="8254"/>
                </a:lnTo>
                <a:lnTo>
                  <a:pt x="12473" y="8438"/>
                </a:lnTo>
                <a:lnTo>
                  <a:pt x="12473" y="8584"/>
                </a:lnTo>
                <a:lnTo>
                  <a:pt x="12509" y="8914"/>
                </a:lnTo>
                <a:lnTo>
                  <a:pt x="12363" y="9024"/>
                </a:lnTo>
                <a:lnTo>
                  <a:pt x="12253" y="9134"/>
                </a:lnTo>
                <a:lnTo>
                  <a:pt x="12253" y="9245"/>
                </a:lnTo>
                <a:lnTo>
                  <a:pt x="12289" y="9355"/>
                </a:lnTo>
                <a:lnTo>
                  <a:pt x="12399" y="9428"/>
                </a:lnTo>
                <a:lnTo>
                  <a:pt x="12546" y="9465"/>
                </a:lnTo>
                <a:lnTo>
                  <a:pt x="12693" y="9465"/>
                </a:lnTo>
                <a:lnTo>
                  <a:pt x="12803" y="9685"/>
                </a:lnTo>
                <a:lnTo>
                  <a:pt x="12950" y="9868"/>
                </a:lnTo>
                <a:lnTo>
                  <a:pt x="13096" y="10052"/>
                </a:lnTo>
                <a:lnTo>
                  <a:pt x="13243" y="10198"/>
                </a:lnTo>
                <a:lnTo>
                  <a:pt x="13426" y="10308"/>
                </a:lnTo>
                <a:lnTo>
                  <a:pt x="13647" y="10418"/>
                </a:lnTo>
                <a:lnTo>
                  <a:pt x="13867" y="10455"/>
                </a:lnTo>
                <a:lnTo>
                  <a:pt x="14087" y="10492"/>
                </a:lnTo>
                <a:lnTo>
                  <a:pt x="14233" y="10492"/>
                </a:lnTo>
                <a:lnTo>
                  <a:pt x="14600" y="10418"/>
                </a:lnTo>
                <a:lnTo>
                  <a:pt x="14967" y="10345"/>
                </a:lnTo>
                <a:lnTo>
                  <a:pt x="14930" y="10455"/>
                </a:lnTo>
                <a:lnTo>
                  <a:pt x="14930" y="10602"/>
                </a:lnTo>
                <a:lnTo>
                  <a:pt x="15004" y="10895"/>
                </a:lnTo>
                <a:lnTo>
                  <a:pt x="15077" y="11079"/>
                </a:lnTo>
                <a:lnTo>
                  <a:pt x="15150" y="11299"/>
                </a:lnTo>
                <a:lnTo>
                  <a:pt x="15297" y="11482"/>
                </a:lnTo>
                <a:lnTo>
                  <a:pt x="15481" y="11629"/>
                </a:lnTo>
                <a:lnTo>
                  <a:pt x="15481" y="11665"/>
                </a:lnTo>
                <a:lnTo>
                  <a:pt x="15261" y="11739"/>
                </a:lnTo>
                <a:lnTo>
                  <a:pt x="15077" y="11886"/>
                </a:lnTo>
                <a:lnTo>
                  <a:pt x="14894" y="11996"/>
                </a:lnTo>
                <a:lnTo>
                  <a:pt x="14784" y="12142"/>
                </a:lnTo>
                <a:lnTo>
                  <a:pt x="14674" y="12326"/>
                </a:lnTo>
                <a:lnTo>
                  <a:pt x="14600" y="12509"/>
                </a:lnTo>
                <a:lnTo>
                  <a:pt x="14564" y="12693"/>
                </a:lnTo>
                <a:lnTo>
                  <a:pt x="14527" y="12876"/>
                </a:lnTo>
                <a:lnTo>
                  <a:pt x="14527" y="12986"/>
                </a:lnTo>
                <a:lnTo>
                  <a:pt x="14527" y="13059"/>
                </a:lnTo>
                <a:lnTo>
                  <a:pt x="14600" y="13353"/>
                </a:lnTo>
                <a:lnTo>
                  <a:pt x="14747" y="13610"/>
                </a:lnTo>
                <a:lnTo>
                  <a:pt x="14747" y="13720"/>
                </a:lnTo>
                <a:lnTo>
                  <a:pt x="14784" y="13830"/>
                </a:lnTo>
                <a:lnTo>
                  <a:pt x="14930" y="13903"/>
                </a:lnTo>
                <a:lnTo>
                  <a:pt x="15004" y="13976"/>
                </a:lnTo>
                <a:lnTo>
                  <a:pt x="15297" y="14197"/>
                </a:lnTo>
                <a:lnTo>
                  <a:pt x="15627" y="14380"/>
                </a:lnTo>
                <a:lnTo>
                  <a:pt x="15994" y="14527"/>
                </a:lnTo>
                <a:lnTo>
                  <a:pt x="16398" y="14600"/>
                </a:lnTo>
                <a:lnTo>
                  <a:pt x="16801" y="14600"/>
                </a:lnTo>
                <a:lnTo>
                  <a:pt x="17205" y="14527"/>
                </a:lnTo>
                <a:lnTo>
                  <a:pt x="17571" y="14417"/>
                </a:lnTo>
                <a:lnTo>
                  <a:pt x="17902" y="14233"/>
                </a:lnTo>
                <a:lnTo>
                  <a:pt x="18122" y="14013"/>
                </a:lnTo>
                <a:lnTo>
                  <a:pt x="18268" y="13793"/>
                </a:lnTo>
                <a:lnTo>
                  <a:pt x="18305" y="13536"/>
                </a:lnTo>
                <a:lnTo>
                  <a:pt x="18305" y="13316"/>
                </a:lnTo>
                <a:lnTo>
                  <a:pt x="18232" y="13059"/>
                </a:lnTo>
                <a:lnTo>
                  <a:pt x="18122" y="12803"/>
                </a:lnTo>
                <a:lnTo>
                  <a:pt x="17975" y="12546"/>
                </a:lnTo>
                <a:lnTo>
                  <a:pt x="17792" y="12326"/>
                </a:lnTo>
                <a:lnTo>
                  <a:pt x="17902" y="12289"/>
                </a:lnTo>
                <a:lnTo>
                  <a:pt x="18232" y="12106"/>
                </a:lnTo>
                <a:lnTo>
                  <a:pt x="18599" y="11849"/>
                </a:lnTo>
                <a:lnTo>
                  <a:pt x="18709" y="12032"/>
                </a:lnTo>
                <a:lnTo>
                  <a:pt x="18855" y="12179"/>
                </a:lnTo>
                <a:lnTo>
                  <a:pt x="19002" y="12289"/>
                </a:lnTo>
                <a:lnTo>
                  <a:pt x="19149" y="12362"/>
                </a:lnTo>
                <a:lnTo>
                  <a:pt x="19406" y="12436"/>
                </a:lnTo>
                <a:lnTo>
                  <a:pt x="19662" y="12399"/>
                </a:lnTo>
                <a:lnTo>
                  <a:pt x="19919" y="12326"/>
                </a:lnTo>
                <a:lnTo>
                  <a:pt x="20139" y="12179"/>
                </a:lnTo>
                <a:lnTo>
                  <a:pt x="20359" y="11996"/>
                </a:lnTo>
                <a:lnTo>
                  <a:pt x="20543" y="11776"/>
                </a:lnTo>
                <a:lnTo>
                  <a:pt x="20653" y="11519"/>
                </a:lnTo>
                <a:lnTo>
                  <a:pt x="20726" y="11225"/>
                </a:lnTo>
                <a:lnTo>
                  <a:pt x="20799" y="10858"/>
                </a:lnTo>
                <a:lnTo>
                  <a:pt x="20763" y="10675"/>
                </a:lnTo>
                <a:lnTo>
                  <a:pt x="20726" y="10528"/>
                </a:lnTo>
                <a:lnTo>
                  <a:pt x="20689" y="10382"/>
                </a:lnTo>
                <a:lnTo>
                  <a:pt x="20579" y="10272"/>
                </a:lnTo>
                <a:lnTo>
                  <a:pt x="20359" y="10088"/>
                </a:lnTo>
                <a:lnTo>
                  <a:pt x="20066" y="9978"/>
                </a:lnTo>
                <a:lnTo>
                  <a:pt x="19919" y="9941"/>
                </a:lnTo>
                <a:lnTo>
                  <a:pt x="19626" y="9941"/>
                </a:lnTo>
                <a:lnTo>
                  <a:pt x="19516" y="10015"/>
                </a:lnTo>
                <a:lnTo>
                  <a:pt x="19479" y="10088"/>
                </a:lnTo>
                <a:lnTo>
                  <a:pt x="19185" y="10198"/>
                </a:lnTo>
                <a:lnTo>
                  <a:pt x="18929" y="10308"/>
                </a:lnTo>
                <a:lnTo>
                  <a:pt x="18819" y="10418"/>
                </a:lnTo>
                <a:lnTo>
                  <a:pt x="18672" y="10528"/>
                </a:lnTo>
                <a:lnTo>
                  <a:pt x="18599" y="10675"/>
                </a:lnTo>
                <a:lnTo>
                  <a:pt x="18525" y="10822"/>
                </a:lnTo>
                <a:lnTo>
                  <a:pt x="18452" y="11115"/>
                </a:lnTo>
                <a:lnTo>
                  <a:pt x="18452" y="11409"/>
                </a:lnTo>
                <a:lnTo>
                  <a:pt x="18048" y="11702"/>
                </a:lnTo>
                <a:lnTo>
                  <a:pt x="17645" y="11996"/>
                </a:lnTo>
                <a:lnTo>
                  <a:pt x="17608" y="12032"/>
                </a:lnTo>
                <a:lnTo>
                  <a:pt x="17608" y="12106"/>
                </a:lnTo>
                <a:lnTo>
                  <a:pt x="17241" y="11776"/>
                </a:lnTo>
                <a:lnTo>
                  <a:pt x="16911" y="11519"/>
                </a:lnTo>
                <a:lnTo>
                  <a:pt x="16838" y="11482"/>
                </a:lnTo>
                <a:lnTo>
                  <a:pt x="16691" y="11482"/>
                </a:lnTo>
                <a:lnTo>
                  <a:pt x="16654" y="11555"/>
                </a:lnTo>
                <a:lnTo>
                  <a:pt x="16434" y="11519"/>
                </a:lnTo>
                <a:lnTo>
                  <a:pt x="16214" y="11519"/>
                </a:lnTo>
                <a:lnTo>
                  <a:pt x="15774" y="11555"/>
                </a:lnTo>
                <a:lnTo>
                  <a:pt x="15811" y="11445"/>
                </a:lnTo>
                <a:lnTo>
                  <a:pt x="15774" y="11335"/>
                </a:lnTo>
                <a:lnTo>
                  <a:pt x="15664" y="11152"/>
                </a:lnTo>
                <a:lnTo>
                  <a:pt x="15554" y="11005"/>
                </a:lnTo>
                <a:lnTo>
                  <a:pt x="15444" y="10822"/>
                </a:lnTo>
                <a:lnTo>
                  <a:pt x="15371" y="10602"/>
                </a:lnTo>
                <a:lnTo>
                  <a:pt x="15334" y="10418"/>
                </a:lnTo>
                <a:lnTo>
                  <a:pt x="15297" y="10308"/>
                </a:lnTo>
                <a:lnTo>
                  <a:pt x="15224" y="10235"/>
                </a:lnTo>
                <a:lnTo>
                  <a:pt x="15627" y="10015"/>
                </a:lnTo>
                <a:lnTo>
                  <a:pt x="16031" y="9758"/>
                </a:lnTo>
                <a:lnTo>
                  <a:pt x="16361" y="9428"/>
                </a:lnTo>
                <a:lnTo>
                  <a:pt x="16471" y="9281"/>
                </a:lnTo>
                <a:lnTo>
                  <a:pt x="16581" y="9098"/>
                </a:lnTo>
                <a:lnTo>
                  <a:pt x="16654" y="8878"/>
                </a:lnTo>
                <a:lnTo>
                  <a:pt x="16691" y="8621"/>
                </a:lnTo>
                <a:lnTo>
                  <a:pt x="16691" y="8364"/>
                </a:lnTo>
                <a:lnTo>
                  <a:pt x="16691" y="8107"/>
                </a:lnTo>
                <a:lnTo>
                  <a:pt x="16581" y="7631"/>
                </a:lnTo>
                <a:lnTo>
                  <a:pt x="16398" y="7190"/>
                </a:lnTo>
                <a:lnTo>
                  <a:pt x="16251" y="6897"/>
                </a:lnTo>
                <a:lnTo>
                  <a:pt x="16031" y="6640"/>
                </a:lnTo>
                <a:lnTo>
                  <a:pt x="15884" y="6530"/>
                </a:lnTo>
                <a:lnTo>
                  <a:pt x="15737" y="6457"/>
                </a:lnTo>
                <a:lnTo>
                  <a:pt x="15591" y="6420"/>
                </a:lnTo>
                <a:lnTo>
                  <a:pt x="15407" y="6383"/>
                </a:lnTo>
                <a:lnTo>
                  <a:pt x="15077" y="631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5" name="Google Shape;275;p4"/>
          <p:cNvSpPr/>
          <p:nvPr/>
        </p:nvSpPr>
        <p:spPr>
          <a:xfrm>
            <a:off x="10456069" y="-134498"/>
            <a:ext cx="517491" cy="545251"/>
          </a:xfrm>
          <a:custGeom>
            <a:avLst/>
            <a:gdLst/>
            <a:ahLst/>
            <a:cxnLst/>
            <a:rect l="l" t="t" r="r" b="b"/>
            <a:pathLst>
              <a:path w="13683" h="14417" extrusionOk="0">
                <a:moveTo>
                  <a:pt x="9281" y="2311"/>
                </a:moveTo>
                <a:lnTo>
                  <a:pt x="9170" y="2385"/>
                </a:lnTo>
                <a:lnTo>
                  <a:pt x="9134" y="2495"/>
                </a:lnTo>
                <a:lnTo>
                  <a:pt x="9097" y="2568"/>
                </a:lnTo>
                <a:lnTo>
                  <a:pt x="9097" y="2678"/>
                </a:lnTo>
                <a:lnTo>
                  <a:pt x="9134" y="2862"/>
                </a:lnTo>
                <a:lnTo>
                  <a:pt x="9207" y="3082"/>
                </a:lnTo>
                <a:lnTo>
                  <a:pt x="9464" y="3742"/>
                </a:lnTo>
                <a:lnTo>
                  <a:pt x="9721" y="4402"/>
                </a:lnTo>
                <a:lnTo>
                  <a:pt x="9647" y="4439"/>
                </a:lnTo>
                <a:lnTo>
                  <a:pt x="9060" y="5283"/>
                </a:lnTo>
                <a:lnTo>
                  <a:pt x="8804" y="5649"/>
                </a:lnTo>
                <a:lnTo>
                  <a:pt x="8694" y="5833"/>
                </a:lnTo>
                <a:lnTo>
                  <a:pt x="8657" y="5943"/>
                </a:lnTo>
                <a:lnTo>
                  <a:pt x="8694" y="6053"/>
                </a:lnTo>
                <a:lnTo>
                  <a:pt x="8804" y="6016"/>
                </a:lnTo>
                <a:lnTo>
                  <a:pt x="8877" y="5980"/>
                </a:lnTo>
                <a:lnTo>
                  <a:pt x="9024" y="5833"/>
                </a:lnTo>
                <a:lnTo>
                  <a:pt x="9281" y="5503"/>
                </a:lnTo>
                <a:lnTo>
                  <a:pt x="9941" y="4659"/>
                </a:lnTo>
                <a:lnTo>
                  <a:pt x="10014" y="4659"/>
                </a:lnTo>
                <a:lnTo>
                  <a:pt x="10124" y="4622"/>
                </a:lnTo>
                <a:lnTo>
                  <a:pt x="10161" y="4549"/>
                </a:lnTo>
                <a:lnTo>
                  <a:pt x="10161" y="4439"/>
                </a:lnTo>
                <a:lnTo>
                  <a:pt x="9684" y="3229"/>
                </a:lnTo>
                <a:lnTo>
                  <a:pt x="9427" y="2715"/>
                </a:lnTo>
                <a:lnTo>
                  <a:pt x="9354" y="2532"/>
                </a:lnTo>
                <a:lnTo>
                  <a:pt x="9317" y="2422"/>
                </a:lnTo>
                <a:lnTo>
                  <a:pt x="9317" y="2348"/>
                </a:lnTo>
                <a:lnTo>
                  <a:pt x="9317" y="2311"/>
                </a:lnTo>
                <a:close/>
                <a:moveTo>
                  <a:pt x="8694" y="1615"/>
                </a:moveTo>
                <a:lnTo>
                  <a:pt x="8767" y="1798"/>
                </a:lnTo>
                <a:lnTo>
                  <a:pt x="8804" y="1908"/>
                </a:lnTo>
                <a:lnTo>
                  <a:pt x="8914" y="1981"/>
                </a:lnTo>
                <a:lnTo>
                  <a:pt x="9024" y="2055"/>
                </a:lnTo>
                <a:lnTo>
                  <a:pt x="9170" y="2018"/>
                </a:lnTo>
                <a:lnTo>
                  <a:pt x="9391" y="1908"/>
                </a:lnTo>
                <a:lnTo>
                  <a:pt x="9611" y="1725"/>
                </a:lnTo>
                <a:lnTo>
                  <a:pt x="9867" y="2275"/>
                </a:lnTo>
                <a:lnTo>
                  <a:pt x="10161" y="2752"/>
                </a:lnTo>
                <a:lnTo>
                  <a:pt x="10454" y="3265"/>
                </a:lnTo>
                <a:lnTo>
                  <a:pt x="10674" y="3779"/>
                </a:lnTo>
                <a:lnTo>
                  <a:pt x="10528" y="3925"/>
                </a:lnTo>
                <a:lnTo>
                  <a:pt x="10381" y="4072"/>
                </a:lnTo>
                <a:lnTo>
                  <a:pt x="10271" y="4256"/>
                </a:lnTo>
                <a:lnTo>
                  <a:pt x="10234" y="4476"/>
                </a:lnTo>
                <a:lnTo>
                  <a:pt x="10271" y="4586"/>
                </a:lnTo>
                <a:lnTo>
                  <a:pt x="10344" y="4659"/>
                </a:lnTo>
                <a:lnTo>
                  <a:pt x="10344" y="4806"/>
                </a:lnTo>
                <a:lnTo>
                  <a:pt x="10381" y="4879"/>
                </a:lnTo>
                <a:lnTo>
                  <a:pt x="10491" y="4916"/>
                </a:lnTo>
                <a:lnTo>
                  <a:pt x="10491" y="4953"/>
                </a:lnTo>
                <a:lnTo>
                  <a:pt x="10344" y="5173"/>
                </a:lnTo>
                <a:lnTo>
                  <a:pt x="9977" y="5649"/>
                </a:lnTo>
                <a:lnTo>
                  <a:pt x="9647" y="6163"/>
                </a:lnTo>
                <a:lnTo>
                  <a:pt x="9501" y="6090"/>
                </a:lnTo>
                <a:lnTo>
                  <a:pt x="9317" y="6053"/>
                </a:lnTo>
                <a:lnTo>
                  <a:pt x="9134" y="6126"/>
                </a:lnTo>
                <a:lnTo>
                  <a:pt x="8950" y="6200"/>
                </a:lnTo>
                <a:lnTo>
                  <a:pt x="8840" y="6346"/>
                </a:lnTo>
                <a:lnTo>
                  <a:pt x="8730" y="6493"/>
                </a:lnTo>
                <a:lnTo>
                  <a:pt x="8327" y="6493"/>
                </a:lnTo>
                <a:lnTo>
                  <a:pt x="7556" y="6530"/>
                </a:lnTo>
                <a:lnTo>
                  <a:pt x="7520" y="6456"/>
                </a:lnTo>
                <a:lnTo>
                  <a:pt x="7410" y="6383"/>
                </a:lnTo>
                <a:lnTo>
                  <a:pt x="7080" y="6273"/>
                </a:lnTo>
                <a:lnTo>
                  <a:pt x="7043" y="6273"/>
                </a:lnTo>
                <a:lnTo>
                  <a:pt x="6970" y="6236"/>
                </a:lnTo>
                <a:lnTo>
                  <a:pt x="6786" y="6236"/>
                </a:lnTo>
                <a:lnTo>
                  <a:pt x="6639" y="6200"/>
                </a:lnTo>
                <a:lnTo>
                  <a:pt x="5832" y="5429"/>
                </a:lnTo>
                <a:lnTo>
                  <a:pt x="5246" y="4879"/>
                </a:lnTo>
                <a:lnTo>
                  <a:pt x="5319" y="4696"/>
                </a:lnTo>
                <a:lnTo>
                  <a:pt x="5319" y="4512"/>
                </a:lnTo>
                <a:lnTo>
                  <a:pt x="5282" y="4439"/>
                </a:lnTo>
                <a:lnTo>
                  <a:pt x="5246" y="4366"/>
                </a:lnTo>
                <a:lnTo>
                  <a:pt x="5099" y="4256"/>
                </a:lnTo>
                <a:lnTo>
                  <a:pt x="5282" y="3815"/>
                </a:lnTo>
                <a:lnTo>
                  <a:pt x="5796" y="2715"/>
                </a:lnTo>
                <a:lnTo>
                  <a:pt x="6126" y="2018"/>
                </a:lnTo>
                <a:lnTo>
                  <a:pt x="6273" y="2018"/>
                </a:lnTo>
                <a:lnTo>
                  <a:pt x="6419" y="1981"/>
                </a:lnTo>
                <a:lnTo>
                  <a:pt x="6566" y="1908"/>
                </a:lnTo>
                <a:lnTo>
                  <a:pt x="6713" y="1798"/>
                </a:lnTo>
                <a:lnTo>
                  <a:pt x="6823" y="1688"/>
                </a:lnTo>
                <a:lnTo>
                  <a:pt x="7483" y="1651"/>
                </a:lnTo>
                <a:lnTo>
                  <a:pt x="8694" y="1615"/>
                </a:lnTo>
                <a:close/>
                <a:moveTo>
                  <a:pt x="6823" y="6823"/>
                </a:moveTo>
                <a:lnTo>
                  <a:pt x="6933" y="6897"/>
                </a:lnTo>
                <a:lnTo>
                  <a:pt x="6749" y="6897"/>
                </a:lnTo>
                <a:lnTo>
                  <a:pt x="6713" y="6860"/>
                </a:lnTo>
                <a:lnTo>
                  <a:pt x="6823" y="6823"/>
                </a:lnTo>
                <a:close/>
                <a:moveTo>
                  <a:pt x="2714" y="5393"/>
                </a:moveTo>
                <a:lnTo>
                  <a:pt x="2641" y="5429"/>
                </a:lnTo>
                <a:lnTo>
                  <a:pt x="2531" y="5503"/>
                </a:lnTo>
                <a:lnTo>
                  <a:pt x="2458" y="5576"/>
                </a:lnTo>
                <a:lnTo>
                  <a:pt x="2274" y="5796"/>
                </a:lnTo>
                <a:lnTo>
                  <a:pt x="1981" y="6310"/>
                </a:lnTo>
                <a:lnTo>
                  <a:pt x="1651" y="6860"/>
                </a:lnTo>
                <a:lnTo>
                  <a:pt x="1504" y="7080"/>
                </a:lnTo>
                <a:lnTo>
                  <a:pt x="1431" y="7190"/>
                </a:lnTo>
                <a:lnTo>
                  <a:pt x="1394" y="7263"/>
                </a:lnTo>
                <a:lnTo>
                  <a:pt x="1394" y="7337"/>
                </a:lnTo>
                <a:lnTo>
                  <a:pt x="1321" y="7374"/>
                </a:lnTo>
                <a:lnTo>
                  <a:pt x="1321" y="7410"/>
                </a:lnTo>
                <a:lnTo>
                  <a:pt x="1321" y="7520"/>
                </a:lnTo>
                <a:lnTo>
                  <a:pt x="1394" y="7557"/>
                </a:lnTo>
                <a:lnTo>
                  <a:pt x="1504" y="7594"/>
                </a:lnTo>
                <a:lnTo>
                  <a:pt x="1614" y="7520"/>
                </a:lnTo>
                <a:lnTo>
                  <a:pt x="1724" y="7447"/>
                </a:lnTo>
                <a:lnTo>
                  <a:pt x="1834" y="7337"/>
                </a:lnTo>
                <a:lnTo>
                  <a:pt x="2018" y="7043"/>
                </a:lnTo>
                <a:lnTo>
                  <a:pt x="2128" y="6823"/>
                </a:lnTo>
                <a:lnTo>
                  <a:pt x="2568" y="6200"/>
                </a:lnTo>
                <a:lnTo>
                  <a:pt x="2751" y="5870"/>
                </a:lnTo>
                <a:lnTo>
                  <a:pt x="2861" y="5723"/>
                </a:lnTo>
                <a:lnTo>
                  <a:pt x="2861" y="5539"/>
                </a:lnTo>
                <a:lnTo>
                  <a:pt x="2861" y="5466"/>
                </a:lnTo>
                <a:lnTo>
                  <a:pt x="2788" y="5429"/>
                </a:lnTo>
                <a:lnTo>
                  <a:pt x="2714" y="5393"/>
                </a:lnTo>
                <a:close/>
                <a:moveTo>
                  <a:pt x="4072" y="4843"/>
                </a:moveTo>
                <a:lnTo>
                  <a:pt x="4182" y="5026"/>
                </a:lnTo>
                <a:lnTo>
                  <a:pt x="4328" y="5173"/>
                </a:lnTo>
                <a:lnTo>
                  <a:pt x="4475" y="5209"/>
                </a:lnTo>
                <a:lnTo>
                  <a:pt x="4622" y="5246"/>
                </a:lnTo>
                <a:lnTo>
                  <a:pt x="4769" y="5246"/>
                </a:lnTo>
                <a:lnTo>
                  <a:pt x="4915" y="5209"/>
                </a:lnTo>
                <a:lnTo>
                  <a:pt x="5319" y="5576"/>
                </a:lnTo>
                <a:lnTo>
                  <a:pt x="6163" y="6456"/>
                </a:lnTo>
                <a:lnTo>
                  <a:pt x="6126" y="6530"/>
                </a:lnTo>
                <a:lnTo>
                  <a:pt x="6089" y="6640"/>
                </a:lnTo>
                <a:lnTo>
                  <a:pt x="6126" y="6787"/>
                </a:lnTo>
                <a:lnTo>
                  <a:pt x="6163" y="6897"/>
                </a:lnTo>
                <a:lnTo>
                  <a:pt x="6236" y="7007"/>
                </a:lnTo>
                <a:lnTo>
                  <a:pt x="6236" y="7080"/>
                </a:lnTo>
                <a:lnTo>
                  <a:pt x="5942" y="7410"/>
                </a:lnTo>
                <a:lnTo>
                  <a:pt x="5686" y="7777"/>
                </a:lnTo>
                <a:lnTo>
                  <a:pt x="5172" y="8511"/>
                </a:lnTo>
                <a:lnTo>
                  <a:pt x="4695" y="9134"/>
                </a:lnTo>
                <a:lnTo>
                  <a:pt x="4585" y="9061"/>
                </a:lnTo>
                <a:lnTo>
                  <a:pt x="4439" y="9061"/>
                </a:lnTo>
                <a:lnTo>
                  <a:pt x="4255" y="9098"/>
                </a:lnTo>
                <a:lnTo>
                  <a:pt x="4108" y="9208"/>
                </a:lnTo>
                <a:lnTo>
                  <a:pt x="3998" y="9354"/>
                </a:lnTo>
                <a:lnTo>
                  <a:pt x="3925" y="9538"/>
                </a:lnTo>
                <a:lnTo>
                  <a:pt x="3595" y="9501"/>
                </a:lnTo>
                <a:lnTo>
                  <a:pt x="2825" y="9538"/>
                </a:lnTo>
                <a:lnTo>
                  <a:pt x="2788" y="9354"/>
                </a:lnTo>
                <a:lnTo>
                  <a:pt x="2678" y="9208"/>
                </a:lnTo>
                <a:lnTo>
                  <a:pt x="2531" y="9098"/>
                </a:lnTo>
                <a:lnTo>
                  <a:pt x="2384" y="9061"/>
                </a:lnTo>
                <a:lnTo>
                  <a:pt x="2238" y="9061"/>
                </a:lnTo>
                <a:lnTo>
                  <a:pt x="2054" y="9098"/>
                </a:lnTo>
                <a:lnTo>
                  <a:pt x="1577" y="8437"/>
                </a:lnTo>
                <a:lnTo>
                  <a:pt x="1394" y="8107"/>
                </a:lnTo>
                <a:lnTo>
                  <a:pt x="1137" y="7777"/>
                </a:lnTo>
                <a:lnTo>
                  <a:pt x="1211" y="7594"/>
                </a:lnTo>
                <a:lnTo>
                  <a:pt x="1247" y="7447"/>
                </a:lnTo>
                <a:lnTo>
                  <a:pt x="1211" y="7263"/>
                </a:lnTo>
                <a:lnTo>
                  <a:pt x="1174" y="7117"/>
                </a:lnTo>
                <a:lnTo>
                  <a:pt x="1064" y="7007"/>
                </a:lnTo>
                <a:lnTo>
                  <a:pt x="1101" y="6933"/>
                </a:lnTo>
                <a:lnTo>
                  <a:pt x="1174" y="6823"/>
                </a:lnTo>
                <a:lnTo>
                  <a:pt x="1247" y="6640"/>
                </a:lnTo>
                <a:lnTo>
                  <a:pt x="1614" y="5980"/>
                </a:lnTo>
                <a:lnTo>
                  <a:pt x="1944" y="5356"/>
                </a:lnTo>
                <a:lnTo>
                  <a:pt x="2164" y="5356"/>
                </a:lnTo>
                <a:lnTo>
                  <a:pt x="2384" y="5283"/>
                </a:lnTo>
                <a:lnTo>
                  <a:pt x="2531" y="5136"/>
                </a:lnTo>
                <a:lnTo>
                  <a:pt x="2604" y="5063"/>
                </a:lnTo>
                <a:lnTo>
                  <a:pt x="2641" y="4953"/>
                </a:lnTo>
                <a:lnTo>
                  <a:pt x="2678" y="4916"/>
                </a:lnTo>
                <a:lnTo>
                  <a:pt x="3118" y="4953"/>
                </a:lnTo>
                <a:lnTo>
                  <a:pt x="3705" y="4916"/>
                </a:lnTo>
                <a:lnTo>
                  <a:pt x="4072" y="4843"/>
                </a:lnTo>
                <a:close/>
                <a:moveTo>
                  <a:pt x="8877" y="7740"/>
                </a:moveTo>
                <a:lnTo>
                  <a:pt x="8877" y="7777"/>
                </a:lnTo>
                <a:lnTo>
                  <a:pt x="8877" y="7814"/>
                </a:lnTo>
                <a:lnTo>
                  <a:pt x="8914" y="7997"/>
                </a:lnTo>
                <a:lnTo>
                  <a:pt x="8914" y="8070"/>
                </a:lnTo>
                <a:lnTo>
                  <a:pt x="8950" y="8181"/>
                </a:lnTo>
                <a:lnTo>
                  <a:pt x="9391" y="8731"/>
                </a:lnTo>
                <a:lnTo>
                  <a:pt x="9794" y="9281"/>
                </a:lnTo>
                <a:lnTo>
                  <a:pt x="9941" y="9464"/>
                </a:lnTo>
                <a:lnTo>
                  <a:pt x="10014" y="9538"/>
                </a:lnTo>
                <a:lnTo>
                  <a:pt x="10124" y="9574"/>
                </a:lnTo>
                <a:lnTo>
                  <a:pt x="10234" y="9574"/>
                </a:lnTo>
                <a:lnTo>
                  <a:pt x="10308" y="9538"/>
                </a:lnTo>
                <a:lnTo>
                  <a:pt x="10381" y="9501"/>
                </a:lnTo>
                <a:lnTo>
                  <a:pt x="10418" y="9391"/>
                </a:lnTo>
                <a:lnTo>
                  <a:pt x="10418" y="9354"/>
                </a:lnTo>
                <a:lnTo>
                  <a:pt x="10418" y="9244"/>
                </a:lnTo>
                <a:lnTo>
                  <a:pt x="10381" y="9171"/>
                </a:lnTo>
                <a:lnTo>
                  <a:pt x="10308" y="9134"/>
                </a:lnTo>
                <a:lnTo>
                  <a:pt x="10198" y="9098"/>
                </a:lnTo>
                <a:lnTo>
                  <a:pt x="10088" y="8951"/>
                </a:lnTo>
                <a:lnTo>
                  <a:pt x="10014" y="8841"/>
                </a:lnTo>
                <a:lnTo>
                  <a:pt x="9647" y="8401"/>
                </a:lnTo>
                <a:lnTo>
                  <a:pt x="9281" y="7924"/>
                </a:lnTo>
                <a:lnTo>
                  <a:pt x="9207" y="7850"/>
                </a:lnTo>
                <a:lnTo>
                  <a:pt x="9134" y="7814"/>
                </a:lnTo>
                <a:lnTo>
                  <a:pt x="8950" y="7740"/>
                </a:lnTo>
                <a:close/>
                <a:moveTo>
                  <a:pt x="2128" y="9721"/>
                </a:moveTo>
                <a:lnTo>
                  <a:pt x="2054" y="9758"/>
                </a:lnTo>
                <a:lnTo>
                  <a:pt x="2054" y="9721"/>
                </a:lnTo>
                <a:close/>
                <a:moveTo>
                  <a:pt x="5612" y="9281"/>
                </a:moveTo>
                <a:lnTo>
                  <a:pt x="5576" y="9318"/>
                </a:lnTo>
                <a:lnTo>
                  <a:pt x="5576" y="9354"/>
                </a:lnTo>
                <a:lnTo>
                  <a:pt x="5576" y="9538"/>
                </a:lnTo>
                <a:lnTo>
                  <a:pt x="5649" y="9684"/>
                </a:lnTo>
                <a:lnTo>
                  <a:pt x="5796" y="9941"/>
                </a:lnTo>
                <a:lnTo>
                  <a:pt x="6163" y="10455"/>
                </a:lnTo>
                <a:lnTo>
                  <a:pt x="6456" y="10895"/>
                </a:lnTo>
                <a:lnTo>
                  <a:pt x="6603" y="11115"/>
                </a:lnTo>
                <a:lnTo>
                  <a:pt x="6823" y="11298"/>
                </a:lnTo>
                <a:lnTo>
                  <a:pt x="6860" y="11372"/>
                </a:lnTo>
                <a:lnTo>
                  <a:pt x="6970" y="11482"/>
                </a:lnTo>
                <a:lnTo>
                  <a:pt x="7043" y="11519"/>
                </a:lnTo>
                <a:lnTo>
                  <a:pt x="7116" y="11519"/>
                </a:lnTo>
                <a:lnTo>
                  <a:pt x="7190" y="11482"/>
                </a:lnTo>
                <a:lnTo>
                  <a:pt x="7226" y="11408"/>
                </a:lnTo>
                <a:lnTo>
                  <a:pt x="7263" y="11188"/>
                </a:lnTo>
                <a:lnTo>
                  <a:pt x="7226" y="11078"/>
                </a:lnTo>
                <a:lnTo>
                  <a:pt x="7153" y="10968"/>
                </a:lnTo>
                <a:lnTo>
                  <a:pt x="7080" y="10932"/>
                </a:lnTo>
                <a:lnTo>
                  <a:pt x="7006" y="10895"/>
                </a:lnTo>
                <a:lnTo>
                  <a:pt x="6933" y="10785"/>
                </a:lnTo>
                <a:lnTo>
                  <a:pt x="6860" y="10675"/>
                </a:lnTo>
                <a:lnTo>
                  <a:pt x="6713" y="10455"/>
                </a:lnTo>
                <a:lnTo>
                  <a:pt x="6273" y="9831"/>
                </a:lnTo>
                <a:lnTo>
                  <a:pt x="6016" y="9501"/>
                </a:lnTo>
                <a:lnTo>
                  <a:pt x="5869" y="9391"/>
                </a:lnTo>
                <a:lnTo>
                  <a:pt x="5722" y="9281"/>
                </a:lnTo>
                <a:close/>
                <a:moveTo>
                  <a:pt x="8730" y="6970"/>
                </a:moveTo>
                <a:lnTo>
                  <a:pt x="8804" y="7080"/>
                </a:lnTo>
                <a:lnTo>
                  <a:pt x="8914" y="7153"/>
                </a:lnTo>
                <a:lnTo>
                  <a:pt x="8987" y="7227"/>
                </a:lnTo>
                <a:lnTo>
                  <a:pt x="9097" y="7263"/>
                </a:lnTo>
                <a:lnTo>
                  <a:pt x="9391" y="7227"/>
                </a:lnTo>
                <a:lnTo>
                  <a:pt x="9501" y="7263"/>
                </a:lnTo>
                <a:lnTo>
                  <a:pt x="9574" y="7300"/>
                </a:lnTo>
                <a:lnTo>
                  <a:pt x="9721" y="7557"/>
                </a:lnTo>
                <a:lnTo>
                  <a:pt x="9867" y="7814"/>
                </a:lnTo>
                <a:lnTo>
                  <a:pt x="10234" y="8364"/>
                </a:lnTo>
                <a:lnTo>
                  <a:pt x="10711" y="9098"/>
                </a:lnTo>
                <a:lnTo>
                  <a:pt x="10638" y="9281"/>
                </a:lnTo>
                <a:lnTo>
                  <a:pt x="10601" y="9428"/>
                </a:lnTo>
                <a:lnTo>
                  <a:pt x="10564" y="9758"/>
                </a:lnTo>
                <a:lnTo>
                  <a:pt x="10528" y="9941"/>
                </a:lnTo>
                <a:lnTo>
                  <a:pt x="10528" y="10125"/>
                </a:lnTo>
                <a:lnTo>
                  <a:pt x="10528" y="10235"/>
                </a:lnTo>
                <a:lnTo>
                  <a:pt x="10564" y="10271"/>
                </a:lnTo>
                <a:lnTo>
                  <a:pt x="10344" y="10638"/>
                </a:lnTo>
                <a:lnTo>
                  <a:pt x="9794" y="11555"/>
                </a:lnTo>
                <a:lnTo>
                  <a:pt x="9684" y="11519"/>
                </a:lnTo>
                <a:lnTo>
                  <a:pt x="9537" y="11519"/>
                </a:lnTo>
                <a:lnTo>
                  <a:pt x="9391" y="11555"/>
                </a:lnTo>
                <a:lnTo>
                  <a:pt x="9281" y="11629"/>
                </a:lnTo>
                <a:lnTo>
                  <a:pt x="9170" y="11702"/>
                </a:lnTo>
                <a:lnTo>
                  <a:pt x="9097" y="11812"/>
                </a:lnTo>
                <a:lnTo>
                  <a:pt x="9024" y="11922"/>
                </a:lnTo>
                <a:lnTo>
                  <a:pt x="8987" y="12032"/>
                </a:lnTo>
                <a:lnTo>
                  <a:pt x="8400" y="12069"/>
                </a:lnTo>
                <a:lnTo>
                  <a:pt x="7483" y="12142"/>
                </a:lnTo>
                <a:lnTo>
                  <a:pt x="7006" y="12142"/>
                </a:lnTo>
                <a:lnTo>
                  <a:pt x="6970" y="11959"/>
                </a:lnTo>
                <a:lnTo>
                  <a:pt x="6823" y="11775"/>
                </a:lnTo>
                <a:lnTo>
                  <a:pt x="6749" y="11739"/>
                </a:lnTo>
                <a:lnTo>
                  <a:pt x="6676" y="11702"/>
                </a:lnTo>
                <a:lnTo>
                  <a:pt x="6493" y="11665"/>
                </a:lnTo>
                <a:lnTo>
                  <a:pt x="6419" y="11629"/>
                </a:lnTo>
                <a:lnTo>
                  <a:pt x="6346" y="11665"/>
                </a:lnTo>
                <a:lnTo>
                  <a:pt x="6273" y="11739"/>
                </a:lnTo>
                <a:lnTo>
                  <a:pt x="6199" y="11739"/>
                </a:lnTo>
                <a:lnTo>
                  <a:pt x="5979" y="11225"/>
                </a:lnTo>
                <a:lnTo>
                  <a:pt x="5722" y="10712"/>
                </a:lnTo>
                <a:lnTo>
                  <a:pt x="5466" y="10308"/>
                </a:lnTo>
                <a:lnTo>
                  <a:pt x="5172" y="9868"/>
                </a:lnTo>
                <a:lnTo>
                  <a:pt x="5209" y="9758"/>
                </a:lnTo>
                <a:lnTo>
                  <a:pt x="5246" y="9648"/>
                </a:lnTo>
                <a:lnTo>
                  <a:pt x="5246" y="9501"/>
                </a:lnTo>
                <a:lnTo>
                  <a:pt x="5209" y="9391"/>
                </a:lnTo>
                <a:lnTo>
                  <a:pt x="5135" y="9318"/>
                </a:lnTo>
                <a:lnTo>
                  <a:pt x="5099" y="9318"/>
                </a:lnTo>
                <a:lnTo>
                  <a:pt x="5209" y="9171"/>
                </a:lnTo>
                <a:lnTo>
                  <a:pt x="5759" y="8401"/>
                </a:lnTo>
                <a:lnTo>
                  <a:pt x="6163" y="7850"/>
                </a:lnTo>
                <a:lnTo>
                  <a:pt x="6383" y="7594"/>
                </a:lnTo>
                <a:lnTo>
                  <a:pt x="6529" y="7300"/>
                </a:lnTo>
                <a:lnTo>
                  <a:pt x="6676" y="7337"/>
                </a:lnTo>
                <a:lnTo>
                  <a:pt x="6933" y="7337"/>
                </a:lnTo>
                <a:lnTo>
                  <a:pt x="7080" y="7300"/>
                </a:lnTo>
                <a:lnTo>
                  <a:pt x="7190" y="7263"/>
                </a:lnTo>
                <a:lnTo>
                  <a:pt x="7300" y="7153"/>
                </a:lnTo>
                <a:lnTo>
                  <a:pt x="7410" y="7080"/>
                </a:lnTo>
                <a:lnTo>
                  <a:pt x="7483" y="6970"/>
                </a:lnTo>
                <a:close/>
                <a:moveTo>
                  <a:pt x="4769" y="1"/>
                </a:moveTo>
                <a:lnTo>
                  <a:pt x="4769" y="37"/>
                </a:lnTo>
                <a:lnTo>
                  <a:pt x="4805" y="184"/>
                </a:lnTo>
                <a:lnTo>
                  <a:pt x="4879" y="294"/>
                </a:lnTo>
                <a:lnTo>
                  <a:pt x="4989" y="367"/>
                </a:lnTo>
                <a:lnTo>
                  <a:pt x="5099" y="404"/>
                </a:lnTo>
                <a:lnTo>
                  <a:pt x="5172" y="551"/>
                </a:lnTo>
                <a:lnTo>
                  <a:pt x="5282" y="697"/>
                </a:lnTo>
                <a:lnTo>
                  <a:pt x="5466" y="991"/>
                </a:lnTo>
                <a:lnTo>
                  <a:pt x="5539" y="1101"/>
                </a:lnTo>
                <a:lnTo>
                  <a:pt x="5466" y="1284"/>
                </a:lnTo>
                <a:lnTo>
                  <a:pt x="5466" y="1468"/>
                </a:lnTo>
                <a:lnTo>
                  <a:pt x="5539" y="1688"/>
                </a:lnTo>
                <a:lnTo>
                  <a:pt x="5649" y="1835"/>
                </a:lnTo>
                <a:lnTo>
                  <a:pt x="5722" y="1908"/>
                </a:lnTo>
                <a:lnTo>
                  <a:pt x="5356" y="2605"/>
                </a:lnTo>
                <a:lnTo>
                  <a:pt x="4879" y="3595"/>
                </a:lnTo>
                <a:lnTo>
                  <a:pt x="4769" y="3852"/>
                </a:lnTo>
                <a:lnTo>
                  <a:pt x="4622" y="4072"/>
                </a:lnTo>
                <a:lnTo>
                  <a:pt x="4402" y="4072"/>
                </a:lnTo>
                <a:lnTo>
                  <a:pt x="4292" y="4109"/>
                </a:lnTo>
                <a:lnTo>
                  <a:pt x="4182" y="4182"/>
                </a:lnTo>
                <a:lnTo>
                  <a:pt x="4108" y="4292"/>
                </a:lnTo>
                <a:lnTo>
                  <a:pt x="4072" y="4402"/>
                </a:lnTo>
                <a:lnTo>
                  <a:pt x="3485" y="4476"/>
                </a:lnTo>
                <a:lnTo>
                  <a:pt x="3045" y="4512"/>
                </a:lnTo>
                <a:lnTo>
                  <a:pt x="2678" y="4549"/>
                </a:lnTo>
                <a:lnTo>
                  <a:pt x="2568" y="4366"/>
                </a:lnTo>
                <a:lnTo>
                  <a:pt x="2458" y="4219"/>
                </a:lnTo>
                <a:lnTo>
                  <a:pt x="2274" y="4146"/>
                </a:lnTo>
                <a:lnTo>
                  <a:pt x="2091" y="4109"/>
                </a:lnTo>
                <a:lnTo>
                  <a:pt x="1907" y="4109"/>
                </a:lnTo>
                <a:lnTo>
                  <a:pt x="1797" y="4182"/>
                </a:lnTo>
                <a:lnTo>
                  <a:pt x="1651" y="4292"/>
                </a:lnTo>
                <a:lnTo>
                  <a:pt x="1577" y="4402"/>
                </a:lnTo>
                <a:lnTo>
                  <a:pt x="1504" y="4512"/>
                </a:lnTo>
                <a:lnTo>
                  <a:pt x="1504" y="4622"/>
                </a:lnTo>
                <a:lnTo>
                  <a:pt x="1431" y="4769"/>
                </a:lnTo>
                <a:lnTo>
                  <a:pt x="1431" y="4953"/>
                </a:lnTo>
                <a:lnTo>
                  <a:pt x="1467" y="5099"/>
                </a:lnTo>
                <a:lnTo>
                  <a:pt x="1504" y="5173"/>
                </a:lnTo>
                <a:lnTo>
                  <a:pt x="1504" y="5209"/>
                </a:lnTo>
                <a:lnTo>
                  <a:pt x="1247" y="5760"/>
                </a:lnTo>
                <a:lnTo>
                  <a:pt x="880" y="6420"/>
                </a:lnTo>
                <a:lnTo>
                  <a:pt x="770" y="6640"/>
                </a:lnTo>
                <a:lnTo>
                  <a:pt x="770" y="6713"/>
                </a:lnTo>
                <a:lnTo>
                  <a:pt x="734" y="6823"/>
                </a:lnTo>
                <a:lnTo>
                  <a:pt x="734" y="6787"/>
                </a:lnTo>
                <a:lnTo>
                  <a:pt x="624" y="6787"/>
                </a:lnTo>
                <a:lnTo>
                  <a:pt x="550" y="6823"/>
                </a:lnTo>
                <a:lnTo>
                  <a:pt x="404" y="6933"/>
                </a:lnTo>
                <a:lnTo>
                  <a:pt x="330" y="6970"/>
                </a:lnTo>
                <a:lnTo>
                  <a:pt x="257" y="7007"/>
                </a:lnTo>
                <a:lnTo>
                  <a:pt x="183" y="7117"/>
                </a:lnTo>
                <a:lnTo>
                  <a:pt x="110" y="7227"/>
                </a:lnTo>
                <a:lnTo>
                  <a:pt x="110" y="7447"/>
                </a:lnTo>
                <a:lnTo>
                  <a:pt x="0" y="7777"/>
                </a:lnTo>
                <a:lnTo>
                  <a:pt x="37" y="7850"/>
                </a:lnTo>
                <a:lnTo>
                  <a:pt x="73" y="7887"/>
                </a:lnTo>
                <a:lnTo>
                  <a:pt x="110" y="7960"/>
                </a:lnTo>
                <a:lnTo>
                  <a:pt x="183" y="7960"/>
                </a:lnTo>
                <a:lnTo>
                  <a:pt x="367" y="8034"/>
                </a:lnTo>
                <a:lnTo>
                  <a:pt x="660" y="8034"/>
                </a:lnTo>
                <a:lnTo>
                  <a:pt x="660" y="7997"/>
                </a:lnTo>
                <a:lnTo>
                  <a:pt x="770" y="7997"/>
                </a:lnTo>
                <a:lnTo>
                  <a:pt x="880" y="8181"/>
                </a:lnTo>
                <a:lnTo>
                  <a:pt x="990" y="8364"/>
                </a:lnTo>
                <a:lnTo>
                  <a:pt x="1211" y="8657"/>
                </a:lnTo>
                <a:lnTo>
                  <a:pt x="1651" y="9281"/>
                </a:lnTo>
                <a:lnTo>
                  <a:pt x="1687" y="9354"/>
                </a:lnTo>
                <a:lnTo>
                  <a:pt x="1651" y="9501"/>
                </a:lnTo>
                <a:lnTo>
                  <a:pt x="1614" y="9648"/>
                </a:lnTo>
                <a:lnTo>
                  <a:pt x="1577" y="9831"/>
                </a:lnTo>
                <a:lnTo>
                  <a:pt x="1577" y="9941"/>
                </a:lnTo>
                <a:lnTo>
                  <a:pt x="1614" y="10051"/>
                </a:lnTo>
                <a:lnTo>
                  <a:pt x="1541" y="10235"/>
                </a:lnTo>
                <a:lnTo>
                  <a:pt x="1431" y="10418"/>
                </a:lnTo>
                <a:lnTo>
                  <a:pt x="1357" y="10601"/>
                </a:lnTo>
                <a:lnTo>
                  <a:pt x="1211" y="10785"/>
                </a:lnTo>
                <a:lnTo>
                  <a:pt x="1137" y="10858"/>
                </a:lnTo>
                <a:lnTo>
                  <a:pt x="1137" y="10968"/>
                </a:lnTo>
                <a:lnTo>
                  <a:pt x="1174" y="11078"/>
                </a:lnTo>
                <a:lnTo>
                  <a:pt x="1247" y="11152"/>
                </a:lnTo>
                <a:lnTo>
                  <a:pt x="1357" y="11188"/>
                </a:lnTo>
                <a:lnTo>
                  <a:pt x="1467" y="11152"/>
                </a:lnTo>
                <a:lnTo>
                  <a:pt x="1541" y="11078"/>
                </a:lnTo>
                <a:lnTo>
                  <a:pt x="1577" y="10968"/>
                </a:lnTo>
                <a:lnTo>
                  <a:pt x="1614" y="10932"/>
                </a:lnTo>
                <a:lnTo>
                  <a:pt x="1687" y="10822"/>
                </a:lnTo>
                <a:lnTo>
                  <a:pt x="1761" y="10638"/>
                </a:lnTo>
                <a:lnTo>
                  <a:pt x="1834" y="10491"/>
                </a:lnTo>
                <a:lnTo>
                  <a:pt x="1907" y="10198"/>
                </a:lnTo>
                <a:lnTo>
                  <a:pt x="2164" y="10198"/>
                </a:lnTo>
                <a:lnTo>
                  <a:pt x="2348" y="10161"/>
                </a:lnTo>
                <a:lnTo>
                  <a:pt x="2494" y="10088"/>
                </a:lnTo>
                <a:lnTo>
                  <a:pt x="2641" y="10015"/>
                </a:lnTo>
                <a:lnTo>
                  <a:pt x="2714" y="9905"/>
                </a:lnTo>
                <a:lnTo>
                  <a:pt x="3338" y="9905"/>
                </a:lnTo>
                <a:lnTo>
                  <a:pt x="3998" y="9941"/>
                </a:lnTo>
                <a:lnTo>
                  <a:pt x="4035" y="10051"/>
                </a:lnTo>
                <a:lnTo>
                  <a:pt x="4072" y="10088"/>
                </a:lnTo>
                <a:lnTo>
                  <a:pt x="4145" y="10161"/>
                </a:lnTo>
                <a:lnTo>
                  <a:pt x="4292" y="10235"/>
                </a:lnTo>
                <a:lnTo>
                  <a:pt x="4439" y="10308"/>
                </a:lnTo>
                <a:lnTo>
                  <a:pt x="4622" y="10308"/>
                </a:lnTo>
                <a:lnTo>
                  <a:pt x="4805" y="10271"/>
                </a:lnTo>
                <a:lnTo>
                  <a:pt x="4879" y="10235"/>
                </a:lnTo>
                <a:lnTo>
                  <a:pt x="5282" y="10822"/>
                </a:lnTo>
                <a:lnTo>
                  <a:pt x="5429" y="11115"/>
                </a:lnTo>
                <a:lnTo>
                  <a:pt x="5576" y="11408"/>
                </a:lnTo>
                <a:lnTo>
                  <a:pt x="5796" y="11995"/>
                </a:lnTo>
                <a:lnTo>
                  <a:pt x="5759" y="12105"/>
                </a:lnTo>
                <a:lnTo>
                  <a:pt x="5759" y="12215"/>
                </a:lnTo>
                <a:lnTo>
                  <a:pt x="5759" y="12362"/>
                </a:lnTo>
                <a:lnTo>
                  <a:pt x="5759" y="12472"/>
                </a:lnTo>
                <a:lnTo>
                  <a:pt x="5759" y="12509"/>
                </a:lnTo>
                <a:lnTo>
                  <a:pt x="5722" y="12619"/>
                </a:lnTo>
                <a:lnTo>
                  <a:pt x="5722" y="12692"/>
                </a:lnTo>
                <a:lnTo>
                  <a:pt x="5759" y="12766"/>
                </a:lnTo>
                <a:lnTo>
                  <a:pt x="5979" y="12876"/>
                </a:lnTo>
                <a:lnTo>
                  <a:pt x="5759" y="13169"/>
                </a:lnTo>
                <a:lnTo>
                  <a:pt x="5612" y="13463"/>
                </a:lnTo>
                <a:lnTo>
                  <a:pt x="5502" y="13793"/>
                </a:lnTo>
                <a:lnTo>
                  <a:pt x="5429" y="14123"/>
                </a:lnTo>
                <a:lnTo>
                  <a:pt x="5392" y="14196"/>
                </a:lnTo>
                <a:lnTo>
                  <a:pt x="5429" y="14270"/>
                </a:lnTo>
                <a:lnTo>
                  <a:pt x="5502" y="14343"/>
                </a:lnTo>
                <a:lnTo>
                  <a:pt x="5576" y="14380"/>
                </a:lnTo>
                <a:lnTo>
                  <a:pt x="5649" y="14416"/>
                </a:lnTo>
                <a:lnTo>
                  <a:pt x="5722" y="14416"/>
                </a:lnTo>
                <a:lnTo>
                  <a:pt x="5759" y="14380"/>
                </a:lnTo>
                <a:lnTo>
                  <a:pt x="5832" y="14306"/>
                </a:lnTo>
                <a:lnTo>
                  <a:pt x="5832" y="14233"/>
                </a:lnTo>
                <a:lnTo>
                  <a:pt x="5869" y="14086"/>
                </a:lnTo>
                <a:lnTo>
                  <a:pt x="5979" y="13793"/>
                </a:lnTo>
                <a:lnTo>
                  <a:pt x="6089" y="13463"/>
                </a:lnTo>
                <a:lnTo>
                  <a:pt x="6309" y="13022"/>
                </a:lnTo>
                <a:lnTo>
                  <a:pt x="6566" y="13022"/>
                </a:lnTo>
                <a:lnTo>
                  <a:pt x="6713" y="12986"/>
                </a:lnTo>
                <a:lnTo>
                  <a:pt x="6786" y="12876"/>
                </a:lnTo>
                <a:lnTo>
                  <a:pt x="6860" y="12582"/>
                </a:lnTo>
                <a:lnTo>
                  <a:pt x="7593" y="12582"/>
                </a:lnTo>
                <a:lnTo>
                  <a:pt x="8253" y="12546"/>
                </a:lnTo>
                <a:lnTo>
                  <a:pt x="8914" y="12509"/>
                </a:lnTo>
                <a:lnTo>
                  <a:pt x="8950" y="12509"/>
                </a:lnTo>
                <a:lnTo>
                  <a:pt x="8950" y="12619"/>
                </a:lnTo>
                <a:lnTo>
                  <a:pt x="9024" y="12692"/>
                </a:lnTo>
                <a:lnTo>
                  <a:pt x="9170" y="12802"/>
                </a:lnTo>
                <a:lnTo>
                  <a:pt x="9354" y="12876"/>
                </a:lnTo>
                <a:lnTo>
                  <a:pt x="9537" y="12912"/>
                </a:lnTo>
                <a:lnTo>
                  <a:pt x="9647" y="13279"/>
                </a:lnTo>
                <a:lnTo>
                  <a:pt x="9794" y="13829"/>
                </a:lnTo>
                <a:lnTo>
                  <a:pt x="9904" y="14050"/>
                </a:lnTo>
                <a:lnTo>
                  <a:pt x="9977" y="14160"/>
                </a:lnTo>
                <a:lnTo>
                  <a:pt x="10051" y="14270"/>
                </a:lnTo>
                <a:lnTo>
                  <a:pt x="10198" y="14270"/>
                </a:lnTo>
                <a:lnTo>
                  <a:pt x="10271" y="14233"/>
                </a:lnTo>
                <a:lnTo>
                  <a:pt x="10308" y="14160"/>
                </a:lnTo>
                <a:lnTo>
                  <a:pt x="10308" y="14013"/>
                </a:lnTo>
                <a:lnTo>
                  <a:pt x="10308" y="13903"/>
                </a:lnTo>
                <a:lnTo>
                  <a:pt x="10198" y="13609"/>
                </a:lnTo>
                <a:lnTo>
                  <a:pt x="9977" y="12949"/>
                </a:lnTo>
                <a:lnTo>
                  <a:pt x="9904" y="12729"/>
                </a:lnTo>
                <a:lnTo>
                  <a:pt x="9977" y="12619"/>
                </a:lnTo>
                <a:lnTo>
                  <a:pt x="10088" y="12399"/>
                </a:lnTo>
                <a:lnTo>
                  <a:pt x="10124" y="12215"/>
                </a:lnTo>
                <a:lnTo>
                  <a:pt x="10161" y="12032"/>
                </a:lnTo>
                <a:lnTo>
                  <a:pt x="10161" y="11885"/>
                </a:lnTo>
                <a:lnTo>
                  <a:pt x="10124" y="11849"/>
                </a:lnTo>
                <a:lnTo>
                  <a:pt x="10601" y="11042"/>
                </a:lnTo>
                <a:lnTo>
                  <a:pt x="11115" y="10235"/>
                </a:lnTo>
                <a:lnTo>
                  <a:pt x="11371" y="10088"/>
                </a:lnTo>
                <a:lnTo>
                  <a:pt x="11518" y="9978"/>
                </a:lnTo>
                <a:lnTo>
                  <a:pt x="11628" y="9868"/>
                </a:lnTo>
                <a:lnTo>
                  <a:pt x="11665" y="9831"/>
                </a:lnTo>
                <a:lnTo>
                  <a:pt x="11738" y="9758"/>
                </a:lnTo>
                <a:lnTo>
                  <a:pt x="11812" y="9611"/>
                </a:lnTo>
                <a:lnTo>
                  <a:pt x="11885" y="9464"/>
                </a:lnTo>
                <a:lnTo>
                  <a:pt x="12068" y="9501"/>
                </a:lnTo>
                <a:lnTo>
                  <a:pt x="12288" y="9501"/>
                </a:lnTo>
                <a:lnTo>
                  <a:pt x="12875" y="9538"/>
                </a:lnTo>
                <a:lnTo>
                  <a:pt x="13426" y="9501"/>
                </a:lnTo>
                <a:lnTo>
                  <a:pt x="13499" y="9501"/>
                </a:lnTo>
                <a:lnTo>
                  <a:pt x="13572" y="9464"/>
                </a:lnTo>
                <a:lnTo>
                  <a:pt x="13646" y="9391"/>
                </a:lnTo>
                <a:lnTo>
                  <a:pt x="13646" y="9318"/>
                </a:lnTo>
                <a:lnTo>
                  <a:pt x="13682" y="9244"/>
                </a:lnTo>
                <a:lnTo>
                  <a:pt x="13646" y="9171"/>
                </a:lnTo>
                <a:lnTo>
                  <a:pt x="13609" y="9098"/>
                </a:lnTo>
                <a:lnTo>
                  <a:pt x="13536" y="9024"/>
                </a:lnTo>
                <a:lnTo>
                  <a:pt x="13426" y="9024"/>
                </a:lnTo>
                <a:lnTo>
                  <a:pt x="13059" y="8988"/>
                </a:lnTo>
                <a:lnTo>
                  <a:pt x="12655" y="8988"/>
                </a:lnTo>
                <a:lnTo>
                  <a:pt x="11885" y="9024"/>
                </a:lnTo>
                <a:lnTo>
                  <a:pt x="11812" y="8951"/>
                </a:lnTo>
                <a:lnTo>
                  <a:pt x="11738" y="8877"/>
                </a:lnTo>
                <a:lnTo>
                  <a:pt x="11518" y="8767"/>
                </a:lnTo>
                <a:lnTo>
                  <a:pt x="11445" y="8767"/>
                </a:lnTo>
                <a:lnTo>
                  <a:pt x="11335" y="8804"/>
                </a:lnTo>
                <a:lnTo>
                  <a:pt x="11225" y="8767"/>
                </a:lnTo>
                <a:lnTo>
                  <a:pt x="11078" y="8804"/>
                </a:lnTo>
                <a:lnTo>
                  <a:pt x="10638" y="8107"/>
                </a:lnTo>
                <a:lnTo>
                  <a:pt x="10271" y="7594"/>
                </a:lnTo>
                <a:lnTo>
                  <a:pt x="10088" y="7300"/>
                </a:lnTo>
                <a:lnTo>
                  <a:pt x="9904" y="7080"/>
                </a:lnTo>
                <a:lnTo>
                  <a:pt x="9977" y="6970"/>
                </a:lnTo>
                <a:lnTo>
                  <a:pt x="10051" y="6823"/>
                </a:lnTo>
                <a:lnTo>
                  <a:pt x="10088" y="6713"/>
                </a:lnTo>
                <a:lnTo>
                  <a:pt x="10124" y="6567"/>
                </a:lnTo>
                <a:lnTo>
                  <a:pt x="10088" y="6493"/>
                </a:lnTo>
                <a:lnTo>
                  <a:pt x="10051" y="6456"/>
                </a:lnTo>
                <a:lnTo>
                  <a:pt x="9941" y="6456"/>
                </a:lnTo>
                <a:lnTo>
                  <a:pt x="10124" y="6236"/>
                </a:lnTo>
                <a:lnTo>
                  <a:pt x="10308" y="5980"/>
                </a:lnTo>
                <a:lnTo>
                  <a:pt x="10638" y="5503"/>
                </a:lnTo>
                <a:lnTo>
                  <a:pt x="11005" y="4953"/>
                </a:lnTo>
                <a:lnTo>
                  <a:pt x="11078" y="4953"/>
                </a:lnTo>
                <a:lnTo>
                  <a:pt x="11151" y="4916"/>
                </a:lnTo>
                <a:lnTo>
                  <a:pt x="11225" y="4843"/>
                </a:lnTo>
                <a:lnTo>
                  <a:pt x="11298" y="4769"/>
                </a:lnTo>
                <a:lnTo>
                  <a:pt x="11518" y="4586"/>
                </a:lnTo>
                <a:lnTo>
                  <a:pt x="11591" y="4476"/>
                </a:lnTo>
                <a:lnTo>
                  <a:pt x="11665" y="4366"/>
                </a:lnTo>
                <a:lnTo>
                  <a:pt x="11702" y="4256"/>
                </a:lnTo>
                <a:lnTo>
                  <a:pt x="11702" y="4146"/>
                </a:lnTo>
                <a:lnTo>
                  <a:pt x="11665" y="3999"/>
                </a:lnTo>
                <a:lnTo>
                  <a:pt x="11591" y="3889"/>
                </a:lnTo>
                <a:lnTo>
                  <a:pt x="11518" y="3779"/>
                </a:lnTo>
                <a:lnTo>
                  <a:pt x="11408" y="3742"/>
                </a:lnTo>
                <a:lnTo>
                  <a:pt x="11298" y="3705"/>
                </a:lnTo>
                <a:lnTo>
                  <a:pt x="11151" y="3669"/>
                </a:lnTo>
                <a:lnTo>
                  <a:pt x="10931" y="3192"/>
                </a:lnTo>
                <a:lnTo>
                  <a:pt x="10674" y="2752"/>
                </a:lnTo>
                <a:lnTo>
                  <a:pt x="10344" y="2091"/>
                </a:lnTo>
                <a:lnTo>
                  <a:pt x="10124" y="1725"/>
                </a:lnTo>
                <a:lnTo>
                  <a:pt x="9904" y="1431"/>
                </a:lnTo>
                <a:lnTo>
                  <a:pt x="9941" y="1284"/>
                </a:lnTo>
                <a:lnTo>
                  <a:pt x="9941" y="1211"/>
                </a:lnTo>
                <a:lnTo>
                  <a:pt x="9977" y="1064"/>
                </a:lnTo>
                <a:lnTo>
                  <a:pt x="9941" y="954"/>
                </a:lnTo>
                <a:lnTo>
                  <a:pt x="9904" y="844"/>
                </a:lnTo>
                <a:lnTo>
                  <a:pt x="9831" y="697"/>
                </a:lnTo>
                <a:lnTo>
                  <a:pt x="9721" y="587"/>
                </a:lnTo>
                <a:lnTo>
                  <a:pt x="9574" y="514"/>
                </a:lnTo>
                <a:lnTo>
                  <a:pt x="9427" y="477"/>
                </a:lnTo>
                <a:lnTo>
                  <a:pt x="9244" y="514"/>
                </a:lnTo>
                <a:lnTo>
                  <a:pt x="9097" y="551"/>
                </a:lnTo>
                <a:lnTo>
                  <a:pt x="8987" y="661"/>
                </a:lnTo>
                <a:lnTo>
                  <a:pt x="8914" y="808"/>
                </a:lnTo>
                <a:lnTo>
                  <a:pt x="8877" y="954"/>
                </a:lnTo>
                <a:lnTo>
                  <a:pt x="8840" y="1028"/>
                </a:lnTo>
                <a:lnTo>
                  <a:pt x="7887" y="1101"/>
                </a:lnTo>
                <a:lnTo>
                  <a:pt x="7080" y="1174"/>
                </a:lnTo>
                <a:lnTo>
                  <a:pt x="6933" y="1174"/>
                </a:lnTo>
                <a:lnTo>
                  <a:pt x="6860" y="1064"/>
                </a:lnTo>
                <a:lnTo>
                  <a:pt x="6749" y="918"/>
                </a:lnTo>
                <a:lnTo>
                  <a:pt x="6713" y="881"/>
                </a:lnTo>
                <a:lnTo>
                  <a:pt x="6639" y="808"/>
                </a:lnTo>
                <a:lnTo>
                  <a:pt x="6529" y="771"/>
                </a:lnTo>
                <a:lnTo>
                  <a:pt x="6456" y="771"/>
                </a:lnTo>
                <a:lnTo>
                  <a:pt x="6383" y="808"/>
                </a:lnTo>
                <a:lnTo>
                  <a:pt x="5942" y="808"/>
                </a:lnTo>
                <a:lnTo>
                  <a:pt x="5686" y="477"/>
                </a:lnTo>
                <a:lnTo>
                  <a:pt x="5576" y="294"/>
                </a:lnTo>
                <a:lnTo>
                  <a:pt x="5466" y="111"/>
                </a:lnTo>
                <a:lnTo>
                  <a:pt x="5429" y="37"/>
                </a:lnTo>
                <a:lnTo>
                  <a:pt x="5356" y="1"/>
                </a:lnTo>
                <a:lnTo>
                  <a:pt x="5209" y="1"/>
                </a:lnTo>
                <a:lnTo>
                  <a:pt x="5025" y="37"/>
                </a:lnTo>
                <a:lnTo>
                  <a:pt x="491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6" name="Google Shape;276;p4"/>
          <p:cNvSpPr/>
          <p:nvPr/>
        </p:nvSpPr>
        <p:spPr>
          <a:xfrm>
            <a:off x="-51501" y="772062"/>
            <a:ext cx="396808" cy="281645"/>
          </a:xfrm>
          <a:custGeom>
            <a:avLst/>
            <a:gdLst/>
            <a:ahLst/>
            <a:cxnLst/>
            <a:rect l="l" t="t" r="r" b="b"/>
            <a:pathLst>
              <a:path w="10492" h="7447" extrusionOk="0">
                <a:moveTo>
                  <a:pt x="7300" y="1761"/>
                </a:moveTo>
                <a:lnTo>
                  <a:pt x="7117" y="1797"/>
                </a:lnTo>
                <a:lnTo>
                  <a:pt x="6897" y="1834"/>
                </a:lnTo>
                <a:lnTo>
                  <a:pt x="6713" y="1907"/>
                </a:lnTo>
                <a:lnTo>
                  <a:pt x="6530" y="2017"/>
                </a:lnTo>
                <a:lnTo>
                  <a:pt x="6383" y="2128"/>
                </a:lnTo>
                <a:lnTo>
                  <a:pt x="6273" y="2274"/>
                </a:lnTo>
                <a:lnTo>
                  <a:pt x="6200" y="2458"/>
                </a:lnTo>
                <a:lnTo>
                  <a:pt x="6200" y="2531"/>
                </a:lnTo>
                <a:lnTo>
                  <a:pt x="6237" y="2604"/>
                </a:lnTo>
                <a:lnTo>
                  <a:pt x="6310" y="2641"/>
                </a:lnTo>
                <a:lnTo>
                  <a:pt x="6383" y="2641"/>
                </a:lnTo>
                <a:lnTo>
                  <a:pt x="6530" y="2604"/>
                </a:lnTo>
                <a:lnTo>
                  <a:pt x="6640" y="2531"/>
                </a:lnTo>
                <a:lnTo>
                  <a:pt x="6860" y="2384"/>
                </a:lnTo>
                <a:lnTo>
                  <a:pt x="7007" y="2348"/>
                </a:lnTo>
                <a:lnTo>
                  <a:pt x="7154" y="2274"/>
                </a:lnTo>
                <a:lnTo>
                  <a:pt x="7484" y="2274"/>
                </a:lnTo>
                <a:lnTo>
                  <a:pt x="7667" y="2311"/>
                </a:lnTo>
                <a:lnTo>
                  <a:pt x="7851" y="2384"/>
                </a:lnTo>
                <a:lnTo>
                  <a:pt x="7924" y="2458"/>
                </a:lnTo>
                <a:lnTo>
                  <a:pt x="7961" y="2531"/>
                </a:lnTo>
                <a:lnTo>
                  <a:pt x="7997" y="2641"/>
                </a:lnTo>
                <a:lnTo>
                  <a:pt x="7997" y="2751"/>
                </a:lnTo>
                <a:lnTo>
                  <a:pt x="7961" y="2898"/>
                </a:lnTo>
                <a:lnTo>
                  <a:pt x="7887" y="3045"/>
                </a:lnTo>
                <a:lnTo>
                  <a:pt x="7667" y="3338"/>
                </a:lnTo>
                <a:lnTo>
                  <a:pt x="7190" y="3998"/>
                </a:lnTo>
                <a:lnTo>
                  <a:pt x="6713" y="4622"/>
                </a:lnTo>
                <a:lnTo>
                  <a:pt x="5686" y="5869"/>
                </a:lnTo>
                <a:lnTo>
                  <a:pt x="5613" y="6016"/>
                </a:lnTo>
                <a:lnTo>
                  <a:pt x="5650" y="6162"/>
                </a:lnTo>
                <a:lnTo>
                  <a:pt x="5686" y="6236"/>
                </a:lnTo>
                <a:lnTo>
                  <a:pt x="5723" y="6273"/>
                </a:lnTo>
                <a:lnTo>
                  <a:pt x="5796" y="6309"/>
                </a:lnTo>
                <a:lnTo>
                  <a:pt x="5870" y="6309"/>
                </a:lnTo>
                <a:lnTo>
                  <a:pt x="6567" y="6273"/>
                </a:lnTo>
                <a:lnTo>
                  <a:pt x="7264" y="6309"/>
                </a:lnTo>
                <a:lnTo>
                  <a:pt x="8034" y="6346"/>
                </a:lnTo>
                <a:lnTo>
                  <a:pt x="8401" y="6419"/>
                </a:lnTo>
                <a:lnTo>
                  <a:pt x="8547" y="6419"/>
                </a:lnTo>
                <a:lnTo>
                  <a:pt x="8731" y="6383"/>
                </a:lnTo>
                <a:lnTo>
                  <a:pt x="8841" y="6309"/>
                </a:lnTo>
                <a:lnTo>
                  <a:pt x="8878" y="6199"/>
                </a:lnTo>
                <a:lnTo>
                  <a:pt x="8878" y="6089"/>
                </a:lnTo>
                <a:lnTo>
                  <a:pt x="8768" y="6016"/>
                </a:lnTo>
                <a:lnTo>
                  <a:pt x="8658" y="5942"/>
                </a:lnTo>
                <a:lnTo>
                  <a:pt x="8474" y="5869"/>
                </a:lnTo>
                <a:lnTo>
                  <a:pt x="8107" y="5796"/>
                </a:lnTo>
                <a:lnTo>
                  <a:pt x="7410" y="5759"/>
                </a:lnTo>
                <a:lnTo>
                  <a:pt x="6457" y="5759"/>
                </a:lnTo>
                <a:lnTo>
                  <a:pt x="7557" y="4365"/>
                </a:lnTo>
                <a:lnTo>
                  <a:pt x="7851" y="3998"/>
                </a:lnTo>
                <a:lnTo>
                  <a:pt x="8144" y="3595"/>
                </a:lnTo>
                <a:lnTo>
                  <a:pt x="8291" y="3375"/>
                </a:lnTo>
                <a:lnTo>
                  <a:pt x="8401" y="3191"/>
                </a:lnTo>
                <a:lnTo>
                  <a:pt x="8474" y="2935"/>
                </a:lnTo>
                <a:lnTo>
                  <a:pt x="8511" y="2714"/>
                </a:lnTo>
                <a:lnTo>
                  <a:pt x="8511" y="2494"/>
                </a:lnTo>
                <a:lnTo>
                  <a:pt x="8437" y="2311"/>
                </a:lnTo>
                <a:lnTo>
                  <a:pt x="8327" y="2164"/>
                </a:lnTo>
                <a:lnTo>
                  <a:pt x="8217" y="2017"/>
                </a:lnTo>
                <a:lnTo>
                  <a:pt x="8071" y="1907"/>
                </a:lnTo>
                <a:lnTo>
                  <a:pt x="7887" y="1834"/>
                </a:lnTo>
                <a:lnTo>
                  <a:pt x="7667" y="1797"/>
                </a:lnTo>
                <a:lnTo>
                  <a:pt x="7484" y="1761"/>
                </a:lnTo>
                <a:close/>
                <a:moveTo>
                  <a:pt x="954" y="0"/>
                </a:moveTo>
                <a:lnTo>
                  <a:pt x="771" y="37"/>
                </a:lnTo>
                <a:lnTo>
                  <a:pt x="624" y="110"/>
                </a:lnTo>
                <a:lnTo>
                  <a:pt x="441" y="183"/>
                </a:lnTo>
                <a:lnTo>
                  <a:pt x="294" y="257"/>
                </a:lnTo>
                <a:lnTo>
                  <a:pt x="147" y="404"/>
                </a:lnTo>
                <a:lnTo>
                  <a:pt x="37" y="514"/>
                </a:lnTo>
                <a:lnTo>
                  <a:pt x="1" y="587"/>
                </a:lnTo>
                <a:lnTo>
                  <a:pt x="1" y="660"/>
                </a:lnTo>
                <a:lnTo>
                  <a:pt x="74" y="770"/>
                </a:lnTo>
                <a:lnTo>
                  <a:pt x="184" y="844"/>
                </a:lnTo>
                <a:lnTo>
                  <a:pt x="257" y="844"/>
                </a:lnTo>
                <a:lnTo>
                  <a:pt x="331" y="807"/>
                </a:lnTo>
                <a:lnTo>
                  <a:pt x="661" y="660"/>
                </a:lnTo>
                <a:lnTo>
                  <a:pt x="844" y="624"/>
                </a:lnTo>
                <a:lnTo>
                  <a:pt x="1028" y="587"/>
                </a:lnTo>
                <a:lnTo>
                  <a:pt x="991" y="624"/>
                </a:lnTo>
                <a:lnTo>
                  <a:pt x="991" y="844"/>
                </a:lnTo>
                <a:lnTo>
                  <a:pt x="991" y="1064"/>
                </a:lnTo>
                <a:lnTo>
                  <a:pt x="1101" y="1467"/>
                </a:lnTo>
                <a:lnTo>
                  <a:pt x="1358" y="2641"/>
                </a:lnTo>
                <a:lnTo>
                  <a:pt x="2312" y="7263"/>
                </a:lnTo>
                <a:lnTo>
                  <a:pt x="2348" y="7336"/>
                </a:lnTo>
                <a:lnTo>
                  <a:pt x="2422" y="7410"/>
                </a:lnTo>
                <a:lnTo>
                  <a:pt x="2495" y="7446"/>
                </a:lnTo>
                <a:lnTo>
                  <a:pt x="2678" y="7446"/>
                </a:lnTo>
                <a:lnTo>
                  <a:pt x="2752" y="7410"/>
                </a:lnTo>
                <a:lnTo>
                  <a:pt x="2825" y="7336"/>
                </a:lnTo>
                <a:lnTo>
                  <a:pt x="2862" y="7263"/>
                </a:lnTo>
                <a:lnTo>
                  <a:pt x="4072" y="4108"/>
                </a:lnTo>
                <a:lnTo>
                  <a:pt x="5246" y="990"/>
                </a:lnTo>
                <a:lnTo>
                  <a:pt x="6457" y="917"/>
                </a:lnTo>
                <a:lnTo>
                  <a:pt x="7667" y="880"/>
                </a:lnTo>
                <a:lnTo>
                  <a:pt x="8988" y="917"/>
                </a:lnTo>
                <a:lnTo>
                  <a:pt x="9648" y="990"/>
                </a:lnTo>
                <a:lnTo>
                  <a:pt x="9978" y="990"/>
                </a:lnTo>
                <a:lnTo>
                  <a:pt x="10308" y="954"/>
                </a:lnTo>
                <a:lnTo>
                  <a:pt x="10382" y="917"/>
                </a:lnTo>
                <a:lnTo>
                  <a:pt x="10455" y="880"/>
                </a:lnTo>
                <a:lnTo>
                  <a:pt x="10492" y="807"/>
                </a:lnTo>
                <a:lnTo>
                  <a:pt x="10492" y="734"/>
                </a:lnTo>
                <a:lnTo>
                  <a:pt x="10418" y="587"/>
                </a:lnTo>
                <a:lnTo>
                  <a:pt x="10382" y="514"/>
                </a:lnTo>
                <a:lnTo>
                  <a:pt x="10308" y="477"/>
                </a:lnTo>
                <a:lnTo>
                  <a:pt x="10015" y="404"/>
                </a:lnTo>
                <a:lnTo>
                  <a:pt x="9721" y="367"/>
                </a:lnTo>
                <a:lnTo>
                  <a:pt x="9134" y="330"/>
                </a:lnTo>
                <a:lnTo>
                  <a:pt x="7814" y="293"/>
                </a:lnTo>
                <a:lnTo>
                  <a:pt x="6420" y="330"/>
                </a:lnTo>
                <a:lnTo>
                  <a:pt x="5026" y="404"/>
                </a:lnTo>
                <a:lnTo>
                  <a:pt x="4916" y="440"/>
                </a:lnTo>
                <a:lnTo>
                  <a:pt x="4843" y="477"/>
                </a:lnTo>
                <a:lnTo>
                  <a:pt x="4806" y="550"/>
                </a:lnTo>
                <a:lnTo>
                  <a:pt x="4733" y="624"/>
                </a:lnTo>
                <a:lnTo>
                  <a:pt x="2678" y="6162"/>
                </a:lnTo>
                <a:lnTo>
                  <a:pt x="2128" y="3705"/>
                </a:lnTo>
                <a:lnTo>
                  <a:pt x="1725" y="1981"/>
                </a:lnTo>
                <a:lnTo>
                  <a:pt x="1541" y="1210"/>
                </a:lnTo>
                <a:lnTo>
                  <a:pt x="1468" y="844"/>
                </a:lnTo>
                <a:lnTo>
                  <a:pt x="1431" y="660"/>
                </a:lnTo>
                <a:lnTo>
                  <a:pt x="1395" y="550"/>
                </a:lnTo>
                <a:lnTo>
                  <a:pt x="1431" y="550"/>
                </a:lnTo>
                <a:lnTo>
                  <a:pt x="1468" y="514"/>
                </a:lnTo>
                <a:lnTo>
                  <a:pt x="1468" y="477"/>
                </a:lnTo>
                <a:lnTo>
                  <a:pt x="1505" y="367"/>
                </a:lnTo>
                <a:lnTo>
                  <a:pt x="1505" y="220"/>
                </a:lnTo>
                <a:lnTo>
                  <a:pt x="1468" y="110"/>
                </a:lnTo>
                <a:lnTo>
                  <a:pt x="1395" y="73"/>
                </a:lnTo>
                <a:lnTo>
                  <a:pt x="1321" y="37"/>
                </a:lnTo>
                <a:lnTo>
                  <a:pt x="1138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7" name="Google Shape;277;p4"/>
          <p:cNvSpPr/>
          <p:nvPr/>
        </p:nvSpPr>
        <p:spPr>
          <a:xfrm>
            <a:off x="1871701" y="15333"/>
            <a:ext cx="384327" cy="245603"/>
          </a:xfrm>
          <a:custGeom>
            <a:avLst/>
            <a:gdLst/>
            <a:ahLst/>
            <a:cxnLst/>
            <a:rect l="l" t="t" r="r" b="b"/>
            <a:pathLst>
              <a:path w="10162" h="6494" extrusionOk="0">
                <a:moveTo>
                  <a:pt x="8291" y="587"/>
                </a:moveTo>
                <a:lnTo>
                  <a:pt x="8291" y="698"/>
                </a:lnTo>
                <a:lnTo>
                  <a:pt x="8327" y="771"/>
                </a:lnTo>
                <a:lnTo>
                  <a:pt x="8401" y="808"/>
                </a:lnTo>
                <a:lnTo>
                  <a:pt x="8474" y="808"/>
                </a:lnTo>
                <a:lnTo>
                  <a:pt x="8768" y="771"/>
                </a:lnTo>
                <a:lnTo>
                  <a:pt x="8914" y="771"/>
                </a:lnTo>
                <a:lnTo>
                  <a:pt x="8988" y="808"/>
                </a:lnTo>
                <a:lnTo>
                  <a:pt x="9024" y="844"/>
                </a:lnTo>
                <a:lnTo>
                  <a:pt x="9208" y="1101"/>
                </a:lnTo>
                <a:lnTo>
                  <a:pt x="9318" y="1321"/>
                </a:lnTo>
                <a:lnTo>
                  <a:pt x="9465" y="1615"/>
                </a:lnTo>
                <a:lnTo>
                  <a:pt x="9538" y="1871"/>
                </a:lnTo>
                <a:lnTo>
                  <a:pt x="9611" y="2165"/>
                </a:lnTo>
                <a:lnTo>
                  <a:pt x="9648" y="2458"/>
                </a:lnTo>
                <a:lnTo>
                  <a:pt x="9648" y="2715"/>
                </a:lnTo>
                <a:lnTo>
                  <a:pt x="9575" y="2972"/>
                </a:lnTo>
                <a:lnTo>
                  <a:pt x="9501" y="3229"/>
                </a:lnTo>
                <a:lnTo>
                  <a:pt x="9354" y="3485"/>
                </a:lnTo>
                <a:lnTo>
                  <a:pt x="9171" y="3669"/>
                </a:lnTo>
                <a:lnTo>
                  <a:pt x="8988" y="3852"/>
                </a:lnTo>
                <a:lnTo>
                  <a:pt x="8731" y="3962"/>
                </a:lnTo>
                <a:lnTo>
                  <a:pt x="8474" y="3999"/>
                </a:lnTo>
                <a:lnTo>
                  <a:pt x="8327" y="3999"/>
                </a:lnTo>
                <a:lnTo>
                  <a:pt x="8217" y="3925"/>
                </a:lnTo>
                <a:lnTo>
                  <a:pt x="8107" y="3852"/>
                </a:lnTo>
                <a:lnTo>
                  <a:pt x="7997" y="3742"/>
                </a:lnTo>
                <a:lnTo>
                  <a:pt x="7851" y="3485"/>
                </a:lnTo>
                <a:lnTo>
                  <a:pt x="7740" y="3229"/>
                </a:lnTo>
                <a:lnTo>
                  <a:pt x="7630" y="2935"/>
                </a:lnTo>
                <a:lnTo>
                  <a:pt x="7594" y="2605"/>
                </a:lnTo>
                <a:lnTo>
                  <a:pt x="7557" y="2311"/>
                </a:lnTo>
                <a:lnTo>
                  <a:pt x="7594" y="1981"/>
                </a:lnTo>
                <a:lnTo>
                  <a:pt x="7630" y="1578"/>
                </a:lnTo>
                <a:lnTo>
                  <a:pt x="7777" y="1211"/>
                </a:lnTo>
                <a:lnTo>
                  <a:pt x="7887" y="1028"/>
                </a:lnTo>
                <a:lnTo>
                  <a:pt x="7997" y="844"/>
                </a:lnTo>
                <a:lnTo>
                  <a:pt x="8107" y="698"/>
                </a:lnTo>
                <a:lnTo>
                  <a:pt x="8291" y="587"/>
                </a:lnTo>
                <a:close/>
                <a:moveTo>
                  <a:pt x="8401" y="147"/>
                </a:moveTo>
                <a:lnTo>
                  <a:pt x="8181" y="221"/>
                </a:lnTo>
                <a:lnTo>
                  <a:pt x="7961" y="294"/>
                </a:lnTo>
                <a:lnTo>
                  <a:pt x="7814" y="404"/>
                </a:lnTo>
                <a:lnTo>
                  <a:pt x="7667" y="551"/>
                </a:lnTo>
                <a:lnTo>
                  <a:pt x="7520" y="698"/>
                </a:lnTo>
                <a:lnTo>
                  <a:pt x="7410" y="881"/>
                </a:lnTo>
                <a:lnTo>
                  <a:pt x="7264" y="1284"/>
                </a:lnTo>
                <a:lnTo>
                  <a:pt x="7154" y="1688"/>
                </a:lnTo>
                <a:lnTo>
                  <a:pt x="7117" y="2055"/>
                </a:lnTo>
                <a:lnTo>
                  <a:pt x="7080" y="2458"/>
                </a:lnTo>
                <a:lnTo>
                  <a:pt x="7154" y="2935"/>
                </a:lnTo>
                <a:lnTo>
                  <a:pt x="7264" y="3375"/>
                </a:lnTo>
                <a:lnTo>
                  <a:pt x="7410" y="3779"/>
                </a:lnTo>
                <a:lnTo>
                  <a:pt x="7520" y="3962"/>
                </a:lnTo>
                <a:lnTo>
                  <a:pt x="7667" y="4146"/>
                </a:lnTo>
                <a:lnTo>
                  <a:pt x="7814" y="4292"/>
                </a:lnTo>
                <a:lnTo>
                  <a:pt x="7961" y="4402"/>
                </a:lnTo>
                <a:lnTo>
                  <a:pt x="8144" y="4476"/>
                </a:lnTo>
                <a:lnTo>
                  <a:pt x="8364" y="4512"/>
                </a:lnTo>
                <a:lnTo>
                  <a:pt x="8584" y="4512"/>
                </a:lnTo>
                <a:lnTo>
                  <a:pt x="8768" y="4476"/>
                </a:lnTo>
                <a:lnTo>
                  <a:pt x="8988" y="4439"/>
                </a:lnTo>
                <a:lnTo>
                  <a:pt x="9134" y="4366"/>
                </a:lnTo>
                <a:lnTo>
                  <a:pt x="9318" y="4256"/>
                </a:lnTo>
                <a:lnTo>
                  <a:pt x="9465" y="4146"/>
                </a:lnTo>
                <a:lnTo>
                  <a:pt x="9721" y="3852"/>
                </a:lnTo>
                <a:lnTo>
                  <a:pt x="9905" y="3522"/>
                </a:lnTo>
                <a:lnTo>
                  <a:pt x="10051" y="3118"/>
                </a:lnTo>
                <a:lnTo>
                  <a:pt x="10161" y="2752"/>
                </a:lnTo>
                <a:lnTo>
                  <a:pt x="10161" y="2348"/>
                </a:lnTo>
                <a:lnTo>
                  <a:pt x="10125" y="2091"/>
                </a:lnTo>
                <a:lnTo>
                  <a:pt x="10051" y="1761"/>
                </a:lnTo>
                <a:lnTo>
                  <a:pt x="9941" y="1394"/>
                </a:lnTo>
                <a:lnTo>
                  <a:pt x="9758" y="1064"/>
                </a:lnTo>
                <a:lnTo>
                  <a:pt x="9575" y="734"/>
                </a:lnTo>
                <a:lnTo>
                  <a:pt x="9354" y="441"/>
                </a:lnTo>
                <a:lnTo>
                  <a:pt x="9244" y="331"/>
                </a:lnTo>
                <a:lnTo>
                  <a:pt x="9098" y="257"/>
                </a:lnTo>
                <a:lnTo>
                  <a:pt x="8988" y="221"/>
                </a:lnTo>
                <a:lnTo>
                  <a:pt x="8841" y="184"/>
                </a:lnTo>
                <a:lnTo>
                  <a:pt x="8621" y="147"/>
                </a:lnTo>
                <a:close/>
                <a:moveTo>
                  <a:pt x="3999" y="1"/>
                </a:moveTo>
                <a:lnTo>
                  <a:pt x="3926" y="37"/>
                </a:lnTo>
                <a:lnTo>
                  <a:pt x="3852" y="111"/>
                </a:lnTo>
                <a:lnTo>
                  <a:pt x="3816" y="404"/>
                </a:lnTo>
                <a:lnTo>
                  <a:pt x="3779" y="734"/>
                </a:lnTo>
                <a:lnTo>
                  <a:pt x="3705" y="1321"/>
                </a:lnTo>
                <a:lnTo>
                  <a:pt x="3632" y="2458"/>
                </a:lnTo>
                <a:lnTo>
                  <a:pt x="2898" y="2385"/>
                </a:lnTo>
                <a:lnTo>
                  <a:pt x="2128" y="2385"/>
                </a:lnTo>
                <a:lnTo>
                  <a:pt x="1395" y="2422"/>
                </a:lnTo>
                <a:lnTo>
                  <a:pt x="1028" y="2495"/>
                </a:lnTo>
                <a:lnTo>
                  <a:pt x="661" y="2568"/>
                </a:lnTo>
                <a:lnTo>
                  <a:pt x="661" y="2495"/>
                </a:lnTo>
                <a:lnTo>
                  <a:pt x="588" y="2458"/>
                </a:lnTo>
                <a:lnTo>
                  <a:pt x="551" y="2495"/>
                </a:lnTo>
                <a:lnTo>
                  <a:pt x="478" y="1651"/>
                </a:lnTo>
                <a:lnTo>
                  <a:pt x="441" y="918"/>
                </a:lnTo>
                <a:lnTo>
                  <a:pt x="404" y="551"/>
                </a:lnTo>
                <a:lnTo>
                  <a:pt x="367" y="184"/>
                </a:lnTo>
                <a:lnTo>
                  <a:pt x="331" y="111"/>
                </a:lnTo>
                <a:lnTo>
                  <a:pt x="147" y="111"/>
                </a:lnTo>
                <a:lnTo>
                  <a:pt x="111" y="184"/>
                </a:lnTo>
                <a:lnTo>
                  <a:pt x="37" y="514"/>
                </a:lnTo>
                <a:lnTo>
                  <a:pt x="1" y="881"/>
                </a:lnTo>
                <a:lnTo>
                  <a:pt x="1" y="1578"/>
                </a:lnTo>
                <a:lnTo>
                  <a:pt x="37" y="2275"/>
                </a:lnTo>
                <a:lnTo>
                  <a:pt x="111" y="2972"/>
                </a:lnTo>
                <a:lnTo>
                  <a:pt x="184" y="3632"/>
                </a:lnTo>
                <a:lnTo>
                  <a:pt x="294" y="4329"/>
                </a:lnTo>
                <a:lnTo>
                  <a:pt x="404" y="4989"/>
                </a:lnTo>
                <a:lnTo>
                  <a:pt x="478" y="5356"/>
                </a:lnTo>
                <a:lnTo>
                  <a:pt x="551" y="5503"/>
                </a:lnTo>
                <a:lnTo>
                  <a:pt x="588" y="5650"/>
                </a:lnTo>
                <a:lnTo>
                  <a:pt x="551" y="5723"/>
                </a:lnTo>
                <a:lnTo>
                  <a:pt x="588" y="5833"/>
                </a:lnTo>
                <a:lnTo>
                  <a:pt x="661" y="5906"/>
                </a:lnTo>
                <a:lnTo>
                  <a:pt x="734" y="5943"/>
                </a:lnTo>
                <a:lnTo>
                  <a:pt x="881" y="5943"/>
                </a:lnTo>
                <a:lnTo>
                  <a:pt x="954" y="5906"/>
                </a:lnTo>
                <a:lnTo>
                  <a:pt x="1028" y="5833"/>
                </a:lnTo>
                <a:lnTo>
                  <a:pt x="1064" y="5760"/>
                </a:lnTo>
                <a:lnTo>
                  <a:pt x="1064" y="5650"/>
                </a:lnTo>
                <a:lnTo>
                  <a:pt x="1064" y="5466"/>
                </a:lnTo>
                <a:lnTo>
                  <a:pt x="881" y="4696"/>
                </a:lnTo>
                <a:lnTo>
                  <a:pt x="734" y="3889"/>
                </a:lnTo>
                <a:lnTo>
                  <a:pt x="624" y="3082"/>
                </a:lnTo>
                <a:lnTo>
                  <a:pt x="588" y="2935"/>
                </a:lnTo>
                <a:lnTo>
                  <a:pt x="991" y="2972"/>
                </a:lnTo>
                <a:lnTo>
                  <a:pt x="1358" y="2935"/>
                </a:lnTo>
                <a:lnTo>
                  <a:pt x="2128" y="2898"/>
                </a:lnTo>
                <a:lnTo>
                  <a:pt x="2862" y="2898"/>
                </a:lnTo>
                <a:lnTo>
                  <a:pt x="3632" y="2972"/>
                </a:lnTo>
                <a:lnTo>
                  <a:pt x="3559" y="4256"/>
                </a:lnTo>
                <a:lnTo>
                  <a:pt x="3485" y="4843"/>
                </a:lnTo>
                <a:lnTo>
                  <a:pt x="3485" y="4989"/>
                </a:lnTo>
                <a:lnTo>
                  <a:pt x="3522" y="5173"/>
                </a:lnTo>
                <a:lnTo>
                  <a:pt x="3559" y="5283"/>
                </a:lnTo>
                <a:lnTo>
                  <a:pt x="3632" y="5393"/>
                </a:lnTo>
                <a:lnTo>
                  <a:pt x="3669" y="5429"/>
                </a:lnTo>
                <a:lnTo>
                  <a:pt x="3742" y="5466"/>
                </a:lnTo>
                <a:lnTo>
                  <a:pt x="3852" y="5393"/>
                </a:lnTo>
                <a:lnTo>
                  <a:pt x="3926" y="5319"/>
                </a:lnTo>
                <a:lnTo>
                  <a:pt x="3999" y="5209"/>
                </a:lnTo>
                <a:lnTo>
                  <a:pt x="4036" y="4916"/>
                </a:lnTo>
                <a:lnTo>
                  <a:pt x="4036" y="4366"/>
                </a:lnTo>
                <a:lnTo>
                  <a:pt x="4109" y="2935"/>
                </a:lnTo>
                <a:lnTo>
                  <a:pt x="4146" y="1468"/>
                </a:lnTo>
                <a:lnTo>
                  <a:pt x="4182" y="771"/>
                </a:lnTo>
                <a:lnTo>
                  <a:pt x="4182" y="441"/>
                </a:lnTo>
                <a:lnTo>
                  <a:pt x="4146" y="111"/>
                </a:lnTo>
                <a:lnTo>
                  <a:pt x="4072" y="37"/>
                </a:lnTo>
                <a:lnTo>
                  <a:pt x="3999" y="1"/>
                </a:lnTo>
                <a:close/>
                <a:moveTo>
                  <a:pt x="5503" y="3779"/>
                </a:moveTo>
                <a:lnTo>
                  <a:pt x="5246" y="3815"/>
                </a:lnTo>
                <a:lnTo>
                  <a:pt x="5026" y="3925"/>
                </a:lnTo>
                <a:lnTo>
                  <a:pt x="4879" y="3999"/>
                </a:lnTo>
                <a:lnTo>
                  <a:pt x="4806" y="4109"/>
                </a:lnTo>
                <a:lnTo>
                  <a:pt x="4806" y="4146"/>
                </a:lnTo>
                <a:lnTo>
                  <a:pt x="4843" y="4182"/>
                </a:lnTo>
                <a:lnTo>
                  <a:pt x="4916" y="4256"/>
                </a:lnTo>
                <a:lnTo>
                  <a:pt x="5246" y="4256"/>
                </a:lnTo>
                <a:lnTo>
                  <a:pt x="5723" y="4219"/>
                </a:lnTo>
                <a:lnTo>
                  <a:pt x="5723" y="4219"/>
                </a:lnTo>
                <a:lnTo>
                  <a:pt x="5686" y="4329"/>
                </a:lnTo>
                <a:lnTo>
                  <a:pt x="5576" y="4439"/>
                </a:lnTo>
                <a:lnTo>
                  <a:pt x="5393" y="4622"/>
                </a:lnTo>
                <a:lnTo>
                  <a:pt x="5026" y="5099"/>
                </a:lnTo>
                <a:lnTo>
                  <a:pt x="4659" y="5613"/>
                </a:lnTo>
                <a:lnTo>
                  <a:pt x="4366" y="6126"/>
                </a:lnTo>
                <a:lnTo>
                  <a:pt x="4329" y="6273"/>
                </a:lnTo>
                <a:lnTo>
                  <a:pt x="4366" y="6420"/>
                </a:lnTo>
                <a:lnTo>
                  <a:pt x="4476" y="6493"/>
                </a:lnTo>
                <a:lnTo>
                  <a:pt x="4623" y="6493"/>
                </a:lnTo>
                <a:lnTo>
                  <a:pt x="6310" y="6126"/>
                </a:lnTo>
                <a:lnTo>
                  <a:pt x="6383" y="6090"/>
                </a:lnTo>
                <a:lnTo>
                  <a:pt x="6457" y="6016"/>
                </a:lnTo>
                <a:lnTo>
                  <a:pt x="6493" y="5943"/>
                </a:lnTo>
                <a:lnTo>
                  <a:pt x="6457" y="5833"/>
                </a:lnTo>
                <a:lnTo>
                  <a:pt x="6420" y="5760"/>
                </a:lnTo>
                <a:lnTo>
                  <a:pt x="6383" y="5686"/>
                </a:lnTo>
                <a:lnTo>
                  <a:pt x="6273" y="5650"/>
                </a:lnTo>
                <a:lnTo>
                  <a:pt x="6163" y="5650"/>
                </a:lnTo>
                <a:lnTo>
                  <a:pt x="5026" y="5906"/>
                </a:lnTo>
                <a:lnTo>
                  <a:pt x="5319" y="5466"/>
                </a:lnTo>
                <a:lnTo>
                  <a:pt x="5650" y="5063"/>
                </a:lnTo>
                <a:lnTo>
                  <a:pt x="5870" y="4806"/>
                </a:lnTo>
                <a:lnTo>
                  <a:pt x="6053" y="4549"/>
                </a:lnTo>
                <a:lnTo>
                  <a:pt x="6126" y="4402"/>
                </a:lnTo>
                <a:lnTo>
                  <a:pt x="6200" y="4256"/>
                </a:lnTo>
                <a:lnTo>
                  <a:pt x="6200" y="4109"/>
                </a:lnTo>
                <a:lnTo>
                  <a:pt x="6200" y="3925"/>
                </a:lnTo>
                <a:lnTo>
                  <a:pt x="6163" y="3889"/>
                </a:lnTo>
                <a:lnTo>
                  <a:pt x="6126" y="3815"/>
                </a:lnTo>
                <a:lnTo>
                  <a:pt x="5980" y="3779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8" name="Google Shape;278;p4"/>
          <p:cNvSpPr/>
          <p:nvPr/>
        </p:nvSpPr>
        <p:spPr>
          <a:xfrm>
            <a:off x="1274653" y="-76221"/>
            <a:ext cx="431488" cy="428728"/>
          </a:xfrm>
          <a:custGeom>
            <a:avLst/>
            <a:gdLst/>
            <a:ahLst/>
            <a:cxnLst/>
            <a:rect l="l" t="t" r="r" b="b"/>
            <a:pathLst>
              <a:path w="11409" h="11336" extrusionOk="0">
                <a:moveTo>
                  <a:pt x="5173" y="4219"/>
                </a:moveTo>
                <a:lnTo>
                  <a:pt x="5136" y="4256"/>
                </a:lnTo>
                <a:lnTo>
                  <a:pt x="5100" y="4292"/>
                </a:lnTo>
                <a:lnTo>
                  <a:pt x="4990" y="4366"/>
                </a:lnTo>
                <a:lnTo>
                  <a:pt x="4916" y="4476"/>
                </a:lnTo>
                <a:lnTo>
                  <a:pt x="4916" y="4512"/>
                </a:lnTo>
                <a:lnTo>
                  <a:pt x="4843" y="4659"/>
                </a:lnTo>
                <a:lnTo>
                  <a:pt x="4843" y="4769"/>
                </a:lnTo>
                <a:lnTo>
                  <a:pt x="4880" y="4843"/>
                </a:lnTo>
                <a:lnTo>
                  <a:pt x="4990" y="4916"/>
                </a:lnTo>
                <a:lnTo>
                  <a:pt x="5100" y="4989"/>
                </a:lnTo>
                <a:lnTo>
                  <a:pt x="5283" y="4989"/>
                </a:lnTo>
                <a:lnTo>
                  <a:pt x="5430" y="4916"/>
                </a:lnTo>
                <a:lnTo>
                  <a:pt x="5540" y="4769"/>
                </a:lnTo>
                <a:lnTo>
                  <a:pt x="5577" y="4696"/>
                </a:lnTo>
                <a:lnTo>
                  <a:pt x="5613" y="4623"/>
                </a:lnTo>
                <a:lnTo>
                  <a:pt x="5577" y="4549"/>
                </a:lnTo>
                <a:lnTo>
                  <a:pt x="5577" y="4476"/>
                </a:lnTo>
                <a:lnTo>
                  <a:pt x="5430" y="4402"/>
                </a:lnTo>
                <a:lnTo>
                  <a:pt x="5320" y="4366"/>
                </a:lnTo>
                <a:lnTo>
                  <a:pt x="5320" y="4292"/>
                </a:lnTo>
                <a:lnTo>
                  <a:pt x="5246" y="4256"/>
                </a:lnTo>
                <a:lnTo>
                  <a:pt x="5173" y="4219"/>
                </a:lnTo>
                <a:close/>
                <a:moveTo>
                  <a:pt x="5980" y="6016"/>
                </a:moveTo>
                <a:lnTo>
                  <a:pt x="6017" y="6053"/>
                </a:lnTo>
                <a:lnTo>
                  <a:pt x="6053" y="6126"/>
                </a:lnTo>
                <a:lnTo>
                  <a:pt x="6053" y="6200"/>
                </a:lnTo>
                <a:lnTo>
                  <a:pt x="5907" y="6237"/>
                </a:lnTo>
                <a:lnTo>
                  <a:pt x="5943" y="6090"/>
                </a:lnTo>
                <a:lnTo>
                  <a:pt x="5980" y="6016"/>
                </a:lnTo>
                <a:close/>
                <a:moveTo>
                  <a:pt x="5833" y="5613"/>
                </a:moveTo>
                <a:lnTo>
                  <a:pt x="5723" y="5650"/>
                </a:lnTo>
                <a:lnTo>
                  <a:pt x="5650" y="5723"/>
                </a:lnTo>
                <a:lnTo>
                  <a:pt x="5613" y="5796"/>
                </a:lnTo>
                <a:lnTo>
                  <a:pt x="5613" y="5870"/>
                </a:lnTo>
                <a:lnTo>
                  <a:pt x="5687" y="5943"/>
                </a:lnTo>
                <a:lnTo>
                  <a:pt x="5577" y="6163"/>
                </a:lnTo>
                <a:lnTo>
                  <a:pt x="5540" y="6420"/>
                </a:lnTo>
                <a:lnTo>
                  <a:pt x="5577" y="6530"/>
                </a:lnTo>
                <a:lnTo>
                  <a:pt x="5687" y="6567"/>
                </a:lnTo>
                <a:lnTo>
                  <a:pt x="5833" y="6603"/>
                </a:lnTo>
                <a:lnTo>
                  <a:pt x="5980" y="6603"/>
                </a:lnTo>
                <a:lnTo>
                  <a:pt x="6090" y="6567"/>
                </a:lnTo>
                <a:lnTo>
                  <a:pt x="6237" y="6530"/>
                </a:lnTo>
                <a:lnTo>
                  <a:pt x="6347" y="6457"/>
                </a:lnTo>
                <a:lnTo>
                  <a:pt x="6420" y="6347"/>
                </a:lnTo>
                <a:lnTo>
                  <a:pt x="6457" y="6200"/>
                </a:lnTo>
                <a:lnTo>
                  <a:pt x="6457" y="6053"/>
                </a:lnTo>
                <a:lnTo>
                  <a:pt x="6420" y="5943"/>
                </a:lnTo>
                <a:lnTo>
                  <a:pt x="6347" y="5833"/>
                </a:lnTo>
                <a:lnTo>
                  <a:pt x="6274" y="5760"/>
                </a:lnTo>
                <a:lnTo>
                  <a:pt x="6163" y="5686"/>
                </a:lnTo>
                <a:lnTo>
                  <a:pt x="6053" y="5650"/>
                </a:lnTo>
                <a:lnTo>
                  <a:pt x="5943" y="5613"/>
                </a:lnTo>
                <a:close/>
                <a:moveTo>
                  <a:pt x="3926" y="441"/>
                </a:moveTo>
                <a:lnTo>
                  <a:pt x="4623" y="478"/>
                </a:lnTo>
                <a:lnTo>
                  <a:pt x="5356" y="478"/>
                </a:lnTo>
                <a:lnTo>
                  <a:pt x="6824" y="551"/>
                </a:lnTo>
                <a:lnTo>
                  <a:pt x="7631" y="551"/>
                </a:lnTo>
                <a:lnTo>
                  <a:pt x="7704" y="734"/>
                </a:lnTo>
                <a:lnTo>
                  <a:pt x="7777" y="1064"/>
                </a:lnTo>
                <a:lnTo>
                  <a:pt x="7521" y="1174"/>
                </a:lnTo>
                <a:lnTo>
                  <a:pt x="7191" y="1211"/>
                </a:lnTo>
                <a:lnTo>
                  <a:pt x="7044" y="1211"/>
                </a:lnTo>
                <a:lnTo>
                  <a:pt x="6860" y="1174"/>
                </a:lnTo>
                <a:lnTo>
                  <a:pt x="6714" y="1174"/>
                </a:lnTo>
                <a:lnTo>
                  <a:pt x="6530" y="1211"/>
                </a:lnTo>
                <a:lnTo>
                  <a:pt x="6494" y="1248"/>
                </a:lnTo>
                <a:lnTo>
                  <a:pt x="6457" y="1321"/>
                </a:lnTo>
                <a:lnTo>
                  <a:pt x="6420" y="1395"/>
                </a:lnTo>
                <a:lnTo>
                  <a:pt x="6457" y="1468"/>
                </a:lnTo>
                <a:lnTo>
                  <a:pt x="6457" y="1505"/>
                </a:lnTo>
                <a:lnTo>
                  <a:pt x="6494" y="1578"/>
                </a:lnTo>
                <a:lnTo>
                  <a:pt x="6567" y="1651"/>
                </a:lnTo>
                <a:lnTo>
                  <a:pt x="6567" y="1871"/>
                </a:lnTo>
                <a:lnTo>
                  <a:pt x="6567" y="2092"/>
                </a:lnTo>
                <a:lnTo>
                  <a:pt x="6640" y="2642"/>
                </a:lnTo>
                <a:lnTo>
                  <a:pt x="6677" y="3192"/>
                </a:lnTo>
                <a:lnTo>
                  <a:pt x="6714" y="3632"/>
                </a:lnTo>
                <a:lnTo>
                  <a:pt x="6714" y="4072"/>
                </a:lnTo>
                <a:lnTo>
                  <a:pt x="6677" y="4586"/>
                </a:lnTo>
                <a:lnTo>
                  <a:pt x="6640" y="4843"/>
                </a:lnTo>
                <a:lnTo>
                  <a:pt x="6640" y="5099"/>
                </a:lnTo>
                <a:lnTo>
                  <a:pt x="6677" y="5246"/>
                </a:lnTo>
                <a:lnTo>
                  <a:pt x="6640" y="5319"/>
                </a:lnTo>
                <a:lnTo>
                  <a:pt x="6640" y="5393"/>
                </a:lnTo>
                <a:lnTo>
                  <a:pt x="6640" y="5466"/>
                </a:lnTo>
                <a:lnTo>
                  <a:pt x="6714" y="5540"/>
                </a:lnTo>
                <a:lnTo>
                  <a:pt x="7117" y="5796"/>
                </a:lnTo>
                <a:lnTo>
                  <a:pt x="7484" y="6016"/>
                </a:lnTo>
                <a:lnTo>
                  <a:pt x="7851" y="6310"/>
                </a:lnTo>
                <a:lnTo>
                  <a:pt x="8218" y="6640"/>
                </a:lnTo>
                <a:lnTo>
                  <a:pt x="8915" y="7300"/>
                </a:lnTo>
                <a:lnTo>
                  <a:pt x="8621" y="7337"/>
                </a:lnTo>
                <a:lnTo>
                  <a:pt x="8328" y="7300"/>
                </a:lnTo>
                <a:lnTo>
                  <a:pt x="8108" y="7227"/>
                </a:lnTo>
                <a:lnTo>
                  <a:pt x="7887" y="7154"/>
                </a:lnTo>
                <a:lnTo>
                  <a:pt x="7484" y="6933"/>
                </a:lnTo>
                <a:lnTo>
                  <a:pt x="7117" y="6823"/>
                </a:lnTo>
                <a:lnTo>
                  <a:pt x="6750" y="6787"/>
                </a:lnTo>
                <a:lnTo>
                  <a:pt x="6384" y="6823"/>
                </a:lnTo>
                <a:lnTo>
                  <a:pt x="5980" y="6933"/>
                </a:lnTo>
                <a:lnTo>
                  <a:pt x="5577" y="7044"/>
                </a:lnTo>
                <a:lnTo>
                  <a:pt x="5210" y="7227"/>
                </a:lnTo>
                <a:lnTo>
                  <a:pt x="4843" y="7374"/>
                </a:lnTo>
                <a:lnTo>
                  <a:pt x="4439" y="7520"/>
                </a:lnTo>
                <a:lnTo>
                  <a:pt x="4109" y="7557"/>
                </a:lnTo>
                <a:lnTo>
                  <a:pt x="3816" y="7594"/>
                </a:lnTo>
                <a:lnTo>
                  <a:pt x="3889" y="7557"/>
                </a:lnTo>
                <a:lnTo>
                  <a:pt x="3926" y="7484"/>
                </a:lnTo>
                <a:lnTo>
                  <a:pt x="3926" y="7374"/>
                </a:lnTo>
                <a:lnTo>
                  <a:pt x="3926" y="7300"/>
                </a:lnTo>
                <a:lnTo>
                  <a:pt x="3889" y="7227"/>
                </a:lnTo>
                <a:lnTo>
                  <a:pt x="3816" y="7190"/>
                </a:lnTo>
                <a:lnTo>
                  <a:pt x="2789" y="7190"/>
                </a:lnTo>
                <a:lnTo>
                  <a:pt x="2935" y="7044"/>
                </a:lnTo>
                <a:lnTo>
                  <a:pt x="3266" y="6677"/>
                </a:lnTo>
                <a:lnTo>
                  <a:pt x="3559" y="6713"/>
                </a:lnTo>
                <a:lnTo>
                  <a:pt x="3853" y="6713"/>
                </a:lnTo>
                <a:lnTo>
                  <a:pt x="4403" y="6677"/>
                </a:lnTo>
                <a:lnTo>
                  <a:pt x="4549" y="6640"/>
                </a:lnTo>
                <a:lnTo>
                  <a:pt x="4623" y="6530"/>
                </a:lnTo>
                <a:lnTo>
                  <a:pt x="4623" y="6457"/>
                </a:lnTo>
                <a:lnTo>
                  <a:pt x="4586" y="6383"/>
                </a:lnTo>
                <a:lnTo>
                  <a:pt x="4513" y="6310"/>
                </a:lnTo>
                <a:lnTo>
                  <a:pt x="4403" y="6273"/>
                </a:lnTo>
                <a:lnTo>
                  <a:pt x="3669" y="6273"/>
                </a:lnTo>
                <a:lnTo>
                  <a:pt x="3926" y="6016"/>
                </a:lnTo>
                <a:lnTo>
                  <a:pt x="4183" y="5723"/>
                </a:lnTo>
                <a:lnTo>
                  <a:pt x="4293" y="5723"/>
                </a:lnTo>
                <a:lnTo>
                  <a:pt x="4366" y="5686"/>
                </a:lnTo>
                <a:lnTo>
                  <a:pt x="4439" y="5576"/>
                </a:lnTo>
                <a:lnTo>
                  <a:pt x="4476" y="5466"/>
                </a:lnTo>
                <a:lnTo>
                  <a:pt x="4403" y="3449"/>
                </a:lnTo>
                <a:lnTo>
                  <a:pt x="4366" y="2495"/>
                </a:lnTo>
                <a:lnTo>
                  <a:pt x="4329" y="2018"/>
                </a:lnTo>
                <a:lnTo>
                  <a:pt x="4293" y="1541"/>
                </a:lnTo>
                <a:lnTo>
                  <a:pt x="4256" y="1431"/>
                </a:lnTo>
                <a:lnTo>
                  <a:pt x="4549" y="1505"/>
                </a:lnTo>
                <a:lnTo>
                  <a:pt x="4953" y="1578"/>
                </a:lnTo>
                <a:lnTo>
                  <a:pt x="5173" y="1578"/>
                </a:lnTo>
                <a:lnTo>
                  <a:pt x="5356" y="1505"/>
                </a:lnTo>
                <a:lnTo>
                  <a:pt x="5393" y="1468"/>
                </a:lnTo>
                <a:lnTo>
                  <a:pt x="5430" y="1431"/>
                </a:lnTo>
                <a:lnTo>
                  <a:pt x="5430" y="1358"/>
                </a:lnTo>
                <a:lnTo>
                  <a:pt x="5393" y="1321"/>
                </a:lnTo>
                <a:lnTo>
                  <a:pt x="5246" y="1211"/>
                </a:lnTo>
                <a:lnTo>
                  <a:pt x="5063" y="1174"/>
                </a:lnTo>
                <a:lnTo>
                  <a:pt x="4733" y="1138"/>
                </a:lnTo>
                <a:lnTo>
                  <a:pt x="4219" y="1064"/>
                </a:lnTo>
                <a:lnTo>
                  <a:pt x="4183" y="1028"/>
                </a:lnTo>
                <a:lnTo>
                  <a:pt x="4146" y="991"/>
                </a:lnTo>
                <a:lnTo>
                  <a:pt x="3999" y="991"/>
                </a:lnTo>
                <a:lnTo>
                  <a:pt x="3853" y="1028"/>
                </a:lnTo>
                <a:lnTo>
                  <a:pt x="3706" y="1064"/>
                </a:lnTo>
                <a:lnTo>
                  <a:pt x="3596" y="1064"/>
                </a:lnTo>
                <a:lnTo>
                  <a:pt x="3522" y="1028"/>
                </a:lnTo>
                <a:lnTo>
                  <a:pt x="3486" y="991"/>
                </a:lnTo>
                <a:lnTo>
                  <a:pt x="3412" y="881"/>
                </a:lnTo>
                <a:lnTo>
                  <a:pt x="3412" y="771"/>
                </a:lnTo>
                <a:lnTo>
                  <a:pt x="3412" y="698"/>
                </a:lnTo>
                <a:lnTo>
                  <a:pt x="3486" y="624"/>
                </a:lnTo>
                <a:lnTo>
                  <a:pt x="3559" y="551"/>
                </a:lnTo>
                <a:lnTo>
                  <a:pt x="3742" y="478"/>
                </a:lnTo>
                <a:lnTo>
                  <a:pt x="3926" y="441"/>
                </a:lnTo>
                <a:close/>
                <a:moveTo>
                  <a:pt x="6090" y="8071"/>
                </a:moveTo>
                <a:lnTo>
                  <a:pt x="6127" y="8144"/>
                </a:lnTo>
                <a:lnTo>
                  <a:pt x="6127" y="8217"/>
                </a:lnTo>
                <a:lnTo>
                  <a:pt x="6090" y="8291"/>
                </a:lnTo>
                <a:lnTo>
                  <a:pt x="6053" y="8364"/>
                </a:lnTo>
                <a:lnTo>
                  <a:pt x="5980" y="8401"/>
                </a:lnTo>
                <a:lnTo>
                  <a:pt x="5907" y="8401"/>
                </a:lnTo>
                <a:lnTo>
                  <a:pt x="5833" y="8364"/>
                </a:lnTo>
                <a:lnTo>
                  <a:pt x="5760" y="8291"/>
                </a:lnTo>
                <a:lnTo>
                  <a:pt x="5760" y="8181"/>
                </a:lnTo>
                <a:lnTo>
                  <a:pt x="5833" y="8144"/>
                </a:lnTo>
                <a:lnTo>
                  <a:pt x="5943" y="8071"/>
                </a:lnTo>
                <a:lnTo>
                  <a:pt x="6017" y="8107"/>
                </a:lnTo>
                <a:lnTo>
                  <a:pt x="6053" y="8107"/>
                </a:lnTo>
                <a:lnTo>
                  <a:pt x="6090" y="8071"/>
                </a:lnTo>
                <a:close/>
                <a:moveTo>
                  <a:pt x="5907" y="7630"/>
                </a:moveTo>
                <a:lnTo>
                  <a:pt x="5797" y="7667"/>
                </a:lnTo>
                <a:lnTo>
                  <a:pt x="5687" y="7704"/>
                </a:lnTo>
                <a:lnTo>
                  <a:pt x="5577" y="7777"/>
                </a:lnTo>
                <a:lnTo>
                  <a:pt x="5467" y="7887"/>
                </a:lnTo>
                <a:lnTo>
                  <a:pt x="5467" y="7924"/>
                </a:lnTo>
                <a:lnTo>
                  <a:pt x="5430" y="7997"/>
                </a:lnTo>
                <a:lnTo>
                  <a:pt x="5503" y="8071"/>
                </a:lnTo>
                <a:lnTo>
                  <a:pt x="5430" y="8217"/>
                </a:lnTo>
                <a:lnTo>
                  <a:pt x="5430" y="8364"/>
                </a:lnTo>
                <a:lnTo>
                  <a:pt x="5467" y="8474"/>
                </a:lnTo>
                <a:lnTo>
                  <a:pt x="5540" y="8584"/>
                </a:lnTo>
                <a:lnTo>
                  <a:pt x="5650" y="8694"/>
                </a:lnTo>
                <a:lnTo>
                  <a:pt x="5797" y="8731"/>
                </a:lnTo>
                <a:lnTo>
                  <a:pt x="5907" y="8768"/>
                </a:lnTo>
                <a:lnTo>
                  <a:pt x="6053" y="8768"/>
                </a:lnTo>
                <a:lnTo>
                  <a:pt x="6200" y="8731"/>
                </a:lnTo>
                <a:lnTo>
                  <a:pt x="6310" y="8658"/>
                </a:lnTo>
                <a:lnTo>
                  <a:pt x="6384" y="8584"/>
                </a:lnTo>
                <a:lnTo>
                  <a:pt x="6457" y="8474"/>
                </a:lnTo>
                <a:lnTo>
                  <a:pt x="6494" y="8327"/>
                </a:lnTo>
                <a:lnTo>
                  <a:pt x="6494" y="8217"/>
                </a:lnTo>
                <a:lnTo>
                  <a:pt x="6494" y="8071"/>
                </a:lnTo>
                <a:lnTo>
                  <a:pt x="6457" y="7961"/>
                </a:lnTo>
                <a:lnTo>
                  <a:pt x="6384" y="7851"/>
                </a:lnTo>
                <a:lnTo>
                  <a:pt x="6310" y="7777"/>
                </a:lnTo>
                <a:lnTo>
                  <a:pt x="6200" y="7704"/>
                </a:lnTo>
                <a:lnTo>
                  <a:pt x="6053" y="7667"/>
                </a:lnTo>
                <a:lnTo>
                  <a:pt x="5907" y="7630"/>
                </a:lnTo>
                <a:close/>
                <a:moveTo>
                  <a:pt x="4476" y="9134"/>
                </a:moveTo>
                <a:lnTo>
                  <a:pt x="4513" y="9281"/>
                </a:lnTo>
                <a:lnTo>
                  <a:pt x="4476" y="9391"/>
                </a:lnTo>
                <a:lnTo>
                  <a:pt x="4403" y="9538"/>
                </a:lnTo>
                <a:lnTo>
                  <a:pt x="4256" y="9648"/>
                </a:lnTo>
                <a:lnTo>
                  <a:pt x="4183" y="9685"/>
                </a:lnTo>
                <a:lnTo>
                  <a:pt x="4109" y="9685"/>
                </a:lnTo>
                <a:lnTo>
                  <a:pt x="4036" y="9648"/>
                </a:lnTo>
                <a:lnTo>
                  <a:pt x="3963" y="9575"/>
                </a:lnTo>
                <a:lnTo>
                  <a:pt x="3926" y="9501"/>
                </a:lnTo>
                <a:lnTo>
                  <a:pt x="3926" y="9428"/>
                </a:lnTo>
                <a:lnTo>
                  <a:pt x="3963" y="9354"/>
                </a:lnTo>
                <a:lnTo>
                  <a:pt x="4036" y="9281"/>
                </a:lnTo>
                <a:lnTo>
                  <a:pt x="4219" y="9208"/>
                </a:lnTo>
                <a:lnTo>
                  <a:pt x="4403" y="9171"/>
                </a:lnTo>
                <a:lnTo>
                  <a:pt x="4439" y="9171"/>
                </a:lnTo>
                <a:lnTo>
                  <a:pt x="4476" y="9134"/>
                </a:lnTo>
                <a:close/>
                <a:moveTo>
                  <a:pt x="7741" y="9391"/>
                </a:moveTo>
                <a:lnTo>
                  <a:pt x="7814" y="9464"/>
                </a:lnTo>
                <a:lnTo>
                  <a:pt x="7851" y="9575"/>
                </a:lnTo>
                <a:lnTo>
                  <a:pt x="7851" y="9685"/>
                </a:lnTo>
                <a:lnTo>
                  <a:pt x="7814" y="9795"/>
                </a:lnTo>
                <a:lnTo>
                  <a:pt x="7704" y="9868"/>
                </a:lnTo>
                <a:lnTo>
                  <a:pt x="7557" y="9905"/>
                </a:lnTo>
                <a:lnTo>
                  <a:pt x="7447" y="9905"/>
                </a:lnTo>
                <a:lnTo>
                  <a:pt x="7301" y="9868"/>
                </a:lnTo>
                <a:lnTo>
                  <a:pt x="7227" y="9795"/>
                </a:lnTo>
                <a:lnTo>
                  <a:pt x="7301" y="9648"/>
                </a:lnTo>
                <a:lnTo>
                  <a:pt x="7374" y="9538"/>
                </a:lnTo>
                <a:lnTo>
                  <a:pt x="7484" y="9464"/>
                </a:lnTo>
                <a:lnTo>
                  <a:pt x="7631" y="9428"/>
                </a:lnTo>
                <a:lnTo>
                  <a:pt x="7704" y="9391"/>
                </a:lnTo>
                <a:close/>
                <a:moveTo>
                  <a:pt x="4439" y="8658"/>
                </a:moveTo>
                <a:lnTo>
                  <a:pt x="4293" y="8694"/>
                </a:lnTo>
                <a:lnTo>
                  <a:pt x="4146" y="8694"/>
                </a:lnTo>
                <a:lnTo>
                  <a:pt x="4073" y="8731"/>
                </a:lnTo>
                <a:lnTo>
                  <a:pt x="3999" y="8804"/>
                </a:lnTo>
                <a:lnTo>
                  <a:pt x="3963" y="8951"/>
                </a:lnTo>
                <a:lnTo>
                  <a:pt x="3742" y="9061"/>
                </a:lnTo>
                <a:lnTo>
                  <a:pt x="3596" y="9244"/>
                </a:lnTo>
                <a:lnTo>
                  <a:pt x="3559" y="9354"/>
                </a:lnTo>
                <a:lnTo>
                  <a:pt x="3522" y="9501"/>
                </a:lnTo>
                <a:lnTo>
                  <a:pt x="3559" y="9611"/>
                </a:lnTo>
                <a:lnTo>
                  <a:pt x="3596" y="9758"/>
                </a:lnTo>
                <a:lnTo>
                  <a:pt x="3706" y="9868"/>
                </a:lnTo>
                <a:lnTo>
                  <a:pt x="3779" y="9978"/>
                </a:lnTo>
                <a:lnTo>
                  <a:pt x="3926" y="10051"/>
                </a:lnTo>
                <a:lnTo>
                  <a:pt x="4036" y="10088"/>
                </a:lnTo>
                <a:lnTo>
                  <a:pt x="4366" y="10088"/>
                </a:lnTo>
                <a:lnTo>
                  <a:pt x="4513" y="10015"/>
                </a:lnTo>
                <a:lnTo>
                  <a:pt x="4623" y="9905"/>
                </a:lnTo>
                <a:lnTo>
                  <a:pt x="4733" y="9795"/>
                </a:lnTo>
                <a:lnTo>
                  <a:pt x="4843" y="9648"/>
                </a:lnTo>
                <a:lnTo>
                  <a:pt x="4880" y="9501"/>
                </a:lnTo>
                <a:lnTo>
                  <a:pt x="4916" y="9354"/>
                </a:lnTo>
                <a:lnTo>
                  <a:pt x="4916" y="9171"/>
                </a:lnTo>
                <a:lnTo>
                  <a:pt x="4880" y="9024"/>
                </a:lnTo>
                <a:lnTo>
                  <a:pt x="4806" y="8878"/>
                </a:lnTo>
                <a:lnTo>
                  <a:pt x="4733" y="8768"/>
                </a:lnTo>
                <a:lnTo>
                  <a:pt x="4586" y="8694"/>
                </a:lnTo>
                <a:lnTo>
                  <a:pt x="4439" y="8658"/>
                </a:lnTo>
                <a:close/>
                <a:moveTo>
                  <a:pt x="7447" y="8951"/>
                </a:moveTo>
                <a:lnTo>
                  <a:pt x="7337" y="8988"/>
                </a:lnTo>
                <a:lnTo>
                  <a:pt x="7264" y="9061"/>
                </a:lnTo>
                <a:lnTo>
                  <a:pt x="7227" y="9134"/>
                </a:lnTo>
                <a:lnTo>
                  <a:pt x="7227" y="9208"/>
                </a:lnTo>
                <a:lnTo>
                  <a:pt x="7117" y="9318"/>
                </a:lnTo>
                <a:lnTo>
                  <a:pt x="7007" y="9391"/>
                </a:lnTo>
                <a:lnTo>
                  <a:pt x="6934" y="9501"/>
                </a:lnTo>
                <a:lnTo>
                  <a:pt x="6897" y="9611"/>
                </a:lnTo>
                <a:lnTo>
                  <a:pt x="6897" y="9575"/>
                </a:lnTo>
                <a:lnTo>
                  <a:pt x="6860" y="9611"/>
                </a:lnTo>
                <a:lnTo>
                  <a:pt x="6824" y="9758"/>
                </a:lnTo>
                <a:lnTo>
                  <a:pt x="6824" y="9905"/>
                </a:lnTo>
                <a:lnTo>
                  <a:pt x="6860" y="9978"/>
                </a:lnTo>
                <a:lnTo>
                  <a:pt x="6897" y="10051"/>
                </a:lnTo>
                <a:lnTo>
                  <a:pt x="7007" y="10125"/>
                </a:lnTo>
                <a:lnTo>
                  <a:pt x="7044" y="10161"/>
                </a:lnTo>
                <a:lnTo>
                  <a:pt x="7044" y="10198"/>
                </a:lnTo>
                <a:lnTo>
                  <a:pt x="7227" y="10271"/>
                </a:lnTo>
                <a:lnTo>
                  <a:pt x="7374" y="10345"/>
                </a:lnTo>
                <a:lnTo>
                  <a:pt x="7704" y="10345"/>
                </a:lnTo>
                <a:lnTo>
                  <a:pt x="7851" y="10271"/>
                </a:lnTo>
                <a:lnTo>
                  <a:pt x="7998" y="10198"/>
                </a:lnTo>
                <a:lnTo>
                  <a:pt x="8108" y="10088"/>
                </a:lnTo>
                <a:lnTo>
                  <a:pt x="8181" y="9941"/>
                </a:lnTo>
                <a:lnTo>
                  <a:pt x="8254" y="9795"/>
                </a:lnTo>
                <a:lnTo>
                  <a:pt x="8291" y="9611"/>
                </a:lnTo>
                <a:lnTo>
                  <a:pt x="8254" y="9464"/>
                </a:lnTo>
                <a:lnTo>
                  <a:pt x="8218" y="9318"/>
                </a:lnTo>
                <a:lnTo>
                  <a:pt x="8144" y="9171"/>
                </a:lnTo>
                <a:lnTo>
                  <a:pt x="7998" y="9024"/>
                </a:lnTo>
                <a:lnTo>
                  <a:pt x="7924" y="8988"/>
                </a:lnTo>
                <a:lnTo>
                  <a:pt x="7851" y="8951"/>
                </a:lnTo>
                <a:close/>
                <a:moveTo>
                  <a:pt x="6970" y="7227"/>
                </a:moveTo>
                <a:lnTo>
                  <a:pt x="7227" y="7300"/>
                </a:lnTo>
                <a:lnTo>
                  <a:pt x="7741" y="7520"/>
                </a:lnTo>
                <a:lnTo>
                  <a:pt x="8071" y="7667"/>
                </a:lnTo>
                <a:lnTo>
                  <a:pt x="8474" y="7740"/>
                </a:lnTo>
                <a:lnTo>
                  <a:pt x="8658" y="7777"/>
                </a:lnTo>
                <a:lnTo>
                  <a:pt x="8878" y="7777"/>
                </a:lnTo>
                <a:lnTo>
                  <a:pt x="9061" y="7740"/>
                </a:lnTo>
                <a:lnTo>
                  <a:pt x="9245" y="7667"/>
                </a:lnTo>
                <a:lnTo>
                  <a:pt x="9575" y="8071"/>
                </a:lnTo>
                <a:lnTo>
                  <a:pt x="10125" y="8841"/>
                </a:lnTo>
                <a:lnTo>
                  <a:pt x="10639" y="9648"/>
                </a:lnTo>
                <a:lnTo>
                  <a:pt x="10785" y="9868"/>
                </a:lnTo>
                <a:lnTo>
                  <a:pt x="10822" y="10015"/>
                </a:lnTo>
                <a:lnTo>
                  <a:pt x="10785" y="10161"/>
                </a:lnTo>
                <a:lnTo>
                  <a:pt x="10749" y="10235"/>
                </a:lnTo>
                <a:lnTo>
                  <a:pt x="10639" y="10345"/>
                </a:lnTo>
                <a:lnTo>
                  <a:pt x="10455" y="10455"/>
                </a:lnTo>
                <a:lnTo>
                  <a:pt x="10235" y="10602"/>
                </a:lnTo>
                <a:lnTo>
                  <a:pt x="9758" y="10565"/>
                </a:lnTo>
                <a:lnTo>
                  <a:pt x="9281" y="10492"/>
                </a:lnTo>
                <a:lnTo>
                  <a:pt x="8328" y="10455"/>
                </a:lnTo>
                <a:lnTo>
                  <a:pt x="7374" y="10492"/>
                </a:lnTo>
                <a:lnTo>
                  <a:pt x="6420" y="10528"/>
                </a:lnTo>
                <a:lnTo>
                  <a:pt x="2092" y="10675"/>
                </a:lnTo>
                <a:lnTo>
                  <a:pt x="1065" y="10712"/>
                </a:lnTo>
                <a:lnTo>
                  <a:pt x="735" y="10712"/>
                </a:lnTo>
                <a:lnTo>
                  <a:pt x="625" y="10638"/>
                </a:lnTo>
                <a:lnTo>
                  <a:pt x="588" y="10602"/>
                </a:lnTo>
                <a:lnTo>
                  <a:pt x="551" y="10565"/>
                </a:lnTo>
                <a:lnTo>
                  <a:pt x="588" y="10418"/>
                </a:lnTo>
                <a:lnTo>
                  <a:pt x="735" y="10198"/>
                </a:lnTo>
                <a:lnTo>
                  <a:pt x="1065" y="9685"/>
                </a:lnTo>
                <a:lnTo>
                  <a:pt x="1542" y="9575"/>
                </a:lnTo>
                <a:lnTo>
                  <a:pt x="1762" y="9538"/>
                </a:lnTo>
                <a:lnTo>
                  <a:pt x="2018" y="9501"/>
                </a:lnTo>
                <a:lnTo>
                  <a:pt x="2092" y="9464"/>
                </a:lnTo>
                <a:lnTo>
                  <a:pt x="2128" y="9428"/>
                </a:lnTo>
                <a:lnTo>
                  <a:pt x="2165" y="9281"/>
                </a:lnTo>
                <a:lnTo>
                  <a:pt x="2128" y="9171"/>
                </a:lnTo>
                <a:lnTo>
                  <a:pt x="2092" y="9134"/>
                </a:lnTo>
                <a:lnTo>
                  <a:pt x="2018" y="9098"/>
                </a:lnTo>
                <a:lnTo>
                  <a:pt x="1872" y="9061"/>
                </a:lnTo>
                <a:lnTo>
                  <a:pt x="1725" y="9061"/>
                </a:lnTo>
                <a:lnTo>
                  <a:pt x="1395" y="9134"/>
                </a:lnTo>
                <a:lnTo>
                  <a:pt x="1395" y="9134"/>
                </a:lnTo>
                <a:lnTo>
                  <a:pt x="1798" y="8547"/>
                </a:lnTo>
                <a:lnTo>
                  <a:pt x="1835" y="8511"/>
                </a:lnTo>
                <a:lnTo>
                  <a:pt x="1945" y="8547"/>
                </a:lnTo>
                <a:lnTo>
                  <a:pt x="2092" y="8584"/>
                </a:lnTo>
                <a:lnTo>
                  <a:pt x="2459" y="8621"/>
                </a:lnTo>
                <a:lnTo>
                  <a:pt x="2972" y="8621"/>
                </a:lnTo>
                <a:lnTo>
                  <a:pt x="3082" y="8584"/>
                </a:lnTo>
                <a:lnTo>
                  <a:pt x="3156" y="8511"/>
                </a:lnTo>
                <a:lnTo>
                  <a:pt x="3192" y="8401"/>
                </a:lnTo>
                <a:lnTo>
                  <a:pt x="3156" y="8291"/>
                </a:lnTo>
                <a:lnTo>
                  <a:pt x="3082" y="8217"/>
                </a:lnTo>
                <a:lnTo>
                  <a:pt x="2972" y="8181"/>
                </a:lnTo>
                <a:lnTo>
                  <a:pt x="2055" y="8181"/>
                </a:lnTo>
                <a:lnTo>
                  <a:pt x="2532" y="7520"/>
                </a:lnTo>
                <a:lnTo>
                  <a:pt x="2752" y="7557"/>
                </a:lnTo>
                <a:lnTo>
                  <a:pt x="2899" y="7704"/>
                </a:lnTo>
                <a:lnTo>
                  <a:pt x="3046" y="7777"/>
                </a:lnTo>
                <a:lnTo>
                  <a:pt x="3192" y="7851"/>
                </a:lnTo>
                <a:lnTo>
                  <a:pt x="3376" y="7924"/>
                </a:lnTo>
                <a:lnTo>
                  <a:pt x="3742" y="7961"/>
                </a:lnTo>
                <a:lnTo>
                  <a:pt x="4073" y="7961"/>
                </a:lnTo>
                <a:lnTo>
                  <a:pt x="4549" y="7887"/>
                </a:lnTo>
                <a:lnTo>
                  <a:pt x="4953" y="7777"/>
                </a:lnTo>
                <a:lnTo>
                  <a:pt x="5797" y="7410"/>
                </a:lnTo>
                <a:lnTo>
                  <a:pt x="6237" y="7264"/>
                </a:lnTo>
                <a:lnTo>
                  <a:pt x="6494" y="7227"/>
                </a:lnTo>
                <a:close/>
                <a:moveTo>
                  <a:pt x="4036" y="1"/>
                </a:moveTo>
                <a:lnTo>
                  <a:pt x="3816" y="37"/>
                </a:lnTo>
                <a:lnTo>
                  <a:pt x="3596" y="74"/>
                </a:lnTo>
                <a:lnTo>
                  <a:pt x="3412" y="147"/>
                </a:lnTo>
                <a:lnTo>
                  <a:pt x="3229" y="257"/>
                </a:lnTo>
                <a:lnTo>
                  <a:pt x="3119" y="404"/>
                </a:lnTo>
                <a:lnTo>
                  <a:pt x="3009" y="551"/>
                </a:lnTo>
                <a:lnTo>
                  <a:pt x="2972" y="771"/>
                </a:lnTo>
                <a:lnTo>
                  <a:pt x="3009" y="991"/>
                </a:lnTo>
                <a:lnTo>
                  <a:pt x="3082" y="1174"/>
                </a:lnTo>
                <a:lnTo>
                  <a:pt x="3156" y="1285"/>
                </a:lnTo>
                <a:lnTo>
                  <a:pt x="3266" y="1358"/>
                </a:lnTo>
                <a:lnTo>
                  <a:pt x="3412" y="1431"/>
                </a:lnTo>
                <a:lnTo>
                  <a:pt x="3559" y="1468"/>
                </a:lnTo>
                <a:lnTo>
                  <a:pt x="3706" y="1468"/>
                </a:lnTo>
                <a:lnTo>
                  <a:pt x="3853" y="1431"/>
                </a:lnTo>
                <a:lnTo>
                  <a:pt x="3999" y="1395"/>
                </a:lnTo>
                <a:lnTo>
                  <a:pt x="4073" y="1395"/>
                </a:lnTo>
                <a:lnTo>
                  <a:pt x="3963" y="1468"/>
                </a:lnTo>
                <a:lnTo>
                  <a:pt x="3926" y="1578"/>
                </a:lnTo>
                <a:lnTo>
                  <a:pt x="3889" y="2055"/>
                </a:lnTo>
                <a:lnTo>
                  <a:pt x="3889" y="2532"/>
                </a:lnTo>
                <a:lnTo>
                  <a:pt x="3926" y="3449"/>
                </a:lnTo>
                <a:lnTo>
                  <a:pt x="3926" y="5099"/>
                </a:lnTo>
                <a:lnTo>
                  <a:pt x="3926" y="5283"/>
                </a:lnTo>
                <a:lnTo>
                  <a:pt x="3963" y="5466"/>
                </a:lnTo>
                <a:lnTo>
                  <a:pt x="3963" y="5503"/>
                </a:lnTo>
                <a:lnTo>
                  <a:pt x="3742" y="5613"/>
                </a:lnTo>
                <a:lnTo>
                  <a:pt x="3559" y="5723"/>
                </a:lnTo>
                <a:lnTo>
                  <a:pt x="3229" y="6016"/>
                </a:lnTo>
                <a:lnTo>
                  <a:pt x="2899" y="6347"/>
                </a:lnTo>
                <a:lnTo>
                  <a:pt x="2605" y="6677"/>
                </a:lnTo>
                <a:lnTo>
                  <a:pt x="2239" y="7080"/>
                </a:lnTo>
                <a:lnTo>
                  <a:pt x="1908" y="7484"/>
                </a:lnTo>
                <a:lnTo>
                  <a:pt x="1285" y="8364"/>
                </a:lnTo>
                <a:lnTo>
                  <a:pt x="698" y="9244"/>
                </a:lnTo>
                <a:lnTo>
                  <a:pt x="148" y="10125"/>
                </a:lnTo>
                <a:lnTo>
                  <a:pt x="38" y="10308"/>
                </a:lnTo>
                <a:lnTo>
                  <a:pt x="1" y="10492"/>
                </a:lnTo>
                <a:lnTo>
                  <a:pt x="38" y="10675"/>
                </a:lnTo>
                <a:lnTo>
                  <a:pt x="111" y="10858"/>
                </a:lnTo>
                <a:lnTo>
                  <a:pt x="221" y="11005"/>
                </a:lnTo>
                <a:lnTo>
                  <a:pt x="368" y="11115"/>
                </a:lnTo>
                <a:lnTo>
                  <a:pt x="551" y="11225"/>
                </a:lnTo>
                <a:lnTo>
                  <a:pt x="771" y="11262"/>
                </a:lnTo>
                <a:lnTo>
                  <a:pt x="1321" y="11299"/>
                </a:lnTo>
                <a:lnTo>
                  <a:pt x="1872" y="11262"/>
                </a:lnTo>
                <a:lnTo>
                  <a:pt x="3009" y="11189"/>
                </a:lnTo>
                <a:lnTo>
                  <a:pt x="5503" y="11115"/>
                </a:lnTo>
                <a:lnTo>
                  <a:pt x="7447" y="11042"/>
                </a:lnTo>
                <a:lnTo>
                  <a:pt x="8401" y="11005"/>
                </a:lnTo>
                <a:lnTo>
                  <a:pt x="9355" y="11042"/>
                </a:lnTo>
                <a:lnTo>
                  <a:pt x="9391" y="11152"/>
                </a:lnTo>
                <a:lnTo>
                  <a:pt x="9465" y="11225"/>
                </a:lnTo>
                <a:lnTo>
                  <a:pt x="9612" y="11299"/>
                </a:lnTo>
                <a:lnTo>
                  <a:pt x="9795" y="11335"/>
                </a:lnTo>
                <a:lnTo>
                  <a:pt x="9978" y="11335"/>
                </a:lnTo>
                <a:lnTo>
                  <a:pt x="10125" y="11299"/>
                </a:lnTo>
                <a:lnTo>
                  <a:pt x="10272" y="11299"/>
                </a:lnTo>
                <a:lnTo>
                  <a:pt x="10382" y="11262"/>
                </a:lnTo>
                <a:lnTo>
                  <a:pt x="10455" y="11189"/>
                </a:lnTo>
                <a:lnTo>
                  <a:pt x="10565" y="11115"/>
                </a:lnTo>
                <a:lnTo>
                  <a:pt x="10785" y="10968"/>
                </a:lnTo>
                <a:lnTo>
                  <a:pt x="10969" y="10785"/>
                </a:lnTo>
                <a:lnTo>
                  <a:pt x="11152" y="10602"/>
                </a:lnTo>
                <a:lnTo>
                  <a:pt x="11299" y="10455"/>
                </a:lnTo>
                <a:lnTo>
                  <a:pt x="11336" y="10308"/>
                </a:lnTo>
                <a:lnTo>
                  <a:pt x="11372" y="10198"/>
                </a:lnTo>
                <a:lnTo>
                  <a:pt x="11409" y="10051"/>
                </a:lnTo>
                <a:lnTo>
                  <a:pt x="11372" y="9941"/>
                </a:lnTo>
                <a:lnTo>
                  <a:pt x="11299" y="9685"/>
                </a:lnTo>
                <a:lnTo>
                  <a:pt x="11189" y="9464"/>
                </a:lnTo>
                <a:lnTo>
                  <a:pt x="10859" y="8914"/>
                </a:lnTo>
                <a:lnTo>
                  <a:pt x="10492" y="8364"/>
                </a:lnTo>
                <a:lnTo>
                  <a:pt x="10125" y="7887"/>
                </a:lnTo>
                <a:lnTo>
                  <a:pt x="9722" y="7410"/>
                </a:lnTo>
                <a:lnTo>
                  <a:pt x="9318" y="6933"/>
                </a:lnTo>
                <a:lnTo>
                  <a:pt x="8878" y="6493"/>
                </a:lnTo>
                <a:lnTo>
                  <a:pt x="8474" y="6126"/>
                </a:lnTo>
                <a:lnTo>
                  <a:pt x="8071" y="5760"/>
                </a:lnTo>
                <a:lnTo>
                  <a:pt x="7851" y="5576"/>
                </a:lnTo>
                <a:lnTo>
                  <a:pt x="7594" y="5430"/>
                </a:lnTo>
                <a:lnTo>
                  <a:pt x="7374" y="5319"/>
                </a:lnTo>
                <a:lnTo>
                  <a:pt x="7117" y="5209"/>
                </a:lnTo>
                <a:lnTo>
                  <a:pt x="7117" y="5173"/>
                </a:lnTo>
                <a:lnTo>
                  <a:pt x="7191" y="4953"/>
                </a:lnTo>
                <a:lnTo>
                  <a:pt x="7227" y="4696"/>
                </a:lnTo>
                <a:lnTo>
                  <a:pt x="7227" y="4182"/>
                </a:lnTo>
                <a:lnTo>
                  <a:pt x="7227" y="3669"/>
                </a:lnTo>
                <a:lnTo>
                  <a:pt x="7191" y="3192"/>
                </a:lnTo>
                <a:lnTo>
                  <a:pt x="7154" y="2825"/>
                </a:lnTo>
                <a:lnTo>
                  <a:pt x="7117" y="2385"/>
                </a:lnTo>
                <a:lnTo>
                  <a:pt x="7044" y="2165"/>
                </a:lnTo>
                <a:lnTo>
                  <a:pt x="7007" y="1945"/>
                </a:lnTo>
                <a:lnTo>
                  <a:pt x="6934" y="1761"/>
                </a:lnTo>
                <a:lnTo>
                  <a:pt x="6824" y="1615"/>
                </a:lnTo>
                <a:lnTo>
                  <a:pt x="7191" y="1651"/>
                </a:lnTo>
                <a:lnTo>
                  <a:pt x="7521" y="1651"/>
                </a:lnTo>
                <a:lnTo>
                  <a:pt x="7851" y="1541"/>
                </a:lnTo>
                <a:lnTo>
                  <a:pt x="7998" y="1468"/>
                </a:lnTo>
                <a:lnTo>
                  <a:pt x="8144" y="1358"/>
                </a:lnTo>
                <a:lnTo>
                  <a:pt x="8254" y="1248"/>
                </a:lnTo>
                <a:lnTo>
                  <a:pt x="8254" y="1174"/>
                </a:lnTo>
                <a:lnTo>
                  <a:pt x="8254" y="1101"/>
                </a:lnTo>
                <a:lnTo>
                  <a:pt x="8144" y="624"/>
                </a:lnTo>
                <a:lnTo>
                  <a:pt x="8071" y="404"/>
                </a:lnTo>
                <a:lnTo>
                  <a:pt x="7998" y="294"/>
                </a:lnTo>
                <a:lnTo>
                  <a:pt x="7924" y="221"/>
                </a:lnTo>
                <a:lnTo>
                  <a:pt x="7851" y="147"/>
                </a:lnTo>
                <a:lnTo>
                  <a:pt x="7777" y="147"/>
                </a:lnTo>
                <a:lnTo>
                  <a:pt x="7631" y="111"/>
                </a:lnTo>
                <a:lnTo>
                  <a:pt x="6824" y="74"/>
                </a:lnTo>
                <a:lnTo>
                  <a:pt x="4036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79" name="Google Shape;279;p4"/>
          <p:cNvSpPr/>
          <p:nvPr/>
        </p:nvSpPr>
        <p:spPr>
          <a:xfrm>
            <a:off x="1777725" y="6237940"/>
            <a:ext cx="409288" cy="513369"/>
          </a:xfrm>
          <a:custGeom>
            <a:avLst/>
            <a:gdLst/>
            <a:ahLst/>
            <a:cxnLst/>
            <a:rect l="l" t="t" r="r" b="b"/>
            <a:pathLst>
              <a:path w="10822" h="13574" extrusionOk="0">
                <a:moveTo>
                  <a:pt x="10235" y="1358"/>
                </a:moveTo>
                <a:lnTo>
                  <a:pt x="10345" y="1652"/>
                </a:lnTo>
                <a:lnTo>
                  <a:pt x="10345" y="1982"/>
                </a:lnTo>
                <a:lnTo>
                  <a:pt x="10345" y="2312"/>
                </a:lnTo>
                <a:lnTo>
                  <a:pt x="10235" y="2605"/>
                </a:lnTo>
                <a:lnTo>
                  <a:pt x="10235" y="2569"/>
                </a:lnTo>
                <a:lnTo>
                  <a:pt x="10198" y="1945"/>
                </a:lnTo>
                <a:lnTo>
                  <a:pt x="10235" y="1358"/>
                </a:lnTo>
                <a:close/>
                <a:moveTo>
                  <a:pt x="9538" y="2092"/>
                </a:moveTo>
                <a:lnTo>
                  <a:pt x="9538" y="2422"/>
                </a:lnTo>
                <a:lnTo>
                  <a:pt x="9538" y="2789"/>
                </a:lnTo>
                <a:lnTo>
                  <a:pt x="9465" y="2202"/>
                </a:lnTo>
                <a:lnTo>
                  <a:pt x="9538" y="2092"/>
                </a:lnTo>
                <a:close/>
                <a:moveTo>
                  <a:pt x="9941" y="1285"/>
                </a:moveTo>
                <a:lnTo>
                  <a:pt x="9868" y="1835"/>
                </a:lnTo>
                <a:lnTo>
                  <a:pt x="9831" y="2129"/>
                </a:lnTo>
                <a:lnTo>
                  <a:pt x="9831" y="2459"/>
                </a:lnTo>
                <a:lnTo>
                  <a:pt x="9831" y="2642"/>
                </a:lnTo>
                <a:lnTo>
                  <a:pt x="9868" y="2789"/>
                </a:lnTo>
                <a:lnTo>
                  <a:pt x="9941" y="2936"/>
                </a:lnTo>
                <a:lnTo>
                  <a:pt x="10015" y="3046"/>
                </a:lnTo>
                <a:lnTo>
                  <a:pt x="10051" y="3046"/>
                </a:lnTo>
                <a:lnTo>
                  <a:pt x="9941" y="3229"/>
                </a:lnTo>
                <a:lnTo>
                  <a:pt x="9648" y="3632"/>
                </a:lnTo>
                <a:lnTo>
                  <a:pt x="9575" y="3046"/>
                </a:lnTo>
                <a:lnTo>
                  <a:pt x="9611" y="3119"/>
                </a:lnTo>
                <a:lnTo>
                  <a:pt x="9648" y="3156"/>
                </a:lnTo>
                <a:lnTo>
                  <a:pt x="9721" y="3192"/>
                </a:lnTo>
                <a:lnTo>
                  <a:pt x="9795" y="3156"/>
                </a:lnTo>
                <a:lnTo>
                  <a:pt x="9868" y="3156"/>
                </a:lnTo>
                <a:lnTo>
                  <a:pt x="9905" y="3082"/>
                </a:lnTo>
                <a:lnTo>
                  <a:pt x="9905" y="3046"/>
                </a:lnTo>
                <a:lnTo>
                  <a:pt x="9905" y="2972"/>
                </a:lnTo>
                <a:lnTo>
                  <a:pt x="9868" y="2936"/>
                </a:lnTo>
                <a:lnTo>
                  <a:pt x="9831" y="2899"/>
                </a:lnTo>
                <a:lnTo>
                  <a:pt x="9758" y="2899"/>
                </a:lnTo>
                <a:lnTo>
                  <a:pt x="9758" y="2642"/>
                </a:lnTo>
                <a:lnTo>
                  <a:pt x="9721" y="2092"/>
                </a:lnTo>
                <a:lnTo>
                  <a:pt x="9685" y="2018"/>
                </a:lnTo>
                <a:lnTo>
                  <a:pt x="9587" y="2018"/>
                </a:lnTo>
                <a:lnTo>
                  <a:pt x="9611" y="1982"/>
                </a:lnTo>
                <a:lnTo>
                  <a:pt x="9721" y="1762"/>
                </a:lnTo>
                <a:lnTo>
                  <a:pt x="9831" y="1542"/>
                </a:lnTo>
                <a:lnTo>
                  <a:pt x="9941" y="1285"/>
                </a:lnTo>
                <a:close/>
                <a:moveTo>
                  <a:pt x="9318" y="2385"/>
                </a:moveTo>
                <a:lnTo>
                  <a:pt x="9281" y="3119"/>
                </a:lnTo>
                <a:lnTo>
                  <a:pt x="9318" y="3889"/>
                </a:lnTo>
                <a:lnTo>
                  <a:pt x="9354" y="3963"/>
                </a:lnTo>
                <a:lnTo>
                  <a:pt x="9098" y="4183"/>
                </a:lnTo>
                <a:lnTo>
                  <a:pt x="9098" y="3963"/>
                </a:lnTo>
                <a:lnTo>
                  <a:pt x="9098" y="3743"/>
                </a:lnTo>
                <a:lnTo>
                  <a:pt x="9024" y="3302"/>
                </a:lnTo>
                <a:lnTo>
                  <a:pt x="8988" y="2715"/>
                </a:lnTo>
                <a:lnTo>
                  <a:pt x="9134" y="2569"/>
                </a:lnTo>
                <a:lnTo>
                  <a:pt x="9318" y="2385"/>
                </a:lnTo>
                <a:close/>
                <a:moveTo>
                  <a:pt x="8107" y="3596"/>
                </a:moveTo>
                <a:lnTo>
                  <a:pt x="7997" y="3889"/>
                </a:lnTo>
                <a:lnTo>
                  <a:pt x="7924" y="4219"/>
                </a:lnTo>
                <a:lnTo>
                  <a:pt x="7887" y="3779"/>
                </a:lnTo>
                <a:lnTo>
                  <a:pt x="8107" y="3596"/>
                </a:lnTo>
                <a:close/>
                <a:moveTo>
                  <a:pt x="8731" y="2972"/>
                </a:moveTo>
                <a:lnTo>
                  <a:pt x="8731" y="3302"/>
                </a:lnTo>
                <a:lnTo>
                  <a:pt x="8731" y="3816"/>
                </a:lnTo>
                <a:lnTo>
                  <a:pt x="8768" y="4109"/>
                </a:lnTo>
                <a:lnTo>
                  <a:pt x="8841" y="4366"/>
                </a:lnTo>
                <a:lnTo>
                  <a:pt x="8841" y="4403"/>
                </a:lnTo>
                <a:lnTo>
                  <a:pt x="8621" y="4586"/>
                </a:lnTo>
                <a:lnTo>
                  <a:pt x="8621" y="4586"/>
                </a:lnTo>
                <a:lnTo>
                  <a:pt x="8658" y="4219"/>
                </a:lnTo>
                <a:lnTo>
                  <a:pt x="8694" y="3816"/>
                </a:lnTo>
                <a:lnTo>
                  <a:pt x="8694" y="3449"/>
                </a:lnTo>
                <a:lnTo>
                  <a:pt x="8658" y="3082"/>
                </a:lnTo>
                <a:lnTo>
                  <a:pt x="8731" y="2972"/>
                </a:lnTo>
                <a:close/>
                <a:moveTo>
                  <a:pt x="8364" y="3339"/>
                </a:moveTo>
                <a:lnTo>
                  <a:pt x="8254" y="4733"/>
                </a:lnTo>
                <a:lnTo>
                  <a:pt x="8291" y="4806"/>
                </a:lnTo>
                <a:lnTo>
                  <a:pt x="8291" y="4843"/>
                </a:lnTo>
                <a:lnTo>
                  <a:pt x="8217" y="4916"/>
                </a:lnTo>
                <a:lnTo>
                  <a:pt x="8181" y="4880"/>
                </a:lnTo>
                <a:lnTo>
                  <a:pt x="8327" y="3522"/>
                </a:lnTo>
                <a:lnTo>
                  <a:pt x="8291" y="3486"/>
                </a:lnTo>
                <a:lnTo>
                  <a:pt x="8254" y="3449"/>
                </a:lnTo>
                <a:lnTo>
                  <a:pt x="8364" y="3339"/>
                </a:lnTo>
                <a:close/>
                <a:moveTo>
                  <a:pt x="7704" y="3963"/>
                </a:moveTo>
                <a:lnTo>
                  <a:pt x="7667" y="4329"/>
                </a:lnTo>
                <a:lnTo>
                  <a:pt x="7594" y="4696"/>
                </a:lnTo>
                <a:lnTo>
                  <a:pt x="7520" y="5026"/>
                </a:lnTo>
                <a:lnTo>
                  <a:pt x="7410" y="5393"/>
                </a:lnTo>
                <a:lnTo>
                  <a:pt x="7410" y="5467"/>
                </a:lnTo>
                <a:lnTo>
                  <a:pt x="7337" y="5430"/>
                </a:lnTo>
                <a:lnTo>
                  <a:pt x="7300" y="5430"/>
                </a:lnTo>
                <a:lnTo>
                  <a:pt x="7300" y="4990"/>
                </a:lnTo>
                <a:lnTo>
                  <a:pt x="7264" y="4696"/>
                </a:lnTo>
                <a:lnTo>
                  <a:pt x="7227" y="4366"/>
                </a:lnTo>
                <a:lnTo>
                  <a:pt x="7704" y="3963"/>
                </a:lnTo>
                <a:close/>
                <a:moveTo>
                  <a:pt x="7044" y="4513"/>
                </a:moveTo>
                <a:lnTo>
                  <a:pt x="6970" y="5026"/>
                </a:lnTo>
                <a:lnTo>
                  <a:pt x="6970" y="5320"/>
                </a:lnTo>
                <a:lnTo>
                  <a:pt x="6970" y="5540"/>
                </a:lnTo>
                <a:lnTo>
                  <a:pt x="7007" y="5650"/>
                </a:lnTo>
                <a:lnTo>
                  <a:pt x="7080" y="5760"/>
                </a:lnTo>
                <a:lnTo>
                  <a:pt x="6677" y="6053"/>
                </a:lnTo>
                <a:lnTo>
                  <a:pt x="6677" y="6053"/>
                </a:lnTo>
                <a:lnTo>
                  <a:pt x="6713" y="5797"/>
                </a:lnTo>
                <a:lnTo>
                  <a:pt x="6750" y="5540"/>
                </a:lnTo>
                <a:lnTo>
                  <a:pt x="6750" y="5173"/>
                </a:lnTo>
                <a:lnTo>
                  <a:pt x="6677" y="4843"/>
                </a:lnTo>
                <a:lnTo>
                  <a:pt x="7044" y="4513"/>
                </a:lnTo>
                <a:close/>
                <a:moveTo>
                  <a:pt x="6603" y="4916"/>
                </a:moveTo>
                <a:lnTo>
                  <a:pt x="6567" y="5173"/>
                </a:lnTo>
                <a:lnTo>
                  <a:pt x="6530" y="5430"/>
                </a:lnTo>
                <a:lnTo>
                  <a:pt x="6457" y="5613"/>
                </a:lnTo>
                <a:lnTo>
                  <a:pt x="6383" y="5760"/>
                </a:lnTo>
                <a:lnTo>
                  <a:pt x="6310" y="5943"/>
                </a:lnTo>
                <a:lnTo>
                  <a:pt x="6310" y="6127"/>
                </a:lnTo>
                <a:lnTo>
                  <a:pt x="6310" y="6200"/>
                </a:lnTo>
                <a:lnTo>
                  <a:pt x="6383" y="6237"/>
                </a:lnTo>
                <a:lnTo>
                  <a:pt x="5980" y="6494"/>
                </a:lnTo>
                <a:lnTo>
                  <a:pt x="6053" y="6090"/>
                </a:lnTo>
                <a:lnTo>
                  <a:pt x="6053" y="5760"/>
                </a:lnTo>
                <a:lnTo>
                  <a:pt x="6016" y="5393"/>
                </a:lnTo>
                <a:lnTo>
                  <a:pt x="6603" y="4916"/>
                </a:lnTo>
                <a:close/>
                <a:moveTo>
                  <a:pt x="5870" y="5540"/>
                </a:moveTo>
                <a:lnTo>
                  <a:pt x="5796" y="5943"/>
                </a:lnTo>
                <a:lnTo>
                  <a:pt x="5686" y="6347"/>
                </a:lnTo>
                <a:lnTo>
                  <a:pt x="5613" y="6567"/>
                </a:lnTo>
                <a:lnTo>
                  <a:pt x="5613" y="6677"/>
                </a:lnTo>
                <a:lnTo>
                  <a:pt x="5613" y="6750"/>
                </a:lnTo>
                <a:lnTo>
                  <a:pt x="5173" y="7081"/>
                </a:lnTo>
                <a:lnTo>
                  <a:pt x="5393" y="5943"/>
                </a:lnTo>
                <a:lnTo>
                  <a:pt x="5870" y="5540"/>
                </a:lnTo>
                <a:close/>
                <a:moveTo>
                  <a:pt x="9134" y="478"/>
                </a:moveTo>
                <a:lnTo>
                  <a:pt x="9428" y="588"/>
                </a:lnTo>
                <a:lnTo>
                  <a:pt x="9318" y="735"/>
                </a:lnTo>
                <a:lnTo>
                  <a:pt x="9318" y="845"/>
                </a:lnTo>
                <a:lnTo>
                  <a:pt x="9354" y="918"/>
                </a:lnTo>
                <a:lnTo>
                  <a:pt x="9428" y="955"/>
                </a:lnTo>
                <a:lnTo>
                  <a:pt x="9538" y="955"/>
                </a:lnTo>
                <a:lnTo>
                  <a:pt x="9538" y="1101"/>
                </a:lnTo>
                <a:lnTo>
                  <a:pt x="9465" y="1285"/>
                </a:lnTo>
                <a:lnTo>
                  <a:pt x="9318" y="1615"/>
                </a:lnTo>
                <a:lnTo>
                  <a:pt x="9134" y="1908"/>
                </a:lnTo>
                <a:lnTo>
                  <a:pt x="8914" y="2202"/>
                </a:lnTo>
                <a:lnTo>
                  <a:pt x="8841" y="2165"/>
                </a:lnTo>
                <a:lnTo>
                  <a:pt x="8804" y="2202"/>
                </a:lnTo>
                <a:lnTo>
                  <a:pt x="8768" y="2202"/>
                </a:lnTo>
                <a:lnTo>
                  <a:pt x="8731" y="2275"/>
                </a:lnTo>
                <a:lnTo>
                  <a:pt x="8731" y="2349"/>
                </a:lnTo>
                <a:lnTo>
                  <a:pt x="8364" y="2715"/>
                </a:lnTo>
                <a:lnTo>
                  <a:pt x="7740" y="3339"/>
                </a:lnTo>
                <a:lnTo>
                  <a:pt x="7667" y="3339"/>
                </a:lnTo>
                <a:lnTo>
                  <a:pt x="7667" y="3412"/>
                </a:lnTo>
                <a:lnTo>
                  <a:pt x="6493" y="4439"/>
                </a:lnTo>
                <a:lnTo>
                  <a:pt x="5650" y="5173"/>
                </a:lnTo>
                <a:lnTo>
                  <a:pt x="4806" y="5870"/>
                </a:lnTo>
                <a:lnTo>
                  <a:pt x="4769" y="5870"/>
                </a:lnTo>
                <a:lnTo>
                  <a:pt x="4733" y="5907"/>
                </a:lnTo>
                <a:lnTo>
                  <a:pt x="4623" y="6017"/>
                </a:lnTo>
                <a:lnTo>
                  <a:pt x="3889" y="6567"/>
                </a:lnTo>
                <a:lnTo>
                  <a:pt x="3852" y="6567"/>
                </a:lnTo>
                <a:lnTo>
                  <a:pt x="3816" y="6604"/>
                </a:lnTo>
                <a:lnTo>
                  <a:pt x="3632" y="6714"/>
                </a:lnTo>
                <a:lnTo>
                  <a:pt x="3339" y="6897"/>
                </a:lnTo>
                <a:lnTo>
                  <a:pt x="3155" y="7007"/>
                </a:lnTo>
                <a:lnTo>
                  <a:pt x="3045" y="7154"/>
                </a:lnTo>
                <a:lnTo>
                  <a:pt x="2972" y="7117"/>
                </a:lnTo>
                <a:lnTo>
                  <a:pt x="2605" y="6824"/>
                </a:lnTo>
                <a:lnTo>
                  <a:pt x="2312" y="6457"/>
                </a:lnTo>
                <a:lnTo>
                  <a:pt x="2128" y="6274"/>
                </a:lnTo>
                <a:lnTo>
                  <a:pt x="1945" y="6090"/>
                </a:lnTo>
                <a:lnTo>
                  <a:pt x="2202" y="5943"/>
                </a:lnTo>
                <a:lnTo>
                  <a:pt x="2458" y="5723"/>
                </a:lnTo>
                <a:lnTo>
                  <a:pt x="2605" y="5943"/>
                </a:lnTo>
                <a:lnTo>
                  <a:pt x="2825" y="6127"/>
                </a:lnTo>
                <a:lnTo>
                  <a:pt x="2935" y="6200"/>
                </a:lnTo>
                <a:lnTo>
                  <a:pt x="3082" y="6237"/>
                </a:lnTo>
                <a:lnTo>
                  <a:pt x="3229" y="6237"/>
                </a:lnTo>
                <a:lnTo>
                  <a:pt x="3339" y="6127"/>
                </a:lnTo>
                <a:lnTo>
                  <a:pt x="3375" y="6090"/>
                </a:lnTo>
                <a:lnTo>
                  <a:pt x="3412" y="6017"/>
                </a:lnTo>
                <a:lnTo>
                  <a:pt x="3375" y="5870"/>
                </a:lnTo>
                <a:lnTo>
                  <a:pt x="3339" y="5797"/>
                </a:lnTo>
                <a:lnTo>
                  <a:pt x="3265" y="5760"/>
                </a:lnTo>
                <a:lnTo>
                  <a:pt x="3119" y="5760"/>
                </a:lnTo>
                <a:lnTo>
                  <a:pt x="3082" y="5797"/>
                </a:lnTo>
                <a:lnTo>
                  <a:pt x="3082" y="5760"/>
                </a:lnTo>
                <a:lnTo>
                  <a:pt x="2935" y="5650"/>
                </a:lnTo>
                <a:lnTo>
                  <a:pt x="2752" y="5503"/>
                </a:lnTo>
                <a:lnTo>
                  <a:pt x="2825" y="5430"/>
                </a:lnTo>
                <a:lnTo>
                  <a:pt x="3302" y="4990"/>
                </a:lnTo>
                <a:lnTo>
                  <a:pt x="3375" y="5173"/>
                </a:lnTo>
                <a:lnTo>
                  <a:pt x="3449" y="5283"/>
                </a:lnTo>
                <a:lnTo>
                  <a:pt x="3559" y="5393"/>
                </a:lnTo>
                <a:lnTo>
                  <a:pt x="3669" y="5503"/>
                </a:lnTo>
                <a:lnTo>
                  <a:pt x="3816" y="5540"/>
                </a:lnTo>
                <a:lnTo>
                  <a:pt x="3926" y="5540"/>
                </a:lnTo>
                <a:lnTo>
                  <a:pt x="3999" y="5467"/>
                </a:lnTo>
                <a:lnTo>
                  <a:pt x="4036" y="5393"/>
                </a:lnTo>
                <a:lnTo>
                  <a:pt x="4036" y="5283"/>
                </a:lnTo>
                <a:lnTo>
                  <a:pt x="3889" y="5136"/>
                </a:lnTo>
                <a:lnTo>
                  <a:pt x="3742" y="4990"/>
                </a:lnTo>
                <a:lnTo>
                  <a:pt x="3632" y="4843"/>
                </a:lnTo>
                <a:lnTo>
                  <a:pt x="3595" y="4770"/>
                </a:lnTo>
                <a:lnTo>
                  <a:pt x="3595" y="4733"/>
                </a:lnTo>
                <a:lnTo>
                  <a:pt x="3926" y="4439"/>
                </a:lnTo>
                <a:lnTo>
                  <a:pt x="4146" y="4256"/>
                </a:lnTo>
                <a:lnTo>
                  <a:pt x="4182" y="4403"/>
                </a:lnTo>
                <a:lnTo>
                  <a:pt x="4256" y="4513"/>
                </a:lnTo>
                <a:lnTo>
                  <a:pt x="4329" y="4623"/>
                </a:lnTo>
                <a:lnTo>
                  <a:pt x="4439" y="4770"/>
                </a:lnTo>
                <a:lnTo>
                  <a:pt x="4586" y="4843"/>
                </a:lnTo>
                <a:lnTo>
                  <a:pt x="4696" y="4880"/>
                </a:lnTo>
                <a:lnTo>
                  <a:pt x="4806" y="4843"/>
                </a:lnTo>
                <a:lnTo>
                  <a:pt x="4843" y="4770"/>
                </a:lnTo>
                <a:lnTo>
                  <a:pt x="4879" y="4733"/>
                </a:lnTo>
                <a:lnTo>
                  <a:pt x="4879" y="4623"/>
                </a:lnTo>
                <a:lnTo>
                  <a:pt x="4843" y="4549"/>
                </a:lnTo>
                <a:lnTo>
                  <a:pt x="4769" y="4476"/>
                </a:lnTo>
                <a:lnTo>
                  <a:pt x="4623" y="4329"/>
                </a:lnTo>
                <a:lnTo>
                  <a:pt x="4513" y="4219"/>
                </a:lnTo>
                <a:lnTo>
                  <a:pt x="4476" y="4073"/>
                </a:lnTo>
                <a:lnTo>
                  <a:pt x="4476" y="3999"/>
                </a:lnTo>
                <a:lnTo>
                  <a:pt x="4989" y="3522"/>
                </a:lnTo>
                <a:lnTo>
                  <a:pt x="5063" y="3632"/>
                </a:lnTo>
                <a:lnTo>
                  <a:pt x="5173" y="3853"/>
                </a:lnTo>
                <a:lnTo>
                  <a:pt x="5356" y="4036"/>
                </a:lnTo>
                <a:lnTo>
                  <a:pt x="5430" y="4073"/>
                </a:lnTo>
                <a:lnTo>
                  <a:pt x="5503" y="4109"/>
                </a:lnTo>
                <a:lnTo>
                  <a:pt x="5576" y="4073"/>
                </a:lnTo>
                <a:lnTo>
                  <a:pt x="5650" y="4036"/>
                </a:lnTo>
                <a:lnTo>
                  <a:pt x="5686" y="3963"/>
                </a:lnTo>
                <a:lnTo>
                  <a:pt x="5686" y="3926"/>
                </a:lnTo>
                <a:lnTo>
                  <a:pt x="5686" y="3853"/>
                </a:lnTo>
                <a:lnTo>
                  <a:pt x="5650" y="3779"/>
                </a:lnTo>
                <a:lnTo>
                  <a:pt x="5246" y="3302"/>
                </a:lnTo>
                <a:lnTo>
                  <a:pt x="5980" y="2642"/>
                </a:lnTo>
                <a:lnTo>
                  <a:pt x="6016" y="2715"/>
                </a:lnTo>
                <a:lnTo>
                  <a:pt x="6163" y="3082"/>
                </a:lnTo>
                <a:lnTo>
                  <a:pt x="6200" y="3156"/>
                </a:lnTo>
                <a:lnTo>
                  <a:pt x="6237" y="3192"/>
                </a:lnTo>
                <a:lnTo>
                  <a:pt x="6383" y="3192"/>
                </a:lnTo>
                <a:lnTo>
                  <a:pt x="6457" y="3156"/>
                </a:lnTo>
                <a:lnTo>
                  <a:pt x="6493" y="3082"/>
                </a:lnTo>
                <a:lnTo>
                  <a:pt x="6530" y="3009"/>
                </a:lnTo>
                <a:lnTo>
                  <a:pt x="6493" y="2936"/>
                </a:lnTo>
                <a:lnTo>
                  <a:pt x="6383" y="2605"/>
                </a:lnTo>
                <a:lnTo>
                  <a:pt x="6273" y="2422"/>
                </a:lnTo>
                <a:lnTo>
                  <a:pt x="7007" y="1725"/>
                </a:lnTo>
                <a:lnTo>
                  <a:pt x="7044" y="1945"/>
                </a:lnTo>
                <a:lnTo>
                  <a:pt x="7080" y="2129"/>
                </a:lnTo>
                <a:lnTo>
                  <a:pt x="7154" y="2349"/>
                </a:lnTo>
                <a:lnTo>
                  <a:pt x="7227" y="2532"/>
                </a:lnTo>
                <a:lnTo>
                  <a:pt x="7300" y="2605"/>
                </a:lnTo>
                <a:lnTo>
                  <a:pt x="7410" y="2642"/>
                </a:lnTo>
                <a:lnTo>
                  <a:pt x="7557" y="2569"/>
                </a:lnTo>
                <a:lnTo>
                  <a:pt x="7630" y="2495"/>
                </a:lnTo>
                <a:lnTo>
                  <a:pt x="7667" y="2385"/>
                </a:lnTo>
                <a:lnTo>
                  <a:pt x="7667" y="2312"/>
                </a:lnTo>
                <a:lnTo>
                  <a:pt x="7630" y="2239"/>
                </a:lnTo>
                <a:lnTo>
                  <a:pt x="7557" y="2165"/>
                </a:lnTo>
                <a:lnTo>
                  <a:pt x="7484" y="2165"/>
                </a:lnTo>
                <a:lnTo>
                  <a:pt x="7337" y="1835"/>
                </a:lnTo>
                <a:lnTo>
                  <a:pt x="7227" y="1542"/>
                </a:lnTo>
                <a:lnTo>
                  <a:pt x="7740" y="1101"/>
                </a:lnTo>
                <a:lnTo>
                  <a:pt x="8217" y="735"/>
                </a:lnTo>
                <a:lnTo>
                  <a:pt x="8364" y="625"/>
                </a:lnTo>
                <a:lnTo>
                  <a:pt x="8511" y="551"/>
                </a:lnTo>
                <a:lnTo>
                  <a:pt x="8841" y="478"/>
                </a:lnTo>
                <a:close/>
                <a:moveTo>
                  <a:pt x="3485" y="7264"/>
                </a:moveTo>
                <a:lnTo>
                  <a:pt x="3449" y="7447"/>
                </a:lnTo>
                <a:lnTo>
                  <a:pt x="3302" y="7337"/>
                </a:lnTo>
                <a:lnTo>
                  <a:pt x="3485" y="7264"/>
                </a:lnTo>
                <a:close/>
                <a:moveTo>
                  <a:pt x="5099" y="6163"/>
                </a:moveTo>
                <a:lnTo>
                  <a:pt x="4733" y="7264"/>
                </a:lnTo>
                <a:lnTo>
                  <a:pt x="4733" y="7337"/>
                </a:lnTo>
                <a:lnTo>
                  <a:pt x="4586" y="7447"/>
                </a:lnTo>
                <a:lnTo>
                  <a:pt x="4586" y="7337"/>
                </a:lnTo>
                <a:lnTo>
                  <a:pt x="4586" y="7301"/>
                </a:lnTo>
                <a:lnTo>
                  <a:pt x="4623" y="6860"/>
                </a:lnTo>
                <a:lnTo>
                  <a:pt x="4733" y="6457"/>
                </a:lnTo>
                <a:lnTo>
                  <a:pt x="5026" y="6237"/>
                </a:lnTo>
                <a:lnTo>
                  <a:pt x="5099" y="6163"/>
                </a:lnTo>
                <a:close/>
                <a:moveTo>
                  <a:pt x="4292" y="6750"/>
                </a:moveTo>
                <a:lnTo>
                  <a:pt x="4219" y="7117"/>
                </a:lnTo>
                <a:lnTo>
                  <a:pt x="4219" y="7484"/>
                </a:lnTo>
                <a:lnTo>
                  <a:pt x="4219" y="7594"/>
                </a:lnTo>
                <a:lnTo>
                  <a:pt x="4292" y="7631"/>
                </a:lnTo>
                <a:lnTo>
                  <a:pt x="3889" y="7924"/>
                </a:lnTo>
                <a:lnTo>
                  <a:pt x="3816" y="7851"/>
                </a:lnTo>
                <a:lnTo>
                  <a:pt x="3889" y="7777"/>
                </a:lnTo>
                <a:lnTo>
                  <a:pt x="3926" y="7667"/>
                </a:lnTo>
                <a:lnTo>
                  <a:pt x="3926" y="7594"/>
                </a:lnTo>
                <a:lnTo>
                  <a:pt x="3889" y="7521"/>
                </a:lnTo>
                <a:lnTo>
                  <a:pt x="3852" y="7484"/>
                </a:lnTo>
                <a:lnTo>
                  <a:pt x="3816" y="7484"/>
                </a:lnTo>
                <a:lnTo>
                  <a:pt x="3889" y="7227"/>
                </a:lnTo>
                <a:lnTo>
                  <a:pt x="3926" y="7007"/>
                </a:lnTo>
                <a:lnTo>
                  <a:pt x="3926" y="6970"/>
                </a:lnTo>
                <a:lnTo>
                  <a:pt x="4292" y="6750"/>
                </a:lnTo>
                <a:close/>
                <a:moveTo>
                  <a:pt x="1101" y="6127"/>
                </a:moveTo>
                <a:lnTo>
                  <a:pt x="1358" y="6200"/>
                </a:lnTo>
                <a:lnTo>
                  <a:pt x="1578" y="6310"/>
                </a:lnTo>
                <a:lnTo>
                  <a:pt x="1761" y="6457"/>
                </a:lnTo>
                <a:lnTo>
                  <a:pt x="1945" y="6677"/>
                </a:lnTo>
                <a:lnTo>
                  <a:pt x="2312" y="7081"/>
                </a:lnTo>
                <a:lnTo>
                  <a:pt x="2715" y="7447"/>
                </a:lnTo>
                <a:lnTo>
                  <a:pt x="3155" y="7777"/>
                </a:lnTo>
                <a:lnTo>
                  <a:pt x="3339" y="7961"/>
                </a:lnTo>
                <a:lnTo>
                  <a:pt x="3522" y="8144"/>
                </a:lnTo>
                <a:lnTo>
                  <a:pt x="3522" y="8181"/>
                </a:lnTo>
                <a:lnTo>
                  <a:pt x="3485" y="8291"/>
                </a:lnTo>
                <a:lnTo>
                  <a:pt x="3485" y="8401"/>
                </a:lnTo>
                <a:lnTo>
                  <a:pt x="3559" y="8474"/>
                </a:lnTo>
                <a:lnTo>
                  <a:pt x="3669" y="8511"/>
                </a:lnTo>
                <a:lnTo>
                  <a:pt x="3669" y="8621"/>
                </a:lnTo>
                <a:lnTo>
                  <a:pt x="3669" y="8658"/>
                </a:lnTo>
                <a:lnTo>
                  <a:pt x="3595" y="8695"/>
                </a:lnTo>
                <a:lnTo>
                  <a:pt x="3229" y="8731"/>
                </a:lnTo>
                <a:lnTo>
                  <a:pt x="3009" y="8474"/>
                </a:lnTo>
                <a:lnTo>
                  <a:pt x="2825" y="8254"/>
                </a:lnTo>
                <a:lnTo>
                  <a:pt x="2165" y="7484"/>
                </a:lnTo>
                <a:lnTo>
                  <a:pt x="1615" y="6897"/>
                </a:lnTo>
                <a:lnTo>
                  <a:pt x="1321" y="6604"/>
                </a:lnTo>
                <a:lnTo>
                  <a:pt x="1174" y="6494"/>
                </a:lnTo>
                <a:lnTo>
                  <a:pt x="991" y="6420"/>
                </a:lnTo>
                <a:lnTo>
                  <a:pt x="1101" y="6127"/>
                </a:lnTo>
                <a:close/>
                <a:moveTo>
                  <a:pt x="8731" y="1"/>
                </a:moveTo>
                <a:lnTo>
                  <a:pt x="8474" y="74"/>
                </a:lnTo>
                <a:lnTo>
                  <a:pt x="8217" y="184"/>
                </a:lnTo>
                <a:lnTo>
                  <a:pt x="7997" y="331"/>
                </a:lnTo>
                <a:lnTo>
                  <a:pt x="7777" y="478"/>
                </a:lnTo>
                <a:lnTo>
                  <a:pt x="7154" y="1028"/>
                </a:lnTo>
                <a:lnTo>
                  <a:pt x="6530" y="1578"/>
                </a:lnTo>
                <a:lnTo>
                  <a:pt x="4036" y="3779"/>
                </a:lnTo>
                <a:lnTo>
                  <a:pt x="2825" y="4843"/>
                </a:lnTo>
                <a:lnTo>
                  <a:pt x="2312" y="5283"/>
                </a:lnTo>
                <a:lnTo>
                  <a:pt x="2092" y="5540"/>
                </a:lnTo>
                <a:lnTo>
                  <a:pt x="1871" y="5797"/>
                </a:lnTo>
                <a:lnTo>
                  <a:pt x="1761" y="5833"/>
                </a:lnTo>
                <a:lnTo>
                  <a:pt x="1725" y="5943"/>
                </a:lnTo>
                <a:lnTo>
                  <a:pt x="1541" y="5833"/>
                </a:lnTo>
                <a:lnTo>
                  <a:pt x="1358" y="5797"/>
                </a:lnTo>
                <a:lnTo>
                  <a:pt x="1174" y="5760"/>
                </a:lnTo>
                <a:lnTo>
                  <a:pt x="954" y="5760"/>
                </a:lnTo>
                <a:lnTo>
                  <a:pt x="844" y="5797"/>
                </a:lnTo>
                <a:lnTo>
                  <a:pt x="771" y="5907"/>
                </a:lnTo>
                <a:lnTo>
                  <a:pt x="624" y="6420"/>
                </a:lnTo>
                <a:lnTo>
                  <a:pt x="624" y="6494"/>
                </a:lnTo>
                <a:lnTo>
                  <a:pt x="661" y="6567"/>
                </a:lnTo>
                <a:lnTo>
                  <a:pt x="698" y="6604"/>
                </a:lnTo>
                <a:lnTo>
                  <a:pt x="771" y="6640"/>
                </a:lnTo>
                <a:lnTo>
                  <a:pt x="918" y="6860"/>
                </a:lnTo>
                <a:lnTo>
                  <a:pt x="1101" y="7081"/>
                </a:lnTo>
                <a:lnTo>
                  <a:pt x="1505" y="7484"/>
                </a:lnTo>
                <a:lnTo>
                  <a:pt x="2385" y="8511"/>
                </a:lnTo>
                <a:lnTo>
                  <a:pt x="2715" y="8951"/>
                </a:lnTo>
                <a:lnTo>
                  <a:pt x="2935" y="9171"/>
                </a:lnTo>
                <a:lnTo>
                  <a:pt x="3155" y="9318"/>
                </a:lnTo>
                <a:lnTo>
                  <a:pt x="3302" y="9355"/>
                </a:lnTo>
                <a:lnTo>
                  <a:pt x="3412" y="9355"/>
                </a:lnTo>
                <a:lnTo>
                  <a:pt x="3522" y="9281"/>
                </a:lnTo>
                <a:lnTo>
                  <a:pt x="3595" y="9171"/>
                </a:lnTo>
                <a:lnTo>
                  <a:pt x="3816" y="9135"/>
                </a:lnTo>
                <a:lnTo>
                  <a:pt x="3962" y="9061"/>
                </a:lnTo>
                <a:lnTo>
                  <a:pt x="4072" y="8951"/>
                </a:lnTo>
                <a:lnTo>
                  <a:pt x="4146" y="8805"/>
                </a:lnTo>
                <a:lnTo>
                  <a:pt x="4146" y="8548"/>
                </a:lnTo>
                <a:lnTo>
                  <a:pt x="4109" y="8328"/>
                </a:lnTo>
                <a:lnTo>
                  <a:pt x="5320" y="7557"/>
                </a:lnTo>
                <a:lnTo>
                  <a:pt x="6530" y="6750"/>
                </a:lnTo>
                <a:lnTo>
                  <a:pt x="7667" y="5907"/>
                </a:lnTo>
                <a:lnTo>
                  <a:pt x="8804" y="5026"/>
                </a:lnTo>
                <a:lnTo>
                  <a:pt x="9281" y="4660"/>
                </a:lnTo>
                <a:lnTo>
                  <a:pt x="9721" y="4219"/>
                </a:lnTo>
                <a:lnTo>
                  <a:pt x="10125" y="3743"/>
                </a:lnTo>
                <a:lnTo>
                  <a:pt x="10308" y="3486"/>
                </a:lnTo>
                <a:lnTo>
                  <a:pt x="10455" y="3229"/>
                </a:lnTo>
                <a:lnTo>
                  <a:pt x="10602" y="2972"/>
                </a:lnTo>
                <a:lnTo>
                  <a:pt x="10712" y="2679"/>
                </a:lnTo>
                <a:lnTo>
                  <a:pt x="10785" y="2385"/>
                </a:lnTo>
                <a:lnTo>
                  <a:pt x="10822" y="2129"/>
                </a:lnTo>
                <a:lnTo>
                  <a:pt x="10822" y="1835"/>
                </a:lnTo>
                <a:lnTo>
                  <a:pt x="10785" y="1542"/>
                </a:lnTo>
                <a:lnTo>
                  <a:pt x="10675" y="1248"/>
                </a:lnTo>
                <a:lnTo>
                  <a:pt x="10528" y="955"/>
                </a:lnTo>
                <a:lnTo>
                  <a:pt x="10382" y="735"/>
                </a:lnTo>
                <a:lnTo>
                  <a:pt x="10198" y="515"/>
                </a:lnTo>
                <a:lnTo>
                  <a:pt x="9978" y="368"/>
                </a:lnTo>
                <a:lnTo>
                  <a:pt x="9758" y="221"/>
                </a:lnTo>
                <a:lnTo>
                  <a:pt x="9501" y="111"/>
                </a:lnTo>
                <a:lnTo>
                  <a:pt x="9281" y="38"/>
                </a:lnTo>
                <a:lnTo>
                  <a:pt x="8988" y="1"/>
                </a:lnTo>
                <a:close/>
                <a:moveTo>
                  <a:pt x="1981" y="12399"/>
                </a:moveTo>
                <a:lnTo>
                  <a:pt x="1981" y="12509"/>
                </a:lnTo>
                <a:lnTo>
                  <a:pt x="1981" y="12656"/>
                </a:lnTo>
                <a:lnTo>
                  <a:pt x="1908" y="12913"/>
                </a:lnTo>
                <a:lnTo>
                  <a:pt x="1798" y="12913"/>
                </a:lnTo>
                <a:lnTo>
                  <a:pt x="1871" y="12656"/>
                </a:lnTo>
                <a:lnTo>
                  <a:pt x="1981" y="12399"/>
                </a:lnTo>
                <a:close/>
                <a:moveTo>
                  <a:pt x="1651" y="9391"/>
                </a:moveTo>
                <a:lnTo>
                  <a:pt x="1688" y="9575"/>
                </a:lnTo>
                <a:lnTo>
                  <a:pt x="1908" y="10198"/>
                </a:lnTo>
                <a:lnTo>
                  <a:pt x="2348" y="11372"/>
                </a:lnTo>
                <a:lnTo>
                  <a:pt x="2422" y="11739"/>
                </a:lnTo>
                <a:lnTo>
                  <a:pt x="2458" y="12106"/>
                </a:lnTo>
                <a:lnTo>
                  <a:pt x="2422" y="12436"/>
                </a:lnTo>
                <a:lnTo>
                  <a:pt x="2348" y="12619"/>
                </a:lnTo>
                <a:lnTo>
                  <a:pt x="2275" y="12766"/>
                </a:lnTo>
                <a:lnTo>
                  <a:pt x="2312" y="12583"/>
                </a:lnTo>
                <a:lnTo>
                  <a:pt x="2275" y="12436"/>
                </a:lnTo>
                <a:lnTo>
                  <a:pt x="2202" y="12326"/>
                </a:lnTo>
                <a:lnTo>
                  <a:pt x="2128" y="12216"/>
                </a:lnTo>
                <a:lnTo>
                  <a:pt x="2018" y="12179"/>
                </a:lnTo>
                <a:lnTo>
                  <a:pt x="1871" y="12179"/>
                </a:lnTo>
                <a:lnTo>
                  <a:pt x="1835" y="12253"/>
                </a:lnTo>
                <a:lnTo>
                  <a:pt x="1835" y="12326"/>
                </a:lnTo>
                <a:lnTo>
                  <a:pt x="1578" y="12656"/>
                </a:lnTo>
                <a:lnTo>
                  <a:pt x="1505" y="12840"/>
                </a:lnTo>
                <a:lnTo>
                  <a:pt x="1431" y="13023"/>
                </a:lnTo>
                <a:lnTo>
                  <a:pt x="1358" y="13023"/>
                </a:lnTo>
                <a:lnTo>
                  <a:pt x="1578" y="12509"/>
                </a:lnTo>
                <a:lnTo>
                  <a:pt x="1761" y="11996"/>
                </a:lnTo>
                <a:lnTo>
                  <a:pt x="1761" y="11959"/>
                </a:lnTo>
                <a:lnTo>
                  <a:pt x="1725" y="11922"/>
                </a:lnTo>
                <a:lnTo>
                  <a:pt x="1688" y="11922"/>
                </a:lnTo>
                <a:lnTo>
                  <a:pt x="1651" y="11959"/>
                </a:lnTo>
                <a:lnTo>
                  <a:pt x="1321" y="12399"/>
                </a:lnTo>
                <a:lnTo>
                  <a:pt x="1028" y="12913"/>
                </a:lnTo>
                <a:lnTo>
                  <a:pt x="881" y="12840"/>
                </a:lnTo>
                <a:lnTo>
                  <a:pt x="881" y="12729"/>
                </a:lnTo>
                <a:lnTo>
                  <a:pt x="1028" y="12436"/>
                </a:lnTo>
                <a:lnTo>
                  <a:pt x="1174" y="12143"/>
                </a:lnTo>
                <a:lnTo>
                  <a:pt x="1358" y="11849"/>
                </a:lnTo>
                <a:lnTo>
                  <a:pt x="1541" y="11556"/>
                </a:lnTo>
                <a:lnTo>
                  <a:pt x="1541" y="11519"/>
                </a:lnTo>
                <a:lnTo>
                  <a:pt x="1505" y="11482"/>
                </a:lnTo>
                <a:lnTo>
                  <a:pt x="1468" y="11519"/>
                </a:lnTo>
                <a:lnTo>
                  <a:pt x="1138" y="11812"/>
                </a:lnTo>
                <a:lnTo>
                  <a:pt x="954" y="11996"/>
                </a:lnTo>
                <a:lnTo>
                  <a:pt x="808" y="12179"/>
                </a:lnTo>
                <a:lnTo>
                  <a:pt x="698" y="12399"/>
                </a:lnTo>
                <a:lnTo>
                  <a:pt x="588" y="12619"/>
                </a:lnTo>
                <a:lnTo>
                  <a:pt x="551" y="12583"/>
                </a:lnTo>
                <a:lnTo>
                  <a:pt x="624" y="12473"/>
                </a:lnTo>
                <a:lnTo>
                  <a:pt x="661" y="12363"/>
                </a:lnTo>
                <a:lnTo>
                  <a:pt x="1138" y="11629"/>
                </a:lnTo>
                <a:lnTo>
                  <a:pt x="1321" y="11262"/>
                </a:lnTo>
                <a:lnTo>
                  <a:pt x="1468" y="10859"/>
                </a:lnTo>
                <a:lnTo>
                  <a:pt x="1431" y="10822"/>
                </a:lnTo>
                <a:lnTo>
                  <a:pt x="1395" y="10822"/>
                </a:lnTo>
                <a:lnTo>
                  <a:pt x="1064" y="11189"/>
                </a:lnTo>
                <a:lnTo>
                  <a:pt x="734" y="11556"/>
                </a:lnTo>
                <a:lnTo>
                  <a:pt x="844" y="11372"/>
                </a:lnTo>
                <a:lnTo>
                  <a:pt x="1248" y="10749"/>
                </a:lnTo>
                <a:lnTo>
                  <a:pt x="1651" y="10125"/>
                </a:lnTo>
                <a:lnTo>
                  <a:pt x="1651" y="10052"/>
                </a:lnTo>
                <a:lnTo>
                  <a:pt x="1615" y="9978"/>
                </a:lnTo>
                <a:lnTo>
                  <a:pt x="1505" y="9978"/>
                </a:lnTo>
                <a:lnTo>
                  <a:pt x="1321" y="10162"/>
                </a:lnTo>
                <a:lnTo>
                  <a:pt x="1505" y="9795"/>
                </a:lnTo>
                <a:lnTo>
                  <a:pt x="1651" y="9391"/>
                </a:lnTo>
                <a:close/>
                <a:moveTo>
                  <a:pt x="1541" y="8768"/>
                </a:moveTo>
                <a:lnTo>
                  <a:pt x="1468" y="8805"/>
                </a:lnTo>
                <a:lnTo>
                  <a:pt x="1395" y="8915"/>
                </a:lnTo>
                <a:lnTo>
                  <a:pt x="1395" y="9025"/>
                </a:lnTo>
                <a:lnTo>
                  <a:pt x="1395" y="9061"/>
                </a:lnTo>
                <a:lnTo>
                  <a:pt x="1211" y="9355"/>
                </a:lnTo>
                <a:lnTo>
                  <a:pt x="1101" y="9648"/>
                </a:lnTo>
                <a:lnTo>
                  <a:pt x="661" y="10602"/>
                </a:lnTo>
                <a:lnTo>
                  <a:pt x="294" y="11409"/>
                </a:lnTo>
                <a:lnTo>
                  <a:pt x="147" y="11812"/>
                </a:lnTo>
                <a:lnTo>
                  <a:pt x="37" y="12253"/>
                </a:lnTo>
                <a:lnTo>
                  <a:pt x="1" y="12399"/>
                </a:lnTo>
                <a:lnTo>
                  <a:pt x="1" y="12509"/>
                </a:lnTo>
                <a:lnTo>
                  <a:pt x="74" y="12729"/>
                </a:lnTo>
                <a:lnTo>
                  <a:pt x="221" y="12913"/>
                </a:lnTo>
                <a:lnTo>
                  <a:pt x="404" y="13096"/>
                </a:lnTo>
                <a:lnTo>
                  <a:pt x="441" y="13170"/>
                </a:lnTo>
                <a:lnTo>
                  <a:pt x="514" y="13206"/>
                </a:lnTo>
                <a:lnTo>
                  <a:pt x="588" y="13243"/>
                </a:lnTo>
                <a:lnTo>
                  <a:pt x="661" y="13243"/>
                </a:lnTo>
                <a:lnTo>
                  <a:pt x="734" y="13280"/>
                </a:lnTo>
                <a:lnTo>
                  <a:pt x="881" y="13353"/>
                </a:lnTo>
                <a:lnTo>
                  <a:pt x="954" y="13426"/>
                </a:lnTo>
                <a:lnTo>
                  <a:pt x="1101" y="13426"/>
                </a:lnTo>
                <a:lnTo>
                  <a:pt x="1431" y="13536"/>
                </a:lnTo>
                <a:lnTo>
                  <a:pt x="1468" y="13573"/>
                </a:lnTo>
                <a:lnTo>
                  <a:pt x="1688" y="13573"/>
                </a:lnTo>
                <a:lnTo>
                  <a:pt x="1908" y="13536"/>
                </a:lnTo>
                <a:lnTo>
                  <a:pt x="2128" y="13463"/>
                </a:lnTo>
                <a:lnTo>
                  <a:pt x="2312" y="13390"/>
                </a:lnTo>
                <a:lnTo>
                  <a:pt x="2495" y="13280"/>
                </a:lnTo>
                <a:lnTo>
                  <a:pt x="2605" y="13133"/>
                </a:lnTo>
                <a:lnTo>
                  <a:pt x="2715" y="12986"/>
                </a:lnTo>
                <a:lnTo>
                  <a:pt x="2788" y="12840"/>
                </a:lnTo>
                <a:lnTo>
                  <a:pt x="2862" y="12693"/>
                </a:lnTo>
                <a:lnTo>
                  <a:pt x="2935" y="12326"/>
                </a:lnTo>
                <a:lnTo>
                  <a:pt x="2935" y="11959"/>
                </a:lnTo>
                <a:lnTo>
                  <a:pt x="2862" y="11592"/>
                </a:lnTo>
                <a:lnTo>
                  <a:pt x="2788" y="11226"/>
                </a:lnTo>
                <a:lnTo>
                  <a:pt x="2678" y="10895"/>
                </a:lnTo>
                <a:lnTo>
                  <a:pt x="2055" y="9061"/>
                </a:lnTo>
                <a:lnTo>
                  <a:pt x="1981" y="8951"/>
                </a:lnTo>
                <a:lnTo>
                  <a:pt x="1871" y="8878"/>
                </a:lnTo>
                <a:lnTo>
                  <a:pt x="1761" y="8805"/>
                </a:lnTo>
                <a:lnTo>
                  <a:pt x="1651" y="8768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0" name="Google Shape;280;p4"/>
          <p:cNvSpPr/>
          <p:nvPr/>
        </p:nvSpPr>
        <p:spPr>
          <a:xfrm>
            <a:off x="122165" y="6070569"/>
            <a:ext cx="554971" cy="546651"/>
          </a:xfrm>
          <a:custGeom>
            <a:avLst/>
            <a:gdLst/>
            <a:ahLst/>
            <a:cxnLst/>
            <a:rect l="l" t="t" r="r" b="b"/>
            <a:pathLst>
              <a:path w="14674" h="14454" extrusionOk="0">
                <a:moveTo>
                  <a:pt x="7887" y="3779"/>
                </a:moveTo>
                <a:lnTo>
                  <a:pt x="7961" y="3816"/>
                </a:lnTo>
                <a:lnTo>
                  <a:pt x="8071" y="3889"/>
                </a:lnTo>
                <a:lnTo>
                  <a:pt x="8218" y="4072"/>
                </a:lnTo>
                <a:lnTo>
                  <a:pt x="8291" y="4292"/>
                </a:lnTo>
                <a:lnTo>
                  <a:pt x="8364" y="4513"/>
                </a:lnTo>
                <a:lnTo>
                  <a:pt x="8401" y="4696"/>
                </a:lnTo>
                <a:lnTo>
                  <a:pt x="8401" y="4916"/>
                </a:lnTo>
                <a:lnTo>
                  <a:pt x="8401" y="5099"/>
                </a:lnTo>
                <a:lnTo>
                  <a:pt x="8291" y="5283"/>
                </a:lnTo>
                <a:lnTo>
                  <a:pt x="8144" y="4659"/>
                </a:lnTo>
                <a:lnTo>
                  <a:pt x="8034" y="4219"/>
                </a:lnTo>
                <a:lnTo>
                  <a:pt x="7961" y="3999"/>
                </a:lnTo>
                <a:lnTo>
                  <a:pt x="7887" y="3779"/>
                </a:lnTo>
                <a:close/>
                <a:moveTo>
                  <a:pt x="4329" y="5063"/>
                </a:moveTo>
                <a:lnTo>
                  <a:pt x="4476" y="5209"/>
                </a:lnTo>
                <a:lnTo>
                  <a:pt x="4586" y="5356"/>
                </a:lnTo>
                <a:lnTo>
                  <a:pt x="4696" y="5503"/>
                </a:lnTo>
                <a:lnTo>
                  <a:pt x="4769" y="5686"/>
                </a:lnTo>
                <a:lnTo>
                  <a:pt x="4769" y="5870"/>
                </a:lnTo>
                <a:lnTo>
                  <a:pt x="4769" y="6053"/>
                </a:lnTo>
                <a:lnTo>
                  <a:pt x="4659" y="6126"/>
                </a:lnTo>
                <a:lnTo>
                  <a:pt x="4549" y="6237"/>
                </a:lnTo>
                <a:lnTo>
                  <a:pt x="4439" y="5980"/>
                </a:lnTo>
                <a:lnTo>
                  <a:pt x="4329" y="5686"/>
                </a:lnTo>
                <a:lnTo>
                  <a:pt x="4293" y="5393"/>
                </a:lnTo>
                <a:lnTo>
                  <a:pt x="4293" y="5209"/>
                </a:lnTo>
                <a:lnTo>
                  <a:pt x="4293" y="5136"/>
                </a:lnTo>
                <a:lnTo>
                  <a:pt x="4329" y="5063"/>
                </a:lnTo>
                <a:close/>
                <a:moveTo>
                  <a:pt x="6604" y="7594"/>
                </a:moveTo>
                <a:lnTo>
                  <a:pt x="6714" y="7667"/>
                </a:lnTo>
                <a:lnTo>
                  <a:pt x="6787" y="7814"/>
                </a:lnTo>
                <a:lnTo>
                  <a:pt x="6934" y="8071"/>
                </a:lnTo>
                <a:lnTo>
                  <a:pt x="7337" y="8694"/>
                </a:lnTo>
                <a:lnTo>
                  <a:pt x="7117" y="8878"/>
                </a:lnTo>
                <a:lnTo>
                  <a:pt x="7080" y="8768"/>
                </a:lnTo>
                <a:lnTo>
                  <a:pt x="6860" y="8474"/>
                </a:lnTo>
                <a:lnTo>
                  <a:pt x="6677" y="8144"/>
                </a:lnTo>
                <a:lnTo>
                  <a:pt x="6567" y="7887"/>
                </a:lnTo>
                <a:lnTo>
                  <a:pt x="6420" y="7667"/>
                </a:lnTo>
                <a:lnTo>
                  <a:pt x="6604" y="7594"/>
                </a:lnTo>
                <a:close/>
                <a:moveTo>
                  <a:pt x="5283" y="8107"/>
                </a:moveTo>
                <a:lnTo>
                  <a:pt x="5356" y="8144"/>
                </a:lnTo>
                <a:lnTo>
                  <a:pt x="5833" y="9428"/>
                </a:lnTo>
                <a:lnTo>
                  <a:pt x="5650" y="9501"/>
                </a:lnTo>
                <a:lnTo>
                  <a:pt x="5686" y="9318"/>
                </a:lnTo>
                <a:lnTo>
                  <a:pt x="5650" y="9208"/>
                </a:lnTo>
                <a:lnTo>
                  <a:pt x="5613" y="9061"/>
                </a:lnTo>
                <a:lnTo>
                  <a:pt x="5503" y="8768"/>
                </a:lnTo>
                <a:lnTo>
                  <a:pt x="5246" y="8107"/>
                </a:lnTo>
                <a:close/>
                <a:moveTo>
                  <a:pt x="7337" y="9905"/>
                </a:moveTo>
                <a:lnTo>
                  <a:pt x="7337" y="10235"/>
                </a:lnTo>
                <a:lnTo>
                  <a:pt x="7190" y="9978"/>
                </a:lnTo>
                <a:lnTo>
                  <a:pt x="7337" y="9905"/>
                </a:lnTo>
                <a:close/>
                <a:moveTo>
                  <a:pt x="9721" y="9061"/>
                </a:moveTo>
                <a:lnTo>
                  <a:pt x="9832" y="9281"/>
                </a:lnTo>
                <a:lnTo>
                  <a:pt x="9942" y="9501"/>
                </a:lnTo>
                <a:lnTo>
                  <a:pt x="10052" y="9685"/>
                </a:lnTo>
                <a:lnTo>
                  <a:pt x="10162" y="9868"/>
                </a:lnTo>
                <a:lnTo>
                  <a:pt x="10198" y="10015"/>
                </a:lnTo>
                <a:lnTo>
                  <a:pt x="10198" y="10161"/>
                </a:lnTo>
                <a:lnTo>
                  <a:pt x="10198" y="10308"/>
                </a:lnTo>
                <a:lnTo>
                  <a:pt x="10125" y="10455"/>
                </a:lnTo>
                <a:lnTo>
                  <a:pt x="10052" y="10345"/>
                </a:lnTo>
                <a:lnTo>
                  <a:pt x="9978" y="10308"/>
                </a:lnTo>
                <a:lnTo>
                  <a:pt x="9758" y="9758"/>
                </a:lnTo>
                <a:lnTo>
                  <a:pt x="9685" y="9464"/>
                </a:lnTo>
                <a:lnTo>
                  <a:pt x="9575" y="9171"/>
                </a:lnTo>
                <a:lnTo>
                  <a:pt x="9648" y="9134"/>
                </a:lnTo>
                <a:lnTo>
                  <a:pt x="9721" y="9061"/>
                </a:lnTo>
                <a:close/>
                <a:moveTo>
                  <a:pt x="7667" y="9758"/>
                </a:moveTo>
                <a:lnTo>
                  <a:pt x="7777" y="9795"/>
                </a:lnTo>
                <a:lnTo>
                  <a:pt x="7924" y="9868"/>
                </a:lnTo>
                <a:lnTo>
                  <a:pt x="8071" y="10015"/>
                </a:lnTo>
                <a:lnTo>
                  <a:pt x="8181" y="10235"/>
                </a:lnTo>
                <a:lnTo>
                  <a:pt x="8291" y="10638"/>
                </a:lnTo>
                <a:lnTo>
                  <a:pt x="8328" y="10822"/>
                </a:lnTo>
                <a:lnTo>
                  <a:pt x="8328" y="10968"/>
                </a:lnTo>
                <a:lnTo>
                  <a:pt x="8291" y="11115"/>
                </a:lnTo>
                <a:lnTo>
                  <a:pt x="8181" y="11189"/>
                </a:lnTo>
                <a:lnTo>
                  <a:pt x="8181" y="11115"/>
                </a:lnTo>
                <a:lnTo>
                  <a:pt x="8144" y="11005"/>
                </a:lnTo>
                <a:lnTo>
                  <a:pt x="8071" y="10968"/>
                </a:lnTo>
                <a:lnTo>
                  <a:pt x="7997" y="10895"/>
                </a:lnTo>
                <a:lnTo>
                  <a:pt x="7887" y="10675"/>
                </a:lnTo>
                <a:lnTo>
                  <a:pt x="7814" y="10382"/>
                </a:lnTo>
                <a:lnTo>
                  <a:pt x="7741" y="9831"/>
                </a:lnTo>
                <a:lnTo>
                  <a:pt x="7667" y="9758"/>
                </a:lnTo>
                <a:close/>
                <a:moveTo>
                  <a:pt x="10162" y="1321"/>
                </a:moveTo>
                <a:lnTo>
                  <a:pt x="10198" y="1541"/>
                </a:lnTo>
                <a:lnTo>
                  <a:pt x="10272" y="1725"/>
                </a:lnTo>
                <a:lnTo>
                  <a:pt x="10455" y="2092"/>
                </a:lnTo>
                <a:lnTo>
                  <a:pt x="10932" y="3229"/>
                </a:lnTo>
                <a:lnTo>
                  <a:pt x="10969" y="3302"/>
                </a:lnTo>
                <a:lnTo>
                  <a:pt x="10749" y="3375"/>
                </a:lnTo>
                <a:lnTo>
                  <a:pt x="10528" y="3449"/>
                </a:lnTo>
                <a:lnTo>
                  <a:pt x="9758" y="3742"/>
                </a:lnTo>
                <a:lnTo>
                  <a:pt x="8988" y="4146"/>
                </a:lnTo>
                <a:lnTo>
                  <a:pt x="8841" y="4219"/>
                </a:lnTo>
                <a:lnTo>
                  <a:pt x="8731" y="4329"/>
                </a:lnTo>
                <a:lnTo>
                  <a:pt x="8658" y="4072"/>
                </a:lnTo>
                <a:lnTo>
                  <a:pt x="8511" y="3816"/>
                </a:lnTo>
                <a:lnTo>
                  <a:pt x="8364" y="3595"/>
                </a:lnTo>
                <a:lnTo>
                  <a:pt x="8254" y="3522"/>
                </a:lnTo>
                <a:lnTo>
                  <a:pt x="8144" y="3449"/>
                </a:lnTo>
                <a:lnTo>
                  <a:pt x="7997" y="3412"/>
                </a:lnTo>
                <a:lnTo>
                  <a:pt x="7851" y="3375"/>
                </a:lnTo>
                <a:lnTo>
                  <a:pt x="7777" y="3375"/>
                </a:lnTo>
                <a:lnTo>
                  <a:pt x="7704" y="3412"/>
                </a:lnTo>
                <a:lnTo>
                  <a:pt x="7667" y="3485"/>
                </a:lnTo>
                <a:lnTo>
                  <a:pt x="7667" y="3559"/>
                </a:lnTo>
                <a:lnTo>
                  <a:pt x="7484" y="3595"/>
                </a:lnTo>
                <a:lnTo>
                  <a:pt x="7337" y="3706"/>
                </a:lnTo>
                <a:lnTo>
                  <a:pt x="7190" y="3852"/>
                </a:lnTo>
                <a:lnTo>
                  <a:pt x="7044" y="3999"/>
                </a:lnTo>
                <a:lnTo>
                  <a:pt x="7007" y="4109"/>
                </a:lnTo>
                <a:lnTo>
                  <a:pt x="7044" y="4219"/>
                </a:lnTo>
                <a:lnTo>
                  <a:pt x="7264" y="4696"/>
                </a:lnTo>
                <a:lnTo>
                  <a:pt x="7080" y="4769"/>
                </a:lnTo>
                <a:lnTo>
                  <a:pt x="6310" y="5026"/>
                </a:lnTo>
                <a:lnTo>
                  <a:pt x="5576" y="5283"/>
                </a:lnTo>
                <a:lnTo>
                  <a:pt x="5320" y="5356"/>
                </a:lnTo>
                <a:lnTo>
                  <a:pt x="5210" y="5393"/>
                </a:lnTo>
                <a:lnTo>
                  <a:pt x="5136" y="5466"/>
                </a:lnTo>
                <a:lnTo>
                  <a:pt x="5100" y="5356"/>
                </a:lnTo>
                <a:lnTo>
                  <a:pt x="4916" y="5063"/>
                </a:lnTo>
                <a:lnTo>
                  <a:pt x="4806" y="4879"/>
                </a:lnTo>
                <a:lnTo>
                  <a:pt x="4659" y="4733"/>
                </a:lnTo>
                <a:lnTo>
                  <a:pt x="4513" y="4623"/>
                </a:lnTo>
                <a:lnTo>
                  <a:pt x="4329" y="4549"/>
                </a:lnTo>
                <a:lnTo>
                  <a:pt x="4183" y="4513"/>
                </a:lnTo>
                <a:lnTo>
                  <a:pt x="4036" y="4586"/>
                </a:lnTo>
                <a:lnTo>
                  <a:pt x="3852" y="4586"/>
                </a:lnTo>
                <a:lnTo>
                  <a:pt x="3779" y="4623"/>
                </a:lnTo>
                <a:lnTo>
                  <a:pt x="3742" y="4696"/>
                </a:lnTo>
                <a:lnTo>
                  <a:pt x="3706" y="4989"/>
                </a:lnTo>
                <a:lnTo>
                  <a:pt x="3706" y="5283"/>
                </a:lnTo>
                <a:lnTo>
                  <a:pt x="3742" y="5576"/>
                </a:lnTo>
                <a:lnTo>
                  <a:pt x="3816" y="5870"/>
                </a:lnTo>
                <a:lnTo>
                  <a:pt x="3596" y="5833"/>
                </a:lnTo>
                <a:lnTo>
                  <a:pt x="3376" y="5870"/>
                </a:lnTo>
                <a:lnTo>
                  <a:pt x="2972" y="6016"/>
                </a:lnTo>
                <a:lnTo>
                  <a:pt x="2422" y="6163"/>
                </a:lnTo>
                <a:lnTo>
                  <a:pt x="2165" y="6273"/>
                </a:lnTo>
                <a:lnTo>
                  <a:pt x="2055" y="6347"/>
                </a:lnTo>
                <a:lnTo>
                  <a:pt x="1945" y="6457"/>
                </a:lnTo>
                <a:lnTo>
                  <a:pt x="1945" y="6530"/>
                </a:lnTo>
                <a:lnTo>
                  <a:pt x="1982" y="6567"/>
                </a:lnTo>
                <a:lnTo>
                  <a:pt x="2238" y="6603"/>
                </a:lnTo>
                <a:lnTo>
                  <a:pt x="2459" y="6567"/>
                </a:lnTo>
                <a:lnTo>
                  <a:pt x="2972" y="6457"/>
                </a:lnTo>
                <a:lnTo>
                  <a:pt x="3449" y="6347"/>
                </a:lnTo>
                <a:lnTo>
                  <a:pt x="3706" y="6237"/>
                </a:lnTo>
                <a:lnTo>
                  <a:pt x="3816" y="6163"/>
                </a:lnTo>
                <a:lnTo>
                  <a:pt x="3889" y="6090"/>
                </a:lnTo>
                <a:lnTo>
                  <a:pt x="4073" y="6383"/>
                </a:lnTo>
                <a:lnTo>
                  <a:pt x="4256" y="6677"/>
                </a:lnTo>
                <a:lnTo>
                  <a:pt x="4293" y="6713"/>
                </a:lnTo>
                <a:lnTo>
                  <a:pt x="4366" y="6823"/>
                </a:lnTo>
                <a:lnTo>
                  <a:pt x="4549" y="6970"/>
                </a:lnTo>
                <a:lnTo>
                  <a:pt x="4659" y="7007"/>
                </a:lnTo>
                <a:lnTo>
                  <a:pt x="4733" y="7044"/>
                </a:lnTo>
                <a:lnTo>
                  <a:pt x="4806" y="7007"/>
                </a:lnTo>
                <a:lnTo>
                  <a:pt x="4879" y="6933"/>
                </a:lnTo>
                <a:lnTo>
                  <a:pt x="5063" y="6640"/>
                </a:lnTo>
                <a:lnTo>
                  <a:pt x="5173" y="6347"/>
                </a:lnTo>
                <a:lnTo>
                  <a:pt x="5210" y="6053"/>
                </a:lnTo>
                <a:lnTo>
                  <a:pt x="5210" y="5760"/>
                </a:lnTo>
                <a:lnTo>
                  <a:pt x="5320" y="5760"/>
                </a:lnTo>
                <a:lnTo>
                  <a:pt x="5430" y="5723"/>
                </a:lnTo>
                <a:lnTo>
                  <a:pt x="5686" y="5650"/>
                </a:lnTo>
                <a:lnTo>
                  <a:pt x="6457" y="5430"/>
                </a:lnTo>
                <a:lnTo>
                  <a:pt x="7190" y="5173"/>
                </a:lnTo>
                <a:lnTo>
                  <a:pt x="7447" y="5063"/>
                </a:lnTo>
                <a:lnTo>
                  <a:pt x="7631" y="5430"/>
                </a:lnTo>
                <a:lnTo>
                  <a:pt x="7704" y="5613"/>
                </a:lnTo>
                <a:lnTo>
                  <a:pt x="7814" y="5760"/>
                </a:lnTo>
                <a:lnTo>
                  <a:pt x="7924" y="5833"/>
                </a:lnTo>
                <a:lnTo>
                  <a:pt x="8218" y="5833"/>
                </a:lnTo>
                <a:lnTo>
                  <a:pt x="8328" y="5760"/>
                </a:lnTo>
                <a:lnTo>
                  <a:pt x="8548" y="5576"/>
                </a:lnTo>
                <a:lnTo>
                  <a:pt x="8731" y="5356"/>
                </a:lnTo>
                <a:lnTo>
                  <a:pt x="8804" y="5173"/>
                </a:lnTo>
                <a:lnTo>
                  <a:pt x="8841" y="4989"/>
                </a:lnTo>
                <a:lnTo>
                  <a:pt x="8841" y="4806"/>
                </a:lnTo>
                <a:lnTo>
                  <a:pt x="8804" y="4586"/>
                </a:lnTo>
                <a:lnTo>
                  <a:pt x="8914" y="4586"/>
                </a:lnTo>
                <a:lnTo>
                  <a:pt x="9061" y="4513"/>
                </a:lnTo>
                <a:lnTo>
                  <a:pt x="9942" y="4109"/>
                </a:lnTo>
                <a:lnTo>
                  <a:pt x="10639" y="3852"/>
                </a:lnTo>
                <a:lnTo>
                  <a:pt x="10895" y="3742"/>
                </a:lnTo>
                <a:lnTo>
                  <a:pt x="11115" y="3669"/>
                </a:lnTo>
                <a:lnTo>
                  <a:pt x="11519" y="4586"/>
                </a:lnTo>
                <a:lnTo>
                  <a:pt x="11849" y="5540"/>
                </a:lnTo>
                <a:lnTo>
                  <a:pt x="12069" y="6237"/>
                </a:lnTo>
                <a:lnTo>
                  <a:pt x="12032" y="6347"/>
                </a:lnTo>
                <a:lnTo>
                  <a:pt x="11996" y="6457"/>
                </a:lnTo>
                <a:lnTo>
                  <a:pt x="11959" y="6457"/>
                </a:lnTo>
                <a:lnTo>
                  <a:pt x="11592" y="6603"/>
                </a:lnTo>
                <a:lnTo>
                  <a:pt x="10969" y="6787"/>
                </a:lnTo>
                <a:lnTo>
                  <a:pt x="9685" y="7227"/>
                </a:lnTo>
                <a:lnTo>
                  <a:pt x="8438" y="7630"/>
                </a:lnTo>
                <a:lnTo>
                  <a:pt x="7887" y="7777"/>
                </a:lnTo>
                <a:lnTo>
                  <a:pt x="7631" y="7924"/>
                </a:lnTo>
                <a:lnTo>
                  <a:pt x="7521" y="7997"/>
                </a:lnTo>
                <a:lnTo>
                  <a:pt x="7447" y="8107"/>
                </a:lnTo>
                <a:lnTo>
                  <a:pt x="7447" y="8144"/>
                </a:lnTo>
                <a:lnTo>
                  <a:pt x="7631" y="8181"/>
                </a:lnTo>
                <a:lnTo>
                  <a:pt x="7997" y="8181"/>
                </a:lnTo>
                <a:lnTo>
                  <a:pt x="8181" y="8107"/>
                </a:lnTo>
                <a:lnTo>
                  <a:pt x="8914" y="7887"/>
                </a:lnTo>
                <a:lnTo>
                  <a:pt x="10565" y="7374"/>
                </a:lnTo>
                <a:lnTo>
                  <a:pt x="12216" y="6860"/>
                </a:lnTo>
                <a:lnTo>
                  <a:pt x="12289" y="6823"/>
                </a:lnTo>
                <a:lnTo>
                  <a:pt x="12546" y="7777"/>
                </a:lnTo>
                <a:lnTo>
                  <a:pt x="12766" y="8474"/>
                </a:lnTo>
                <a:lnTo>
                  <a:pt x="12729" y="8511"/>
                </a:lnTo>
                <a:lnTo>
                  <a:pt x="12693" y="8584"/>
                </a:lnTo>
                <a:lnTo>
                  <a:pt x="11629" y="8988"/>
                </a:lnTo>
                <a:lnTo>
                  <a:pt x="11042" y="9208"/>
                </a:lnTo>
                <a:lnTo>
                  <a:pt x="10859" y="9281"/>
                </a:lnTo>
                <a:lnTo>
                  <a:pt x="10749" y="9391"/>
                </a:lnTo>
                <a:lnTo>
                  <a:pt x="10455" y="9575"/>
                </a:lnTo>
                <a:lnTo>
                  <a:pt x="10455" y="9611"/>
                </a:lnTo>
                <a:lnTo>
                  <a:pt x="10418" y="9501"/>
                </a:lnTo>
                <a:lnTo>
                  <a:pt x="10198" y="9024"/>
                </a:lnTo>
                <a:lnTo>
                  <a:pt x="10052" y="8804"/>
                </a:lnTo>
                <a:lnTo>
                  <a:pt x="9942" y="8731"/>
                </a:lnTo>
                <a:lnTo>
                  <a:pt x="9832" y="8694"/>
                </a:lnTo>
                <a:lnTo>
                  <a:pt x="9758" y="8694"/>
                </a:lnTo>
                <a:lnTo>
                  <a:pt x="9721" y="8768"/>
                </a:lnTo>
                <a:lnTo>
                  <a:pt x="9685" y="8841"/>
                </a:lnTo>
                <a:lnTo>
                  <a:pt x="9501" y="8841"/>
                </a:lnTo>
                <a:lnTo>
                  <a:pt x="9355" y="8804"/>
                </a:lnTo>
                <a:lnTo>
                  <a:pt x="9208" y="8841"/>
                </a:lnTo>
                <a:lnTo>
                  <a:pt x="9061" y="8878"/>
                </a:lnTo>
                <a:lnTo>
                  <a:pt x="8988" y="8988"/>
                </a:lnTo>
                <a:lnTo>
                  <a:pt x="8914" y="9098"/>
                </a:lnTo>
                <a:lnTo>
                  <a:pt x="8914" y="9208"/>
                </a:lnTo>
                <a:lnTo>
                  <a:pt x="9025" y="9611"/>
                </a:lnTo>
                <a:lnTo>
                  <a:pt x="9135" y="10051"/>
                </a:lnTo>
                <a:lnTo>
                  <a:pt x="8694" y="10161"/>
                </a:lnTo>
                <a:lnTo>
                  <a:pt x="8658" y="10198"/>
                </a:lnTo>
                <a:lnTo>
                  <a:pt x="8621" y="10235"/>
                </a:lnTo>
                <a:lnTo>
                  <a:pt x="8584" y="10345"/>
                </a:lnTo>
                <a:lnTo>
                  <a:pt x="8511" y="10125"/>
                </a:lnTo>
                <a:lnTo>
                  <a:pt x="8401" y="9905"/>
                </a:lnTo>
                <a:lnTo>
                  <a:pt x="8254" y="9685"/>
                </a:lnTo>
                <a:lnTo>
                  <a:pt x="8034" y="9501"/>
                </a:lnTo>
                <a:lnTo>
                  <a:pt x="7777" y="9391"/>
                </a:lnTo>
                <a:lnTo>
                  <a:pt x="7557" y="9391"/>
                </a:lnTo>
                <a:lnTo>
                  <a:pt x="7411" y="9428"/>
                </a:lnTo>
                <a:lnTo>
                  <a:pt x="7300" y="9464"/>
                </a:lnTo>
                <a:lnTo>
                  <a:pt x="7190" y="9538"/>
                </a:lnTo>
                <a:lnTo>
                  <a:pt x="7080" y="9611"/>
                </a:lnTo>
                <a:lnTo>
                  <a:pt x="7044" y="9721"/>
                </a:lnTo>
                <a:lnTo>
                  <a:pt x="7007" y="9868"/>
                </a:lnTo>
                <a:lnTo>
                  <a:pt x="7044" y="9941"/>
                </a:lnTo>
                <a:lnTo>
                  <a:pt x="7117" y="9978"/>
                </a:lnTo>
                <a:lnTo>
                  <a:pt x="7044" y="10235"/>
                </a:lnTo>
                <a:lnTo>
                  <a:pt x="7080" y="10492"/>
                </a:lnTo>
                <a:lnTo>
                  <a:pt x="4806" y="11152"/>
                </a:lnTo>
                <a:lnTo>
                  <a:pt x="4219" y="11335"/>
                </a:lnTo>
                <a:lnTo>
                  <a:pt x="3632" y="11519"/>
                </a:lnTo>
                <a:lnTo>
                  <a:pt x="3449" y="11629"/>
                </a:lnTo>
                <a:lnTo>
                  <a:pt x="3192" y="10602"/>
                </a:lnTo>
                <a:lnTo>
                  <a:pt x="2862" y="9611"/>
                </a:lnTo>
                <a:lnTo>
                  <a:pt x="3339" y="9538"/>
                </a:lnTo>
                <a:lnTo>
                  <a:pt x="3816" y="9428"/>
                </a:lnTo>
                <a:lnTo>
                  <a:pt x="4769" y="9134"/>
                </a:lnTo>
                <a:lnTo>
                  <a:pt x="4843" y="9318"/>
                </a:lnTo>
                <a:lnTo>
                  <a:pt x="4953" y="9501"/>
                </a:lnTo>
                <a:lnTo>
                  <a:pt x="5063" y="9685"/>
                </a:lnTo>
                <a:lnTo>
                  <a:pt x="5246" y="9831"/>
                </a:lnTo>
                <a:lnTo>
                  <a:pt x="5356" y="9868"/>
                </a:lnTo>
                <a:lnTo>
                  <a:pt x="5466" y="9905"/>
                </a:lnTo>
                <a:lnTo>
                  <a:pt x="5613" y="9905"/>
                </a:lnTo>
                <a:lnTo>
                  <a:pt x="5723" y="9868"/>
                </a:lnTo>
                <a:lnTo>
                  <a:pt x="5980" y="9758"/>
                </a:lnTo>
                <a:lnTo>
                  <a:pt x="6163" y="9648"/>
                </a:lnTo>
                <a:lnTo>
                  <a:pt x="6237" y="9538"/>
                </a:lnTo>
                <a:lnTo>
                  <a:pt x="6273" y="9501"/>
                </a:lnTo>
                <a:lnTo>
                  <a:pt x="6237" y="9428"/>
                </a:lnTo>
                <a:lnTo>
                  <a:pt x="5980" y="8731"/>
                </a:lnTo>
                <a:lnTo>
                  <a:pt x="6200" y="8731"/>
                </a:lnTo>
                <a:lnTo>
                  <a:pt x="6383" y="8658"/>
                </a:lnTo>
                <a:lnTo>
                  <a:pt x="6604" y="9244"/>
                </a:lnTo>
                <a:lnTo>
                  <a:pt x="6677" y="9318"/>
                </a:lnTo>
                <a:lnTo>
                  <a:pt x="6714" y="9354"/>
                </a:lnTo>
                <a:lnTo>
                  <a:pt x="6787" y="9354"/>
                </a:lnTo>
                <a:lnTo>
                  <a:pt x="7044" y="9318"/>
                </a:lnTo>
                <a:lnTo>
                  <a:pt x="7300" y="9208"/>
                </a:lnTo>
                <a:lnTo>
                  <a:pt x="7521" y="9061"/>
                </a:lnTo>
                <a:lnTo>
                  <a:pt x="7704" y="8878"/>
                </a:lnTo>
                <a:lnTo>
                  <a:pt x="7741" y="8841"/>
                </a:lnTo>
                <a:lnTo>
                  <a:pt x="7777" y="8768"/>
                </a:lnTo>
                <a:lnTo>
                  <a:pt x="7741" y="8658"/>
                </a:lnTo>
                <a:lnTo>
                  <a:pt x="7264" y="7887"/>
                </a:lnTo>
                <a:lnTo>
                  <a:pt x="7080" y="7520"/>
                </a:lnTo>
                <a:lnTo>
                  <a:pt x="6970" y="7337"/>
                </a:lnTo>
                <a:lnTo>
                  <a:pt x="6824" y="7227"/>
                </a:lnTo>
                <a:lnTo>
                  <a:pt x="6640" y="7154"/>
                </a:lnTo>
                <a:lnTo>
                  <a:pt x="6457" y="7190"/>
                </a:lnTo>
                <a:lnTo>
                  <a:pt x="6383" y="7227"/>
                </a:lnTo>
                <a:lnTo>
                  <a:pt x="6310" y="7264"/>
                </a:lnTo>
                <a:lnTo>
                  <a:pt x="6237" y="7337"/>
                </a:lnTo>
                <a:lnTo>
                  <a:pt x="6200" y="7410"/>
                </a:lnTo>
                <a:lnTo>
                  <a:pt x="6017" y="7447"/>
                </a:lnTo>
                <a:lnTo>
                  <a:pt x="5980" y="7484"/>
                </a:lnTo>
                <a:lnTo>
                  <a:pt x="5943" y="7520"/>
                </a:lnTo>
                <a:lnTo>
                  <a:pt x="5907" y="7594"/>
                </a:lnTo>
                <a:lnTo>
                  <a:pt x="5907" y="7667"/>
                </a:lnTo>
                <a:lnTo>
                  <a:pt x="6200" y="8291"/>
                </a:lnTo>
                <a:lnTo>
                  <a:pt x="6163" y="8364"/>
                </a:lnTo>
                <a:lnTo>
                  <a:pt x="6127" y="8401"/>
                </a:lnTo>
                <a:lnTo>
                  <a:pt x="6090" y="8401"/>
                </a:lnTo>
                <a:lnTo>
                  <a:pt x="6053" y="8437"/>
                </a:lnTo>
                <a:lnTo>
                  <a:pt x="5943" y="8474"/>
                </a:lnTo>
                <a:lnTo>
                  <a:pt x="5907" y="8511"/>
                </a:lnTo>
                <a:lnTo>
                  <a:pt x="5613" y="7814"/>
                </a:lnTo>
                <a:lnTo>
                  <a:pt x="5576" y="7777"/>
                </a:lnTo>
                <a:lnTo>
                  <a:pt x="5540" y="7704"/>
                </a:lnTo>
                <a:lnTo>
                  <a:pt x="5393" y="7704"/>
                </a:lnTo>
                <a:lnTo>
                  <a:pt x="5356" y="7667"/>
                </a:lnTo>
                <a:lnTo>
                  <a:pt x="5173" y="7667"/>
                </a:lnTo>
                <a:lnTo>
                  <a:pt x="4990" y="7704"/>
                </a:lnTo>
                <a:lnTo>
                  <a:pt x="4843" y="7814"/>
                </a:lnTo>
                <a:lnTo>
                  <a:pt x="4733" y="7961"/>
                </a:lnTo>
                <a:lnTo>
                  <a:pt x="4659" y="8144"/>
                </a:lnTo>
                <a:lnTo>
                  <a:pt x="4623" y="8327"/>
                </a:lnTo>
                <a:lnTo>
                  <a:pt x="4623" y="8511"/>
                </a:lnTo>
                <a:lnTo>
                  <a:pt x="4623" y="8694"/>
                </a:lnTo>
                <a:lnTo>
                  <a:pt x="3669" y="8951"/>
                </a:lnTo>
                <a:lnTo>
                  <a:pt x="3229" y="9134"/>
                </a:lnTo>
                <a:lnTo>
                  <a:pt x="2752" y="9318"/>
                </a:lnTo>
                <a:lnTo>
                  <a:pt x="2348" y="7997"/>
                </a:lnTo>
                <a:lnTo>
                  <a:pt x="1908" y="6677"/>
                </a:lnTo>
                <a:lnTo>
                  <a:pt x="1541" y="5356"/>
                </a:lnTo>
                <a:lnTo>
                  <a:pt x="1395" y="4696"/>
                </a:lnTo>
                <a:lnTo>
                  <a:pt x="1285" y="3999"/>
                </a:lnTo>
                <a:lnTo>
                  <a:pt x="1505" y="3962"/>
                </a:lnTo>
                <a:lnTo>
                  <a:pt x="1725" y="3926"/>
                </a:lnTo>
                <a:lnTo>
                  <a:pt x="2165" y="3816"/>
                </a:lnTo>
                <a:lnTo>
                  <a:pt x="3302" y="3485"/>
                </a:lnTo>
                <a:lnTo>
                  <a:pt x="5760" y="2825"/>
                </a:lnTo>
                <a:lnTo>
                  <a:pt x="6934" y="2495"/>
                </a:lnTo>
                <a:lnTo>
                  <a:pt x="8071" y="2092"/>
                </a:lnTo>
                <a:lnTo>
                  <a:pt x="9135" y="1725"/>
                </a:lnTo>
                <a:lnTo>
                  <a:pt x="9758" y="1505"/>
                </a:lnTo>
                <a:lnTo>
                  <a:pt x="9978" y="1395"/>
                </a:lnTo>
                <a:lnTo>
                  <a:pt x="10088" y="1358"/>
                </a:lnTo>
                <a:lnTo>
                  <a:pt x="10162" y="1321"/>
                </a:lnTo>
                <a:close/>
                <a:moveTo>
                  <a:pt x="12876" y="8988"/>
                </a:moveTo>
                <a:lnTo>
                  <a:pt x="13023" y="9575"/>
                </a:lnTo>
                <a:lnTo>
                  <a:pt x="13096" y="9905"/>
                </a:lnTo>
                <a:lnTo>
                  <a:pt x="13206" y="10198"/>
                </a:lnTo>
                <a:lnTo>
                  <a:pt x="12619" y="10271"/>
                </a:lnTo>
                <a:lnTo>
                  <a:pt x="12069" y="10418"/>
                </a:lnTo>
                <a:lnTo>
                  <a:pt x="11519" y="10565"/>
                </a:lnTo>
                <a:lnTo>
                  <a:pt x="10969" y="10748"/>
                </a:lnTo>
                <a:lnTo>
                  <a:pt x="9685" y="11225"/>
                </a:lnTo>
                <a:lnTo>
                  <a:pt x="8438" y="11702"/>
                </a:lnTo>
                <a:lnTo>
                  <a:pt x="5980" y="12619"/>
                </a:lnTo>
                <a:lnTo>
                  <a:pt x="4879" y="13023"/>
                </a:lnTo>
                <a:lnTo>
                  <a:pt x="4329" y="13243"/>
                </a:lnTo>
                <a:lnTo>
                  <a:pt x="3816" y="13499"/>
                </a:lnTo>
                <a:lnTo>
                  <a:pt x="3669" y="12692"/>
                </a:lnTo>
                <a:lnTo>
                  <a:pt x="3522" y="11885"/>
                </a:lnTo>
                <a:lnTo>
                  <a:pt x="3742" y="11885"/>
                </a:lnTo>
                <a:lnTo>
                  <a:pt x="3999" y="11812"/>
                </a:lnTo>
                <a:lnTo>
                  <a:pt x="5173" y="11482"/>
                </a:lnTo>
                <a:lnTo>
                  <a:pt x="7190" y="10932"/>
                </a:lnTo>
                <a:lnTo>
                  <a:pt x="7374" y="11335"/>
                </a:lnTo>
                <a:lnTo>
                  <a:pt x="7594" y="11702"/>
                </a:lnTo>
                <a:lnTo>
                  <a:pt x="7631" y="11775"/>
                </a:lnTo>
                <a:lnTo>
                  <a:pt x="7814" y="11775"/>
                </a:lnTo>
                <a:lnTo>
                  <a:pt x="7887" y="11702"/>
                </a:lnTo>
                <a:lnTo>
                  <a:pt x="7961" y="11629"/>
                </a:lnTo>
                <a:lnTo>
                  <a:pt x="8107" y="11592"/>
                </a:lnTo>
                <a:lnTo>
                  <a:pt x="8401" y="11519"/>
                </a:lnTo>
                <a:lnTo>
                  <a:pt x="8474" y="11445"/>
                </a:lnTo>
                <a:lnTo>
                  <a:pt x="8548" y="11372"/>
                </a:lnTo>
                <a:lnTo>
                  <a:pt x="8658" y="11189"/>
                </a:lnTo>
                <a:lnTo>
                  <a:pt x="8694" y="11005"/>
                </a:lnTo>
                <a:lnTo>
                  <a:pt x="8694" y="10785"/>
                </a:lnTo>
                <a:lnTo>
                  <a:pt x="8658" y="10602"/>
                </a:lnTo>
                <a:lnTo>
                  <a:pt x="8621" y="10418"/>
                </a:lnTo>
                <a:lnTo>
                  <a:pt x="8658" y="10492"/>
                </a:lnTo>
                <a:lnTo>
                  <a:pt x="8768" y="10528"/>
                </a:lnTo>
                <a:lnTo>
                  <a:pt x="9025" y="10492"/>
                </a:lnTo>
                <a:lnTo>
                  <a:pt x="9281" y="10418"/>
                </a:lnTo>
                <a:lnTo>
                  <a:pt x="9428" y="10638"/>
                </a:lnTo>
                <a:lnTo>
                  <a:pt x="9611" y="10822"/>
                </a:lnTo>
                <a:lnTo>
                  <a:pt x="9758" y="10895"/>
                </a:lnTo>
                <a:lnTo>
                  <a:pt x="9942" y="10932"/>
                </a:lnTo>
                <a:lnTo>
                  <a:pt x="10088" y="10932"/>
                </a:lnTo>
                <a:lnTo>
                  <a:pt x="10235" y="10858"/>
                </a:lnTo>
                <a:lnTo>
                  <a:pt x="10382" y="10785"/>
                </a:lnTo>
                <a:lnTo>
                  <a:pt x="10492" y="10638"/>
                </a:lnTo>
                <a:lnTo>
                  <a:pt x="10565" y="10492"/>
                </a:lnTo>
                <a:lnTo>
                  <a:pt x="10602" y="10345"/>
                </a:lnTo>
                <a:lnTo>
                  <a:pt x="10639" y="10161"/>
                </a:lnTo>
                <a:lnTo>
                  <a:pt x="10602" y="9978"/>
                </a:lnTo>
                <a:lnTo>
                  <a:pt x="10492" y="9648"/>
                </a:lnTo>
                <a:lnTo>
                  <a:pt x="10749" y="9648"/>
                </a:lnTo>
                <a:lnTo>
                  <a:pt x="11005" y="9611"/>
                </a:lnTo>
                <a:lnTo>
                  <a:pt x="11629" y="9428"/>
                </a:lnTo>
                <a:lnTo>
                  <a:pt x="12876" y="8988"/>
                </a:lnTo>
                <a:close/>
                <a:moveTo>
                  <a:pt x="13206" y="10675"/>
                </a:moveTo>
                <a:lnTo>
                  <a:pt x="13096" y="10712"/>
                </a:lnTo>
                <a:lnTo>
                  <a:pt x="11592" y="11262"/>
                </a:lnTo>
                <a:lnTo>
                  <a:pt x="8731" y="12362"/>
                </a:lnTo>
                <a:lnTo>
                  <a:pt x="7300" y="12876"/>
                </a:lnTo>
                <a:lnTo>
                  <a:pt x="6604" y="13133"/>
                </a:lnTo>
                <a:lnTo>
                  <a:pt x="5870" y="13316"/>
                </a:lnTo>
                <a:lnTo>
                  <a:pt x="4696" y="13573"/>
                </a:lnTo>
                <a:lnTo>
                  <a:pt x="5393" y="13279"/>
                </a:lnTo>
                <a:lnTo>
                  <a:pt x="6090" y="13023"/>
                </a:lnTo>
                <a:lnTo>
                  <a:pt x="8438" y="12179"/>
                </a:lnTo>
                <a:lnTo>
                  <a:pt x="9611" y="11702"/>
                </a:lnTo>
                <a:lnTo>
                  <a:pt x="10822" y="11299"/>
                </a:lnTo>
                <a:lnTo>
                  <a:pt x="11409" y="11078"/>
                </a:lnTo>
                <a:lnTo>
                  <a:pt x="11996" y="10895"/>
                </a:lnTo>
                <a:lnTo>
                  <a:pt x="12619" y="10748"/>
                </a:lnTo>
                <a:lnTo>
                  <a:pt x="13206" y="10675"/>
                </a:lnTo>
                <a:close/>
                <a:moveTo>
                  <a:pt x="10492" y="478"/>
                </a:moveTo>
                <a:lnTo>
                  <a:pt x="10712" y="1064"/>
                </a:lnTo>
                <a:lnTo>
                  <a:pt x="10969" y="1688"/>
                </a:lnTo>
                <a:lnTo>
                  <a:pt x="11482" y="2862"/>
                </a:lnTo>
                <a:lnTo>
                  <a:pt x="11996" y="4182"/>
                </a:lnTo>
                <a:lnTo>
                  <a:pt x="12473" y="5466"/>
                </a:lnTo>
                <a:lnTo>
                  <a:pt x="12876" y="6713"/>
                </a:lnTo>
                <a:lnTo>
                  <a:pt x="13280" y="7924"/>
                </a:lnTo>
                <a:lnTo>
                  <a:pt x="13683" y="9171"/>
                </a:lnTo>
                <a:lnTo>
                  <a:pt x="14013" y="10418"/>
                </a:lnTo>
                <a:lnTo>
                  <a:pt x="13793" y="10418"/>
                </a:lnTo>
                <a:lnTo>
                  <a:pt x="13573" y="10492"/>
                </a:lnTo>
                <a:lnTo>
                  <a:pt x="13573" y="10418"/>
                </a:lnTo>
                <a:lnTo>
                  <a:pt x="13573" y="10308"/>
                </a:lnTo>
                <a:lnTo>
                  <a:pt x="13646" y="10235"/>
                </a:lnTo>
                <a:lnTo>
                  <a:pt x="13646" y="10125"/>
                </a:lnTo>
                <a:lnTo>
                  <a:pt x="13610" y="9831"/>
                </a:lnTo>
                <a:lnTo>
                  <a:pt x="13610" y="9758"/>
                </a:lnTo>
                <a:lnTo>
                  <a:pt x="13610" y="9721"/>
                </a:lnTo>
                <a:lnTo>
                  <a:pt x="13426" y="9024"/>
                </a:lnTo>
                <a:lnTo>
                  <a:pt x="13096" y="7777"/>
                </a:lnTo>
                <a:lnTo>
                  <a:pt x="12693" y="6603"/>
                </a:lnTo>
                <a:lnTo>
                  <a:pt x="12289" y="5430"/>
                </a:lnTo>
                <a:lnTo>
                  <a:pt x="11849" y="4256"/>
                </a:lnTo>
                <a:lnTo>
                  <a:pt x="11372" y="3119"/>
                </a:lnTo>
                <a:lnTo>
                  <a:pt x="10859" y="1981"/>
                </a:lnTo>
                <a:lnTo>
                  <a:pt x="10675" y="1651"/>
                </a:lnTo>
                <a:lnTo>
                  <a:pt x="10492" y="1358"/>
                </a:lnTo>
                <a:lnTo>
                  <a:pt x="10602" y="1285"/>
                </a:lnTo>
                <a:lnTo>
                  <a:pt x="10639" y="1174"/>
                </a:lnTo>
                <a:lnTo>
                  <a:pt x="10602" y="1064"/>
                </a:lnTo>
                <a:lnTo>
                  <a:pt x="10565" y="991"/>
                </a:lnTo>
                <a:lnTo>
                  <a:pt x="10528" y="954"/>
                </a:lnTo>
                <a:lnTo>
                  <a:pt x="10455" y="918"/>
                </a:lnTo>
                <a:lnTo>
                  <a:pt x="10272" y="881"/>
                </a:lnTo>
                <a:lnTo>
                  <a:pt x="10088" y="918"/>
                </a:lnTo>
                <a:lnTo>
                  <a:pt x="9391" y="1138"/>
                </a:lnTo>
                <a:lnTo>
                  <a:pt x="8658" y="1431"/>
                </a:lnTo>
                <a:lnTo>
                  <a:pt x="7924" y="1688"/>
                </a:lnTo>
                <a:lnTo>
                  <a:pt x="7190" y="1945"/>
                </a:lnTo>
                <a:lnTo>
                  <a:pt x="5650" y="2422"/>
                </a:lnTo>
                <a:lnTo>
                  <a:pt x="4109" y="2862"/>
                </a:lnTo>
                <a:lnTo>
                  <a:pt x="2569" y="3265"/>
                </a:lnTo>
                <a:lnTo>
                  <a:pt x="1762" y="3485"/>
                </a:lnTo>
                <a:lnTo>
                  <a:pt x="1358" y="3632"/>
                </a:lnTo>
                <a:lnTo>
                  <a:pt x="1175" y="3706"/>
                </a:lnTo>
                <a:lnTo>
                  <a:pt x="1028" y="3816"/>
                </a:lnTo>
                <a:lnTo>
                  <a:pt x="991" y="3816"/>
                </a:lnTo>
                <a:lnTo>
                  <a:pt x="955" y="3889"/>
                </a:lnTo>
                <a:lnTo>
                  <a:pt x="918" y="3962"/>
                </a:lnTo>
                <a:lnTo>
                  <a:pt x="991" y="4586"/>
                </a:lnTo>
                <a:lnTo>
                  <a:pt x="1101" y="5209"/>
                </a:lnTo>
                <a:lnTo>
                  <a:pt x="1248" y="5796"/>
                </a:lnTo>
                <a:lnTo>
                  <a:pt x="1395" y="6420"/>
                </a:lnTo>
                <a:lnTo>
                  <a:pt x="1725" y="7594"/>
                </a:lnTo>
                <a:lnTo>
                  <a:pt x="2128" y="8768"/>
                </a:lnTo>
                <a:lnTo>
                  <a:pt x="2532" y="9978"/>
                </a:lnTo>
                <a:lnTo>
                  <a:pt x="2899" y="11152"/>
                </a:lnTo>
                <a:lnTo>
                  <a:pt x="3045" y="11739"/>
                </a:lnTo>
                <a:lnTo>
                  <a:pt x="3192" y="12362"/>
                </a:lnTo>
                <a:lnTo>
                  <a:pt x="3302" y="12949"/>
                </a:lnTo>
                <a:lnTo>
                  <a:pt x="3412" y="13573"/>
                </a:lnTo>
                <a:lnTo>
                  <a:pt x="3412" y="13683"/>
                </a:lnTo>
                <a:lnTo>
                  <a:pt x="3486" y="13720"/>
                </a:lnTo>
                <a:lnTo>
                  <a:pt x="3559" y="13756"/>
                </a:lnTo>
                <a:lnTo>
                  <a:pt x="3632" y="13793"/>
                </a:lnTo>
                <a:lnTo>
                  <a:pt x="3669" y="13830"/>
                </a:lnTo>
                <a:lnTo>
                  <a:pt x="3742" y="13830"/>
                </a:lnTo>
                <a:lnTo>
                  <a:pt x="4036" y="13756"/>
                </a:lnTo>
                <a:lnTo>
                  <a:pt x="3706" y="13903"/>
                </a:lnTo>
                <a:lnTo>
                  <a:pt x="3412" y="14086"/>
                </a:lnTo>
                <a:lnTo>
                  <a:pt x="2569" y="11115"/>
                </a:lnTo>
                <a:lnTo>
                  <a:pt x="2128" y="9611"/>
                </a:lnTo>
                <a:lnTo>
                  <a:pt x="1725" y="8144"/>
                </a:lnTo>
                <a:lnTo>
                  <a:pt x="955" y="5136"/>
                </a:lnTo>
                <a:lnTo>
                  <a:pt x="808" y="4439"/>
                </a:lnTo>
                <a:lnTo>
                  <a:pt x="661" y="3999"/>
                </a:lnTo>
                <a:lnTo>
                  <a:pt x="588" y="3779"/>
                </a:lnTo>
                <a:lnTo>
                  <a:pt x="478" y="3632"/>
                </a:lnTo>
                <a:lnTo>
                  <a:pt x="1065" y="3522"/>
                </a:lnTo>
                <a:lnTo>
                  <a:pt x="1652" y="3412"/>
                </a:lnTo>
                <a:lnTo>
                  <a:pt x="2825" y="3045"/>
                </a:lnTo>
                <a:lnTo>
                  <a:pt x="4183" y="2642"/>
                </a:lnTo>
                <a:lnTo>
                  <a:pt x="5503" y="2202"/>
                </a:lnTo>
                <a:lnTo>
                  <a:pt x="8034" y="1358"/>
                </a:lnTo>
                <a:lnTo>
                  <a:pt x="9281" y="918"/>
                </a:lnTo>
                <a:lnTo>
                  <a:pt x="9905" y="734"/>
                </a:lnTo>
                <a:lnTo>
                  <a:pt x="10198" y="624"/>
                </a:lnTo>
                <a:lnTo>
                  <a:pt x="10492" y="478"/>
                </a:lnTo>
                <a:close/>
                <a:moveTo>
                  <a:pt x="10455" y="1"/>
                </a:moveTo>
                <a:lnTo>
                  <a:pt x="10162" y="37"/>
                </a:lnTo>
                <a:lnTo>
                  <a:pt x="9832" y="147"/>
                </a:lnTo>
                <a:lnTo>
                  <a:pt x="9245" y="367"/>
                </a:lnTo>
                <a:lnTo>
                  <a:pt x="7997" y="808"/>
                </a:lnTo>
                <a:lnTo>
                  <a:pt x="5503" y="1651"/>
                </a:lnTo>
                <a:lnTo>
                  <a:pt x="2935" y="2495"/>
                </a:lnTo>
                <a:lnTo>
                  <a:pt x="1615" y="2899"/>
                </a:lnTo>
                <a:lnTo>
                  <a:pt x="918" y="3082"/>
                </a:lnTo>
                <a:lnTo>
                  <a:pt x="258" y="3339"/>
                </a:lnTo>
                <a:lnTo>
                  <a:pt x="184" y="3412"/>
                </a:lnTo>
                <a:lnTo>
                  <a:pt x="148" y="3522"/>
                </a:lnTo>
                <a:lnTo>
                  <a:pt x="38" y="3559"/>
                </a:lnTo>
                <a:lnTo>
                  <a:pt x="1" y="3595"/>
                </a:lnTo>
                <a:lnTo>
                  <a:pt x="1" y="3632"/>
                </a:lnTo>
                <a:lnTo>
                  <a:pt x="38" y="3779"/>
                </a:lnTo>
                <a:lnTo>
                  <a:pt x="111" y="3926"/>
                </a:lnTo>
                <a:lnTo>
                  <a:pt x="184" y="4036"/>
                </a:lnTo>
                <a:lnTo>
                  <a:pt x="221" y="4146"/>
                </a:lnTo>
                <a:lnTo>
                  <a:pt x="294" y="4366"/>
                </a:lnTo>
                <a:lnTo>
                  <a:pt x="588" y="5796"/>
                </a:lnTo>
                <a:lnTo>
                  <a:pt x="955" y="7227"/>
                </a:lnTo>
                <a:lnTo>
                  <a:pt x="1285" y="8658"/>
                </a:lnTo>
                <a:lnTo>
                  <a:pt x="2055" y="11482"/>
                </a:lnTo>
                <a:lnTo>
                  <a:pt x="2459" y="12876"/>
                </a:lnTo>
                <a:lnTo>
                  <a:pt x="2899" y="14233"/>
                </a:lnTo>
                <a:lnTo>
                  <a:pt x="2935" y="14380"/>
                </a:lnTo>
                <a:lnTo>
                  <a:pt x="3045" y="14416"/>
                </a:lnTo>
                <a:lnTo>
                  <a:pt x="3155" y="14453"/>
                </a:lnTo>
                <a:lnTo>
                  <a:pt x="3302" y="14416"/>
                </a:lnTo>
                <a:lnTo>
                  <a:pt x="3596" y="14343"/>
                </a:lnTo>
                <a:lnTo>
                  <a:pt x="3889" y="14270"/>
                </a:lnTo>
                <a:lnTo>
                  <a:pt x="4513" y="14086"/>
                </a:lnTo>
                <a:lnTo>
                  <a:pt x="5980" y="13793"/>
                </a:lnTo>
                <a:lnTo>
                  <a:pt x="6714" y="13610"/>
                </a:lnTo>
                <a:lnTo>
                  <a:pt x="7447" y="13353"/>
                </a:lnTo>
                <a:lnTo>
                  <a:pt x="8878" y="12839"/>
                </a:lnTo>
                <a:lnTo>
                  <a:pt x="11739" y="11775"/>
                </a:lnTo>
                <a:lnTo>
                  <a:pt x="13133" y="11225"/>
                </a:lnTo>
                <a:lnTo>
                  <a:pt x="13646" y="11078"/>
                </a:lnTo>
                <a:lnTo>
                  <a:pt x="13903" y="10968"/>
                </a:lnTo>
                <a:lnTo>
                  <a:pt x="14160" y="10822"/>
                </a:lnTo>
                <a:lnTo>
                  <a:pt x="14197" y="10932"/>
                </a:lnTo>
                <a:lnTo>
                  <a:pt x="14270" y="10968"/>
                </a:lnTo>
                <a:lnTo>
                  <a:pt x="14380" y="11005"/>
                </a:lnTo>
                <a:lnTo>
                  <a:pt x="14490" y="11005"/>
                </a:lnTo>
                <a:lnTo>
                  <a:pt x="14563" y="10932"/>
                </a:lnTo>
                <a:lnTo>
                  <a:pt x="14637" y="10895"/>
                </a:lnTo>
                <a:lnTo>
                  <a:pt x="14674" y="10785"/>
                </a:lnTo>
                <a:lnTo>
                  <a:pt x="14637" y="10675"/>
                </a:lnTo>
                <a:lnTo>
                  <a:pt x="14270" y="9318"/>
                </a:lnTo>
                <a:lnTo>
                  <a:pt x="13867" y="7997"/>
                </a:lnTo>
                <a:lnTo>
                  <a:pt x="13426" y="6640"/>
                </a:lnTo>
                <a:lnTo>
                  <a:pt x="12949" y="5356"/>
                </a:lnTo>
                <a:lnTo>
                  <a:pt x="12473" y="4036"/>
                </a:lnTo>
                <a:lnTo>
                  <a:pt x="11922" y="2752"/>
                </a:lnTo>
                <a:lnTo>
                  <a:pt x="11409" y="1468"/>
                </a:lnTo>
                <a:lnTo>
                  <a:pt x="11115" y="881"/>
                </a:lnTo>
                <a:lnTo>
                  <a:pt x="10785" y="257"/>
                </a:lnTo>
                <a:lnTo>
                  <a:pt x="10749" y="221"/>
                </a:lnTo>
                <a:lnTo>
                  <a:pt x="10675" y="184"/>
                </a:lnTo>
                <a:lnTo>
                  <a:pt x="10639" y="111"/>
                </a:lnTo>
                <a:lnTo>
                  <a:pt x="10602" y="74"/>
                </a:lnTo>
                <a:lnTo>
                  <a:pt x="10528" y="37"/>
                </a:lnTo>
                <a:lnTo>
                  <a:pt x="10455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1" name="Google Shape;281;p4"/>
          <p:cNvSpPr/>
          <p:nvPr/>
        </p:nvSpPr>
        <p:spPr>
          <a:xfrm>
            <a:off x="2034237" y="6548458"/>
            <a:ext cx="521651" cy="385727"/>
          </a:xfrm>
          <a:custGeom>
            <a:avLst/>
            <a:gdLst/>
            <a:ahLst/>
            <a:cxnLst/>
            <a:rect l="l" t="t" r="r" b="b"/>
            <a:pathLst>
              <a:path w="13793" h="10199" extrusionOk="0">
                <a:moveTo>
                  <a:pt x="5649" y="2128"/>
                </a:moveTo>
                <a:lnTo>
                  <a:pt x="5503" y="2165"/>
                </a:lnTo>
                <a:lnTo>
                  <a:pt x="5356" y="2238"/>
                </a:lnTo>
                <a:lnTo>
                  <a:pt x="5209" y="2312"/>
                </a:lnTo>
                <a:lnTo>
                  <a:pt x="5099" y="2422"/>
                </a:lnTo>
                <a:lnTo>
                  <a:pt x="4989" y="2532"/>
                </a:lnTo>
                <a:lnTo>
                  <a:pt x="4916" y="2642"/>
                </a:lnTo>
                <a:lnTo>
                  <a:pt x="4879" y="2788"/>
                </a:lnTo>
                <a:lnTo>
                  <a:pt x="4842" y="2935"/>
                </a:lnTo>
                <a:lnTo>
                  <a:pt x="4842" y="3119"/>
                </a:lnTo>
                <a:lnTo>
                  <a:pt x="4879" y="3265"/>
                </a:lnTo>
                <a:lnTo>
                  <a:pt x="4916" y="3375"/>
                </a:lnTo>
                <a:lnTo>
                  <a:pt x="5026" y="3485"/>
                </a:lnTo>
                <a:lnTo>
                  <a:pt x="5136" y="3522"/>
                </a:lnTo>
                <a:lnTo>
                  <a:pt x="5209" y="3522"/>
                </a:lnTo>
                <a:lnTo>
                  <a:pt x="5319" y="3449"/>
                </a:lnTo>
                <a:lnTo>
                  <a:pt x="5356" y="3375"/>
                </a:lnTo>
                <a:lnTo>
                  <a:pt x="5393" y="3119"/>
                </a:lnTo>
                <a:lnTo>
                  <a:pt x="5393" y="2899"/>
                </a:lnTo>
                <a:lnTo>
                  <a:pt x="5429" y="3045"/>
                </a:lnTo>
                <a:lnTo>
                  <a:pt x="5466" y="3229"/>
                </a:lnTo>
                <a:lnTo>
                  <a:pt x="5503" y="3632"/>
                </a:lnTo>
                <a:lnTo>
                  <a:pt x="5576" y="3926"/>
                </a:lnTo>
                <a:lnTo>
                  <a:pt x="5613" y="4072"/>
                </a:lnTo>
                <a:lnTo>
                  <a:pt x="5723" y="4219"/>
                </a:lnTo>
                <a:lnTo>
                  <a:pt x="5796" y="4256"/>
                </a:lnTo>
                <a:lnTo>
                  <a:pt x="5833" y="4256"/>
                </a:lnTo>
                <a:lnTo>
                  <a:pt x="5906" y="4219"/>
                </a:lnTo>
                <a:lnTo>
                  <a:pt x="5943" y="4146"/>
                </a:lnTo>
                <a:lnTo>
                  <a:pt x="5980" y="4036"/>
                </a:lnTo>
                <a:lnTo>
                  <a:pt x="5980" y="3926"/>
                </a:lnTo>
                <a:lnTo>
                  <a:pt x="5943" y="3669"/>
                </a:lnTo>
                <a:lnTo>
                  <a:pt x="5833" y="3082"/>
                </a:lnTo>
                <a:lnTo>
                  <a:pt x="5759" y="2825"/>
                </a:lnTo>
                <a:lnTo>
                  <a:pt x="5686" y="2715"/>
                </a:lnTo>
                <a:lnTo>
                  <a:pt x="5613" y="2642"/>
                </a:lnTo>
                <a:lnTo>
                  <a:pt x="5723" y="2605"/>
                </a:lnTo>
                <a:lnTo>
                  <a:pt x="6016" y="2605"/>
                </a:lnTo>
                <a:lnTo>
                  <a:pt x="6163" y="2642"/>
                </a:lnTo>
                <a:lnTo>
                  <a:pt x="6310" y="3045"/>
                </a:lnTo>
                <a:lnTo>
                  <a:pt x="6456" y="3522"/>
                </a:lnTo>
                <a:lnTo>
                  <a:pt x="6603" y="3999"/>
                </a:lnTo>
                <a:lnTo>
                  <a:pt x="6640" y="4072"/>
                </a:lnTo>
                <a:lnTo>
                  <a:pt x="6677" y="4109"/>
                </a:lnTo>
                <a:lnTo>
                  <a:pt x="6750" y="4146"/>
                </a:lnTo>
                <a:lnTo>
                  <a:pt x="6823" y="4109"/>
                </a:lnTo>
                <a:lnTo>
                  <a:pt x="6897" y="4072"/>
                </a:lnTo>
                <a:lnTo>
                  <a:pt x="6970" y="4036"/>
                </a:lnTo>
                <a:lnTo>
                  <a:pt x="7007" y="3926"/>
                </a:lnTo>
                <a:lnTo>
                  <a:pt x="7007" y="3852"/>
                </a:lnTo>
                <a:lnTo>
                  <a:pt x="6860" y="3412"/>
                </a:lnTo>
                <a:lnTo>
                  <a:pt x="6750" y="3009"/>
                </a:lnTo>
                <a:lnTo>
                  <a:pt x="6677" y="2862"/>
                </a:lnTo>
                <a:lnTo>
                  <a:pt x="6970" y="3045"/>
                </a:lnTo>
                <a:lnTo>
                  <a:pt x="7227" y="3229"/>
                </a:lnTo>
                <a:lnTo>
                  <a:pt x="7227" y="3449"/>
                </a:lnTo>
                <a:lnTo>
                  <a:pt x="7263" y="3669"/>
                </a:lnTo>
                <a:lnTo>
                  <a:pt x="7410" y="4072"/>
                </a:lnTo>
                <a:lnTo>
                  <a:pt x="7484" y="4146"/>
                </a:lnTo>
                <a:lnTo>
                  <a:pt x="7520" y="4182"/>
                </a:lnTo>
                <a:lnTo>
                  <a:pt x="7667" y="4182"/>
                </a:lnTo>
                <a:lnTo>
                  <a:pt x="7740" y="4146"/>
                </a:lnTo>
                <a:lnTo>
                  <a:pt x="7777" y="4109"/>
                </a:lnTo>
                <a:lnTo>
                  <a:pt x="7814" y="4036"/>
                </a:lnTo>
                <a:lnTo>
                  <a:pt x="7777" y="3926"/>
                </a:lnTo>
                <a:lnTo>
                  <a:pt x="7704" y="3669"/>
                </a:lnTo>
                <a:lnTo>
                  <a:pt x="8034" y="3962"/>
                </a:lnTo>
                <a:lnTo>
                  <a:pt x="8070" y="3999"/>
                </a:lnTo>
                <a:lnTo>
                  <a:pt x="8107" y="3999"/>
                </a:lnTo>
                <a:lnTo>
                  <a:pt x="8144" y="3962"/>
                </a:lnTo>
                <a:lnTo>
                  <a:pt x="8144" y="3926"/>
                </a:lnTo>
                <a:lnTo>
                  <a:pt x="8144" y="3742"/>
                </a:lnTo>
                <a:lnTo>
                  <a:pt x="8107" y="3595"/>
                </a:lnTo>
                <a:lnTo>
                  <a:pt x="7960" y="3302"/>
                </a:lnTo>
                <a:lnTo>
                  <a:pt x="7740" y="3009"/>
                </a:lnTo>
                <a:lnTo>
                  <a:pt x="7484" y="2788"/>
                </a:lnTo>
                <a:lnTo>
                  <a:pt x="7190" y="2568"/>
                </a:lnTo>
                <a:lnTo>
                  <a:pt x="6897" y="2422"/>
                </a:lnTo>
                <a:lnTo>
                  <a:pt x="6566" y="2275"/>
                </a:lnTo>
                <a:lnTo>
                  <a:pt x="6273" y="2165"/>
                </a:lnTo>
                <a:lnTo>
                  <a:pt x="5943" y="2128"/>
                </a:lnTo>
                <a:close/>
                <a:moveTo>
                  <a:pt x="12215" y="3485"/>
                </a:moveTo>
                <a:lnTo>
                  <a:pt x="12142" y="3522"/>
                </a:lnTo>
                <a:lnTo>
                  <a:pt x="12142" y="3559"/>
                </a:lnTo>
                <a:lnTo>
                  <a:pt x="12142" y="3742"/>
                </a:lnTo>
                <a:lnTo>
                  <a:pt x="12142" y="3926"/>
                </a:lnTo>
                <a:lnTo>
                  <a:pt x="12252" y="4292"/>
                </a:lnTo>
                <a:lnTo>
                  <a:pt x="12436" y="4769"/>
                </a:lnTo>
                <a:lnTo>
                  <a:pt x="12582" y="5136"/>
                </a:lnTo>
                <a:lnTo>
                  <a:pt x="12546" y="5209"/>
                </a:lnTo>
                <a:lnTo>
                  <a:pt x="12546" y="5320"/>
                </a:lnTo>
                <a:lnTo>
                  <a:pt x="12582" y="5356"/>
                </a:lnTo>
                <a:lnTo>
                  <a:pt x="12582" y="5430"/>
                </a:lnTo>
                <a:lnTo>
                  <a:pt x="11885" y="5613"/>
                </a:lnTo>
                <a:lnTo>
                  <a:pt x="11885" y="5430"/>
                </a:lnTo>
                <a:lnTo>
                  <a:pt x="11849" y="5246"/>
                </a:lnTo>
                <a:lnTo>
                  <a:pt x="11702" y="4843"/>
                </a:lnTo>
                <a:lnTo>
                  <a:pt x="11629" y="4549"/>
                </a:lnTo>
                <a:lnTo>
                  <a:pt x="11482" y="4256"/>
                </a:lnTo>
                <a:lnTo>
                  <a:pt x="11335" y="3999"/>
                </a:lnTo>
                <a:lnTo>
                  <a:pt x="11115" y="3742"/>
                </a:lnTo>
                <a:lnTo>
                  <a:pt x="11005" y="3742"/>
                </a:lnTo>
                <a:lnTo>
                  <a:pt x="10968" y="3779"/>
                </a:lnTo>
                <a:lnTo>
                  <a:pt x="10932" y="3852"/>
                </a:lnTo>
                <a:lnTo>
                  <a:pt x="10968" y="4109"/>
                </a:lnTo>
                <a:lnTo>
                  <a:pt x="11078" y="4366"/>
                </a:lnTo>
                <a:lnTo>
                  <a:pt x="11262" y="4879"/>
                </a:lnTo>
                <a:lnTo>
                  <a:pt x="11372" y="5320"/>
                </a:lnTo>
                <a:lnTo>
                  <a:pt x="11445" y="5540"/>
                </a:lnTo>
                <a:lnTo>
                  <a:pt x="11555" y="5686"/>
                </a:lnTo>
                <a:lnTo>
                  <a:pt x="11482" y="5723"/>
                </a:lnTo>
                <a:lnTo>
                  <a:pt x="11372" y="5723"/>
                </a:lnTo>
                <a:lnTo>
                  <a:pt x="11262" y="5686"/>
                </a:lnTo>
                <a:lnTo>
                  <a:pt x="11152" y="5650"/>
                </a:lnTo>
                <a:lnTo>
                  <a:pt x="11078" y="5576"/>
                </a:lnTo>
                <a:lnTo>
                  <a:pt x="10895" y="5393"/>
                </a:lnTo>
                <a:lnTo>
                  <a:pt x="10785" y="5209"/>
                </a:lnTo>
                <a:lnTo>
                  <a:pt x="10712" y="5173"/>
                </a:lnTo>
                <a:lnTo>
                  <a:pt x="10675" y="4916"/>
                </a:lnTo>
                <a:lnTo>
                  <a:pt x="10601" y="4696"/>
                </a:lnTo>
                <a:lnTo>
                  <a:pt x="10418" y="4292"/>
                </a:lnTo>
                <a:lnTo>
                  <a:pt x="10381" y="4256"/>
                </a:lnTo>
                <a:lnTo>
                  <a:pt x="10345" y="4219"/>
                </a:lnTo>
                <a:lnTo>
                  <a:pt x="10198" y="4219"/>
                </a:lnTo>
                <a:lnTo>
                  <a:pt x="10125" y="4292"/>
                </a:lnTo>
                <a:lnTo>
                  <a:pt x="10088" y="4366"/>
                </a:lnTo>
                <a:lnTo>
                  <a:pt x="10088" y="4402"/>
                </a:lnTo>
                <a:lnTo>
                  <a:pt x="10125" y="4659"/>
                </a:lnTo>
                <a:lnTo>
                  <a:pt x="10051" y="4623"/>
                </a:lnTo>
                <a:lnTo>
                  <a:pt x="9941" y="4586"/>
                </a:lnTo>
                <a:lnTo>
                  <a:pt x="9868" y="4623"/>
                </a:lnTo>
                <a:lnTo>
                  <a:pt x="9794" y="4696"/>
                </a:lnTo>
                <a:lnTo>
                  <a:pt x="9721" y="4806"/>
                </a:lnTo>
                <a:lnTo>
                  <a:pt x="9684" y="4916"/>
                </a:lnTo>
                <a:lnTo>
                  <a:pt x="9721" y="5026"/>
                </a:lnTo>
                <a:lnTo>
                  <a:pt x="9758" y="5099"/>
                </a:lnTo>
                <a:lnTo>
                  <a:pt x="9905" y="5246"/>
                </a:lnTo>
                <a:lnTo>
                  <a:pt x="10125" y="5356"/>
                </a:lnTo>
                <a:lnTo>
                  <a:pt x="10271" y="5430"/>
                </a:lnTo>
                <a:lnTo>
                  <a:pt x="10345" y="5540"/>
                </a:lnTo>
                <a:lnTo>
                  <a:pt x="10528" y="5796"/>
                </a:lnTo>
                <a:lnTo>
                  <a:pt x="10712" y="5980"/>
                </a:lnTo>
                <a:lnTo>
                  <a:pt x="10932" y="6163"/>
                </a:lnTo>
                <a:lnTo>
                  <a:pt x="11078" y="6200"/>
                </a:lnTo>
                <a:lnTo>
                  <a:pt x="11225" y="6237"/>
                </a:lnTo>
                <a:lnTo>
                  <a:pt x="11519" y="6237"/>
                </a:lnTo>
                <a:lnTo>
                  <a:pt x="11849" y="6163"/>
                </a:lnTo>
                <a:lnTo>
                  <a:pt x="12142" y="6090"/>
                </a:lnTo>
                <a:lnTo>
                  <a:pt x="12986" y="5833"/>
                </a:lnTo>
                <a:lnTo>
                  <a:pt x="13353" y="5686"/>
                </a:lnTo>
                <a:lnTo>
                  <a:pt x="13536" y="5613"/>
                </a:lnTo>
                <a:lnTo>
                  <a:pt x="13719" y="5540"/>
                </a:lnTo>
                <a:lnTo>
                  <a:pt x="13793" y="5466"/>
                </a:lnTo>
                <a:lnTo>
                  <a:pt x="13793" y="5356"/>
                </a:lnTo>
                <a:lnTo>
                  <a:pt x="13756" y="5283"/>
                </a:lnTo>
                <a:lnTo>
                  <a:pt x="13646" y="5246"/>
                </a:lnTo>
                <a:lnTo>
                  <a:pt x="13353" y="5246"/>
                </a:lnTo>
                <a:lnTo>
                  <a:pt x="13059" y="5320"/>
                </a:lnTo>
                <a:lnTo>
                  <a:pt x="13059" y="5099"/>
                </a:lnTo>
                <a:lnTo>
                  <a:pt x="12986" y="4879"/>
                </a:lnTo>
                <a:lnTo>
                  <a:pt x="12839" y="4513"/>
                </a:lnTo>
                <a:lnTo>
                  <a:pt x="12619" y="3962"/>
                </a:lnTo>
                <a:lnTo>
                  <a:pt x="12509" y="3706"/>
                </a:lnTo>
                <a:lnTo>
                  <a:pt x="12326" y="3485"/>
                </a:lnTo>
                <a:close/>
                <a:moveTo>
                  <a:pt x="12069" y="1"/>
                </a:moveTo>
                <a:lnTo>
                  <a:pt x="11702" y="37"/>
                </a:lnTo>
                <a:lnTo>
                  <a:pt x="11335" y="147"/>
                </a:lnTo>
                <a:lnTo>
                  <a:pt x="10638" y="368"/>
                </a:lnTo>
                <a:lnTo>
                  <a:pt x="9905" y="588"/>
                </a:lnTo>
                <a:lnTo>
                  <a:pt x="9538" y="698"/>
                </a:lnTo>
                <a:lnTo>
                  <a:pt x="9171" y="844"/>
                </a:lnTo>
                <a:lnTo>
                  <a:pt x="8914" y="1028"/>
                </a:lnTo>
                <a:lnTo>
                  <a:pt x="8694" y="1211"/>
                </a:lnTo>
                <a:lnTo>
                  <a:pt x="8547" y="1431"/>
                </a:lnTo>
                <a:lnTo>
                  <a:pt x="8437" y="1688"/>
                </a:lnTo>
                <a:lnTo>
                  <a:pt x="8401" y="1945"/>
                </a:lnTo>
                <a:lnTo>
                  <a:pt x="8401" y="2238"/>
                </a:lnTo>
                <a:lnTo>
                  <a:pt x="8401" y="2532"/>
                </a:lnTo>
                <a:lnTo>
                  <a:pt x="8474" y="2825"/>
                </a:lnTo>
                <a:lnTo>
                  <a:pt x="8804" y="4402"/>
                </a:lnTo>
                <a:lnTo>
                  <a:pt x="8951" y="5173"/>
                </a:lnTo>
                <a:lnTo>
                  <a:pt x="9098" y="5980"/>
                </a:lnTo>
                <a:lnTo>
                  <a:pt x="9134" y="6347"/>
                </a:lnTo>
                <a:lnTo>
                  <a:pt x="9134" y="6713"/>
                </a:lnTo>
                <a:lnTo>
                  <a:pt x="8914" y="6126"/>
                </a:lnTo>
                <a:lnTo>
                  <a:pt x="8841" y="5796"/>
                </a:lnTo>
                <a:lnTo>
                  <a:pt x="8731" y="5430"/>
                </a:lnTo>
                <a:lnTo>
                  <a:pt x="8657" y="5246"/>
                </a:lnTo>
                <a:lnTo>
                  <a:pt x="8547" y="5099"/>
                </a:lnTo>
                <a:lnTo>
                  <a:pt x="8437" y="4953"/>
                </a:lnTo>
                <a:lnTo>
                  <a:pt x="8327" y="4879"/>
                </a:lnTo>
                <a:lnTo>
                  <a:pt x="8254" y="4879"/>
                </a:lnTo>
                <a:lnTo>
                  <a:pt x="8217" y="4916"/>
                </a:lnTo>
                <a:lnTo>
                  <a:pt x="8180" y="5026"/>
                </a:lnTo>
                <a:lnTo>
                  <a:pt x="8180" y="5136"/>
                </a:lnTo>
                <a:lnTo>
                  <a:pt x="8217" y="5393"/>
                </a:lnTo>
                <a:lnTo>
                  <a:pt x="8364" y="5906"/>
                </a:lnTo>
                <a:lnTo>
                  <a:pt x="8584" y="6567"/>
                </a:lnTo>
                <a:lnTo>
                  <a:pt x="8767" y="7227"/>
                </a:lnTo>
                <a:lnTo>
                  <a:pt x="8731" y="7374"/>
                </a:lnTo>
                <a:lnTo>
                  <a:pt x="8731" y="7447"/>
                </a:lnTo>
                <a:lnTo>
                  <a:pt x="8731" y="7520"/>
                </a:lnTo>
                <a:lnTo>
                  <a:pt x="8804" y="7594"/>
                </a:lnTo>
                <a:lnTo>
                  <a:pt x="8694" y="7740"/>
                </a:lnTo>
                <a:lnTo>
                  <a:pt x="8547" y="7887"/>
                </a:lnTo>
                <a:lnTo>
                  <a:pt x="8401" y="7997"/>
                </a:lnTo>
                <a:lnTo>
                  <a:pt x="8180" y="8107"/>
                </a:lnTo>
                <a:lnTo>
                  <a:pt x="8144" y="8034"/>
                </a:lnTo>
                <a:lnTo>
                  <a:pt x="8144" y="7997"/>
                </a:lnTo>
                <a:lnTo>
                  <a:pt x="8070" y="7961"/>
                </a:lnTo>
                <a:lnTo>
                  <a:pt x="7630" y="6530"/>
                </a:lnTo>
                <a:lnTo>
                  <a:pt x="7337" y="5650"/>
                </a:lnTo>
                <a:lnTo>
                  <a:pt x="7153" y="5283"/>
                </a:lnTo>
                <a:lnTo>
                  <a:pt x="7080" y="5026"/>
                </a:lnTo>
                <a:lnTo>
                  <a:pt x="7080" y="4953"/>
                </a:lnTo>
                <a:lnTo>
                  <a:pt x="7080" y="4879"/>
                </a:lnTo>
                <a:lnTo>
                  <a:pt x="7117" y="4806"/>
                </a:lnTo>
                <a:lnTo>
                  <a:pt x="7153" y="4733"/>
                </a:lnTo>
                <a:lnTo>
                  <a:pt x="7117" y="4659"/>
                </a:lnTo>
                <a:lnTo>
                  <a:pt x="7080" y="4623"/>
                </a:lnTo>
                <a:lnTo>
                  <a:pt x="6860" y="4476"/>
                </a:lnTo>
                <a:lnTo>
                  <a:pt x="6750" y="4439"/>
                </a:lnTo>
                <a:lnTo>
                  <a:pt x="6640" y="4476"/>
                </a:lnTo>
                <a:lnTo>
                  <a:pt x="6603" y="4549"/>
                </a:lnTo>
                <a:lnTo>
                  <a:pt x="6603" y="4623"/>
                </a:lnTo>
                <a:lnTo>
                  <a:pt x="6640" y="4659"/>
                </a:lnTo>
                <a:lnTo>
                  <a:pt x="6677" y="4769"/>
                </a:lnTo>
                <a:lnTo>
                  <a:pt x="6640" y="4879"/>
                </a:lnTo>
                <a:lnTo>
                  <a:pt x="6640" y="5063"/>
                </a:lnTo>
                <a:lnTo>
                  <a:pt x="6713" y="5320"/>
                </a:lnTo>
                <a:lnTo>
                  <a:pt x="6787" y="5576"/>
                </a:lnTo>
                <a:lnTo>
                  <a:pt x="6970" y="6090"/>
                </a:lnTo>
                <a:lnTo>
                  <a:pt x="7667" y="8254"/>
                </a:lnTo>
                <a:lnTo>
                  <a:pt x="7300" y="8254"/>
                </a:lnTo>
                <a:lnTo>
                  <a:pt x="6970" y="8181"/>
                </a:lnTo>
                <a:lnTo>
                  <a:pt x="6970" y="8107"/>
                </a:lnTo>
                <a:lnTo>
                  <a:pt x="6970" y="8034"/>
                </a:lnTo>
                <a:lnTo>
                  <a:pt x="6897" y="7997"/>
                </a:lnTo>
                <a:lnTo>
                  <a:pt x="6530" y="6383"/>
                </a:lnTo>
                <a:lnTo>
                  <a:pt x="6310" y="5503"/>
                </a:lnTo>
                <a:lnTo>
                  <a:pt x="6200" y="5099"/>
                </a:lnTo>
                <a:lnTo>
                  <a:pt x="6090" y="4916"/>
                </a:lnTo>
                <a:lnTo>
                  <a:pt x="5980" y="4733"/>
                </a:lnTo>
                <a:lnTo>
                  <a:pt x="5943" y="4696"/>
                </a:lnTo>
                <a:lnTo>
                  <a:pt x="5906" y="4696"/>
                </a:lnTo>
                <a:lnTo>
                  <a:pt x="5833" y="4733"/>
                </a:lnTo>
                <a:lnTo>
                  <a:pt x="5833" y="4769"/>
                </a:lnTo>
                <a:lnTo>
                  <a:pt x="5796" y="4989"/>
                </a:lnTo>
                <a:lnTo>
                  <a:pt x="5796" y="5173"/>
                </a:lnTo>
                <a:lnTo>
                  <a:pt x="5870" y="5576"/>
                </a:lnTo>
                <a:lnTo>
                  <a:pt x="6053" y="6383"/>
                </a:lnTo>
                <a:lnTo>
                  <a:pt x="6420" y="7887"/>
                </a:lnTo>
                <a:lnTo>
                  <a:pt x="6420" y="7887"/>
                </a:lnTo>
                <a:lnTo>
                  <a:pt x="6163" y="7740"/>
                </a:lnTo>
                <a:lnTo>
                  <a:pt x="5980" y="7520"/>
                </a:lnTo>
                <a:lnTo>
                  <a:pt x="5759" y="7227"/>
                </a:lnTo>
                <a:lnTo>
                  <a:pt x="5576" y="6897"/>
                </a:lnTo>
                <a:lnTo>
                  <a:pt x="5466" y="6567"/>
                </a:lnTo>
                <a:lnTo>
                  <a:pt x="5393" y="6237"/>
                </a:lnTo>
                <a:lnTo>
                  <a:pt x="5246" y="5540"/>
                </a:lnTo>
                <a:lnTo>
                  <a:pt x="5173" y="5209"/>
                </a:lnTo>
                <a:lnTo>
                  <a:pt x="5063" y="4879"/>
                </a:lnTo>
                <a:lnTo>
                  <a:pt x="4916" y="4586"/>
                </a:lnTo>
                <a:lnTo>
                  <a:pt x="4732" y="4366"/>
                </a:lnTo>
                <a:lnTo>
                  <a:pt x="4512" y="4146"/>
                </a:lnTo>
                <a:lnTo>
                  <a:pt x="4292" y="3962"/>
                </a:lnTo>
                <a:lnTo>
                  <a:pt x="4035" y="3816"/>
                </a:lnTo>
                <a:lnTo>
                  <a:pt x="3779" y="3706"/>
                </a:lnTo>
                <a:lnTo>
                  <a:pt x="3485" y="3595"/>
                </a:lnTo>
                <a:lnTo>
                  <a:pt x="3192" y="3522"/>
                </a:lnTo>
                <a:lnTo>
                  <a:pt x="2862" y="3449"/>
                </a:lnTo>
                <a:lnTo>
                  <a:pt x="2128" y="3449"/>
                </a:lnTo>
                <a:lnTo>
                  <a:pt x="1798" y="3522"/>
                </a:lnTo>
                <a:lnTo>
                  <a:pt x="1101" y="3669"/>
                </a:lnTo>
                <a:lnTo>
                  <a:pt x="404" y="3889"/>
                </a:lnTo>
                <a:lnTo>
                  <a:pt x="184" y="3962"/>
                </a:lnTo>
                <a:lnTo>
                  <a:pt x="74" y="4036"/>
                </a:lnTo>
                <a:lnTo>
                  <a:pt x="0" y="4109"/>
                </a:lnTo>
                <a:lnTo>
                  <a:pt x="0" y="4182"/>
                </a:lnTo>
                <a:lnTo>
                  <a:pt x="0" y="4219"/>
                </a:lnTo>
                <a:lnTo>
                  <a:pt x="0" y="4402"/>
                </a:lnTo>
                <a:lnTo>
                  <a:pt x="37" y="4439"/>
                </a:lnTo>
                <a:lnTo>
                  <a:pt x="74" y="4513"/>
                </a:lnTo>
                <a:lnTo>
                  <a:pt x="257" y="4586"/>
                </a:lnTo>
                <a:lnTo>
                  <a:pt x="404" y="4586"/>
                </a:lnTo>
                <a:lnTo>
                  <a:pt x="514" y="4513"/>
                </a:lnTo>
                <a:lnTo>
                  <a:pt x="624" y="4439"/>
                </a:lnTo>
                <a:lnTo>
                  <a:pt x="881" y="4329"/>
                </a:lnTo>
                <a:lnTo>
                  <a:pt x="881" y="4366"/>
                </a:lnTo>
                <a:lnTo>
                  <a:pt x="881" y="4549"/>
                </a:lnTo>
                <a:lnTo>
                  <a:pt x="881" y="4696"/>
                </a:lnTo>
                <a:lnTo>
                  <a:pt x="954" y="5026"/>
                </a:lnTo>
                <a:lnTo>
                  <a:pt x="1211" y="5686"/>
                </a:lnTo>
                <a:lnTo>
                  <a:pt x="1468" y="6493"/>
                </a:lnTo>
                <a:lnTo>
                  <a:pt x="1761" y="7300"/>
                </a:lnTo>
                <a:lnTo>
                  <a:pt x="1798" y="7374"/>
                </a:lnTo>
                <a:lnTo>
                  <a:pt x="1871" y="7447"/>
                </a:lnTo>
                <a:lnTo>
                  <a:pt x="2055" y="7447"/>
                </a:lnTo>
                <a:lnTo>
                  <a:pt x="2128" y="7410"/>
                </a:lnTo>
                <a:lnTo>
                  <a:pt x="2165" y="7337"/>
                </a:lnTo>
                <a:lnTo>
                  <a:pt x="2201" y="7227"/>
                </a:lnTo>
                <a:lnTo>
                  <a:pt x="2201" y="7154"/>
                </a:lnTo>
                <a:lnTo>
                  <a:pt x="1945" y="6383"/>
                </a:lnTo>
                <a:lnTo>
                  <a:pt x="1688" y="5650"/>
                </a:lnTo>
                <a:lnTo>
                  <a:pt x="1468" y="4989"/>
                </a:lnTo>
                <a:lnTo>
                  <a:pt x="1321" y="4696"/>
                </a:lnTo>
                <a:lnTo>
                  <a:pt x="1138" y="4402"/>
                </a:lnTo>
                <a:lnTo>
                  <a:pt x="1211" y="4329"/>
                </a:lnTo>
                <a:lnTo>
                  <a:pt x="1248" y="4329"/>
                </a:lnTo>
                <a:lnTo>
                  <a:pt x="1248" y="4292"/>
                </a:lnTo>
                <a:lnTo>
                  <a:pt x="1211" y="4292"/>
                </a:lnTo>
                <a:lnTo>
                  <a:pt x="1174" y="4256"/>
                </a:lnTo>
                <a:lnTo>
                  <a:pt x="1138" y="4256"/>
                </a:lnTo>
                <a:lnTo>
                  <a:pt x="1504" y="4182"/>
                </a:lnTo>
                <a:lnTo>
                  <a:pt x="1871" y="4109"/>
                </a:lnTo>
                <a:lnTo>
                  <a:pt x="1945" y="4256"/>
                </a:lnTo>
                <a:lnTo>
                  <a:pt x="2055" y="4439"/>
                </a:lnTo>
                <a:lnTo>
                  <a:pt x="2238" y="4879"/>
                </a:lnTo>
                <a:lnTo>
                  <a:pt x="2421" y="5320"/>
                </a:lnTo>
                <a:lnTo>
                  <a:pt x="2495" y="5760"/>
                </a:lnTo>
                <a:lnTo>
                  <a:pt x="2605" y="6200"/>
                </a:lnTo>
                <a:lnTo>
                  <a:pt x="2715" y="6420"/>
                </a:lnTo>
                <a:lnTo>
                  <a:pt x="2788" y="6603"/>
                </a:lnTo>
                <a:lnTo>
                  <a:pt x="2935" y="6787"/>
                </a:lnTo>
                <a:lnTo>
                  <a:pt x="3082" y="6933"/>
                </a:lnTo>
                <a:lnTo>
                  <a:pt x="3228" y="6970"/>
                </a:lnTo>
                <a:lnTo>
                  <a:pt x="3302" y="6933"/>
                </a:lnTo>
                <a:lnTo>
                  <a:pt x="3375" y="6860"/>
                </a:lnTo>
                <a:lnTo>
                  <a:pt x="3375" y="6750"/>
                </a:lnTo>
                <a:lnTo>
                  <a:pt x="3302" y="6530"/>
                </a:lnTo>
                <a:lnTo>
                  <a:pt x="3192" y="6347"/>
                </a:lnTo>
                <a:lnTo>
                  <a:pt x="3082" y="6126"/>
                </a:lnTo>
                <a:lnTo>
                  <a:pt x="3008" y="5943"/>
                </a:lnTo>
                <a:lnTo>
                  <a:pt x="2898" y="5503"/>
                </a:lnTo>
                <a:lnTo>
                  <a:pt x="2788" y="5063"/>
                </a:lnTo>
                <a:lnTo>
                  <a:pt x="2605" y="4549"/>
                </a:lnTo>
                <a:lnTo>
                  <a:pt x="2458" y="4292"/>
                </a:lnTo>
                <a:lnTo>
                  <a:pt x="2311" y="4036"/>
                </a:lnTo>
                <a:lnTo>
                  <a:pt x="2752" y="4036"/>
                </a:lnTo>
                <a:lnTo>
                  <a:pt x="3192" y="4109"/>
                </a:lnTo>
                <a:lnTo>
                  <a:pt x="3192" y="4219"/>
                </a:lnTo>
                <a:lnTo>
                  <a:pt x="3228" y="4366"/>
                </a:lnTo>
                <a:lnTo>
                  <a:pt x="3302" y="4623"/>
                </a:lnTo>
                <a:lnTo>
                  <a:pt x="3522" y="5063"/>
                </a:lnTo>
                <a:lnTo>
                  <a:pt x="3779" y="5833"/>
                </a:lnTo>
                <a:lnTo>
                  <a:pt x="3852" y="5943"/>
                </a:lnTo>
                <a:lnTo>
                  <a:pt x="3889" y="6016"/>
                </a:lnTo>
                <a:lnTo>
                  <a:pt x="3962" y="6090"/>
                </a:lnTo>
                <a:lnTo>
                  <a:pt x="4109" y="6126"/>
                </a:lnTo>
                <a:lnTo>
                  <a:pt x="4146" y="6090"/>
                </a:lnTo>
                <a:lnTo>
                  <a:pt x="4219" y="6053"/>
                </a:lnTo>
                <a:lnTo>
                  <a:pt x="4292" y="5943"/>
                </a:lnTo>
                <a:lnTo>
                  <a:pt x="4292" y="5796"/>
                </a:lnTo>
                <a:lnTo>
                  <a:pt x="4256" y="5686"/>
                </a:lnTo>
                <a:lnTo>
                  <a:pt x="4182" y="5540"/>
                </a:lnTo>
                <a:lnTo>
                  <a:pt x="3852" y="4659"/>
                </a:lnTo>
                <a:lnTo>
                  <a:pt x="3669" y="4292"/>
                </a:lnTo>
                <a:lnTo>
                  <a:pt x="4035" y="4513"/>
                </a:lnTo>
                <a:lnTo>
                  <a:pt x="4182" y="4623"/>
                </a:lnTo>
                <a:lnTo>
                  <a:pt x="4329" y="4769"/>
                </a:lnTo>
                <a:lnTo>
                  <a:pt x="4439" y="4953"/>
                </a:lnTo>
                <a:lnTo>
                  <a:pt x="4512" y="5136"/>
                </a:lnTo>
                <a:lnTo>
                  <a:pt x="4659" y="5540"/>
                </a:lnTo>
                <a:lnTo>
                  <a:pt x="4806" y="6347"/>
                </a:lnTo>
                <a:lnTo>
                  <a:pt x="4842" y="6640"/>
                </a:lnTo>
                <a:lnTo>
                  <a:pt x="4952" y="6933"/>
                </a:lnTo>
                <a:lnTo>
                  <a:pt x="5063" y="7190"/>
                </a:lnTo>
                <a:lnTo>
                  <a:pt x="5209" y="7447"/>
                </a:lnTo>
                <a:lnTo>
                  <a:pt x="5393" y="7704"/>
                </a:lnTo>
                <a:lnTo>
                  <a:pt x="5576" y="7924"/>
                </a:lnTo>
                <a:lnTo>
                  <a:pt x="5759" y="8144"/>
                </a:lnTo>
                <a:lnTo>
                  <a:pt x="5980" y="8327"/>
                </a:lnTo>
                <a:lnTo>
                  <a:pt x="6236" y="8474"/>
                </a:lnTo>
                <a:lnTo>
                  <a:pt x="6493" y="8621"/>
                </a:lnTo>
                <a:lnTo>
                  <a:pt x="6750" y="8694"/>
                </a:lnTo>
                <a:lnTo>
                  <a:pt x="7043" y="8768"/>
                </a:lnTo>
                <a:lnTo>
                  <a:pt x="7300" y="8804"/>
                </a:lnTo>
                <a:lnTo>
                  <a:pt x="7924" y="8804"/>
                </a:lnTo>
                <a:lnTo>
                  <a:pt x="8217" y="8694"/>
                </a:lnTo>
                <a:lnTo>
                  <a:pt x="8511" y="8621"/>
                </a:lnTo>
                <a:lnTo>
                  <a:pt x="8731" y="8474"/>
                </a:lnTo>
                <a:lnTo>
                  <a:pt x="8951" y="8291"/>
                </a:lnTo>
                <a:lnTo>
                  <a:pt x="9171" y="8107"/>
                </a:lnTo>
                <a:lnTo>
                  <a:pt x="9354" y="7887"/>
                </a:lnTo>
                <a:lnTo>
                  <a:pt x="9464" y="7667"/>
                </a:lnTo>
                <a:lnTo>
                  <a:pt x="9611" y="7410"/>
                </a:lnTo>
                <a:lnTo>
                  <a:pt x="9684" y="7117"/>
                </a:lnTo>
                <a:lnTo>
                  <a:pt x="9721" y="6787"/>
                </a:lnTo>
                <a:lnTo>
                  <a:pt x="9758" y="6457"/>
                </a:lnTo>
                <a:lnTo>
                  <a:pt x="9721" y="6090"/>
                </a:lnTo>
                <a:lnTo>
                  <a:pt x="9684" y="5760"/>
                </a:lnTo>
                <a:lnTo>
                  <a:pt x="9538" y="5063"/>
                </a:lnTo>
                <a:lnTo>
                  <a:pt x="9354" y="4366"/>
                </a:lnTo>
                <a:lnTo>
                  <a:pt x="9024" y="2788"/>
                </a:lnTo>
                <a:lnTo>
                  <a:pt x="8951" y="2422"/>
                </a:lnTo>
                <a:lnTo>
                  <a:pt x="8951" y="2238"/>
                </a:lnTo>
                <a:lnTo>
                  <a:pt x="8951" y="2055"/>
                </a:lnTo>
                <a:lnTo>
                  <a:pt x="9024" y="2348"/>
                </a:lnTo>
                <a:lnTo>
                  <a:pt x="9098" y="2568"/>
                </a:lnTo>
                <a:lnTo>
                  <a:pt x="9244" y="2788"/>
                </a:lnTo>
                <a:lnTo>
                  <a:pt x="9391" y="3009"/>
                </a:lnTo>
                <a:lnTo>
                  <a:pt x="9501" y="3082"/>
                </a:lnTo>
                <a:lnTo>
                  <a:pt x="9611" y="3119"/>
                </a:lnTo>
                <a:lnTo>
                  <a:pt x="9684" y="3119"/>
                </a:lnTo>
                <a:lnTo>
                  <a:pt x="9758" y="3082"/>
                </a:lnTo>
                <a:lnTo>
                  <a:pt x="9794" y="3045"/>
                </a:lnTo>
                <a:lnTo>
                  <a:pt x="9831" y="2972"/>
                </a:lnTo>
                <a:lnTo>
                  <a:pt x="9758" y="2788"/>
                </a:lnTo>
                <a:lnTo>
                  <a:pt x="9648" y="2605"/>
                </a:lnTo>
                <a:lnTo>
                  <a:pt x="9464" y="2275"/>
                </a:lnTo>
                <a:lnTo>
                  <a:pt x="9318" y="1908"/>
                </a:lnTo>
                <a:lnTo>
                  <a:pt x="9244" y="1725"/>
                </a:lnTo>
                <a:lnTo>
                  <a:pt x="9134" y="1541"/>
                </a:lnTo>
                <a:lnTo>
                  <a:pt x="9171" y="1505"/>
                </a:lnTo>
                <a:lnTo>
                  <a:pt x="9354" y="1358"/>
                </a:lnTo>
                <a:lnTo>
                  <a:pt x="9538" y="1248"/>
                </a:lnTo>
                <a:lnTo>
                  <a:pt x="9978" y="1101"/>
                </a:lnTo>
                <a:lnTo>
                  <a:pt x="10051" y="1395"/>
                </a:lnTo>
                <a:lnTo>
                  <a:pt x="10125" y="1688"/>
                </a:lnTo>
                <a:lnTo>
                  <a:pt x="10345" y="2238"/>
                </a:lnTo>
                <a:lnTo>
                  <a:pt x="10418" y="2495"/>
                </a:lnTo>
                <a:lnTo>
                  <a:pt x="10491" y="2825"/>
                </a:lnTo>
                <a:lnTo>
                  <a:pt x="10565" y="2972"/>
                </a:lnTo>
                <a:lnTo>
                  <a:pt x="10638" y="3082"/>
                </a:lnTo>
                <a:lnTo>
                  <a:pt x="10748" y="3192"/>
                </a:lnTo>
                <a:lnTo>
                  <a:pt x="10858" y="3229"/>
                </a:lnTo>
                <a:lnTo>
                  <a:pt x="10968" y="3229"/>
                </a:lnTo>
                <a:lnTo>
                  <a:pt x="11042" y="3192"/>
                </a:lnTo>
                <a:lnTo>
                  <a:pt x="11115" y="3119"/>
                </a:lnTo>
                <a:lnTo>
                  <a:pt x="11115" y="3009"/>
                </a:lnTo>
                <a:lnTo>
                  <a:pt x="11115" y="2972"/>
                </a:lnTo>
                <a:lnTo>
                  <a:pt x="11078" y="2899"/>
                </a:lnTo>
                <a:lnTo>
                  <a:pt x="11005" y="2825"/>
                </a:lnTo>
                <a:lnTo>
                  <a:pt x="10932" y="2642"/>
                </a:lnTo>
                <a:lnTo>
                  <a:pt x="10895" y="2458"/>
                </a:lnTo>
                <a:lnTo>
                  <a:pt x="10675" y="1835"/>
                </a:lnTo>
                <a:lnTo>
                  <a:pt x="10528" y="1395"/>
                </a:lnTo>
                <a:lnTo>
                  <a:pt x="10418" y="1174"/>
                </a:lnTo>
                <a:lnTo>
                  <a:pt x="10308" y="991"/>
                </a:lnTo>
                <a:lnTo>
                  <a:pt x="10455" y="918"/>
                </a:lnTo>
                <a:lnTo>
                  <a:pt x="11005" y="734"/>
                </a:lnTo>
                <a:lnTo>
                  <a:pt x="11152" y="1174"/>
                </a:lnTo>
                <a:lnTo>
                  <a:pt x="11298" y="1615"/>
                </a:lnTo>
                <a:lnTo>
                  <a:pt x="11555" y="2348"/>
                </a:lnTo>
                <a:lnTo>
                  <a:pt x="11702" y="2678"/>
                </a:lnTo>
                <a:lnTo>
                  <a:pt x="11775" y="2788"/>
                </a:lnTo>
                <a:lnTo>
                  <a:pt x="11922" y="2899"/>
                </a:lnTo>
                <a:lnTo>
                  <a:pt x="11959" y="2935"/>
                </a:lnTo>
                <a:lnTo>
                  <a:pt x="12032" y="2899"/>
                </a:lnTo>
                <a:lnTo>
                  <a:pt x="12069" y="2899"/>
                </a:lnTo>
                <a:lnTo>
                  <a:pt x="12105" y="2825"/>
                </a:lnTo>
                <a:lnTo>
                  <a:pt x="12142" y="2715"/>
                </a:lnTo>
                <a:lnTo>
                  <a:pt x="12142" y="2568"/>
                </a:lnTo>
                <a:lnTo>
                  <a:pt x="12069" y="2275"/>
                </a:lnTo>
                <a:lnTo>
                  <a:pt x="11812" y="1688"/>
                </a:lnTo>
                <a:lnTo>
                  <a:pt x="11592" y="1101"/>
                </a:lnTo>
                <a:lnTo>
                  <a:pt x="11445" y="698"/>
                </a:lnTo>
                <a:lnTo>
                  <a:pt x="11372" y="588"/>
                </a:lnTo>
                <a:lnTo>
                  <a:pt x="11665" y="441"/>
                </a:lnTo>
                <a:lnTo>
                  <a:pt x="11922" y="294"/>
                </a:lnTo>
                <a:lnTo>
                  <a:pt x="12105" y="147"/>
                </a:lnTo>
                <a:lnTo>
                  <a:pt x="12142" y="111"/>
                </a:lnTo>
                <a:lnTo>
                  <a:pt x="12142" y="74"/>
                </a:lnTo>
                <a:lnTo>
                  <a:pt x="12105" y="37"/>
                </a:lnTo>
                <a:lnTo>
                  <a:pt x="12069" y="1"/>
                </a:lnTo>
                <a:close/>
                <a:moveTo>
                  <a:pt x="4072" y="7080"/>
                </a:moveTo>
                <a:lnTo>
                  <a:pt x="4035" y="7117"/>
                </a:lnTo>
                <a:lnTo>
                  <a:pt x="3999" y="7154"/>
                </a:lnTo>
                <a:lnTo>
                  <a:pt x="3999" y="7337"/>
                </a:lnTo>
                <a:lnTo>
                  <a:pt x="3999" y="7557"/>
                </a:lnTo>
                <a:lnTo>
                  <a:pt x="4072" y="7961"/>
                </a:lnTo>
                <a:lnTo>
                  <a:pt x="4219" y="8327"/>
                </a:lnTo>
                <a:lnTo>
                  <a:pt x="4366" y="8731"/>
                </a:lnTo>
                <a:lnTo>
                  <a:pt x="4439" y="8804"/>
                </a:lnTo>
                <a:lnTo>
                  <a:pt x="4182" y="8988"/>
                </a:lnTo>
                <a:lnTo>
                  <a:pt x="3889" y="9098"/>
                </a:lnTo>
                <a:lnTo>
                  <a:pt x="3852" y="8951"/>
                </a:lnTo>
                <a:lnTo>
                  <a:pt x="3815" y="8804"/>
                </a:lnTo>
                <a:lnTo>
                  <a:pt x="3669" y="8511"/>
                </a:lnTo>
                <a:lnTo>
                  <a:pt x="3522" y="8071"/>
                </a:lnTo>
                <a:lnTo>
                  <a:pt x="3449" y="7887"/>
                </a:lnTo>
                <a:lnTo>
                  <a:pt x="3339" y="7667"/>
                </a:lnTo>
                <a:lnTo>
                  <a:pt x="3228" y="7630"/>
                </a:lnTo>
                <a:lnTo>
                  <a:pt x="3155" y="7630"/>
                </a:lnTo>
                <a:lnTo>
                  <a:pt x="3045" y="7704"/>
                </a:lnTo>
                <a:lnTo>
                  <a:pt x="3045" y="7777"/>
                </a:lnTo>
                <a:lnTo>
                  <a:pt x="3082" y="7997"/>
                </a:lnTo>
                <a:lnTo>
                  <a:pt x="3118" y="8217"/>
                </a:lnTo>
                <a:lnTo>
                  <a:pt x="3265" y="8658"/>
                </a:lnTo>
                <a:lnTo>
                  <a:pt x="3339" y="8951"/>
                </a:lnTo>
                <a:lnTo>
                  <a:pt x="3412" y="9098"/>
                </a:lnTo>
                <a:lnTo>
                  <a:pt x="3485" y="9244"/>
                </a:lnTo>
                <a:lnTo>
                  <a:pt x="2825" y="9428"/>
                </a:lnTo>
                <a:lnTo>
                  <a:pt x="2788" y="9281"/>
                </a:lnTo>
                <a:lnTo>
                  <a:pt x="2642" y="8768"/>
                </a:lnTo>
                <a:lnTo>
                  <a:pt x="2532" y="8547"/>
                </a:lnTo>
                <a:lnTo>
                  <a:pt x="2385" y="8327"/>
                </a:lnTo>
                <a:lnTo>
                  <a:pt x="2385" y="8254"/>
                </a:lnTo>
                <a:lnTo>
                  <a:pt x="2385" y="8217"/>
                </a:lnTo>
                <a:lnTo>
                  <a:pt x="2421" y="8181"/>
                </a:lnTo>
                <a:lnTo>
                  <a:pt x="2421" y="8144"/>
                </a:lnTo>
                <a:lnTo>
                  <a:pt x="2421" y="8107"/>
                </a:lnTo>
                <a:lnTo>
                  <a:pt x="2385" y="8107"/>
                </a:lnTo>
                <a:lnTo>
                  <a:pt x="2275" y="8144"/>
                </a:lnTo>
                <a:lnTo>
                  <a:pt x="2128" y="8144"/>
                </a:lnTo>
                <a:lnTo>
                  <a:pt x="2055" y="8181"/>
                </a:lnTo>
                <a:lnTo>
                  <a:pt x="2018" y="8254"/>
                </a:lnTo>
                <a:lnTo>
                  <a:pt x="1981" y="8327"/>
                </a:lnTo>
                <a:lnTo>
                  <a:pt x="1981" y="8401"/>
                </a:lnTo>
                <a:lnTo>
                  <a:pt x="2165" y="8841"/>
                </a:lnTo>
                <a:lnTo>
                  <a:pt x="2348" y="9318"/>
                </a:lnTo>
                <a:lnTo>
                  <a:pt x="2385" y="9575"/>
                </a:lnTo>
                <a:lnTo>
                  <a:pt x="1945" y="9685"/>
                </a:lnTo>
                <a:lnTo>
                  <a:pt x="1871" y="9721"/>
                </a:lnTo>
                <a:lnTo>
                  <a:pt x="1798" y="9795"/>
                </a:lnTo>
                <a:lnTo>
                  <a:pt x="1798" y="9868"/>
                </a:lnTo>
                <a:lnTo>
                  <a:pt x="1761" y="9941"/>
                </a:lnTo>
                <a:lnTo>
                  <a:pt x="1798" y="10015"/>
                </a:lnTo>
                <a:lnTo>
                  <a:pt x="1835" y="10088"/>
                </a:lnTo>
                <a:lnTo>
                  <a:pt x="1908" y="10161"/>
                </a:lnTo>
                <a:lnTo>
                  <a:pt x="1981" y="10198"/>
                </a:lnTo>
                <a:lnTo>
                  <a:pt x="2275" y="10198"/>
                </a:lnTo>
                <a:lnTo>
                  <a:pt x="2385" y="10125"/>
                </a:lnTo>
                <a:lnTo>
                  <a:pt x="2495" y="10088"/>
                </a:lnTo>
                <a:lnTo>
                  <a:pt x="2532" y="10051"/>
                </a:lnTo>
                <a:lnTo>
                  <a:pt x="2568" y="10088"/>
                </a:lnTo>
                <a:lnTo>
                  <a:pt x="2605" y="10125"/>
                </a:lnTo>
                <a:lnTo>
                  <a:pt x="2678" y="10125"/>
                </a:lnTo>
                <a:lnTo>
                  <a:pt x="2788" y="10088"/>
                </a:lnTo>
                <a:lnTo>
                  <a:pt x="2825" y="9978"/>
                </a:lnTo>
                <a:lnTo>
                  <a:pt x="3265" y="9868"/>
                </a:lnTo>
                <a:lnTo>
                  <a:pt x="3742" y="9721"/>
                </a:lnTo>
                <a:lnTo>
                  <a:pt x="4146" y="9575"/>
                </a:lnTo>
                <a:lnTo>
                  <a:pt x="4549" y="9354"/>
                </a:lnTo>
                <a:lnTo>
                  <a:pt x="4732" y="9208"/>
                </a:lnTo>
                <a:lnTo>
                  <a:pt x="4879" y="9061"/>
                </a:lnTo>
                <a:lnTo>
                  <a:pt x="5026" y="8841"/>
                </a:lnTo>
                <a:lnTo>
                  <a:pt x="5136" y="8621"/>
                </a:lnTo>
                <a:lnTo>
                  <a:pt x="5209" y="8401"/>
                </a:lnTo>
                <a:lnTo>
                  <a:pt x="5173" y="8181"/>
                </a:lnTo>
                <a:lnTo>
                  <a:pt x="5099" y="7997"/>
                </a:lnTo>
                <a:lnTo>
                  <a:pt x="5026" y="7887"/>
                </a:lnTo>
                <a:lnTo>
                  <a:pt x="4952" y="7814"/>
                </a:lnTo>
                <a:lnTo>
                  <a:pt x="4842" y="7814"/>
                </a:lnTo>
                <a:lnTo>
                  <a:pt x="4806" y="7851"/>
                </a:lnTo>
                <a:lnTo>
                  <a:pt x="4806" y="7887"/>
                </a:lnTo>
                <a:lnTo>
                  <a:pt x="4732" y="8327"/>
                </a:lnTo>
                <a:lnTo>
                  <a:pt x="4512" y="7667"/>
                </a:lnTo>
                <a:lnTo>
                  <a:pt x="4366" y="7374"/>
                </a:lnTo>
                <a:lnTo>
                  <a:pt x="4182" y="7117"/>
                </a:lnTo>
                <a:lnTo>
                  <a:pt x="4146" y="708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2" name="Google Shape;282;p4"/>
          <p:cNvSpPr/>
          <p:nvPr/>
        </p:nvSpPr>
        <p:spPr>
          <a:xfrm>
            <a:off x="3606" y="6533642"/>
            <a:ext cx="240044" cy="498052"/>
          </a:xfrm>
          <a:custGeom>
            <a:avLst/>
            <a:gdLst/>
            <a:ahLst/>
            <a:cxnLst/>
            <a:rect l="l" t="t" r="r" b="b"/>
            <a:pathLst>
              <a:path w="6347" h="13169" extrusionOk="0">
                <a:moveTo>
                  <a:pt x="588" y="330"/>
                </a:moveTo>
                <a:lnTo>
                  <a:pt x="808" y="367"/>
                </a:lnTo>
                <a:lnTo>
                  <a:pt x="1028" y="440"/>
                </a:lnTo>
                <a:lnTo>
                  <a:pt x="1211" y="550"/>
                </a:lnTo>
                <a:lnTo>
                  <a:pt x="1395" y="734"/>
                </a:lnTo>
                <a:lnTo>
                  <a:pt x="1578" y="917"/>
                </a:lnTo>
                <a:lnTo>
                  <a:pt x="1688" y="1101"/>
                </a:lnTo>
                <a:lnTo>
                  <a:pt x="1798" y="1321"/>
                </a:lnTo>
                <a:lnTo>
                  <a:pt x="1908" y="1541"/>
                </a:lnTo>
                <a:lnTo>
                  <a:pt x="1982" y="1761"/>
                </a:lnTo>
                <a:lnTo>
                  <a:pt x="2018" y="2018"/>
                </a:lnTo>
                <a:lnTo>
                  <a:pt x="2018" y="2458"/>
                </a:lnTo>
                <a:lnTo>
                  <a:pt x="2018" y="2495"/>
                </a:lnTo>
                <a:lnTo>
                  <a:pt x="1982" y="2421"/>
                </a:lnTo>
                <a:lnTo>
                  <a:pt x="1762" y="1944"/>
                </a:lnTo>
                <a:lnTo>
                  <a:pt x="1615" y="1724"/>
                </a:lnTo>
                <a:lnTo>
                  <a:pt x="1432" y="1504"/>
                </a:lnTo>
                <a:lnTo>
                  <a:pt x="1395" y="1467"/>
                </a:lnTo>
                <a:lnTo>
                  <a:pt x="1322" y="1467"/>
                </a:lnTo>
                <a:lnTo>
                  <a:pt x="1285" y="1504"/>
                </a:lnTo>
                <a:lnTo>
                  <a:pt x="1285" y="1578"/>
                </a:lnTo>
                <a:lnTo>
                  <a:pt x="1322" y="1834"/>
                </a:lnTo>
                <a:lnTo>
                  <a:pt x="1395" y="2128"/>
                </a:lnTo>
                <a:lnTo>
                  <a:pt x="1615" y="2641"/>
                </a:lnTo>
                <a:lnTo>
                  <a:pt x="1725" y="2935"/>
                </a:lnTo>
                <a:lnTo>
                  <a:pt x="1615" y="2861"/>
                </a:lnTo>
                <a:lnTo>
                  <a:pt x="1468" y="2715"/>
                </a:lnTo>
                <a:lnTo>
                  <a:pt x="1248" y="2348"/>
                </a:lnTo>
                <a:lnTo>
                  <a:pt x="1065" y="1981"/>
                </a:lnTo>
                <a:lnTo>
                  <a:pt x="955" y="1724"/>
                </a:lnTo>
                <a:lnTo>
                  <a:pt x="845" y="1394"/>
                </a:lnTo>
                <a:lnTo>
                  <a:pt x="735" y="1027"/>
                </a:lnTo>
                <a:lnTo>
                  <a:pt x="661" y="697"/>
                </a:lnTo>
                <a:lnTo>
                  <a:pt x="588" y="330"/>
                </a:lnTo>
                <a:close/>
                <a:moveTo>
                  <a:pt x="3706" y="2825"/>
                </a:moveTo>
                <a:lnTo>
                  <a:pt x="3926" y="2861"/>
                </a:lnTo>
                <a:lnTo>
                  <a:pt x="4109" y="2935"/>
                </a:lnTo>
                <a:lnTo>
                  <a:pt x="4733" y="3118"/>
                </a:lnTo>
                <a:lnTo>
                  <a:pt x="4990" y="3228"/>
                </a:lnTo>
                <a:lnTo>
                  <a:pt x="5283" y="3375"/>
                </a:lnTo>
                <a:lnTo>
                  <a:pt x="5503" y="3522"/>
                </a:lnTo>
                <a:lnTo>
                  <a:pt x="5687" y="3668"/>
                </a:lnTo>
                <a:lnTo>
                  <a:pt x="5687" y="3668"/>
                </a:lnTo>
                <a:lnTo>
                  <a:pt x="5540" y="3632"/>
                </a:lnTo>
                <a:lnTo>
                  <a:pt x="5467" y="3632"/>
                </a:lnTo>
                <a:lnTo>
                  <a:pt x="5393" y="3705"/>
                </a:lnTo>
                <a:lnTo>
                  <a:pt x="5356" y="3778"/>
                </a:lnTo>
                <a:lnTo>
                  <a:pt x="5393" y="3888"/>
                </a:lnTo>
                <a:lnTo>
                  <a:pt x="5026" y="4035"/>
                </a:lnTo>
                <a:lnTo>
                  <a:pt x="4660" y="4109"/>
                </a:lnTo>
                <a:lnTo>
                  <a:pt x="4293" y="4182"/>
                </a:lnTo>
                <a:lnTo>
                  <a:pt x="3889" y="4182"/>
                </a:lnTo>
                <a:lnTo>
                  <a:pt x="3449" y="4109"/>
                </a:lnTo>
                <a:lnTo>
                  <a:pt x="3046" y="3999"/>
                </a:lnTo>
                <a:lnTo>
                  <a:pt x="2862" y="3925"/>
                </a:lnTo>
                <a:lnTo>
                  <a:pt x="2642" y="3815"/>
                </a:lnTo>
                <a:lnTo>
                  <a:pt x="2459" y="3668"/>
                </a:lnTo>
                <a:lnTo>
                  <a:pt x="2349" y="3595"/>
                </a:lnTo>
                <a:lnTo>
                  <a:pt x="2312" y="3522"/>
                </a:lnTo>
                <a:lnTo>
                  <a:pt x="2532" y="3668"/>
                </a:lnTo>
                <a:lnTo>
                  <a:pt x="2789" y="3815"/>
                </a:lnTo>
                <a:lnTo>
                  <a:pt x="3046" y="3888"/>
                </a:lnTo>
                <a:lnTo>
                  <a:pt x="3339" y="3999"/>
                </a:lnTo>
                <a:lnTo>
                  <a:pt x="3596" y="4035"/>
                </a:lnTo>
                <a:lnTo>
                  <a:pt x="3889" y="4109"/>
                </a:lnTo>
                <a:lnTo>
                  <a:pt x="4073" y="4109"/>
                </a:lnTo>
                <a:lnTo>
                  <a:pt x="4183" y="4072"/>
                </a:lnTo>
                <a:lnTo>
                  <a:pt x="4329" y="4035"/>
                </a:lnTo>
                <a:lnTo>
                  <a:pt x="4439" y="3962"/>
                </a:lnTo>
                <a:lnTo>
                  <a:pt x="4476" y="3888"/>
                </a:lnTo>
                <a:lnTo>
                  <a:pt x="4439" y="3778"/>
                </a:lnTo>
                <a:lnTo>
                  <a:pt x="4329" y="3705"/>
                </a:lnTo>
                <a:lnTo>
                  <a:pt x="4219" y="3632"/>
                </a:lnTo>
                <a:lnTo>
                  <a:pt x="3963" y="3595"/>
                </a:lnTo>
                <a:lnTo>
                  <a:pt x="3706" y="3558"/>
                </a:lnTo>
                <a:lnTo>
                  <a:pt x="3449" y="3522"/>
                </a:lnTo>
                <a:lnTo>
                  <a:pt x="2715" y="3338"/>
                </a:lnTo>
                <a:lnTo>
                  <a:pt x="2862" y="3228"/>
                </a:lnTo>
                <a:lnTo>
                  <a:pt x="3082" y="3081"/>
                </a:lnTo>
                <a:lnTo>
                  <a:pt x="3302" y="2935"/>
                </a:lnTo>
                <a:lnTo>
                  <a:pt x="3486" y="2861"/>
                </a:lnTo>
                <a:lnTo>
                  <a:pt x="3706" y="2825"/>
                </a:lnTo>
                <a:close/>
                <a:moveTo>
                  <a:pt x="1285" y="5686"/>
                </a:moveTo>
                <a:lnTo>
                  <a:pt x="1725" y="5723"/>
                </a:lnTo>
                <a:lnTo>
                  <a:pt x="1762" y="5723"/>
                </a:lnTo>
                <a:lnTo>
                  <a:pt x="1835" y="5869"/>
                </a:lnTo>
                <a:lnTo>
                  <a:pt x="1908" y="5943"/>
                </a:lnTo>
                <a:lnTo>
                  <a:pt x="2018" y="5943"/>
                </a:lnTo>
                <a:lnTo>
                  <a:pt x="2129" y="5869"/>
                </a:lnTo>
                <a:lnTo>
                  <a:pt x="2165" y="5759"/>
                </a:lnTo>
                <a:lnTo>
                  <a:pt x="2642" y="5796"/>
                </a:lnTo>
                <a:lnTo>
                  <a:pt x="3082" y="5796"/>
                </a:lnTo>
                <a:lnTo>
                  <a:pt x="3339" y="5833"/>
                </a:lnTo>
                <a:lnTo>
                  <a:pt x="3522" y="5869"/>
                </a:lnTo>
                <a:lnTo>
                  <a:pt x="3522" y="6016"/>
                </a:lnTo>
                <a:lnTo>
                  <a:pt x="3376" y="5979"/>
                </a:lnTo>
                <a:lnTo>
                  <a:pt x="3266" y="6016"/>
                </a:lnTo>
                <a:lnTo>
                  <a:pt x="3119" y="6089"/>
                </a:lnTo>
                <a:lnTo>
                  <a:pt x="3082" y="6163"/>
                </a:lnTo>
                <a:lnTo>
                  <a:pt x="3082" y="6236"/>
                </a:lnTo>
                <a:lnTo>
                  <a:pt x="2752" y="6236"/>
                </a:lnTo>
                <a:lnTo>
                  <a:pt x="1322" y="6163"/>
                </a:lnTo>
                <a:lnTo>
                  <a:pt x="808" y="6089"/>
                </a:lnTo>
                <a:lnTo>
                  <a:pt x="515" y="6053"/>
                </a:lnTo>
                <a:lnTo>
                  <a:pt x="258" y="6089"/>
                </a:lnTo>
                <a:lnTo>
                  <a:pt x="368" y="5943"/>
                </a:lnTo>
                <a:lnTo>
                  <a:pt x="515" y="5833"/>
                </a:lnTo>
                <a:lnTo>
                  <a:pt x="661" y="5723"/>
                </a:lnTo>
                <a:lnTo>
                  <a:pt x="808" y="5686"/>
                </a:lnTo>
                <a:close/>
                <a:moveTo>
                  <a:pt x="2239" y="6676"/>
                </a:moveTo>
                <a:lnTo>
                  <a:pt x="3009" y="6713"/>
                </a:lnTo>
                <a:lnTo>
                  <a:pt x="3156" y="6750"/>
                </a:lnTo>
                <a:lnTo>
                  <a:pt x="3156" y="7997"/>
                </a:lnTo>
                <a:lnTo>
                  <a:pt x="3119" y="9244"/>
                </a:lnTo>
                <a:lnTo>
                  <a:pt x="2422" y="9354"/>
                </a:lnTo>
                <a:lnTo>
                  <a:pt x="2422" y="8951"/>
                </a:lnTo>
                <a:lnTo>
                  <a:pt x="2312" y="7630"/>
                </a:lnTo>
                <a:lnTo>
                  <a:pt x="2275" y="6933"/>
                </a:lnTo>
                <a:lnTo>
                  <a:pt x="2239" y="6676"/>
                </a:lnTo>
                <a:close/>
                <a:moveTo>
                  <a:pt x="1065" y="6566"/>
                </a:moveTo>
                <a:lnTo>
                  <a:pt x="1872" y="6676"/>
                </a:lnTo>
                <a:lnTo>
                  <a:pt x="1835" y="6786"/>
                </a:lnTo>
                <a:lnTo>
                  <a:pt x="1835" y="6933"/>
                </a:lnTo>
                <a:lnTo>
                  <a:pt x="1872" y="7226"/>
                </a:lnTo>
                <a:lnTo>
                  <a:pt x="1945" y="8804"/>
                </a:lnTo>
                <a:lnTo>
                  <a:pt x="1982" y="9391"/>
                </a:lnTo>
                <a:lnTo>
                  <a:pt x="1542" y="9391"/>
                </a:lnTo>
                <a:lnTo>
                  <a:pt x="1101" y="9427"/>
                </a:lnTo>
                <a:lnTo>
                  <a:pt x="1028" y="8254"/>
                </a:lnTo>
                <a:lnTo>
                  <a:pt x="955" y="7410"/>
                </a:lnTo>
                <a:lnTo>
                  <a:pt x="918" y="6970"/>
                </a:lnTo>
                <a:lnTo>
                  <a:pt x="808" y="6566"/>
                </a:lnTo>
                <a:close/>
                <a:moveTo>
                  <a:pt x="3082" y="9721"/>
                </a:moveTo>
                <a:lnTo>
                  <a:pt x="3009" y="10454"/>
                </a:lnTo>
                <a:lnTo>
                  <a:pt x="2972" y="10454"/>
                </a:lnTo>
                <a:lnTo>
                  <a:pt x="2862" y="10418"/>
                </a:lnTo>
                <a:lnTo>
                  <a:pt x="2752" y="10418"/>
                </a:lnTo>
                <a:lnTo>
                  <a:pt x="2605" y="10454"/>
                </a:lnTo>
                <a:lnTo>
                  <a:pt x="2495" y="10528"/>
                </a:lnTo>
                <a:lnTo>
                  <a:pt x="2495" y="10418"/>
                </a:lnTo>
                <a:lnTo>
                  <a:pt x="2459" y="9831"/>
                </a:lnTo>
                <a:lnTo>
                  <a:pt x="2789" y="9794"/>
                </a:lnTo>
                <a:lnTo>
                  <a:pt x="3082" y="9721"/>
                </a:lnTo>
                <a:close/>
                <a:moveTo>
                  <a:pt x="1138" y="9758"/>
                </a:moveTo>
                <a:lnTo>
                  <a:pt x="1358" y="9831"/>
                </a:lnTo>
                <a:lnTo>
                  <a:pt x="1542" y="9831"/>
                </a:lnTo>
                <a:lnTo>
                  <a:pt x="1982" y="9868"/>
                </a:lnTo>
                <a:lnTo>
                  <a:pt x="2018" y="10088"/>
                </a:lnTo>
                <a:lnTo>
                  <a:pt x="1982" y="10124"/>
                </a:lnTo>
                <a:lnTo>
                  <a:pt x="1688" y="10088"/>
                </a:lnTo>
                <a:lnTo>
                  <a:pt x="1615" y="10124"/>
                </a:lnTo>
                <a:lnTo>
                  <a:pt x="1542" y="10161"/>
                </a:lnTo>
                <a:lnTo>
                  <a:pt x="1542" y="10234"/>
                </a:lnTo>
                <a:lnTo>
                  <a:pt x="1578" y="10308"/>
                </a:lnTo>
                <a:lnTo>
                  <a:pt x="1725" y="10454"/>
                </a:lnTo>
                <a:lnTo>
                  <a:pt x="1945" y="10491"/>
                </a:lnTo>
                <a:lnTo>
                  <a:pt x="2018" y="10491"/>
                </a:lnTo>
                <a:lnTo>
                  <a:pt x="2018" y="10748"/>
                </a:lnTo>
                <a:lnTo>
                  <a:pt x="1798" y="10785"/>
                </a:lnTo>
                <a:lnTo>
                  <a:pt x="1798" y="10748"/>
                </a:lnTo>
                <a:lnTo>
                  <a:pt x="1762" y="10748"/>
                </a:lnTo>
                <a:lnTo>
                  <a:pt x="1688" y="10785"/>
                </a:lnTo>
                <a:lnTo>
                  <a:pt x="1615" y="10821"/>
                </a:lnTo>
                <a:lnTo>
                  <a:pt x="1542" y="10895"/>
                </a:lnTo>
                <a:lnTo>
                  <a:pt x="1505" y="11005"/>
                </a:lnTo>
                <a:lnTo>
                  <a:pt x="1542" y="11078"/>
                </a:lnTo>
                <a:lnTo>
                  <a:pt x="1652" y="11151"/>
                </a:lnTo>
                <a:lnTo>
                  <a:pt x="2055" y="11151"/>
                </a:lnTo>
                <a:lnTo>
                  <a:pt x="2129" y="11408"/>
                </a:lnTo>
                <a:lnTo>
                  <a:pt x="2239" y="11592"/>
                </a:lnTo>
                <a:lnTo>
                  <a:pt x="2275" y="11628"/>
                </a:lnTo>
                <a:lnTo>
                  <a:pt x="2349" y="11628"/>
                </a:lnTo>
                <a:lnTo>
                  <a:pt x="2422" y="11592"/>
                </a:lnTo>
                <a:lnTo>
                  <a:pt x="2459" y="11555"/>
                </a:lnTo>
                <a:lnTo>
                  <a:pt x="2532" y="11371"/>
                </a:lnTo>
                <a:lnTo>
                  <a:pt x="2569" y="11188"/>
                </a:lnTo>
                <a:lnTo>
                  <a:pt x="2569" y="11005"/>
                </a:lnTo>
                <a:lnTo>
                  <a:pt x="2532" y="10785"/>
                </a:lnTo>
                <a:lnTo>
                  <a:pt x="2679" y="10821"/>
                </a:lnTo>
                <a:lnTo>
                  <a:pt x="3009" y="10821"/>
                </a:lnTo>
                <a:lnTo>
                  <a:pt x="2936" y="11408"/>
                </a:lnTo>
                <a:lnTo>
                  <a:pt x="2862" y="11812"/>
                </a:lnTo>
                <a:lnTo>
                  <a:pt x="2825" y="11995"/>
                </a:lnTo>
                <a:lnTo>
                  <a:pt x="2752" y="12178"/>
                </a:lnTo>
                <a:lnTo>
                  <a:pt x="2642" y="12362"/>
                </a:lnTo>
                <a:lnTo>
                  <a:pt x="2532" y="12472"/>
                </a:lnTo>
                <a:lnTo>
                  <a:pt x="2349" y="12582"/>
                </a:lnTo>
                <a:lnTo>
                  <a:pt x="2129" y="12619"/>
                </a:lnTo>
                <a:lnTo>
                  <a:pt x="1945" y="12619"/>
                </a:lnTo>
                <a:lnTo>
                  <a:pt x="1798" y="12582"/>
                </a:lnTo>
                <a:lnTo>
                  <a:pt x="1652" y="12472"/>
                </a:lnTo>
                <a:lnTo>
                  <a:pt x="1505" y="12362"/>
                </a:lnTo>
                <a:lnTo>
                  <a:pt x="1432" y="12215"/>
                </a:lnTo>
                <a:lnTo>
                  <a:pt x="1322" y="12068"/>
                </a:lnTo>
                <a:lnTo>
                  <a:pt x="1211" y="11738"/>
                </a:lnTo>
                <a:lnTo>
                  <a:pt x="1138" y="11335"/>
                </a:lnTo>
                <a:lnTo>
                  <a:pt x="1138" y="10858"/>
                </a:lnTo>
                <a:lnTo>
                  <a:pt x="1138" y="10014"/>
                </a:lnTo>
                <a:lnTo>
                  <a:pt x="1138" y="9758"/>
                </a:lnTo>
                <a:close/>
                <a:moveTo>
                  <a:pt x="625" y="0"/>
                </a:moveTo>
                <a:lnTo>
                  <a:pt x="478" y="37"/>
                </a:lnTo>
                <a:lnTo>
                  <a:pt x="331" y="110"/>
                </a:lnTo>
                <a:lnTo>
                  <a:pt x="294" y="184"/>
                </a:lnTo>
                <a:lnTo>
                  <a:pt x="294" y="220"/>
                </a:lnTo>
                <a:lnTo>
                  <a:pt x="294" y="294"/>
                </a:lnTo>
                <a:lnTo>
                  <a:pt x="331" y="330"/>
                </a:lnTo>
                <a:lnTo>
                  <a:pt x="294" y="587"/>
                </a:lnTo>
                <a:lnTo>
                  <a:pt x="294" y="844"/>
                </a:lnTo>
                <a:lnTo>
                  <a:pt x="331" y="1101"/>
                </a:lnTo>
                <a:lnTo>
                  <a:pt x="368" y="1321"/>
                </a:lnTo>
                <a:lnTo>
                  <a:pt x="551" y="1834"/>
                </a:lnTo>
                <a:lnTo>
                  <a:pt x="735" y="2274"/>
                </a:lnTo>
                <a:lnTo>
                  <a:pt x="918" y="2641"/>
                </a:lnTo>
                <a:lnTo>
                  <a:pt x="1175" y="3008"/>
                </a:lnTo>
                <a:lnTo>
                  <a:pt x="1322" y="3155"/>
                </a:lnTo>
                <a:lnTo>
                  <a:pt x="1505" y="3265"/>
                </a:lnTo>
                <a:lnTo>
                  <a:pt x="1652" y="3375"/>
                </a:lnTo>
                <a:lnTo>
                  <a:pt x="1872" y="3375"/>
                </a:lnTo>
                <a:lnTo>
                  <a:pt x="1798" y="3815"/>
                </a:lnTo>
                <a:lnTo>
                  <a:pt x="1725" y="4365"/>
                </a:lnTo>
                <a:lnTo>
                  <a:pt x="1725" y="4659"/>
                </a:lnTo>
                <a:lnTo>
                  <a:pt x="1762" y="4806"/>
                </a:lnTo>
                <a:lnTo>
                  <a:pt x="1798" y="4916"/>
                </a:lnTo>
                <a:lnTo>
                  <a:pt x="1762" y="5319"/>
                </a:lnTo>
                <a:lnTo>
                  <a:pt x="1615" y="5319"/>
                </a:lnTo>
                <a:lnTo>
                  <a:pt x="1138" y="5282"/>
                </a:lnTo>
                <a:lnTo>
                  <a:pt x="918" y="5246"/>
                </a:lnTo>
                <a:lnTo>
                  <a:pt x="698" y="5282"/>
                </a:lnTo>
                <a:lnTo>
                  <a:pt x="404" y="5392"/>
                </a:lnTo>
                <a:lnTo>
                  <a:pt x="294" y="5466"/>
                </a:lnTo>
                <a:lnTo>
                  <a:pt x="184" y="5576"/>
                </a:lnTo>
                <a:lnTo>
                  <a:pt x="111" y="5686"/>
                </a:lnTo>
                <a:lnTo>
                  <a:pt x="74" y="5796"/>
                </a:lnTo>
                <a:lnTo>
                  <a:pt x="38" y="5943"/>
                </a:lnTo>
                <a:lnTo>
                  <a:pt x="1" y="6089"/>
                </a:lnTo>
                <a:lnTo>
                  <a:pt x="38" y="6163"/>
                </a:lnTo>
                <a:lnTo>
                  <a:pt x="111" y="6199"/>
                </a:lnTo>
                <a:lnTo>
                  <a:pt x="38" y="6273"/>
                </a:lnTo>
                <a:lnTo>
                  <a:pt x="38" y="6346"/>
                </a:lnTo>
                <a:lnTo>
                  <a:pt x="38" y="6456"/>
                </a:lnTo>
                <a:lnTo>
                  <a:pt x="111" y="6530"/>
                </a:lnTo>
                <a:lnTo>
                  <a:pt x="184" y="6566"/>
                </a:lnTo>
                <a:lnTo>
                  <a:pt x="294" y="6566"/>
                </a:lnTo>
                <a:lnTo>
                  <a:pt x="368" y="6493"/>
                </a:lnTo>
                <a:lnTo>
                  <a:pt x="441" y="6493"/>
                </a:lnTo>
                <a:lnTo>
                  <a:pt x="441" y="6530"/>
                </a:lnTo>
                <a:lnTo>
                  <a:pt x="441" y="6786"/>
                </a:lnTo>
                <a:lnTo>
                  <a:pt x="441" y="7080"/>
                </a:lnTo>
                <a:lnTo>
                  <a:pt x="515" y="7593"/>
                </a:lnTo>
                <a:lnTo>
                  <a:pt x="588" y="8657"/>
                </a:lnTo>
                <a:lnTo>
                  <a:pt x="625" y="9721"/>
                </a:lnTo>
                <a:lnTo>
                  <a:pt x="625" y="10785"/>
                </a:lnTo>
                <a:lnTo>
                  <a:pt x="661" y="11225"/>
                </a:lnTo>
                <a:lnTo>
                  <a:pt x="698" y="11665"/>
                </a:lnTo>
                <a:lnTo>
                  <a:pt x="808" y="12105"/>
                </a:lnTo>
                <a:lnTo>
                  <a:pt x="881" y="12289"/>
                </a:lnTo>
                <a:lnTo>
                  <a:pt x="991" y="12509"/>
                </a:lnTo>
                <a:lnTo>
                  <a:pt x="1065" y="12655"/>
                </a:lnTo>
                <a:lnTo>
                  <a:pt x="1175" y="12765"/>
                </a:lnTo>
                <a:lnTo>
                  <a:pt x="1322" y="12912"/>
                </a:lnTo>
                <a:lnTo>
                  <a:pt x="1468" y="12985"/>
                </a:lnTo>
                <a:lnTo>
                  <a:pt x="1615" y="13059"/>
                </a:lnTo>
                <a:lnTo>
                  <a:pt x="1798" y="13096"/>
                </a:lnTo>
                <a:lnTo>
                  <a:pt x="1945" y="13132"/>
                </a:lnTo>
                <a:lnTo>
                  <a:pt x="2129" y="13169"/>
                </a:lnTo>
                <a:lnTo>
                  <a:pt x="2349" y="13132"/>
                </a:lnTo>
                <a:lnTo>
                  <a:pt x="2569" y="13096"/>
                </a:lnTo>
                <a:lnTo>
                  <a:pt x="2752" y="12985"/>
                </a:lnTo>
                <a:lnTo>
                  <a:pt x="2899" y="12875"/>
                </a:lnTo>
                <a:lnTo>
                  <a:pt x="3009" y="12765"/>
                </a:lnTo>
                <a:lnTo>
                  <a:pt x="3119" y="12582"/>
                </a:lnTo>
                <a:lnTo>
                  <a:pt x="3302" y="12215"/>
                </a:lnTo>
                <a:lnTo>
                  <a:pt x="3412" y="11812"/>
                </a:lnTo>
                <a:lnTo>
                  <a:pt x="3449" y="11408"/>
                </a:lnTo>
                <a:lnTo>
                  <a:pt x="3522" y="10601"/>
                </a:lnTo>
                <a:lnTo>
                  <a:pt x="3632" y="9647"/>
                </a:lnTo>
                <a:lnTo>
                  <a:pt x="3669" y="8657"/>
                </a:lnTo>
                <a:lnTo>
                  <a:pt x="3669" y="7667"/>
                </a:lnTo>
                <a:lnTo>
                  <a:pt x="3669" y="6676"/>
                </a:lnTo>
                <a:lnTo>
                  <a:pt x="3743" y="6603"/>
                </a:lnTo>
                <a:lnTo>
                  <a:pt x="3779" y="6530"/>
                </a:lnTo>
                <a:lnTo>
                  <a:pt x="3779" y="6456"/>
                </a:lnTo>
                <a:lnTo>
                  <a:pt x="3889" y="6273"/>
                </a:lnTo>
                <a:lnTo>
                  <a:pt x="3963" y="6053"/>
                </a:lnTo>
                <a:lnTo>
                  <a:pt x="3999" y="5833"/>
                </a:lnTo>
                <a:lnTo>
                  <a:pt x="3963" y="5723"/>
                </a:lnTo>
                <a:lnTo>
                  <a:pt x="3926" y="5612"/>
                </a:lnTo>
                <a:lnTo>
                  <a:pt x="3816" y="5502"/>
                </a:lnTo>
                <a:lnTo>
                  <a:pt x="3669" y="5429"/>
                </a:lnTo>
                <a:lnTo>
                  <a:pt x="3486" y="5392"/>
                </a:lnTo>
                <a:lnTo>
                  <a:pt x="3266" y="5356"/>
                </a:lnTo>
                <a:lnTo>
                  <a:pt x="2532" y="5356"/>
                </a:lnTo>
                <a:lnTo>
                  <a:pt x="2165" y="5319"/>
                </a:lnTo>
                <a:lnTo>
                  <a:pt x="2092" y="4806"/>
                </a:lnTo>
                <a:lnTo>
                  <a:pt x="2165" y="4585"/>
                </a:lnTo>
                <a:lnTo>
                  <a:pt x="2165" y="4365"/>
                </a:lnTo>
                <a:lnTo>
                  <a:pt x="2202" y="3962"/>
                </a:lnTo>
                <a:lnTo>
                  <a:pt x="2459" y="4145"/>
                </a:lnTo>
                <a:lnTo>
                  <a:pt x="2715" y="4292"/>
                </a:lnTo>
                <a:lnTo>
                  <a:pt x="2972" y="4402"/>
                </a:lnTo>
                <a:lnTo>
                  <a:pt x="3266" y="4475"/>
                </a:lnTo>
                <a:lnTo>
                  <a:pt x="3522" y="4549"/>
                </a:lnTo>
                <a:lnTo>
                  <a:pt x="3816" y="4585"/>
                </a:lnTo>
                <a:lnTo>
                  <a:pt x="4403" y="4585"/>
                </a:lnTo>
                <a:lnTo>
                  <a:pt x="4660" y="4549"/>
                </a:lnTo>
                <a:lnTo>
                  <a:pt x="4953" y="4475"/>
                </a:lnTo>
                <a:lnTo>
                  <a:pt x="5210" y="4402"/>
                </a:lnTo>
                <a:lnTo>
                  <a:pt x="5503" y="4292"/>
                </a:lnTo>
                <a:lnTo>
                  <a:pt x="5760" y="4182"/>
                </a:lnTo>
                <a:lnTo>
                  <a:pt x="5833" y="4109"/>
                </a:lnTo>
                <a:lnTo>
                  <a:pt x="5833" y="3999"/>
                </a:lnTo>
                <a:lnTo>
                  <a:pt x="5833" y="3888"/>
                </a:lnTo>
                <a:lnTo>
                  <a:pt x="5797" y="3778"/>
                </a:lnTo>
                <a:lnTo>
                  <a:pt x="5797" y="3778"/>
                </a:lnTo>
                <a:lnTo>
                  <a:pt x="5833" y="3815"/>
                </a:lnTo>
                <a:lnTo>
                  <a:pt x="5980" y="3962"/>
                </a:lnTo>
                <a:lnTo>
                  <a:pt x="6053" y="3999"/>
                </a:lnTo>
                <a:lnTo>
                  <a:pt x="6200" y="4035"/>
                </a:lnTo>
                <a:lnTo>
                  <a:pt x="6237" y="4035"/>
                </a:lnTo>
                <a:lnTo>
                  <a:pt x="6274" y="3999"/>
                </a:lnTo>
                <a:lnTo>
                  <a:pt x="6347" y="3888"/>
                </a:lnTo>
                <a:lnTo>
                  <a:pt x="6310" y="3742"/>
                </a:lnTo>
                <a:lnTo>
                  <a:pt x="6274" y="3632"/>
                </a:lnTo>
                <a:lnTo>
                  <a:pt x="6200" y="3522"/>
                </a:lnTo>
                <a:lnTo>
                  <a:pt x="6090" y="3375"/>
                </a:lnTo>
                <a:lnTo>
                  <a:pt x="5833" y="3192"/>
                </a:lnTo>
                <a:lnTo>
                  <a:pt x="5613" y="3045"/>
                </a:lnTo>
                <a:lnTo>
                  <a:pt x="5283" y="2861"/>
                </a:lnTo>
                <a:lnTo>
                  <a:pt x="4953" y="2715"/>
                </a:lnTo>
                <a:lnTo>
                  <a:pt x="4256" y="2495"/>
                </a:lnTo>
                <a:lnTo>
                  <a:pt x="3926" y="2421"/>
                </a:lnTo>
                <a:lnTo>
                  <a:pt x="3596" y="2385"/>
                </a:lnTo>
                <a:lnTo>
                  <a:pt x="3302" y="2458"/>
                </a:lnTo>
                <a:lnTo>
                  <a:pt x="2972" y="2605"/>
                </a:lnTo>
                <a:lnTo>
                  <a:pt x="2679" y="2788"/>
                </a:lnTo>
                <a:lnTo>
                  <a:pt x="2349" y="3081"/>
                </a:lnTo>
                <a:lnTo>
                  <a:pt x="2349" y="3045"/>
                </a:lnTo>
                <a:lnTo>
                  <a:pt x="2385" y="2788"/>
                </a:lnTo>
                <a:lnTo>
                  <a:pt x="2459" y="2568"/>
                </a:lnTo>
                <a:lnTo>
                  <a:pt x="2495" y="2458"/>
                </a:lnTo>
                <a:lnTo>
                  <a:pt x="2495" y="2311"/>
                </a:lnTo>
                <a:lnTo>
                  <a:pt x="2495" y="2201"/>
                </a:lnTo>
                <a:lnTo>
                  <a:pt x="2422" y="2128"/>
                </a:lnTo>
                <a:lnTo>
                  <a:pt x="2385" y="1871"/>
                </a:lnTo>
                <a:lnTo>
                  <a:pt x="2312" y="1614"/>
                </a:lnTo>
                <a:lnTo>
                  <a:pt x="2129" y="1137"/>
                </a:lnTo>
                <a:lnTo>
                  <a:pt x="2018" y="917"/>
                </a:lnTo>
                <a:lnTo>
                  <a:pt x="1835" y="661"/>
                </a:lnTo>
                <a:lnTo>
                  <a:pt x="1652" y="440"/>
                </a:lnTo>
                <a:lnTo>
                  <a:pt x="1395" y="220"/>
                </a:lnTo>
                <a:lnTo>
                  <a:pt x="1138" y="74"/>
                </a:lnTo>
                <a:lnTo>
                  <a:pt x="881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3" name="Google Shape;283;p4"/>
          <p:cNvSpPr/>
          <p:nvPr/>
        </p:nvSpPr>
        <p:spPr>
          <a:xfrm rot="1920548">
            <a:off x="10967401" y="833700"/>
            <a:ext cx="668696" cy="567409"/>
          </a:xfrm>
          <a:custGeom>
            <a:avLst/>
            <a:gdLst/>
            <a:ahLst/>
            <a:cxnLst/>
            <a:rect l="l" t="t" r="r" b="b"/>
            <a:pathLst>
              <a:path w="17681" h="15004" extrusionOk="0">
                <a:moveTo>
                  <a:pt x="6823" y="1981"/>
                </a:moveTo>
                <a:lnTo>
                  <a:pt x="6676" y="2018"/>
                </a:lnTo>
                <a:lnTo>
                  <a:pt x="6566" y="2055"/>
                </a:lnTo>
                <a:lnTo>
                  <a:pt x="6493" y="2201"/>
                </a:lnTo>
                <a:lnTo>
                  <a:pt x="6420" y="2385"/>
                </a:lnTo>
                <a:lnTo>
                  <a:pt x="6383" y="2531"/>
                </a:lnTo>
                <a:lnTo>
                  <a:pt x="6383" y="2641"/>
                </a:lnTo>
                <a:lnTo>
                  <a:pt x="6420" y="2752"/>
                </a:lnTo>
                <a:lnTo>
                  <a:pt x="6493" y="2825"/>
                </a:lnTo>
                <a:lnTo>
                  <a:pt x="6566" y="2862"/>
                </a:lnTo>
                <a:lnTo>
                  <a:pt x="6713" y="2862"/>
                </a:lnTo>
                <a:lnTo>
                  <a:pt x="6860" y="2825"/>
                </a:lnTo>
                <a:lnTo>
                  <a:pt x="6933" y="2752"/>
                </a:lnTo>
                <a:lnTo>
                  <a:pt x="7006" y="2641"/>
                </a:lnTo>
                <a:lnTo>
                  <a:pt x="7080" y="2531"/>
                </a:lnTo>
                <a:lnTo>
                  <a:pt x="7080" y="2421"/>
                </a:lnTo>
                <a:lnTo>
                  <a:pt x="7080" y="2275"/>
                </a:lnTo>
                <a:lnTo>
                  <a:pt x="7006" y="2165"/>
                </a:lnTo>
                <a:lnTo>
                  <a:pt x="6933" y="2055"/>
                </a:lnTo>
                <a:lnTo>
                  <a:pt x="6823" y="1981"/>
                </a:lnTo>
                <a:close/>
                <a:moveTo>
                  <a:pt x="5282" y="2641"/>
                </a:moveTo>
                <a:lnTo>
                  <a:pt x="5209" y="2678"/>
                </a:lnTo>
                <a:lnTo>
                  <a:pt x="5136" y="2715"/>
                </a:lnTo>
                <a:lnTo>
                  <a:pt x="5062" y="2788"/>
                </a:lnTo>
                <a:lnTo>
                  <a:pt x="5062" y="2898"/>
                </a:lnTo>
                <a:lnTo>
                  <a:pt x="5062" y="2935"/>
                </a:lnTo>
                <a:lnTo>
                  <a:pt x="4989" y="2972"/>
                </a:lnTo>
                <a:lnTo>
                  <a:pt x="4952" y="3045"/>
                </a:lnTo>
                <a:lnTo>
                  <a:pt x="4952" y="3118"/>
                </a:lnTo>
                <a:lnTo>
                  <a:pt x="4952" y="3228"/>
                </a:lnTo>
                <a:lnTo>
                  <a:pt x="5026" y="3338"/>
                </a:lnTo>
                <a:lnTo>
                  <a:pt x="5099" y="3412"/>
                </a:lnTo>
                <a:lnTo>
                  <a:pt x="5319" y="3412"/>
                </a:lnTo>
                <a:lnTo>
                  <a:pt x="5429" y="3338"/>
                </a:lnTo>
                <a:lnTo>
                  <a:pt x="5502" y="3265"/>
                </a:lnTo>
                <a:lnTo>
                  <a:pt x="5576" y="3155"/>
                </a:lnTo>
                <a:lnTo>
                  <a:pt x="5613" y="3008"/>
                </a:lnTo>
                <a:lnTo>
                  <a:pt x="5576" y="2862"/>
                </a:lnTo>
                <a:lnTo>
                  <a:pt x="5502" y="2752"/>
                </a:lnTo>
                <a:lnTo>
                  <a:pt x="5392" y="2678"/>
                </a:lnTo>
                <a:lnTo>
                  <a:pt x="5282" y="2641"/>
                </a:lnTo>
                <a:close/>
                <a:moveTo>
                  <a:pt x="6786" y="3559"/>
                </a:moveTo>
                <a:lnTo>
                  <a:pt x="6640" y="3595"/>
                </a:lnTo>
                <a:lnTo>
                  <a:pt x="6493" y="3705"/>
                </a:lnTo>
                <a:lnTo>
                  <a:pt x="6383" y="3815"/>
                </a:lnTo>
                <a:lnTo>
                  <a:pt x="6309" y="3962"/>
                </a:lnTo>
                <a:lnTo>
                  <a:pt x="6273" y="4109"/>
                </a:lnTo>
                <a:lnTo>
                  <a:pt x="6273" y="4255"/>
                </a:lnTo>
                <a:lnTo>
                  <a:pt x="6273" y="4366"/>
                </a:lnTo>
                <a:lnTo>
                  <a:pt x="6383" y="4439"/>
                </a:lnTo>
                <a:lnTo>
                  <a:pt x="6493" y="4476"/>
                </a:lnTo>
                <a:lnTo>
                  <a:pt x="6603" y="4439"/>
                </a:lnTo>
                <a:lnTo>
                  <a:pt x="6750" y="4329"/>
                </a:lnTo>
                <a:lnTo>
                  <a:pt x="6860" y="4329"/>
                </a:lnTo>
                <a:lnTo>
                  <a:pt x="6970" y="4292"/>
                </a:lnTo>
                <a:lnTo>
                  <a:pt x="7080" y="4182"/>
                </a:lnTo>
                <a:lnTo>
                  <a:pt x="7153" y="4035"/>
                </a:lnTo>
                <a:lnTo>
                  <a:pt x="7153" y="3852"/>
                </a:lnTo>
                <a:lnTo>
                  <a:pt x="7080" y="3705"/>
                </a:lnTo>
                <a:lnTo>
                  <a:pt x="7043" y="3632"/>
                </a:lnTo>
                <a:lnTo>
                  <a:pt x="6970" y="3595"/>
                </a:lnTo>
                <a:lnTo>
                  <a:pt x="6786" y="3559"/>
                </a:lnTo>
                <a:close/>
                <a:moveTo>
                  <a:pt x="4806" y="5979"/>
                </a:moveTo>
                <a:lnTo>
                  <a:pt x="4622" y="6090"/>
                </a:lnTo>
                <a:lnTo>
                  <a:pt x="4439" y="6200"/>
                </a:lnTo>
                <a:lnTo>
                  <a:pt x="4402" y="6236"/>
                </a:lnTo>
                <a:lnTo>
                  <a:pt x="4329" y="6310"/>
                </a:lnTo>
                <a:lnTo>
                  <a:pt x="4255" y="6383"/>
                </a:lnTo>
                <a:lnTo>
                  <a:pt x="4219" y="6493"/>
                </a:lnTo>
                <a:lnTo>
                  <a:pt x="4219" y="6566"/>
                </a:lnTo>
                <a:lnTo>
                  <a:pt x="4255" y="6713"/>
                </a:lnTo>
                <a:lnTo>
                  <a:pt x="4329" y="6860"/>
                </a:lnTo>
                <a:lnTo>
                  <a:pt x="4365" y="6897"/>
                </a:lnTo>
                <a:lnTo>
                  <a:pt x="4475" y="6970"/>
                </a:lnTo>
                <a:lnTo>
                  <a:pt x="4585" y="7007"/>
                </a:lnTo>
                <a:lnTo>
                  <a:pt x="4696" y="7043"/>
                </a:lnTo>
                <a:lnTo>
                  <a:pt x="4842" y="7007"/>
                </a:lnTo>
                <a:lnTo>
                  <a:pt x="4952" y="6970"/>
                </a:lnTo>
                <a:lnTo>
                  <a:pt x="5026" y="6897"/>
                </a:lnTo>
                <a:lnTo>
                  <a:pt x="5209" y="6750"/>
                </a:lnTo>
                <a:lnTo>
                  <a:pt x="5282" y="6640"/>
                </a:lnTo>
                <a:lnTo>
                  <a:pt x="5319" y="6493"/>
                </a:lnTo>
                <a:lnTo>
                  <a:pt x="5356" y="6346"/>
                </a:lnTo>
                <a:lnTo>
                  <a:pt x="5356" y="6236"/>
                </a:lnTo>
                <a:lnTo>
                  <a:pt x="5282" y="6126"/>
                </a:lnTo>
                <a:lnTo>
                  <a:pt x="5209" y="6053"/>
                </a:lnTo>
                <a:lnTo>
                  <a:pt x="5136" y="5979"/>
                </a:lnTo>
                <a:close/>
                <a:moveTo>
                  <a:pt x="4219" y="4916"/>
                </a:moveTo>
                <a:lnTo>
                  <a:pt x="4219" y="5062"/>
                </a:lnTo>
                <a:lnTo>
                  <a:pt x="4255" y="5136"/>
                </a:lnTo>
                <a:lnTo>
                  <a:pt x="4292" y="5173"/>
                </a:lnTo>
                <a:lnTo>
                  <a:pt x="4439" y="5209"/>
                </a:lnTo>
                <a:lnTo>
                  <a:pt x="4549" y="5173"/>
                </a:lnTo>
                <a:lnTo>
                  <a:pt x="4585" y="5136"/>
                </a:lnTo>
                <a:lnTo>
                  <a:pt x="4622" y="5062"/>
                </a:lnTo>
                <a:lnTo>
                  <a:pt x="4659" y="5026"/>
                </a:lnTo>
                <a:lnTo>
                  <a:pt x="4989" y="5136"/>
                </a:lnTo>
                <a:lnTo>
                  <a:pt x="5319" y="5209"/>
                </a:lnTo>
                <a:lnTo>
                  <a:pt x="5392" y="5319"/>
                </a:lnTo>
                <a:lnTo>
                  <a:pt x="5466" y="5429"/>
                </a:lnTo>
                <a:lnTo>
                  <a:pt x="5686" y="5613"/>
                </a:lnTo>
                <a:lnTo>
                  <a:pt x="5869" y="5833"/>
                </a:lnTo>
                <a:lnTo>
                  <a:pt x="5979" y="6053"/>
                </a:lnTo>
                <a:lnTo>
                  <a:pt x="6016" y="6273"/>
                </a:lnTo>
                <a:lnTo>
                  <a:pt x="5979" y="6530"/>
                </a:lnTo>
                <a:lnTo>
                  <a:pt x="5943" y="6676"/>
                </a:lnTo>
                <a:lnTo>
                  <a:pt x="5869" y="6823"/>
                </a:lnTo>
                <a:lnTo>
                  <a:pt x="5686" y="7080"/>
                </a:lnTo>
                <a:lnTo>
                  <a:pt x="5466" y="7227"/>
                </a:lnTo>
                <a:lnTo>
                  <a:pt x="5209" y="7373"/>
                </a:lnTo>
                <a:lnTo>
                  <a:pt x="4916" y="7447"/>
                </a:lnTo>
                <a:lnTo>
                  <a:pt x="4622" y="7483"/>
                </a:lnTo>
                <a:lnTo>
                  <a:pt x="4329" y="7520"/>
                </a:lnTo>
                <a:lnTo>
                  <a:pt x="4035" y="7483"/>
                </a:lnTo>
                <a:lnTo>
                  <a:pt x="3778" y="7447"/>
                </a:lnTo>
                <a:lnTo>
                  <a:pt x="3485" y="7337"/>
                </a:lnTo>
                <a:lnTo>
                  <a:pt x="3338" y="7227"/>
                </a:lnTo>
                <a:lnTo>
                  <a:pt x="3228" y="7080"/>
                </a:lnTo>
                <a:lnTo>
                  <a:pt x="3155" y="6897"/>
                </a:lnTo>
                <a:lnTo>
                  <a:pt x="3118" y="6713"/>
                </a:lnTo>
                <a:lnTo>
                  <a:pt x="3082" y="6383"/>
                </a:lnTo>
                <a:lnTo>
                  <a:pt x="3155" y="6090"/>
                </a:lnTo>
                <a:lnTo>
                  <a:pt x="3228" y="5796"/>
                </a:lnTo>
                <a:lnTo>
                  <a:pt x="3375" y="5539"/>
                </a:lnTo>
                <a:lnTo>
                  <a:pt x="3558" y="5319"/>
                </a:lnTo>
                <a:lnTo>
                  <a:pt x="3742" y="5173"/>
                </a:lnTo>
                <a:lnTo>
                  <a:pt x="3962" y="5026"/>
                </a:lnTo>
                <a:lnTo>
                  <a:pt x="4219" y="4916"/>
                </a:lnTo>
                <a:close/>
                <a:moveTo>
                  <a:pt x="11628" y="7190"/>
                </a:moveTo>
                <a:lnTo>
                  <a:pt x="11958" y="7263"/>
                </a:lnTo>
                <a:lnTo>
                  <a:pt x="12252" y="7263"/>
                </a:lnTo>
                <a:lnTo>
                  <a:pt x="12362" y="7227"/>
                </a:lnTo>
                <a:lnTo>
                  <a:pt x="12435" y="7447"/>
                </a:lnTo>
                <a:lnTo>
                  <a:pt x="12509" y="7704"/>
                </a:lnTo>
                <a:lnTo>
                  <a:pt x="12509" y="7814"/>
                </a:lnTo>
                <a:lnTo>
                  <a:pt x="12472" y="7814"/>
                </a:lnTo>
                <a:lnTo>
                  <a:pt x="12399" y="7850"/>
                </a:lnTo>
                <a:lnTo>
                  <a:pt x="12399" y="7887"/>
                </a:lnTo>
                <a:lnTo>
                  <a:pt x="12252" y="7814"/>
                </a:lnTo>
                <a:lnTo>
                  <a:pt x="11738" y="7557"/>
                </a:lnTo>
                <a:lnTo>
                  <a:pt x="11702" y="7483"/>
                </a:lnTo>
                <a:lnTo>
                  <a:pt x="11628" y="7373"/>
                </a:lnTo>
                <a:lnTo>
                  <a:pt x="11628" y="7190"/>
                </a:lnTo>
                <a:close/>
                <a:moveTo>
                  <a:pt x="4329" y="4402"/>
                </a:moveTo>
                <a:lnTo>
                  <a:pt x="4255" y="4476"/>
                </a:lnTo>
                <a:lnTo>
                  <a:pt x="4035" y="4512"/>
                </a:lnTo>
                <a:lnTo>
                  <a:pt x="3815" y="4622"/>
                </a:lnTo>
                <a:lnTo>
                  <a:pt x="3632" y="4732"/>
                </a:lnTo>
                <a:lnTo>
                  <a:pt x="3448" y="4842"/>
                </a:lnTo>
                <a:lnTo>
                  <a:pt x="3265" y="4989"/>
                </a:lnTo>
                <a:lnTo>
                  <a:pt x="3082" y="5173"/>
                </a:lnTo>
                <a:lnTo>
                  <a:pt x="2971" y="5356"/>
                </a:lnTo>
                <a:lnTo>
                  <a:pt x="2825" y="5576"/>
                </a:lnTo>
                <a:lnTo>
                  <a:pt x="2715" y="5906"/>
                </a:lnTo>
                <a:lnTo>
                  <a:pt x="2641" y="6236"/>
                </a:lnTo>
                <a:lnTo>
                  <a:pt x="2641" y="6603"/>
                </a:lnTo>
                <a:lnTo>
                  <a:pt x="2678" y="6933"/>
                </a:lnTo>
                <a:lnTo>
                  <a:pt x="2825" y="7263"/>
                </a:lnTo>
                <a:lnTo>
                  <a:pt x="3008" y="7520"/>
                </a:lnTo>
                <a:lnTo>
                  <a:pt x="3118" y="7667"/>
                </a:lnTo>
                <a:lnTo>
                  <a:pt x="3265" y="7740"/>
                </a:lnTo>
                <a:lnTo>
                  <a:pt x="3412" y="7850"/>
                </a:lnTo>
                <a:lnTo>
                  <a:pt x="3595" y="7887"/>
                </a:lnTo>
                <a:lnTo>
                  <a:pt x="3962" y="7997"/>
                </a:lnTo>
                <a:lnTo>
                  <a:pt x="4292" y="8034"/>
                </a:lnTo>
                <a:lnTo>
                  <a:pt x="4659" y="7997"/>
                </a:lnTo>
                <a:lnTo>
                  <a:pt x="5026" y="7960"/>
                </a:lnTo>
                <a:lnTo>
                  <a:pt x="5356" y="7850"/>
                </a:lnTo>
                <a:lnTo>
                  <a:pt x="5686" y="7704"/>
                </a:lnTo>
                <a:lnTo>
                  <a:pt x="5979" y="7483"/>
                </a:lnTo>
                <a:lnTo>
                  <a:pt x="6236" y="7227"/>
                </a:lnTo>
                <a:lnTo>
                  <a:pt x="6383" y="6933"/>
                </a:lnTo>
                <a:lnTo>
                  <a:pt x="6456" y="6640"/>
                </a:lnTo>
                <a:lnTo>
                  <a:pt x="6530" y="6346"/>
                </a:lnTo>
                <a:lnTo>
                  <a:pt x="6493" y="6016"/>
                </a:lnTo>
                <a:lnTo>
                  <a:pt x="6420" y="5759"/>
                </a:lnTo>
                <a:lnTo>
                  <a:pt x="6273" y="5503"/>
                </a:lnTo>
                <a:lnTo>
                  <a:pt x="6163" y="5393"/>
                </a:lnTo>
                <a:lnTo>
                  <a:pt x="5979" y="5246"/>
                </a:lnTo>
                <a:lnTo>
                  <a:pt x="5833" y="5099"/>
                </a:lnTo>
                <a:lnTo>
                  <a:pt x="5796" y="5026"/>
                </a:lnTo>
                <a:lnTo>
                  <a:pt x="5796" y="4952"/>
                </a:lnTo>
                <a:lnTo>
                  <a:pt x="5759" y="4879"/>
                </a:lnTo>
                <a:lnTo>
                  <a:pt x="5723" y="4806"/>
                </a:lnTo>
                <a:lnTo>
                  <a:pt x="5649" y="4732"/>
                </a:lnTo>
                <a:lnTo>
                  <a:pt x="5539" y="4696"/>
                </a:lnTo>
                <a:lnTo>
                  <a:pt x="5209" y="4659"/>
                </a:lnTo>
                <a:lnTo>
                  <a:pt x="5136" y="4586"/>
                </a:lnTo>
                <a:lnTo>
                  <a:pt x="5136" y="4512"/>
                </a:lnTo>
                <a:lnTo>
                  <a:pt x="5062" y="4439"/>
                </a:lnTo>
                <a:lnTo>
                  <a:pt x="4585" y="4439"/>
                </a:lnTo>
                <a:lnTo>
                  <a:pt x="4475" y="4402"/>
                </a:lnTo>
                <a:close/>
                <a:moveTo>
                  <a:pt x="1761" y="7447"/>
                </a:moveTo>
                <a:lnTo>
                  <a:pt x="1908" y="7483"/>
                </a:lnTo>
                <a:lnTo>
                  <a:pt x="2054" y="7520"/>
                </a:lnTo>
                <a:lnTo>
                  <a:pt x="2164" y="7630"/>
                </a:lnTo>
                <a:lnTo>
                  <a:pt x="2275" y="7740"/>
                </a:lnTo>
                <a:lnTo>
                  <a:pt x="2348" y="7887"/>
                </a:lnTo>
                <a:lnTo>
                  <a:pt x="2348" y="8070"/>
                </a:lnTo>
                <a:lnTo>
                  <a:pt x="2348" y="8107"/>
                </a:lnTo>
                <a:lnTo>
                  <a:pt x="2311" y="8144"/>
                </a:lnTo>
                <a:lnTo>
                  <a:pt x="2238" y="8144"/>
                </a:lnTo>
                <a:lnTo>
                  <a:pt x="2128" y="8070"/>
                </a:lnTo>
                <a:lnTo>
                  <a:pt x="2018" y="7960"/>
                </a:lnTo>
                <a:lnTo>
                  <a:pt x="1908" y="7814"/>
                </a:lnTo>
                <a:lnTo>
                  <a:pt x="1724" y="7520"/>
                </a:lnTo>
                <a:lnTo>
                  <a:pt x="1651" y="7447"/>
                </a:lnTo>
                <a:close/>
                <a:moveTo>
                  <a:pt x="14233" y="7630"/>
                </a:moveTo>
                <a:lnTo>
                  <a:pt x="14159" y="7667"/>
                </a:lnTo>
                <a:lnTo>
                  <a:pt x="14123" y="7740"/>
                </a:lnTo>
                <a:lnTo>
                  <a:pt x="14013" y="7960"/>
                </a:lnTo>
                <a:lnTo>
                  <a:pt x="14013" y="8070"/>
                </a:lnTo>
                <a:lnTo>
                  <a:pt x="14049" y="8180"/>
                </a:lnTo>
                <a:lnTo>
                  <a:pt x="14086" y="8254"/>
                </a:lnTo>
                <a:lnTo>
                  <a:pt x="14159" y="8290"/>
                </a:lnTo>
                <a:lnTo>
                  <a:pt x="14306" y="8290"/>
                </a:lnTo>
                <a:lnTo>
                  <a:pt x="14416" y="8254"/>
                </a:lnTo>
                <a:lnTo>
                  <a:pt x="14453" y="8180"/>
                </a:lnTo>
                <a:lnTo>
                  <a:pt x="14490" y="8107"/>
                </a:lnTo>
                <a:lnTo>
                  <a:pt x="14490" y="7997"/>
                </a:lnTo>
                <a:lnTo>
                  <a:pt x="14490" y="7924"/>
                </a:lnTo>
                <a:lnTo>
                  <a:pt x="14490" y="7777"/>
                </a:lnTo>
                <a:lnTo>
                  <a:pt x="14453" y="7704"/>
                </a:lnTo>
                <a:lnTo>
                  <a:pt x="14416" y="7667"/>
                </a:lnTo>
                <a:lnTo>
                  <a:pt x="14306" y="7630"/>
                </a:lnTo>
                <a:close/>
                <a:moveTo>
                  <a:pt x="7410" y="6236"/>
                </a:moveTo>
                <a:lnTo>
                  <a:pt x="7300" y="6310"/>
                </a:lnTo>
                <a:lnTo>
                  <a:pt x="7227" y="6346"/>
                </a:lnTo>
                <a:lnTo>
                  <a:pt x="7190" y="6420"/>
                </a:lnTo>
                <a:lnTo>
                  <a:pt x="7153" y="6566"/>
                </a:lnTo>
                <a:lnTo>
                  <a:pt x="7153" y="6750"/>
                </a:lnTo>
                <a:lnTo>
                  <a:pt x="7190" y="6933"/>
                </a:lnTo>
                <a:lnTo>
                  <a:pt x="7227" y="7007"/>
                </a:lnTo>
                <a:lnTo>
                  <a:pt x="7300" y="7080"/>
                </a:lnTo>
                <a:lnTo>
                  <a:pt x="7667" y="7153"/>
                </a:lnTo>
                <a:lnTo>
                  <a:pt x="7410" y="7373"/>
                </a:lnTo>
                <a:lnTo>
                  <a:pt x="7263" y="7520"/>
                </a:lnTo>
                <a:lnTo>
                  <a:pt x="7190" y="7593"/>
                </a:lnTo>
                <a:lnTo>
                  <a:pt x="7153" y="7704"/>
                </a:lnTo>
                <a:lnTo>
                  <a:pt x="7153" y="7887"/>
                </a:lnTo>
                <a:lnTo>
                  <a:pt x="7227" y="8070"/>
                </a:lnTo>
                <a:lnTo>
                  <a:pt x="7337" y="8180"/>
                </a:lnTo>
                <a:lnTo>
                  <a:pt x="7483" y="8290"/>
                </a:lnTo>
                <a:lnTo>
                  <a:pt x="7520" y="8400"/>
                </a:lnTo>
                <a:lnTo>
                  <a:pt x="7557" y="8474"/>
                </a:lnTo>
                <a:lnTo>
                  <a:pt x="7593" y="8511"/>
                </a:lnTo>
                <a:lnTo>
                  <a:pt x="7740" y="8511"/>
                </a:lnTo>
                <a:lnTo>
                  <a:pt x="7813" y="8437"/>
                </a:lnTo>
                <a:lnTo>
                  <a:pt x="7850" y="8364"/>
                </a:lnTo>
                <a:lnTo>
                  <a:pt x="7923" y="8217"/>
                </a:lnTo>
                <a:lnTo>
                  <a:pt x="7923" y="8144"/>
                </a:lnTo>
                <a:lnTo>
                  <a:pt x="7887" y="8070"/>
                </a:lnTo>
                <a:lnTo>
                  <a:pt x="7850" y="7997"/>
                </a:lnTo>
                <a:lnTo>
                  <a:pt x="7777" y="7960"/>
                </a:lnTo>
                <a:lnTo>
                  <a:pt x="7667" y="7924"/>
                </a:lnTo>
                <a:lnTo>
                  <a:pt x="7630" y="7887"/>
                </a:lnTo>
                <a:lnTo>
                  <a:pt x="7630" y="7814"/>
                </a:lnTo>
                <a:lnTo>
                  <a:pt x="7630" y="7777"/>
                </a:lnTo>
                <a:lnTo>
                  <a:pt x="7703" y="7667"/>
                </a:lnTo>
                <a:lnTo>
                  <a:pt x="7850" y="7593"/>
                </a:lnTo>
                <a:lnTo>
                  <a:pt x="7997" y="7410"/>
                </a:lnTo>
                <a:lnTo>
                  <a:pt x="8107" y="7190"/>
                </a:lnTo>
                <a:lnTo>
                  <a:pt x="8107" y="7080"/>
                </a:lnTo>
                <a:lnTo>
                  <a:pt x="8070" y="6970"/>
                </a:lnTo>
                <a:lnTo>
                  <a:pt x="8034" y="6897"/>
                </a:lnTo>
                <a:lnTo>
                  <a:pt x="7960" y="6823"/>
                </a:lnTo>
                <a:lnTo>
                  <a:pt x="7740" y="6750"/>
                </a:lnTo>
                <a:lnTo>
                  <a:pt x="7520" y="6713"/>
                </a:lnTo>
                <a:lnTo>
                  <a:pt x="7557" y="6566"/>
                </a:lnTo>
                <a:lnTo>
                  <a:pt x="7593" y="6493"/>
                </a:lnTo>
                <a:lnTo>
                  <a:pt x="7667" y="6456"/>
                </a:lnTo>
                <a:lnTo>
                  <a:pt x="7703" y="6383"/>
                </a:lnTo>
                <a:lnTo>
                  <a:pt x="7667" y="6310"/>
                </a:lnTo>
                <a:lnTo>
                  <a:pt x="7593" y="6236"/>
                </a:lnTo>
                <a:close/>
                <a:moveTo>
                  <a:pt x="1651" y="6897"/>
                </a:moveTo>
                <a:lnTo>
                  <a:pt x="1578" y="6933"/>
                </a:lnTo>
                <a:lnTo>
                  <a:pt x="1541" y="7007"/>
                </a:lnTo>
                <a:lnTo>
                  <a:pt x="1504" y="7080"/>
                </a:lnTo>
                <a:lnTo>
                  <a:pt x="1504" y="7227"/>
                </a:lnTo>
                <a:lnTo>
                  <a:pt x="1541" y="7300"/>
                </a:lnTo>
                <a:lnTo>
                  <a:pt x="1578" y="7373"/>
                </a:lnTo>
                <a:lnTo>
                  <a:pt x="1541" y="7410"/>
                </a:lnTo>
                <a:lnTo>
                  <a:pt x="1504" y="7410"/>
                </a:lnTo>
                <a:lnTo>
                  <a:pt x="1468" y="7483"/>
                </a:lnTo>
                <a:lnTo>
                  <a:pt x="1431" y="7557"/>
                </a:lnTo>
                <a:lnTo>
                  <a:pt x="1468" y="7814"/>
                </a:lnTo>
                <a:lnTo>
                  <a:pt x="1578" y="8034"/>
                </a:lnTo>
                <a:lnTo>
                  <a:pt x="1724" y="8254"/>
                </a:lnTo>
                <a:lnTo>
                  <a:pt x="1908" y="8437"/>
                </a:lnTo>
                <a:lnTo>
                  <a:pt x="2128" y="8547"/>
                </a:lnTo>
                <a:lnTo>
                  <a:pt x="2238" y="8584"/>
                </a:lnTo>
                <a:lnTo>
                  <a:pt x="2348" y="8621"/>
                </a:lnTo>
                <a:lnTo>
                  <a:pt x="2458" y="8621"/>
                </a:lnTo>
                <a:lnTo>
                  <a:pt x="2568" y="8547"/>
                </a:lnTo>
                <a:lnTo>
                  <a:pt x="2641" y="8474"/>
                </a:lnTo>
                <a:lnTo>
                  <a:pt x="2715" y="8364"/>
                </a:lnTo>
                <a:lnTo>
                  <a:pt x="2788" y="8144"/>
                </a:lnTo>
                <a:lnTo>
                  <a:pt x="2788" y="7960"/>
                </a:lnTo>
                <a:lnTo>
                  <a:pt x="2751" y="7740"/>
                </a:lnTo>
                <a:lnTo>
                  <a:pt x="2678" y="7557"/>
                </a:lnTo>
                <a:lnTo>
                  <a:pt x="2531" y="7373"/>
                </a:lnTo>
                <a:lnTo>
                  <a:pt x="2385" y="7227"/>
                </a:lnTo>
                <a:lnTo>
                  <a:pt x="2201" y="7117"/>
                </a:lnTo>
                <a:lnTo>
                  <a:pt x="1981" y="7043"/>
                </a:lnTo>
                <a:lnTo>
                  <a:pt x="1908" y="6933"/>
                </a:lnTo>
                <a:lnTo>
                  <a:pt x="1834" y="6897"/>
                </a:lnTo>
                <a:close/>
                <a:moveTo>
                  <a:pt x="14306" y="7227"/>
                </a:moveTo>
                <a:lnTo>
                  <a:pt x="14453" y="7263"/>
                </a:lnTo>
                <a:lnTo>
                  <a:pt x="14563" y="7300"/>
                </a:lnTo>
                <a:lnTo>
                  <a:pt x="14636" y="7410"/>
                </a:lnTo>
                <a:lnTo>
                  <a:pt x="14673" y="7520"/>
                </a:lnTo>
                <a:lnTo>
                  <a:pt x="14673" y="7667"/>
                </a:lnTo>
                <a:lnTo>
                  <a:pt x="14673" y="7814"/>
                </a:lnTo>
                <a:lnTo>
                  <a:pt x="14600" y="8070"/>
                </a:lnTo>
                <a:lnTo>
                  <a:pt x="14490" y="8290"/>
                </a:lnTo>
                <a:lnTo>
                  <a:pt x="14343" y="8511"/>
                </a:lnTo>
                <a:lnTo>
                  <a:pt x="14269" y="8584"/>
                </a:lnTo>
                <a:lnTo>
                  <a:pt x="14196" y="8621"/>
                </a:lnTo>
                <a:lnTo>
                  <a:pt x="14123" y="8621"/>
                </a:lnTo>
                <a:lnTo>
                  <a:pt x="14049" y="8584"/>
                </a:lnTo>
                <a:lnTo>
                  <a:pt x="14013" y="8547"/>
                </a:lnTo>
                <a:lnTo>
                  <a:pt x="13976" y="8474"/>
                </a:lnTo>
                <a:lnTo>
                  <a:pt x="13903" y="8290"/>
                </a:lnTo>
                <a:lnTo>
                  <a:pt x="13939" y="8034"/>
                </a:lnTo>
                <a:lnTo>
                  <a:pt x="13976" y="7777"/>
                </a:lnTo>
                <a:lnTo>
                  <a:pt x="14086" y="7263"/>
                </a:lnTo>
                <a:lnTo>
                  <a:pt x="14306" y="7227"/>
                </a:lnTo>
                <a:close/>
                <a:moveTo>
                  <a:pt x="14233" y="6750"/>
                </a:moveTo>
                <a:lnTo>
                  <a:pt x="14123" y="6786"/>
                </a:lnTo>
                <a:lnTo>
                  <a:pt x="13866" y="6786"/>
                </a:lnTo>
                <a:lnTo>
                  <a:pt x="13829" y="6823"/>
                </a:lnTo>
                <a:lnTo>
                  <a:pt x="13756" y="6933"/>
                </a:lnTo>
                <a:lnTo>
                  <a:pt x="13609" y="7373"/>
                </a:lnTo>
                <a:lnTo>
                  <a:pt x="13499" y="7850"/>
                </a:lnTo>
                <a:lnTo>
                  <a:pt x="13462" y="8107"/>
                </a:lnTo>
                <a:lnTo>
                  <a:pt x="13462" y="8327"/>
                </a:lnTo>
                <a:lnTo>
                  <a:pt x="13499" y="8584"/>
                </a:lnTo>
                <a:lnTo>
                  <a:pt x="13572" y="8804"/>
                </a:lnTo>
                <a:lnTo>
                  <a:pt x="13683" y="8914"/>
                </a:lnTo>
                <a:lnTo>
                  <a:pt x="13829" y="9024"/>
                </a:lnTo>
                <a:lnTo>
                  <a:pt x="13976" y="9097"/>
                </a:lnTo>
                <a:lnTo>
                  <a:pt x="14123" y="9134"/>
                </a:lnTo>
                <a:lnTo>
                  <a:pt x="14343" y="9097"/>
                </a:lnTo>
                <a:lnTo>
                  <a:pt x="14490" y="9024"/>
                </a:lnTo>
                <a:lnTo>
                  <a:pt x="14600" y="8877"/>
                </a:lnTo>
                <a:lnTo>
                  <a:pt x="14746" y="8731"/>
                </a:lnTo>
                <a:lnTo>
                  <a:pt x="14966" y="8400"/>
                </a:lnTo>
                <a:lnTo>
                  <a:pt x="15076" y="8180"/>
                </a:lnTo>
                <a:lnTo>
                  <a:pt x="15113" y="7997"/>
                </a:lnTo>
                <a:lnTo>
                  <a:pt x="15150" y="7814"/>
                </a:lnTo>
                <a:lnTo>
                  <a:pt x="15150" y="7593"/>
                </a:lnTo>
                <a:lnTo>
                  <a:pt x="15113" y="7410"/>
                </a:lnTo>
                <a:lnTo>
                  <a:pt x="15040" y="7190"/>
                </a:lnTo>
                <a:lnTo>
                  <a:pt x="15003" y="7080"/>
                </a:lnTo>
                <a:lnTo>
                  <a:pt x="14893" y="7007"/>
                </a:lnTo>
                <a:lnTo>
                  <a:pt x="14673" y="6823"/>
                </a:lnTo>
                <a:lnTo>
                  <a:pt x="14526" y="6786"/>
                </a:lnTo>
                <a:lnTo>
                  <a:pt x="14379" y="6750"/>
                </a:lnTo>
                <a:close/>
                <a:moveTo>
                  <a:pt x="6273" y="7887"/>
                </a:moveTo>
                <a:lnTo>
                  <a:pt x="6199" y="7924"/>
                </a:lnTo>
                <a:lnTo>
                  <a:pt x="6126" y="7997"/>
                </a:lnTo>
                <a:lnTo>
                  <a:pt x="5979" y="8107"/>
                </a:lnTo>
                <a:lnTo>
                  <a:pt x="5869" y="8290"/>
                </a:lnTo>
                <a:lnTo>
                  <a:pt x="5796" y="8474"/>
                </a:lnTo>
                <a:lnTo>
                  <a:pt x="5796" y="8584"/>
                </a:lnTo>
                <a:lnTo>
                  <a:pt x="5833" y="8657"/>
                </a:lnTo>
                <a:lnTo>
                  <a:pt x="5906" y="8694"/>
                </a:lnTo>
                <a:lnTo>
                  <a:pt x="6236" y="8694"/>
                </a:lnTo>
                <a:lnTo>
                  <a:pt x="6420" y="8767"/>
                </a:lnTo>
                <a:lnTo>
                  <a:pt x="6199" y="9024"/>
                </a:lnTo>
                <a:lnTo>
                  <a:pt x="6199" y="9061"/>
                </a:lnTo>
                <a:lnTo>
                  <a:pt x="6199" y="9134"/>
                </a:lnTo>
                <a:lnTo>
                  <a:pt x="6236" y="9244"/>
                </a:lnTo>
                <a:lnTo>
                  <a:pt x="6346" y="9354"/>
                </a:lnTo>
                <a:lnTo>
                  <a:pt x="6456" y="9391"/>
                </a:lnTo>
                <a:lnTo>
                  <a:pt x="6713" y="9391"/>
                </a:lnTo>
                <a:lnTo>
                  <a:pt x="6786" y="9318"/>
                </a:lnTo>
                <a:lnTo>
                  <a:pt x="6860" y="9207"/>
                </a:lnTo>
                <a:lnTo>
                  <a:pt x="6823" y="9097"/>
                </a:lnTo>
                <a:lnTo>
                  <a:pt x="6750" y="9024"/>
                </a:lnTo>
                <a:lnTo>
                  <a:pt x="6860" y="8951"/>
                </a:lnTo>
                <a:lnTo>
                  <a:pt x="6933" y="8877"/>
                </a:lnTo>
                <a:lnTo>
                  <a:pt x="6933" y="8804"/>
                </a:lnTo>
                <a:lnTo>
                  <a:pt x="6933" y="8731"/>
                </a:lnTo>
                <a:lnTo>
                  <a:pt x="6896" y="8621"/>
                </a:lnTo>
                <a:lnTo>
                  <a:pt x="6750" y="8511"/>
                </a:lnTo>
                <a:lnTo>
                  <a:pt x="6603" y="8437"/>
                </a:lnTo>
                <a:lnTo>
                  <a:pt x="6456" y="8364"/>
                </a:lnTo>
                <a:lnTo>
                  <a:pt x="6273" y="8327"/>
                </a:lnTo>
                <a:lnTo>
                  <a:pt x="6346" y="8180"/>
                </a:lnTo>
                <a:lnTo>
                  <a:pt x="6420" y="8034"/>
                </a:lnTo>
                <a:lnTo>
                  <a:pt x="6420" y="7960"/>
                </a:lnTo>
                <a:lnTo>
                  <a:pt x="6383" y="7924"/>
                </a:lnTo>
                <a:lnTo>
                  <a:pt x="6346" y="7924"/>
                </a:lnTo>
                <a:lnTo>
                  <a:pt x="6273" y="7887"/>
                </a:lnTo>
                <a:close/>
                <a:moveTo>
                  <a:pt x="7630" y="551"/>
                </a:moveTo>
                <a:lnTo>
                  <a:pt x="7777" y="587"/>
                </a:lnTo>
                <a:lnTo>
                  <a:pt x="7923" y="661"/>
                </a:lnTo>
                <a:lnTo>
                  <a:pt x="8437" y="1101"/>
                </a:lnTo>
                <a:lnTo>
                  <a:pt x="8657" y="1321"/>
                </a:lnTo>
                <a:lnTo>
                  <a:pt x="8877" y="1578"/>
                </a:lnTo>
                <a:lnTo>
                  <a:pt x="9061" y="1834"/>
                </a:lnTo>
                <a:lnTo>
                  <a:pt x="9207" y="2128"/>
                </a:lnTo>
                <a:lnTo>
                  <a:pt x="9281" y="2421"/>
                </a:lnTo>
                <a:lnTo>
                  <a:pt x="9317" y="2752"/>
                </a:lnTo>
                <a:lnTo>
                  <a:pt x="9281" y="3082"/>
                </a:lnTo>
                <a:lnTo>
                  <a:pt x="9244" y="3375"/>
                </a:lnTo>
                <a:lnTo>
                  <a:pt x="9024" y="3962"/>
                </a:lnTo>
                <a:lnTo>
                  <a:pt x="8804" y="4512"/>
                </a:lnTo>
                <a:lnTo>
                  <a:pt x="8584" y="5099"/>
                </a:lnTo>
                <a:lnTo>
                  <a:pt x="8547" y="5356"/>
                </a:lnTo>
                <a:lnTo>
                  <a:pt x="8510" y="5613"/>
                </a:lnTo>
                <a:lnTo>
                  <a:pt x="8510" y="5869"/>
                </a:lnTo>
                <a:lnTo>
                  <a:pt x="8547" y="6163"/>
                </a:lnTo>
                <a:lnTo>
                  <a:pt x="8584" y="6310"/>
                </a:lnTo>
                <a:lnTo>
                  <a:pt x="8657" y="6493"/>
                </a:lnTo>
                <a:lnTo>
                  <a:pt x="8804" y="6823"/>
                </a:lnTo>
                <a:lnTo>
                  <a:pt x="8987" y="7117"/>
                </a:lnTo>
                <a:lnTo>
                  <a:pt x="9134" y="7447"/>
                </a:lnTo>
                <a:lnTo>
                  <a:pt x="9207" y="7777"/>
                </a:lnTo>
                <a:lnTo>
                  <a:pt x="9244" y="8144"/>
                </a:lnTo>
                <a:lnTo>
                  <a:pt x="9207" y="8474"/>
                </a:lnTo>
                <a:lnTo>
                  <a:pt x="9097" y="8804"/>
                </a:lnTo>
                <a:lnTo>
                  <a:pt x="8951" y="9134"/>
                </a:lnTo>
                <a:lnTo>
                  <a:pt x="8767" y="9428"/>
                </a:lnTo>
                <a:lnTo>
                  <a:pt x="8510" y="9684"/>
                </a:lnTo>
                <a:lnTo>
                  <a:pt x="8254" y="9904"/>
                </a:lnTo>
                <a:lnTo>
                  <a:pt x="7960" y="10051"/>
                </a:lnTo>
                <a:lnTo>
                  <a:pt x="7667" y="10198"/>
                </a:lnTo>
                <a:lnTo>
                  <a:pt x="7373" y="10308"/>
                </a:lnTo>
                <a:lnTo>
                  <a:pt x="7043" y="10345"/>
                </a:lnTo>
                <a:lnTo>
                  <a:pt x="6676" y="10418"/>
                </a:lnTo>
                <a:lnTo>
                  <a:pt x="6493" y="10381"/>
                </a:lnTo>
                <a:lnTo>
                  <a:pt x="6309" y="10345"/>
                </a:lnTo>
                <a:lnTo>
                  <a:pt x="6163" y="10235"/>
                </a:lnTo>
                <a:lnTo>
                  <a:pt x="6016" y="10088"/>
                </a:lnTo>
                <a:lnTo>
                  <a:pt x="5906" y="9941"/>
                </a:lnTo>
                <a:lnTo>
                  <a:pt x="5759" y="9831"/>
                </a:lnTo>
                <a:lnTo>
                  <a:pt x="5649" y="9758"/>
                </a:lnTo>
                <a:lnTo>
                  <a:pt x="5502" y="9684"/>
                </a:lnTo>
                <a:lnTo>
                  <a:pt x="5209" y="9611"/>
                </a:lnTo>
                <a:lnTo>
                  <a:pt x="4916" y="9611"/>
                </a:lnTo>
                <a:lnTo>
                  <a:pt x="4622" y="9684"/>
                </a:lnTo>
                <a:lnTo>
                  <a:pt x="3999" y="9868"/>
                </a:lnTo>
                <a:lnTo>
                  <a:pt x="3705" y="9978"/>
                </a:lnTo>
                <a:lnTo>
                  <a:pt x="3412" y="10051"/>
                </a:lnTo>
                <a:lnTo>
                  <a:pt x="3118" y="10088"/>
                </a:lnTo>
                <a:lnTo>
                  <a:pt x="2825" y="10051"/>
                </a:lnTo>
                <a:lnTo>
                  <a:pt x="2495" y="10014"/>
                </a:lnTo>
                <a:lnTo>
                  <a:pt x="2201" y="9904"/>
                </a:lnTo>
                <a:lnTo>
                  <a:pt x="1944" y="9794"/>
                </a:lnTo>
                <a:lnTo>
                  <a:pt x="1651" y="9648"/>
                </a:lnTo>
                <a:lnTo>
                  <a:pt x="1394" y="9464"/>
                </a:lnTo>
                <a:lnTo>
                  <a:pt x="1174" y="9281"/>
                </a:lnTo>
                <a:lnTo>
                  <a:pt x="954" y="8987"/>
                </a:lnTo>
                <a:lnTo>
                  <a:pt x="771" y="8694"/>
                </a:lnTo>
                <a:lnTo>
                  <a:pt x="624" y="8364"/>
                </a:lnTo>
                <a:lnTo>
                  <a:pt x="550" y="8034"/>
                </a:lnTo>
                <a:lnTo>
                  <a:pt x="514" y="7667"/>
                </a:lnTo>
                <a:lnTo>
                  <a:pt x="514" y="7337"/>
                </a:lnTo>
                <a:lnTo>
                  <a:pt x="587" y="6970"/>
                </a:lnTo>
                <a:lnTo>
                  <a:pt x="661" y="6640"/>
                </a:lnTo>
                <a:lnTo>
                  <a:pt x="807" y="6310"/>
                </a:lnTo>
                <a:lnTo>
                  <a:pt x="991" y="6016"/>
                </a:lnTo>
                <a:lnTo>
                  <a:pt x="1211" y="5759"/>
                </a:lnTo>
                <a:lnTo>
                  <a:pt x="1468" y="5539"/>
                </a:lnTo>
                <a:lnTo>
                  <a:pt x="2018" y="5099"/>
                </a:lnTo>
                <a:lnTo>
                  <a:pt x="2568" y="4622"/>
                </a:lnTo>
                <a:lnTo>
                  <a:pt x="2788" y="4366"/>
                </a:lnTo>
                <a:lnTo>
                  <a:pt x="2971" y="4109"/>
                </a:lnTo>
                <a:lnTo>
                  <a:pt x="3082" y="3815"/>
                </a:lnTo>
                <a:lnTo>
                  <a:pt x="3192" y="3485"/>
                </a:lnTo>
                <a:lnTo>
                  <a:pt x="3265" y="3118"/>
                </a:lnTo>
                <a:lnTo>
                  <a:pt x="3302" y="2715"/>
                </a:lnTo>
                <a:lnTo>
                  <a:pt x="3375" y="2348"/>
                </a:lnTo>
                <a:lnTo>
                  <a:pt x="3448" y="2165"/>
                </a:lnTo>
                <a:lnTo>
                  <a:pt x="3558" y="1981"/>
                </a:lnTo>
                <a:lnTo>
                  <a:pt x="3705" y="1798"/>
                </a:lnTo>
                <a:lnTo>
                  <a:pt x="3852" y="1651"/>
                </a:lnTo>
                <a:lnTo>
                  <a:pt x="4072" y="1541"/>
                </a:lnTo>
                <a:lnTo>
                  <a:pt x="4292" y="1468"/>
                </a:lnTo>
                <a:lnTo>
                  <a:pt x="4512" y="1431"/>
                </a:lnTo>
                <a:lnTo>
                  <a:pt x="4769" y="1394"/>
                </a:lnTo>
                <a:lnTo>
                  <a:pt x="4989" y="1394"/>
                </a:lnTo>
                <a:lnTo>
                  <a:pt x="5209" y="1468"/>
                </a:lnTo>
                <a:lnTo>
                  <a:pt x="4952" y="1688"/>
                </a:lnTo>
                <a:lnTo>
                  <a:pt x="4916" y="1761"/>
                </a:lnTo>
                <a:lnTo>
                  <a:pt x="4879" y="1834"/>
                </a:lnTo>
                <a:lnTo>
                  <a:pt x="4916" y="1981"/>
                </a:lnTo>
                <a:lnTo>
                  <a:pt x="4989" y="2091"/>
                </a:lnTo>
                <a:lnTo>
                  <a:pt x="5062" y="2128"/>
                </a:lnTo>
                <a:lnTo>
                  <a:pt x="5136" y="2128"/>
                </a:lnTo>
                <a:lnTo>
                  <a:pt x="5319" y="2091"/>
                </a:lnTo>
                <a:lnTo>
                  <a:pt x="5429" y="2018"/>
                </a:lnTo>
                <a:lnTo>
                  <a:pt x="5539" y="1945"/>
                </a:lnTo>
                <a:lnTo>
                  <a:pt x="5613" y="1798"/>
                </a:lnTo>
                <a:lnTo>
                  <a:pt x="5759" y="1651"/>
                </a:lnTo>
                <a:lnTo>
                  <a:pt x="5833" y="1614"/>
                </a:lnTo>
                <a:lnTo>
                  <a:pt x="5869" y="1578"/>
                </a:lnTo>
                <a:lnTo>
                  <a:pt x="6420" y="1138"/>
                </a:lnTo>
                <a:lnTo>
                  <a:pt x="7006" y="771"/>
                </a:lnTo>
                <a:lnTo>
                  <a:pt x="7337" y="624"/>
                </a:lnTo>
                <a:lnTo>
                  <a:pt x="7483" y="551"/>
                </a:lnTo>
                <a:close/>
                <a:moveTo>
                  <a:pt x="10821" y="9281"/>
                </a:moveTo>
                <a:lnTo>
                  <a:pt x="10968" y="9538"/>
                </a:lnTo>
                <a:lnTo>
                  <a:pt x="11115" y="9758"/>
                </a:lnTo>
                <a:lnTo>
                  <a:pt x="11335" y="9978"/>
                </a:lnTo>
                <a:lnTo>
                  <a:pt x="11592" y="10161"/>
                </a:lnTo>
                <a:lnTo>
                  <a:pt x="11408" y="10418"/>
                </a:lnTo>
                <a:lnTo>
                  <a:pt x="11188" y="10198"/>
                </a:lnTo>
                <a:lnTo>
                  <a:pt x="10968" y="9978"/>
                </a:lnTo>
                <a:lnTo>
                  <a:pt x="10711" y="9831"/>
                </a:lnTo>
                <a:lnTo>
                  <a:pt x="10455" y="9648"/>
                </a:lnTo>
                <a:lnTo>
                  <a:pt x="10601" y="9464"/>
                </a:lnTo>
                <a:lnTo>
                  <a:pt x="10821" y="9281"/>
                </a:lnTo>
                <a:close/>
                <a:moveTo>
                  <a:pt x="13903" y="9941"/>
                </a:moveTo>
                <a:lnTo>
                  <a:pt x="13829" y="9978"/>
                </a:lnTo>
                <a:lnTo>
                  <a:pt x="13756" y="10014"/>
                </a:lnTo>
                <a:lnTo>
                  <a:pt x="13719" y="10014"/>
                </a:lnTo>
                <a:lnTo>
                  <a:pt x="13719" y="10051"/>
                </a:lnTo>
                <a:lnTo>
                  <a:pt x="13646" y="10161"/>
                </a:lnTo>
                <a:lnTo>
                  <a:pt x="13609" y="10271"/>
                </a:lnTo>
                <a:lnTo>
                  <a:pt x="13646" y="10418"/>
                </a:lnTo>
                <a:lnTo>
                  <a:pt x="13719" y="10565"/>
                </a:lnTo>
                <a:lnTo>
                  <a:pt x="13829" y="10638"/>
                </a:lnTo>
                <a:lnTo>
                  <a:pt x="13939" y="10675"/>
                </a:lnTo>
                <a:lnTo>
                  <a:pt x="14049" y="10638"/>
                </a:lnTo>
                <a:lnTo>
                  <a:pt x="14159" y="10601"/>
                </a:lnTo>
                <a:lnTo>
                  <a:pt x="14269" y="10491"/>
                </a:lnTo>
                <a:lnTo>
                  <a:pt x="14343" y="10418"/>
                </a:lnTo>
                <a:lnTo>
                  <a:pt x="14379" y="10308"/>
                </a:lnTo>
                <a:lnTo>
                  <a:pt x="14379" y="10271"/>
                </a:lnTo>
                <a:lnTo>
                  <a:pt x="14379" y="10198"/>
                </a:lnTo>
                <a:lnTo>
                  <a:pt x="14306" y="10124"/>
                </a:lnTo>
                <a:lnTo>
                  <a:pt x="14233" y="10051"/>
                </a:lnTo>
                <a:lnTo>
                  <a:pt x="14159" y="10014"/>
                </a:lnTo>
                <a:lnTo>
                  <a:pt x="14086" y="9978"/>
                </a:lnTo>
                <a:lnTo>
                  <a:pt x="13939" y="9941"/>
                </a:lnTo>
                <a:close/>
                <a:moveTo>
                  <a:pt x="7593" y="0"/>
                </a:moveTo>
                <a:lnTo>
                  <a:pt x="7447" y="37"/>
                </a:lnTo>
                <a:lnTo>
                  <a:pt x="7190" y="110"/>
                </a:lnTo>
                <a:lnTo>
                  <a:pt x="6970" y="221"/>
                </a:lnTo>
                <a:lnTo>
                  <a:pt x="6566" y="441"/>
                </a:lnTo>
                <a:lnTo>
                  <a:pt x="6199" y="697"/>
                </a:lnTo>
                <a:lnTo>
                  <a:pt x="5502" y="1211"/>
                </a:lnTo>
                <a:lnTo>
                  <a:pt x="5209" y="1064"/>
                </a:lnTo>
                <a:lnTo>
                  <a:pt x="4916" y="991"/>
                </a:lnTo>
                <a:lnTo>
                  <a:pt x="4585" y="991"/>
                </a:lnTo>
                <a:lnTo>
                  <a:pt x="4255" y="1027"/>
                </a:lnTo>
                <a:lnTo>
                  <a:pt x="3999" y="1101"/>
                </a:lnTo>
                <a:lnTo>
                  <a:pt x="3778" y="1211"/>
                </a:lnTo>
                <a:lnTo>
                  <a:pt x="3595" y="1358"/>
                </a:lnTo>
                <a:lnTo>
                  <a:pt x="3412" y="1504"/>
                </a:lnTo>
                <a:lnTo>
                  <a:pt x="3228" y="1688"/>
                </a:lnTo>
                <a:lnTo>
                  <a:pt x="3118" y="1908"/>
                </a:lnTo>
                <a:lnTo>
                  <a:pt x="3008" y="2128"/>
                </a:lnTo>
                <a:lnTo>
                  <a:pt x="2935" y="2348"/>
                </a:lnTo>
                <a:lnTo>
                  <a:pt x="2861" y="2678"/>
                </a:lnTo>
                <a:lnTo>
                  <a:pt x="2788" y="3008"/>
                </a:lnTo>
                <a:lnTo>
                  <a:pt x="2751" y="3338"/>
                </a:lnTo>
                <a:lnTo>
                  <a:pt x="2641" y="3669"/>
                </a:lnTo>
                <a:lnTo>
                  <a:pt x="2605" y="3852"/>
                </a:lnTo>
                <a:lnTo>
                  <a:pt x="2495" y="3999"/>
                </a:lnTo>
                <a:lnTo>
                  <a:pt x="2275" y="4255"/>
                </a:lnTo>
                <a:lnTo>
                  <a:pt x="2018" y="4476"/>
                </a:lnTo>
                <a:lnTo>
                  <a:pt x="1761" y="4696"/>
                </a:lnTo>
                <a:lnTo>
                  <a:pt x="1284" y="5062"/>
                </a:lnTo>
                <a:lnTo>
                  <a:pt x="844" y="5466"/>
                </a:lnTo>
                <a:lnTo>
                  <a:pt x="661" y="5649"/>
                </a:lnTo>
                <a:lnTo>
                  <a:pt x="514" y="5906"/>
                </a:lnTo>
                <a:lnTo>
                  <a:pt x="367" y="6126"/>
                </a:lnTo>
                <a:lnTo>
                  <a:pt x="220" y="6420"/>
                </a:lnTo>
                <a:lnTo>
                  <a:pt x="110" y="6713"/>
                </a:lnTo>
                <a:lnTo>
                  <a:pt x="37" y="7007"/>
                </a:lnTo>
                <a:lnTo>
                  <a:pt x="0" y="7263"/>
                </a:lnTo>
                <a:lnTo>
                  <a:pt x="0" y="7557"/>
                </a:lnTo>
                <a:lnTo>
                  <a:pt x="37" y="7850"/>
                </a:lnTo>
                <a:lnTo>
                  <a:pt x="74" y="8144"/>
                </a:lnTo>
                <a:lnTo>
                  <a:pt x="147" y="8400"/>
                </a:lnTo>
                <a:lnTo>
                  <a:pt x="220" y="8657"/>
                </a:lnTo>
                <a:lnTo>
                  <a:pt x="367" y="8914"/>
                </a:lnTo>
                <a:lnTo>
                  <a:pt x="514" y="9171"/>
                </a:lnTo>
                <a:lnTo>
                  <a:pt x="661" y="9391"/>
                </a:lnTo>
                <a:lnTo>
                  <a:pt x="844" y="9611"/>
                </a:lnTo>
                <a:lnTo>
                  <a:pt x="1064" y="9831"/>
                </a:lnTo>
                <a:lnTo>
                  <a:pt x="1284" y="10014"/>
                </a:lnTo>
                <a:lnTo>
                  <a:pt x="1541" y="10161"/>
                </a:lnTo>
                <a:lnTo>
                  <a:pt x="1798" y="10308"/>
                </a:lnTo>
                <a:lnTo>
                  <a:pt x="2054" y="10381"/>
                </a:lnTo>
                <a:lnTo>
                  <a:pt x="2348" y="10491"/>
                </a:lnTo>
                <a:lnTo>
                  <a:pt x="2641" y="10528"/>
                </a:lnTo>
                <a:lnTo>
                  <a:pt x="2898" y="10565"/>
                </a:lnTo>
                <a:lnTo>
                  <a:pt x="3192" y="10565"/>
                </a:lnTo>
                <a:lnTo>
                  <a:pt x="3485" y="10528"/>
                </a:lnTo>
                <a:lnTo>
                  <a:pt x="3742" y="10491"/>
                </a:lnTo>
                <a:lnTo>
                  <a:pt x="4035" y="10418"/>
                </a:lnTo>
                <a:lnTo>
                  <a:pt x="4365" y="10271"/>
                </a:lnTo>
                <a:lnTo>
                  <a:pt x="4696" y="10161"/>
                </a:lnTo>
                <a:lnTo>
                  <a:pt x="4879" y="10124"/>
                </a:lnTo>
                <a:lnTo>
                  <a:pt x="5209" y="10124"/>
                </a:lnTo>
                <a:lnTo>
                  <a:pt x="5392" y="10161"/>
                </a:lnTo>
                <a:lnTo>
                  <a:pt x="5502" y="10271"/>
                </a:lnTo>
                <a:lnTo>
                  <a:pt x="5613" y="10381"/>
                </a:lnTo>
                <a:lnTo>
                  <a:pt x="5833" y="10601"/>
                </a:lnTo>
                <a:lnTo>
                  <a:pt x="5979" y="10711"/>
                </a:lnTo>
                <a:lnTo>
                  <a:pt x="6089" y="10785"/>
                </a:lnTo>
                <a:lnTo>
                  <a:pt x="6273" y="10858"/>
                </a:lnTo>
                <a:lnTo>
                  <a:pt x="6420" y="10895"/>
                </a:lnTo>
                <a:lnTo>
                  <a:pt x="6933" y="10895"/>
                </a:lnTo>
                <a:lnTo>
                  <a:pt x="7227" y="10858"/>
                </a:lnTo>
                <a:lnTo>
                  <a:pt x="7483" y="10821"/>
                </a:lnTo>
                <a:lnTo>
                  <a:pt x="7740" y="10748"/>
                </a:lnTo>
                <a:lnTo>
                  <a:pt x="7997" y="10638"/>
                </a:lnTo>
                <a:lnTo>
                  <a:pt x="8217" y="10528"/>
                </a:lnTo>
                <a:lnTo>
                  <a:pt x="8437" y="10381"/>
                </a:lnTo>
                <a:lnTo>
                  <a:pt x="8657" y="10198"/>
                </a:lnTo>
                <a:lnTo>
                  <a:pt x="8877" y="10014"/>
                </a:lnTo>
                <a:lnTo>
                  <a:pt x="9061" y="9831"/>
                </a:lnTo>
                <a:lnTo>
                  <a:pt x="9207" y="9611"/>
                </a:lnTo>
                <a:lnTo>
                  <a:pt x="9354" y="9391"/>
                </a:lnTo>
                <a:lnTo>
                  <a:pt x="9501" y="9171"/>
                </a:lnTo>
                <a:lnTo>
                  <a:pt x="9574" y="8914"/>
                </a:lnTo>
                <a:lnTo>
                  <a:pt x="9684" y="8694"/>
                </a:lnTo>
                <a:lnTo>
                  <a:pt x="9721" y="8400"/>
                </a:lnTo>
                <a:lnTo>
                  <a:pt x="9721" y="8144"/>
                </a:lnTo>
                <a:lnTo>
                  <a:pt x="9721" y="7887"/>
                </a:lnTo>
                <a:lnTo>
                  <a:pt x="9684" y="7630"/>
                </a:lnTo>
                <a:lnTo>
                  <a:pt x="9611" y="7373"/>
                </a:lnTo>
                <a:lnTo>
                  <a:pt x="9537" y="7117"/>
                </a:lnTo>
                <a:lnTo>
                  <a:pt x="9281" y="6640"/>
                </a:lnTo>
                <a:lnTo>
                  <a:pt x="9171" y="6383"/>
                </a:lnTo>
                <a:lnTo>
                  <a:pt x="9061" y="6090"/>
                </a:lnTo>
                <a:lnTo>
                  <a:pt x="9061" y="5833"/>
                </a:lnTo>
                <a:lnTo>
                  <a:pt x="9061" y="5576"/>
                </a:lnTo>
                <a:lnTo>
                  <a:pt x="9097" y="5319"/>
                </a:lnTo>
                <a:lnTo>
                  <a:pt x="9134" y="5062"/>
                </a:lnTo>
                <a:lnTo>
                  <a:pt x="9317" y="4512"/>
                </a:lnTo>
                <a:lnTo>
                  <a:pt x="9501" y="4035"/>
                </a:lnTo>
                <a:lnTo>
                  <a:pt x="9684" y="3559"/>
                </a:lnTo>
                <a:lnTo>
                  <a:pt x="9794" y="3082"/>
                </a:lnTo>
                <a:lnTo>
                  <a:pt x="9831" y="2825"/>
                </a:lnTo>
                <a:lnTo>
                  <a:pt x="9831" y="2568"/>
                </a:lnTo>
                <a:lnTo>
                  <a:pt x="9794" y="2311"/>
                </a:lnTo>
                <a:lnTo>
                  <a:pt x="9721" y="2055"/>
                </a:lnTo>
                <a:lnTo>
                  <a:pt x="9611" y="1834"/>
                </a:lnTo>
                <a:lnTo>
                  <a:pt x="9501" y="1578"/>
                </a:lnTo>
                <a:lnTo>
                  <a:pt x="9354" y="1358"/>
                </a:lnTo>
                <a:lnTo>
                  <a:pt x="9207" y="1174"/>
                </a:lnTo>
                <a:lnTo>
                  <a:pt x="8841" y="771"/>
                </a:lnTo>
                <a:lnTo>
                  <a:pt x="8400" y="404"/>
                </a:lnTo>
                <a:lnTo>
                  <a:pt x="7960" y="110"/>
                </a:lnTo>
                <a:lnTo>
                  <a:pt x="7850" y="37"/>
                </a:lnTo>
                <a:lnTo>
                  <a:pt x="7703" y="0"/>
                </a:lnTo>
                <a:close/>
                <a:moveTo>
                  <a:pt x="12912" y="10675"/>
                </a:moveTo>
                <a:lnTo>
                  <a:pt x="12839" y="10711"/>
                </a:lnTo>
                <a:lnTo>
                  <a:pt x="12765" y="10785"/>
                </a:lnTo>
                <a:lnTo>
                  <a:pt x="12729" y="10858"/>
                </a:lnTo>
                <a:lnTo>
                  <a:pt x="12729" y="11005"/>
                </a:lnTo>
                <a:lnTo>
                  <a:pt x="12765" y="11115"/>
                </a:lnTo>
                <a:lnTo>
                  <a:pt x="12876" y="11225"/>
                </a:lnTo>
                <a:lnTo>
                  <a:pt x="13022" y="11262"/>
                </a:lnTo>
                <a:lnTo>
                  <a:pt x="13132" y="11225"/>
                </a:lnTo>
                <a:lnTo>
                  <a:pt x="13242" y="11115"/>
                </a:lnTo>
                <a:lnTo>
                  <a:pt x="13279" y="11005"/>
                </a:lnTo>
                <a:lnTo>
                  <a:pt x="13279" y="10858"/>
                </a:lnTo>
                <a:lnTo>
                  <a:pt x="13242" y="10785"/>
                </a:lnTo>
                <a:lnTo>
                  <a:pt x="13169" y="10711"/>
                </a:lnTo>
                <a:lnTo>
                  <a:pt x="13096" y="10675"/>
                </a:lnTo>
                <a:close/>
                <a:moveTo>
                  <a:pt x="13572" y="11262"/>
                </a:moveTo>
                <a:lnTo>
                  <a:pt x="13499" y="11298"/>
                </a:lnTo>
                <a:lnTo>
                  <a:pt x="13462" y="11372"/>
                </a:lnTo>
                <a:lnTo>
                  <a:pt x="13389" y="11408"/>
                </a:lnTo>
                <a:lnTo>
                  <a:pt x="13316" y="11445"/>
                </a:lnTo>
                <a:lnTo>
                  <a:pt x="13242" y="11555"/>
                </a:lnTo>
                <a:lnTo>
                  <a:pt x="13242" y="11702"/>
                </a:lnTo>
                <a:lnTo>
                  <a:pt x="13242" y="11775"/>
                </a:lnTo>
                <a:lnTo>
                  <a:pt x="13279" y="11849"/>
                </a:lnTo>
                <a:lnTo>
                  <a:pt x="13352" y="11959"/>
                </a:lnTo>
                <a:lnTo>
                  <a:pt x="13609" y="11959"/>
                </a:lnTo>
                <a:lnTo>
                  <a:pt x="13719" y="11922"/>
                </a:lnTo>
                <a:lnTo>
                  <a:pt x="13829" y="11849"/>
                </a:lnTo>
                <a:lnTo>
                  <a:pt x="13866" y="11738"/>
                </a:lnTo>
                <a:lnTo>
                  <a:pt x="13939" y="11628"/>
                </a:lnTo>
                <a:lnTo>
                  <a:pt x="13939" y="11555"/>
                </a:lnTo>
                <a:lnTo>
                  <a:pt x="13939" y="11518"/>
                </a:lnTo>
                <a:lnTo>
                  <a:pt x="13903" y="11445"/>
                </a:lnTo>
                <a:lnTo>
                  <a:pt x="13866" y="11372"/>
                </a:lnTo>
                <a:lnTo>
                  <a:pt x="13829" y="11298"/>
                </a:lnTo>
                <a:lnTo>
                  <a:pt x="13719" y="11262"/>
                </a:lnTo>
                <a:close/>
                <a:moveTo>
                  <a:pt x="12215" y="11555"/>
                </a:moveTo>
                <a:lnTo>
                  <a:pt x="12142" y="11592"/>
                </a:lnTo>
                <a:lnTo>
                  <a:pt x="12069" y="11702"/>
                </a:lnTo>
                <a:lnTo>
                  <a:pt x="12032" y="11812"/>
                </a:lnTo>
                <a:lnTo>
                  <a:pt x="12032" y="11959"/>
                </a:lnTo>
                <a:lnTo>
                  <a:pt x="12032" y="12069"/>
                </a:lnTo>
                <a:lnTo>
                  <a:pt x="12105" y="12362"/>
                </a:lnTo>
                <a:lnTo>
                  <a:pt x="12252" y="12582"/>
                </a:lnTo>
                <a:lnTo>
                  <a:pt x="12325" y="12619"/>
                </a:lnTo>
                <a:lnTo>
                  <a:pt x="12399" y="12656"/>
                </a:lnTo>
                <a:lnTo>
                  <a:pt x="12509" y="12656"/>
                </a:lnTo>
                <a:lnTo>
                  <a:pt x="12582" y="12582"/>
                </a:lnTo>
                <a:lnTo>
                  <a:pt x="12619" y="12545"/>
                </a:lnTo>
                <a:lnTo>
                  <a:pt x="12692" y="12545"/>
                </a:lnTo>
                <a:lnTo>
                  <a:pt x="12802" y="12619"/>
                </a:lnTo>
                <a:lnTo>
                  <a:pt x="12876" y="12619"/>
                </a:lnTo>
                <a:lnTo>
                  <a:pt x="12949" y="12582"/>
                </a:lnTo>
                <a:lnTo>
                  <a:pt x="12986" y="12545"/>
                </a:lnTo>
                <a:lnTo>
                  <a:pt x="13022" y="12435"/>
                </a:lnTo>
                <a:lnTo>
                  <a:pt x="12986" y="12325"/>
                </a:lnTo>
                <a:lnTo>
                  <a:pt x="12912" y="12215"/>
                </a:lnTo>
                <a:lnTo>
                  <a:pt x="12802" y="12179"/>
                </a:lnTo>
                <a:lnTo>
                  <a:pt x="12655" y="12142"/>
                </a:lnTo>
                <a:lnTo>
                  <a:pt x="12545" y="12142"/>
                </a:lnTo>
                <a:lnTo>
                  <a:pt x="12472" y="12179"/>
                </a:lnTo>
                <a:lnTo>
                  <a:pt x="12399" y="12032"/>
                </a:lnTo>
                <a:lnTo>
                  <a:pt x="12399" y="11849"/>
                </a:lnTo>
                <a:lnTo>
                  <a:pt x="12399" y="11665"/>
                </a:lnTo>
                <a:lnTo>
                  <a:pt x="12362" y="11592"/>
                </a:lnTo>
                <a:lnTo>
                  <a:pt x="12289" y="11555"/>
                </a:lnTo>
                <a:close/>
                <a:moveTo>
                  <a:pt x="14049" y="5466"/>
                </a:moveTo>
                <a:lnTo>
                  <a:pt x="14196" y="5503"/>
                </a:lnTo>
                <a:lnTo>
                  <a:pt x="14490" y="5649"/>
                </a:lnTo>
                <a:lnTo>
                  <a:pt x="14673" y="5723"/>
                </a:lnTo>
                <a:lnTo>
                  <a:pt x="14930" y="5906"/>
                </a:lnTo>
                <a:lnTo>
                  <a:pt x="15150" y="6090"/>
                </a:lnTo>
                <a:lnTo>
                  <a:pt x="15370" y="6310"/>
                </a:lnTo>
                <a:lnTo>
                  <a:pt x="15590" y="6566"/>
                </a:lnTo>
                <a:lnTo>
                  <a:pt x="15773" y="6860"/>
                </a:lnTo>
                <a:lnTo>
                  <a:pt x="15883" y="7190"/>
                </a:lnTo>
                <a:lnTo>
                  <a:pt x="15993" y="7520"/>
                </a:lnTo>
                <a:lnTo>
                  <a:pt x="16067" y="7850"/>
                </a:lnTo>
                <a:lnTo>
                  <a:pt x="16104" y="8217"/>
                </a:lnTo>
                <a:lnTo>
                  <a:pt x="16104" y="8547"/>
                </a:lnTo>
                <a:lnTo>
                  <a:pt x="16067" y="9244"/>
                </a:lnTo>
                <a:lnTo>
                  <a:pt x="15957" y="9941"/>
                </a:lnTo>
                <a:lnTo>
                  <a:pt x="15773" y="10601"/>
                </a:lnTo>
                <a:lnTo>
                  <a:pt x="15517" y="11225"/>
                </a:lnTo>
                <a:lnTo>
                  <a:pt x="15370" y="11555"/>
                </a:lnTo>
                <a:lnTo>
                  <a:pt x="15186" y="11849"/>
                </a:lnTo>
                <a:lnTo>
                  <a:pt x="15003" y="12105"/>
                </a:lnTo>
                <a:lnTo>
                  <a:pt x="14783" y="12362"/>
                </a:lnTo>
                <a:lnTo>
                  <a:pt x="14526" y="12619"/>
                </a:lnTo>
                <a:lnTo>
                  <a:pt x="14269" y="12839"/>
                </a:lnTo>
                <a:lnTo>
                  <a:pt x="14013" y="13022"/>
                </a:lnTo>
                <a:lnTo>
                  <a:pt x="13719" y="13169"/>
                </a:lnTo>
                <a:lnTo>
                  <a:pt x="13389" y="13316"/>
                </a:lnTo>
                <a:lnTo>
                  <a:pt x="13059" y="13463"/>
                </a:lnTo>
                <a:lnTo>
                  <a:pt x="12802" y="13499"/>
                </a:lnTo>
                <a:lnTo>
                  <a:pt x="12509" y="13536"/>
                </a:lnTo>
                <a:lnTo>
                  <a:pt x="12325" y="13499"/>
                </a:lnTo>
                <a:lnTo>
                  <a:pt x="12179" y="13426"/>
                </a:lnTo>
                <a:lnTo>
                  <a:pt x="12032" y="13279"/>
                </a:lnTo>
                <a:lnTo>
                  <a:pt x="11922" y="13169"/>
                </a:lnTo>
                <a:lnTo>
                  <a:pt x="11482" y="12692"/>
                </a:lnTo>
                <a:lnTo>
                  <a:pt x="11298" y="12435"/>
                </a:lnTo>
                <a:lnTo>
                  <a:pt x="11225" y="12289"/>
                </a:lnTo>
                <a:lnTo>
                  <a:pt x="11188" y="12105"/>
                </a:lnTo>
                <a:lnTo>
                  <a:pt x="11188" y="11922"/>
                </a:lnTo>
                <a:lnTo>
                  <a:pt x="11262" y="11738"/>
                </a:lnTo>
                <a:lnTo>
                  <a:pt x="11445" y="11408"/>
                </a:lnTo>
                <a:lnTo>
                  <a:pt x="11812" y="10785"/>
                </a:lnTo>
                <a:lnTo>
                  <a:pt x="12142" y="10161"/>
                </a:lnTo>
                <a:lnTo>
                  <a:pt x="12472" y="9501"/>
                </a:lnTo>
                <a:lnTo>
                  <a:pt x="12765" y="8877"/>
                </a:lnTo>
                <a:lnTo>
                  <a:pt x="12876" y="8547"/>
                </a:lnTo>
                <a:lnTo>
                  <a:pt x="12949" y="8217"/>
                </a:lnTo>
                <a:lnTo>
                  <a:pt x="12986" y="7887"/>
                </a:lnTo>
                <a:lnTo>
                  <a:pt x="12949" y="7593"/>
                </a:lnTo>
                <a:lnTo>
                  <a:pt x="12876" y="7263"/>
                </a:lnTo>
                <a:lnTo>
                  <a:pt x="12765" y="6970"/>
                </a:lnTo>
                <a:lnTo>
                  <a:pt x="12729" y="6750"/>
                </a:lnTo>
                <a:lnTo>
                  <a:pt x="12692" y="6566"/>
                </a:lnTo>
                <a:lnTo>
                  <a:pt x="12729" y="6346"/>
                </a:lnTo>
                <a:lnTo>
                  <a:pt x="12802" y="6200"/>
                </a:lnTo>
                <a:lnTo>
                  <a:pt x="12876" y="6016"/>
                </a:lnTo>
                <a:lnTo>
                  <a:pt x="12986" y="5869"/>
                </a:lnTo>
                <a:lnTo>
                  <a:pt x="13132" y="5723"/>
                </a:lnTo>
                <a:lnTo>
                  <a:pt x="13279" y="5613"/>
                </a:lnTo>
                <a:lnTo>
                  <a:pt x="13316" y="5686"/>
                </a:lnTo>
                <a:lnTo>
                  <a:pt x="13389" y="5723"/>
                </a:lnTo>
                <a:lnTo>
                  <a:pt x="13536" y="5759"/>
                </a:lnTo>
                <a:lnTo>
                  <a:pt x="13646" y="5686"/>
                </a:lnTo>
                <a:lnTo>
                  <a:pt x="13719" y="5649"/>
                </a:lnTo>
                <a:lnTo>
                  <a:pt x="13756" y="5576"/>
                </a:lnTo>
                <a:lnTo>
                  <a:pt x="13829" y="5503"/>
                </a:lnTo>
                <a:lnTo>
                  <a:pt x="13939" y="5466"/>
                </a:lnTo>
                <a:close/>
                <a:moveTo>
                  <a:pt x="13646" y="3852"/>
                </a:moveTo>
                <a:lnTo>
                  <a:pt x="13609" y="3925"/>
                </a:lnTo>
                <a:lnTo>
                  <a:pt x="13499" y="4182"/>
                </a:lnTo>
                <a:lnTo>
                  <a:pt x="13462" y="4476"/>
                </a:lnTo>
                <a:lnTo>
                  <a:pt x="13462" y="4732"/>
                </a:lnTo>
                <a:lnTo>
                  <a:pt x="13499" y="5026"/>
                </a:lnTo>
                <a:lnTo>
                  <a:pt x="13316" y="5099"/>
                </a:lnTo>
                <a:lnTo>
                  <a:pt x="13132" y="5173"/>
                </a:lnTo>
                <a:lnTo>
                  <a:pt x="13022" y="4769"/>
                </a:lnTo>
                <a:lnTo>
                  <a:pt x="12839" y="4439"/>
                </a:lnTo>
                <a:lnTo>
                  <a:pt x="12802" y="4402"/>
                </a:lnTo>
                <a:lnTo>
                  <a:pt x="12729" y="4402"/>
                </a:lnTo>
                <a:lnTo>
                  <a:pt x="12692" y="4439"/>
                </a:lnTo>
                <a:lnTo>
                  <a:pt x="12692" y="4476"/>
                </a:lnTo>
                <a:lnTo>
                  <a:pt x="12655" y="4732"/>
                </a:lnTo>
                <a:lnTo>
                  <a:pt x="12692" y="4952"/>
                </a:lnTo>
                <a:lnTo>
                  <a:pt x="12802" y="5429"/>
                </a:lnTo>
                <a:lnTo>
                  <a:pt x="12582" y="5649"/>
                </a:lnTo>
                <a:lnTo>
                  <a:pt x="12399" y="5466"/>
                </a:lnTo>
                <a:lnTo>
                  <a:pt x="12142" y="5173"/>
                </a:lnTo>
                <a:lnTo>
                  <a:pt x="12105" y="5136"/>
                </a:lnTo>
                <a:lnTo>
                  <a:pt x="12032" y="5173"/>
                </a:lnTo>
                <a:lnTo>
                  <a:pt x="11995" y="5209"/>
                </a:lnTo>
                <a:lnTo>
                  <a:pt x="11995" y="5283"/>
                </a:lnTo>
                <a:lnTo>
                  <a:pt x="12032" y="5466"/>
                </a:lnTo>
                <a:lnTo>
                  <a:pt x="12142" y="5649"/>
                </a:lnTo>
                <a:lnTo>
                  <a:pt x="12252" y="5796"/>
                </a:lnTo>
                <a:lnTo>
                  <a:pt x="12435" y="5906"/>
                </a:lnTo>
                <a:lnTo>
                  <a:pt x="12399" y="6016"/>
                </a:lnTo>
                <a:lnTo>
                  <a:pt x="12362" y="6053"/>
                </a:lnTo>
                <a:lnTo>
                  <a:pt x="12142" y="6016"/>
                </a:lnTo>
                <a:lnTo>
                  <a:pt x="11738" y="5833"/>
                </a:lnTo>
                <a:lnTo>
                  <a:pt x="11665" y="5686"/>
                </a:lnTo>
                <a:lnTo>
                  <a:pt x="11628" y="5649"/>
                </a:lnTo>
                <a:lnTo>
                  <a:pt x="11592" y="5686"/>
                </a:lnTo>
                <a:lnTo>
                  <a:pt x="11555" y="5833"/>
                </a:lnTo>
                <a:lnTo>
                  <a:pt x="11518" y="5906"/>
                </a:lnTo>
                <a:lnTo>
                  <a:pt x="11518" y="5979"/>
                </a:lnTo>
                <a:lnTo>
                  <a:pt x="11555" y="6053"/>
                </a:lnTo>
                <a:lnTo>
                  <a:pt x="11628" y="6126"/>
                </a:lnTo>
                <a:lnTo>
                  <a:pt x="11775" y="6236"/>
                </a:lnTo>
                <a:lnTo>
                  <a:pt x="11995" y="6346"/>
                </a:lnTo>
                <a:lnTo>
                  <a:pt x="12289" y="6456"/>
                </a:lnTo>
                <a:lnTo>
                  <a:pt x="12252" y="6676"/>
                </a:lnTo>
                <a:lnTo>
                  <a:pt x="12289" y="6897"/>
                </a:lnTo>
                <a:lnTo>
                  <a:pt x="11555" y="6897"/>
                </a:lnTo>
                <a:lnTo>
                  <a:pt x="11445" y="6933"/>
                </a:lnTo>
                <a:lnTo>
                  <a:pt x="11408" y="7007"/>
                </a:lnTo>
                <a:lnTo>
                  <a:pt x="11408" y="7153"/>
                </a:lnTo>
                <a:lnTo>
                  <a:pt x="11408" y="7337"/>
                </a:lnTo>
                <a:lnTo>
                  <a:pt x="11482" y="7483"/>
                </a:lnTo>
                <a:lnTo>
                  <a:pt x="11555" y="7593"/>
                </a:lnTo>
                <a:lnTo>
                  <a:pt x="11592" y="7630"/>
                </a:lnTo>
                <a:lnTo>
                  <a:pt x="11922" y="7960"/>
                </a:lnTo>
                <a:lnTo>
                  <a:pt x="12142" y="8107"/>
                </a:lnTo>
                <a:lnTo>
                  <a:pt x="12252" y="8180"/>
                </a:lnTo>
                <a:lnTo>
                  <a:pt x="12362" y="8217"/>
                </a:lnTo>
                <a:lnTo>
                  <a:pt x="12472" y="8217"/>
                </a:lnTo>
                <a:lnTo>
                  <a:pt x="12362" y="8547"/>
                </a:lnTo>
                <a:lnTo>
                  <a:pt x="12252" y="8804"/>
                </a:lnTo>
                <a:lnTo>
                  <a:pt x="12215" y="8841"/>
                </a:lnTo>
                <a:lnTo>
                  <a:pt x="12179" y="8877"/>
                </a:lnTo>
                <a:lnTo>
                  <a:pt x="11812" y="8731"/>
                </a:lnTo>
                <a:lnTo>
                  <a:pt x="11555" y="8584"/>
                </a:lnTo>
                <a:lnTo>
                  <a:pt x="11335" y="8364"/>
                </a:lnTo>
                <a:lnTo>
                  <a:pt x="11225" y="8364"/>
                </a:lnTo>
                <a:lnTo>
                  <a:pt x="11188" y="8437"/>
                </a:lnTo>
                <a:lnTo>
                  <a:pt x="11188" y="8511"/>
                </a:lnTo>
                <a:lnTo>
                  <a:pt x="11335" y="8731"/>
                </a:lnTo>
                <a:lnTo>
                  <a:pt x="11555" y="8951"/>
                </a:lnTo>
                <a:lnTo>
                  <a:pt x="11812" y="9134"/>
                </a:lnTo>
                <a:lnTo>
                  <a:pt x="12069" y="9244"/>
                </a:lnTo>
                <a:lnTo>
                  <a:pt x="11848" y="9648"/>
                </a:lnTo>
                <a:lnTo>
                  <a:pt x="11738" y="9648"/>
                </a:lnTo>
                <a:lnTo>
                  <a:pt x="11665" y="9721"/>
                </a:lnTo>
                <a:lnTo>
                  <a:pt x="11262" y="9428"/>
                </a:lnTo>
                <a:lnTo>
                  <a:pt x="10895" y="9134"/>
                </a:lnTo>
                <a:lnTo>
                  <a:pt x="10858" y="9097"/>
                </a:lnTo>
                <a:lnTo>
                  <a:pt x="10821" y="9134"/>
                </a:lnTo>
                <a:lnTo>
                  <a:pt x="10601" y="9391"/>
                </a:lnTo>
                <a:lnTo>
                  <a:pt x="10381" y="9648"/>
                </a:lnTo>
                <a:lnTo>
                  <a:pt x="10308" y="9648"/>
                </a:lnTo>
                <a:lnTo>
                  <a:pt x="10234" y="9684"/>
                </a:lnTo>
                <a:lnTo>
                  <a:pt x="10198" y="9758"/>
                </a:lnTo>
                <a:lnTo>
                  <a:pt x="10234" y="9831"/>
                </a:lnTo>
                <a:lnTo>
                  <a:pt x="10748" y="10308"/>
                </a:lnTo>
                <a:lnTo>
                  <a:pt x="11188" y="10821"/>
                </a:lnTo>
                <a:lnTo>
                  <a:pt x="10968" y="11262"/>
                </a:lnTo>
                <a:lnTo>
                  <a:pt x="10785" y="11152"/>
                </a:lnTo>
                <a:lnTo>
                  <a:pt x="10601" y="11078"/>
                </a:lnTo>
                <a:lnTo>
                  <a:pt x="10381" y="11042"/>
                </a:lnTo>
                <a:lnTo>
                  <a:pt x="10308" y="11005"/>
                </a:lnTo>
                <a:lnTo>
                  <a:pt x="10198" y="10968"/>
                </a:lnTo>
                <a:lnTo>
                  <a:pt x="10161" y="10931"/>
                </a:lnTo>
                <a:lnTo>
                  <a:pt x="10088" y="10931"/>
                </a:lnTo>
                <a:lnTo>
                  <a:pt x="9978" y="10968"/>
                </a:lnTo>
                <a:lnTo>
                  <a:pt x="9941" y="11078"/>
                </a:lnTo>
                <a:lnTo>
                  <a:pt x="9941" y="11152"/>
                </a:lnTo>
                <a:lnTo>
                  <a:pt x="9978" y="11188"/>
                </a:lnTo>
                <a:lnTo>
                  <a:pt x="10124" y="11335"/>
                </a:lnTo>
                <a:lnTo>
                  <a:pt x="10308" y="11445"/>
                </a:lnTo>
                <a:lnTo>
                  <a:pt x="10565" y="11555"/>
                </a:lnTo>
                <a:lnTo>
                  <a:pt x="10675" y="11592"/>
                </a:lnTo>
                <a:lnTo>
                  <a:pt x="10785" y="11592"/>
                </a:lnTo>
                <a:lnTo>
                  <a:pt x="10748" y="11775"/>
                </a:lnTo>
                <a:lnTo>
                  <a:pt x="10711" y="11959"/>
                </a:lnTo>
                <a:lnTo>
                  <a:pt x="10675" y="12179"/>
                </a:lnTo>
                <a:lnTo>
                  <a:pt x="10711" y="12362"/>
                </a:lnTo>
                <a:lnTo>
                  <a:pt x="10785" y="12582"/>
                </a:lnTo>
                <a:lnTo>
                  <a:pt x="10638" y="12692"/>
                </a:lnTo>
                <a:lnTo>
                  <a:pt x="10455" y="12876"/>
                </a:lnTo>
                <a:lnTo>
                  <a:pt x="10381" y="12949"/>
                </a:lnTo>
                <a:lnTo>
                  <a:pt x="10308" y="12949"/>
                </a:lnTo>
                <a:lnTo>
                  <a:pt x="10271" y="12986"/>
                </a:lnTo>
                <a:lnTo>
                  <a:pt x="10234" y="13059"/>
                </a:lnTo>
                <a:lnTo>
                  <a:pt x="10234" y="13169"/>
                </a:lnTo>
                <a:lnTo>
                  <a:pt x="10271" y="13206"/>
                </a:lnTo>
                <a:lnTo>
                  <a:pt x="10308" y="13242"/>
                </a:lnTo>
                <a:lnTo>
                  <a:pt x="10455" y="13242"/>
                </a:lnTo>
                <a:lnTo>
                  <a:pt x="10565" y="13206"/>
                </a:lnTo>
                <a:lnTo>
                  <a:pt x="10748" y="13059"/>
                </a:lnTo>
                <a:lnTo>
                  <a:pt x="11005" y="12912"/>
                </a:lnTo>
                <a:lnTo>
                  <a:pt x="11408" y="13352"/>
                </a:lnTo>
                <a:lnTo>
                  <a:pt x="11482" y="13426"/>
                </a:lnTo>
                <a:lnTo>
                  <a:pt x="11335" y="13609"/>
                </a:lnTo>
                <a:lnTo>
                  <a:pt x="11262" y="13829"/>
                </a:lnTo>
                <a:lnTo>
                  <a:pt x="11188" y="13829"/>
                </a:lnTo>
                <a:lnTo>
                  <a:pt x="11115" y="13866"/>
                </a:lnTo>
                <a:lnTo>
                  <a:pt x="11005" y="13939"/>
                </a:lnTo>
                <a:lnTo>
                  <a:pt x="10968" y="14013"/>
                </a:lnTo>
                <a:lnTo>
                  <a:pt x="11005" y="14123"/>
                </a:lnTo>
                <a:lnTo>
                  <a:pt x="11041" y="14233"/>
                </a:lnTo>
                <a:lnTo>
                  <a:pt x="11151" y="14306"/>
                </a:lnTo>
                <a:lnTo>
                  <a:pt x="11262" y="14343"/>
                </a:lnTo>
                <a:lnTo>
                  <a:pt x="11372" y="14343"/>
                </a:lnTo>
                <a:lnTo>
                  <a:pt x="11482" y="14270"/>
                </a:lnTo>
                <a:lnTo>
                  <a:pt x="11555" y="14196"/>
                </a:lnTo>
                <a:lnTo>
                  <a:pt x="11628" y="14086"/>
                </a:lnTo>
                <a:lnTo>
                  <a:pt x="11665" y="13976"/>
                </a:lnTo>
                <a:lnTo>
                  <a:pt x="11665" y="13866"/>
                </a:lnTo>
                <a:lnTo>
                  <a:pt x="11738" y="13719"/>
                </a:lnTo>
                <a:lnTo>
                  <a:pt x="11848" y="13829"/>
                </a:lnTo>
                <a:lnTo>
                  <a:pt x="11995" y="13903"/>
                </a:lnTo>
                <a:lnTo>
                  <a:pt x="12142" y="13976"/>
                </a:lnTo>
                <a:lnTo>
                  <a:pt x="12325" y="14013"/>
                </a:lnTo>
                <a:lnTo>
                  <a:pt x="12362" y="14049"/>
                </a:lnTo>
                <a:lnTo>
                  <a:pt x="12252" y="14270"/>
                </a:lnTo>
                <a:lnTo>
                  <a:pt x="12179" y="14453"/>
                </a:lnTo>
                <a:lnTo>
                  <a:pt x="12105" y="14563"/>
                </a:lnTo>
                <a:lnTo>
                  <a:pt x="11995" y="14600"/>
                </a:lnTo>
                <a:lnTo>
                  <a:pt x="11958" y="14600"/>
                </a:lnTo>
                <a:lnTo>
                  <a:pt x="11885" y="14636"/>
                </a:lnTo>
                <a:lnTo>
                  <a:pt x="11848" y="14746"/>
                </a:lnTo>
                <a:lnTo>
                  <a:pt x="11848" y="14856"/>
                </a:lnTo>
                <a:lnTo>
                  <a:pt x="11922" y="14930"/>
                </a:lnTo>
                <a:lnTo>
                  <a:pt x="11995" y="15003"/>
                </a:lnTo>
                <a:lnTo>
                  <a:pt x="12069" y="15003"/>
                </a:lnTo>
                <a:lnTo>
                  <a:pt x="12215" y="14966"/>
                </a:lnTo>
                <a:lnTo>
                  <a:pt x="12362" y="14856"/>
                </a:lnTo>
                <a:lnTo>
                  <a:pt x="12472" y="14746"/>
                </a:lnTo>
                <a:lnTo>
                  <a:pt x="12545" y="14563"/>
                </a:lnTo>
                <a:lnTo>
                  <a:pt x="12619" y="14416"/>
                </a:lnTo>
                <a:lnTo>
                  <a:pt x="12692" y="14049"/>
                </a:lnTo>
                <a:lnTo>
                  <a:pt x="13132" y="13976"/>
                </a:lnTo>
                <a:lnTo>
                  <a:pt x="13536" y="13829"/>
                </a:lnTo>
                <a:lnTo>
                  <a:pt x="13279" y="14526"/>
                </a:lnTo>
                <a:lnTo>
                  <a:pt x="13206" y="14710"/>
                </a:lnTo>
                <a:lnTo>
                  <a:pt x="13206" y="14820"/>
                </a:lnTo>
                <a:lnTo>
                  <a:pt x="13242" y="14856"/>
                </a:lnTo>
                <a:lnTo>
                  <a:pt x="13279" y="14930"/>
                </a:lnTo>
                <a:lnTo>
                  <a:pt x="13352" y="14966"/>
                </a:lnTo>
                <a:lnTo>
                  <a:pt x="13426" y="14966"/>
                </a:lnTo>
                <a:lnTo>
                  <a:pt x="13499" y="14930"/>
                </a:lnTo>
                <a:lnTo>
                  <a:pt x="13572" y="14893"/>
                </a:lnTo>
                <a:lnTo>
                  <a:pt x="13609" y="14820"/>
                </a:lnTo>
                <a:lnTo>
                  <a:pt x="13719" y="14563"/>
                </a:lnTo>
                <a:lnTo>
                  <a:pt x="13793" y="14270"/>
                </a:lnTo>
                <a:lnTo>
                  <a:pt x="13829" y="13976"/>
                </a:lnTo>
                <a:lnTo>
                  <a:pt x="13829" y="13719"/>
                </a:lnTo>
                <a:lnTo>
                  <a:pt x="14269" y="13463"/>
                </a:lnTo>
                <a:lnTo>
                  <a:pt x="14306" y="13939"/>
                </a:lnTo>
                <a:lnTo>
                  <a:pt x="14343" y="14049"/>
                </a:lnTo>
                <a:lnTo>
                  <a:pt x="14379" y="14123"/>
                </a:lnTo>
                <a:lnTo>
                  <a:pt x="14379" y="14159"/>
                </a:lnTo>
                <a:lnTo>
                  <a:pt x="14416" y="14270"/>
                </a:lnTo>
                <a:lnTo>
                  <a:pt x="14490" y="14343"/>
                </a:lnTo>
                <a:lnTo>
                  <a:pt x="14673" y="14343"/>
                </a:lnTo>
                <a:lnTo>
                  <a:pt x="14673" y="14306"/>
                </a:lnTo>
                <a:lnTo>
                  <a:pt x="14746" y="14233"/>
                </a:lnTo>
                <a:lnTo>
                  <a:pt x="14783" y="14159"/>
                </a:lnTo>
                <a:lnTo>
                  <a:pt x="14710" y="13903"/>
                </a:lnTo>
                <a:lnTo>
                  <a:pt x="14673" y="13646"/>
                </a:lnTo>
                <a:lnTo>
                  <a:pt x="14563" y="13279"/>
                </a:lnTo>
                <a:lnTo>
                  <a:pt x="15003" y="12876"/>
                </a:lnTo>
                <a:lnTo>
                  <a:pt x="15113" y="13022"/>
                </a:lnTo>
                <a:lnTo>
                  <a:pt x="15223" y="13132"/>
                </a:lnTo>
                <a:lnTo>
                  <a:pt x="15370" y="13352"/>
                </a:lnTo>
                <a:lnTo>
                  <a:pt x="15480" y="13463"/>
                </a:lnTo>
                <a:lnTo>
                  <a:pt x="15590" y="13536"/>
                </a:lnTo>
                <a:lnTo>
                  <a:pt x="15663" y="13536"/>
                </a:lnTo>
                <a:lnTo>
                  <a:pt x="15737" y="13463"/>
                </a:lnTo>
                <a:lnTo>
                  <a:pt x="15773" y="13389"/>
                </a:lnTo>
                <a:lnTo>
                  <a:pt x="15773" y="13316"/>
                </a:lnTo>
                <a:lnTo>
                  <a:pt x="15737" y="13132"/>
                </a:lnTo>
                <a:lnTo>
                  <a:pt x="15627" y="12986"/>
                </a:lnTo>
                <a:lnTo>
                  <a:pt x="15480" y="12876"/>
                </a:lnTo>
                <a:lnTo>
                  <a:pt x="15370" y="12729"/>
                </a:lnTo>
                <a:lnTo>
                  <a:pt x="15260" y="12582"/>
                </a:lnTo>
                <a:lnTo>
                  <a:pt x="15480" y="12289"/>
                </a:lnTo>
                <a:lnTo>
                  <a:pt x="15700" y="11995"/>
                </a:lnTo>
                <a:lnTo>
                  <a:pt x="15773" y="12069"/>
                </a:lnTo>
                <a:lnTo>
                  <a:pt x="15993" y="12215"/>
                </a:lnTo>
                <a:lnTo>
                  <a:pt x="16177" y="12399"/>
                </a:lnTo>
                <a:lnTo>
                  <a:pt x="16250" y="12435"/>
                </a:lnTo>
                <a:lnTo>
                  <a:pt x="16397" y="12435"/>
                </a:lnTo>
                <a:lnTo>
                  <a:pt x="16434" y="12399"/>
                </a:lnTo>
                <a:lnTo>
                  <a:pt x="16470" y="12325"/>
                </a:lnTo>
                <a:lnTo>
                  <a:pt x="16507" y="12252"/>
                </a:lnTo>
                <a:lnTo>
                  <a:pt x="16507" y="12179"/>
                </a:lnTo>
                <a:lnTo>
                  <a:pt x="16434" y="12105"/>
                </a:lnTo>
                <a:lnTo>
                  <a:pt x="16250" y="11922"/>
                </a:lnTo>
                <a:lnTo>
                  <a:pt x="16030" y="11775"/>
                </a:lnTo>
                <a:lnTo>
                  <a:pt x="15883" y="11702"/>
                </a:lnTo>
                <a:lnTo>
                  <a:pt x="16140" y="11115"/>
                </a:lnTo>
                <a:lnTo>
                  <a:pt x="16324" y="11225"/>
                </a:lnTo>
                <a:lnTo>
                  <a:pt x="16617" y="11335"/>
                </a:lnTo>
                <a:lnTo>
                  <a:pt x="16984" y="11408"/>
                </a:lnTo>
                <a:lnTo>
                  <a:pt x="17057" y="11408"/>
                </a:lnTo>
                <a:lnTo>
                  <a:pt x="17094" y="11372"/>
                </a:lnTo>
                <a:lnTo>
                  <a:pt x="17131" y="11298"/>
                </a:lnTo>
                <a:lnTo>
                  <a:pt x="17167" y="11225"/>
                </a:lnTo>
                <a:lnTo>
                  <a:pt x="17167" y="11152"/>
                </a:lnTo>
                <a:lnTo>
                  <a:pt x="17131" y="11078"/>
                </a:lnTo>
                <a:lnTo>
                  <a:pt x="17094" y="11042"/>
                </a:lnTo>
                <a:lnTo>
                  <a:pt x="17021" y="11005"/>
                </a:lnTo>
                <a:lnTo>
                  <a:pt x="16764" y="10968"/>
                </a:lnTo>
                <a:lnTo>
                  <a:pt x="16544" y="10895"/>
                </a:lnTo>
                <a:lnTo>
                  <a:pt x="16250" y="10821"/>
                </a:lnTo>
                <a:lnTo>
                  <a:pt x="16397" y="10345"/>
                </a:lnTo>
                <a:lnTo>
                  <a:pt x="16507" y="9831"/>
                </a:lnTo>
                <a:lnTo>
                  <a:pt x="16727" y="9941"/>
                </a:lnTo>
                <a:lnTo>
                  <a:pt x="16984" y="9978"/>
                </a:lnTo>
                <a:lnTo>
                  <a:pt x="17131" y="10014"/>
                </a:lnTo>
                <a:lnTo>
                  <a:pt x="17277" y="10014"/>
                </a:lnTo>
                <a:lnTo>
                  <a:pt x="17424" y="9978"/>
                </a:lnTo>
                <a:lnTo>
                  <a:pt x="17461" y="9904"/>
                </a:lnTo>
                <a:lnTo>
                  <a:pt x="17497" y="9831"/>
                </a:lnTo>
                <a:lnTo>
                  <a:pt x="17497" y="9794"/>
                </a:lnTo>
                <a:lnTo>
                  <a:pt x="17497" y="9721"/>
                </a:lnTo>
                <a:lnTo>
                  <a:pt x="17387" y="9648"/>
                </a:lnTo>
                <a:lnTo>
                  <a:pt x="17277" y="9611"/>
                </a:lnTo>
                <a:lnTo>
                  <a:pt x="17167" y="9574"/>
                </a:lnTo>
                <a:lnTo>
                  <a:pt x="16544" y="9501"/>
                </a:lnTo>
                <a:lnTo>
                  <a:pt x="16544" y="9464"/>
                </a:lnTo>
                <a:lnTo>
                  <a:pt x="16580" y="8987"/>
                </a:lnTo>
                <a:lnTo>
                  <a:pt x="16617" y="8511"/>
                </a:lnTo>
                <a:lnTo>
                  <a:pt x="16800" y="8584"/>
                </a:lnTo>
                <a:lnTo>
                  <a:pt x="17021" y="8621"/>
                </a:lnTo>
                <a:lnTo>
                  <a:pt x="17204" y="8657"/>
                </a:lnTo>
                <a:lnTo>
                  <a:pt x="17424" y="8621"/>
                </a:lnTo>
                <a:lnTo>
                  <a:pt x="17571" y="8584"/>
                </a:lnTo>
                <a:lnTo>
                  <a:pt x="17644" y="8511"/>
                </a:lnTo>
                <a:lnTo>
                  <a:pt x="17681" y="8437"/>
                </a:lnTo>
                <a:lnTo>
                  <a:pt x="17681" y="8364"/>
                </a:lnTo>
                <a:lnTo>
                  <a:pt x="17644" y="8290"/>
                </a:lnTo>
                <a:lnTo>
                  <a:pt x="17534" y="8217"/>
                </a:lnTo>
                <a:lnTo>
                  <a:pt x="17387" y="8217"/>
                </a:lnTo>
                <a:lnTo>
                  <a:pt x="17094" y="8254"/>
                </a:lnTo>
                <a:lnTo>
                  <a:pt x="16617" y="8217"/>
                </a:lnTo>
                <a:lnTo>
                  <a:pt x="16580" y="7814"/>
                </a:lnTo>
                <a:lnTo>
                  <a:pt x="16507" y="7410"/>
                </a:lnTo>
                <a:lnTo>
                  <a:pt x="16507" y="7410"/>
                </a:lnTo>
                <a:lnTo>
                  <a:pt x="16690" y="7447"/>
                </a:lnTo>
                <a:lnTo>
                  <a:pt x="16874" y="7447"/>
                </a:lnTo>
                <a:lnTo>
                  <a:pt x="17021" y="7410"/>
                </a:lnTo>
                <a:lnTo>
                  <a:pt x="17204" y="7337"/>
                </a:lnTo>
                <a:lnTo>
                  <a:pt x="17351" y="7263"/>
                </a:lnTo>
                <a:lnTo>
                  <a:pt x="17387" y="7190"/>
                </a:lnTo>
                <a:lnTo>
                  <a:pt x="17424" y="7117"/>
                </a:lnTo>
                <a:lnTo>
                  <a:pt x="17424" y="7043"/>
                </a:lnTo>
                <a:lnTo>
                  <a:pt x="17424" y="7007"/>
                </a:lnTo>
                <a:lnTo>
                  <a:pt x="17351" y="6933"/>
                </a:lnTo>
                <a:lnTo>
                  <a:pt x="17314" y="6897"/>
                </a:lnTo>
                <a:lnTo>
                  <a:pt x="17131" y="6897"/>
                </a:lnTo>
                <a:lnTo>
                  <a:pt x="16947" y="6970"/>
                </a:lnTo>
                <a:lnTo>
                  <a:pt x="16764" y="7007"/>
                </a:lnTo>
                <a:lnTo>
                  <a:pt x="16397" y="7080"/>
                </a:lnTo>
                <a:lnTo>
                  <a:pt x="16324" y="6897"/>
                </a:lnTo>
                <a:lnTo>
                  <a:pt x="16140" y="6493"/>
                </a:lnTo>
                <a:lnTo>
                  <a:pt x="16397" y="6420"/>
                </a:lnTo>
                <a:lnTo>
                  <a:pt x="16764" y="6273"/>
                </a:lnTo>
                <a:lnTo>
                  <a:pt x="16947" y="6200"/>
                </a:lnTo>
                <a:lnTo>
                  <a:pt x="17094" y="6090"/>
                </a:lnTo>
                <a:lnTo>
                  <a:pt x="17131" y="6053"/>
                </a:lnTo>
                <a:lnTo>
                  <a:pt x="17131" y="5979"/>
                </a:lnTo>
                <a:lnTo>
                  <a:pt x="17131" y="5906"/>
                </a:lnTo>
                <a:lnTo>
                  <a:pt x="17021" y="5833"/>
                </a:lnTo>
                <a:lnTo>
                  <a:pt x="16910" y="5796"/>
                </a:lnTo>
                <a:lnTo>
                  <a:pt x="16764" y="5833"/>
                </a:lnTo>
                <a:lnTo>
                  <a:pt x="16580" y="5906"/>
                </a:lnTo>
                <a:lnTo>
                  <a:pt x="16250" y="6090"/>
                </a:lnTo>
                <a:lnTo>
                  <a:pt x="16104" y="6163"/>
                </a:lnTo>
                <a:lnTo>
                  <a:pt x="15957" y="6236"/>
                </a:lnTo>
                <a:lnTo>
                  <a:pt x="15957" y="6200"/>
                </a:lnTo>
                <a:lnTo>
                  <a:pt x="15957" y="6163"/>
                </a:lnTo>
                <a:lnTo>
                  <a:pt x="15920" y="6163"/>
                </a:lnTo>
                <a:lnTo>
                  <a:pt x="15590" y="5796"/>
                </a:lnTo>
                <a:lnTo>
                  <a:pt x="15920" y="5503"/>
                </a:lnTo>
                <a:lnTo>
                  <a:pt x="16250" y="5173"/>
                </a:lnTo>
                <a:lnTo>
                  <a:pt x="16287" y="5099"/>
                </a:lnTo>
                <a:lnTo>
                  <a:pt x="16324" y="4989"/>
                </a:lnTo>
                <a:lnTo>
                  <a:pt x="16287" y="4916"/>
                </a:lnTo>
                <a:lnTo>
                  <a:pt x="16250" y="4879"/>
                </a:lnTo>
                <a:lnTo>
                  <a:pt x="16177" y="4806"/>
                </a:lnTo>
                <a:lnTo>
                  <a:pt x="16030" y="4806"/>
                </a:lnTo>
                <a:lnTo>
                  <a:pt x="15957" y="4842"/>
                </a:lnTo>
                <a:lnTo>
                  <a:pt x="15627" y="5209"/>
                </a:lnTo>
                <a:lnTo>
                  <a:pt x="15333" y="5576"/>
                </a:lnTo>
                <a:lnTo>
                  <a:pt x="15076" y="5393"/>
                </a:lnTo>
                <a:lnTo>
                  <a:pt x="14820" y="5246"/>
                </a:lnTo>
                <a:lnTo>
                  <a:pt x="14673" y="5173"/>
                </a:lnTo>
                <a:lnTo>
                  <a:pt x="14746" y="5026"/>
                </a:lnTo>
                <a:lnTo>
                  <a:pt x="14966" y="4659"/>
                </a:lnTo>
                <a:lnTo>
                  <a:pt x="15003" y="4586"/>
                </a:lnTo>
                <a:lnTo>
                  <a:pt x="15003" y="4512"/>
                </a:lnTo>
                <a:lnTo>
                  <a:pt x="14930" y="4402"/>
                </a:lnTo>
                <a:lnTo>
                  <a:pt x="14856" y="4366"/>
                </a:lnTo>
                <a:lnTo>
                  <a:pt x="14746" y="4366"/>
                </a:lnTo>
                <a:lnTo>
                  <a:pt x="14673" y="4439"/>
                </a:lnTo>
                <a:lnTo>
                  <a:pt x="14526" y="4622"/>
                </a:lnTo>
                <a:lnTo>
                  <a:pt x="14416" y="4842"/>
                </a:lnTo>
                <a:lnTo>
                  <a:pt x="14343" y="5026"/>
                </a:lnTo>
                <a:lnTo>
                  <a:pt x="14159" y="4989"/>
                </a:lnTo>
                <a:lnTo>
                  <a:pt x="13939" y="4989"/>
                </a:lnTo>
                <a:lnTo>
                  <a:pt x="13903" y="4732"/>
                </a:lnTo>
                <a:lnTo>
                  <a:pt x="13866" y="4476"/>
                </a:lnTo>
                <a:lnTo>
                  <a:pt x="13829" y="3962"/>
                </a:lnTo>
                <a:lnTo>
                  <a:pt x="13829" y="3889"/>
                </a:lnTo>
                <a:lnTo>
                  <a:pt x="13756" y="3852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4" name="Google Shape;284;p4"/>
          <p:cNvSpPr/>
          <p:nvPr/>
        </p:nvSpPr>
        <p:spPr>
          <a:xfrm>
            <a:off x="462490" y="5418857"/>
            <a:ext cx="639575" cy="452289"/>
          </a:xfrm>
          <a:custGeom>
            <a:avLst/>
            <a:gdLst/>
            <a:ahLst/>
            <a:cxnLst/>
            <a:rect l="l" t="t" r="r" b="b"/>
            <a:pathLst>
              <a:path w="16911" h="11959" extrusionOk="0">
                <a:moveTo>
                  <a:pt x="12215" y="8951"/>
                </a:moveTo>
                <a:lnTo>
                  <a:pt x="12032" y="9098"/>
                </a:lnTo>
                <a:lnTo>
                  <a:pt x="11848" y="9244"/>
                </a:lnTo>
                <a:lnTo>
                  <a:pt x="11408" y="9538"/>
                </a:lnTo>
                <a:lnTo>
                  <a:pt x="11005" y="9685"/>
                </a:lnTo>
                <a:lnTo>
                  <a:pt x="10638" y="9868"/>
                </a:lnTo>
                <a:lnTo>
                  <a:pt x="10124" y="10051"/>
                </a:lnTo>
                <a:lnTo>
                  <a:pt x="9977" y="10125"/>
                </a:lnTo>
                <a:lnTo>
                  <a:pt x="9794" y="10161"/>
                </a:lnTo>
                <a:lnTo>
                  <a:pt x="9904" y="9978"/>
                </a:lnTo>
                <a:lnTo>
                  <a:pt x="10051" y="9795"/>
                </a:lnTo>
                <a:lnTo>
                  <a:pt x="10344" y="9758"/>
                </a:lnTo>
                <a:lnTo>
                  <a:pt x="10601" y="9648"/>
                </a:lnTo>
                <a:lnTo>
                  <a:pt x="10858" y="9538"/>
                </a:lnTo>
                <a:lnTo>
                  <a:pt x="11115" y="9354"/>
                </a:lnTo>
                <a:lnTo>
                  <a:pt x="11335" y="9171"/>
                </a:lnTo>
                <a:lnTo>
                  <a:pt x="11371" y="9061"/>
                </a:lnTo>
                <a:lnTo>
                  <a:pt x="11445" y="9061"/>
                </a:lnTo>
                <a:lnTo>
                  <a:pt x="11481" y="9024"/>
                </a:lnTo>
                <a:lnTo>
                  <a:pt x="11848" y="8951"/>
                </a:lnTo>
                <a:close/>
                <a:moveTo>
                  <a:pt x="12619" y="8988"/>
                </a:moveTo>
                <a:lnTo>
                  <a:pt x="12839" y="9061"/>
                </a:lnTo>
                <a:lnTo>
                  <a:pt x="12839" y="9171"/>
                </a:lnTo>
                <a:lnTo>
                  <a:pt x="12215" y="9685"/>
                </a:lnTo>
                <a:lnTo>
                  <a:pt x="11518" y="10125"/>
                </a:lnTo>
                <a:lnTo>
                  <a:pt x="11115" y="10345"/>
                </a:lnTo>
                <a:lnTo>
                  <a:pt x="10711" y="10528"/>
                </a:lnTo>
                <a:lnTo>
                  <a:pt x="10308" y="10712"/>
                </a:lnTo>
                <a:lnTo>
                  <a:pt x="9904" y="10932"/>
                </a:lnTo>
                <a:lnTo>
                  <a:pt x="9831" y="10822"/>
                </a:lnTo>
                <a:lnTo>
                  <a:pt x="9794" y="10712"/>
                </a:lnTo>
                <a:lnTo>
                  <a:pt x="9757" y="10455"/>
                </a:lnTo>
                <a:lnTo>
                  <a:pt x="9904" y="10455"/>
                </a:lnTo>
                <a:lnTo>
                  <a:pt x="10051" y="10381"/>
                </a:lnTo>
                <a:lnTo>
                  <a:pt x="10344" y="10271"/>
                </a:lnTo>
                <a:lnTo>
                  <a:pt x="11078" y="10015"/>
                </a:lnTo>
                <a:lnTo>
                  <a:pt x="11481" y="9831"/>
                </a:lnTo>
                <a:lnTo>
                  <a:pt x="11922" y="9611"/>
                </a:lnTo>
                <a:lnTo>
                  <a:pt x="12288" y="9318"/>
                </a:lnTo>
                <a:lnTo>
                  <a:pt x="12435" y="9171"/>
                </a:lnTo>
                <a:lnTo>
                  <a:pt x="12619" y="8988"/>
                </a:lnTo>
                <a:close/>
                <a:moveTo>
                  <a:pt x="9464" y="514"/>
                </a:moveTo>
                <a:lnTo>
                  <a:pt x="9721" y="551"/>
                </a:lnTo>
                <a:lnTo>
                  <a:pt x="9941" y="588"/>
                </a:lnTo>
                <a:lnTo>
                  <a:pt x="10161" y="661"/>
                </a:lnTo>
                <a:lnTo>
                  <a:pt x="10344" y="771"/>
                </a:lnTo>
                <a:lnTo>
                  <a:pt x="10491" y="918"/>
                </a:lnTo>
                <a:lnTo>
                  <a:pt x="10564" y="1101"/>
                </a:lnTo>
                <a:lnTo>
                  <a:pt x="10601" y="1101"/>
                </a:lnTo>
                <a:lnTo>
                  <a:pt x="10528" y="1211"/>
                </a:lnTo>
                <a:lnTo>
                  <a:pt x="10528" y="1321"/>
                </a:lnTo>
                <a:lnTo>
                  <a:pt x="10564" y="1615"/>
                </a:lnTo>
                <a:lnTo>
                  <a:pt x="10638" y="1871"/>
                </a:lnTo>
                <a:lnTo>
                  <a:pt x="10748" y="2091"/>
                </a:lnTo>
                <a:lnTo>
                  <a:pt x="10931" y="2348"/>
                </a:lnTo>
                <a:lnTo>
                  <a:pt x="11005" y="2495"/>
                </a:lnTo>
                <a:lnTo>
                  <a:pt x="11041" y="2678"/>
                </a:lnTo>
                <a:lnTo>
                  <a:pt x="11041" y="2752"/>
                </a:lnTo>
                <a:lnTo>
                  <a:pt x="11005" y="2788"/>
                </a:lnTo>
                <a:lnTo>
                  <a:pt x="10931" y="2788"/>
                </a:lnTo>
                <a:lnTo>
                  <a:pt x="10858" y="2752"/>
                </a:lnTo>
                <a:lnTo>
                  <a:pt x="10784" y="2642"/>
                </a:lnTo>
                <a:lnTo>
                  <a:pt x="10674" y="2312"/>
                </a:lnTo>
                <a:lnTo>
                  <a:pt x="10601" y="2128"/>
                </a:lnTo>
                <a:lnTo>
                  <a:pt x="10491" y="1981"/>
                </a:lnTo>
                <a:lnTo>
                  <a:pt x="10381" y="1798"/>
                </a:lnTo>
                <a:lnTo>
                  <a:pt x="10234" y="1651"/>
                </a:lnTo>
                <a:lnTo>
                  <a:pt x="10088" y="1541"/>
                </a:lnTo>
                <a:lnTo>
                  <a:pt x="9904" y="1431"/>
                </a:lnTo>
                <a:lnTo>
                  <a:pt x="9721" y="1358"/>
                </a:lnTo>
                <a:lnTo>
                  <a:pt x="9537" y="1321"/>
                </a:lnTo>
                <a:lnTo>
                  <a:pt x="9134" y="1321"/>
                </a:lnTo>
                <a:lnTo>
                  <a:pt x="8950" y="1358"/>
                </a:lnTo>
                <a:lnTo>
                  <a:pt x="8767" y="1431"/>
                </a:lnTo>
                <a:lnTo>
                  <a:pt x="8694" y="1468"/>
                </a:lnTo>
                <a:lnTo>
                  <a:pt x="8657" y="1505"/>
                </a:lnTo>
                <a:lnTo>
                  <a:pt x="8694" y="1615"/>
                </a:lnTo>
                <a:lnTo>
                  <a:pt x="8767" y="1688"/>
                </a:lnTo>
                <a:lnTo>
                  <a:pt x="8804" y="1725"/>
                </a:lnTo>
                <a:lnTo>
                  <a:pt x="8877" y="1725"/>
                </a:lnTo>
                <a:lnTo>
                  <a:pt x="9097" y="1688"/>
                </a:lnTo>
                <a:lnTo>
                  <a:pt x="9281" y="1688"/>
                </a:lnTo>
                <a:lnTo>
                  <a:pt x="9501" y="1725"/>
                </a:lnTo>
                <a:lnTo>
                  <a:pt x="9684" y="1798"/>
                </a:lnTo>
                <a:lnTo>
                  <a:pt x="9867" y="1871"/>
                </a:lnTo>
                <a:lnTo>
                  <a:pt x="10014" y="2018"/>
                </a:lnTo>
                <a:lnTo>
                  <a:pt x="10161" y="2165"/>
                </a:lnTo>
                <a:lnTo>
                  <a:pt x="10271" y="2348"/>
                </a:lnTo>
                <a:lnTo>
                  <a:pt x="10418" y="2788"/>
                </a:lnTo>
                <a:lnTo>
                  <a:pt x="10528" y="2972"/>
                </a:lnTo>
                <a:lnTo>
                  <a:pt x="10638" y="3119"/>
                </a:lnTo>
                <a:lnTo>
                  <a:pt x="10528" y="3192"/>
                </a:lnTo>
                <a:lnTo>
                  <a:pt x="10308" y="3375"/>
                </a:lnTo>
                <a:lnTo>
                  <a:pt x="10088" y="3595"/>
                </a:lnTo>
                <a:lnTo>
                  <a:pt x="9904" y="3816"/>
                </a:lnTo>
                <a:lnTo>
                  <a:pt x="9794" y="4072"/>
                </a:lnTo>
                <a:lnTo>
                  <a:pt x="9721" y="4292"/>
                </a:lnTo>
                <a:lnTo>
                  <a:pt x="9684" y="4512"/>
                </a:lnTo>
                <a:lnTo>
                  <a:pt x="9721" y="4733"/>
                </a:lnTo>
                <a:lnTo>
                  <a:pt x="9757" y="4953"/>
                </a:lnTo>
                <a:lnTo>
                  <a:pt x="9867" y="5136"/>
                </a:lnTo>
                <a:lnTo>
                  <a:pt x="10014" y="5283"/>
                </a:lnTo>
                <a:lnTo>
                  <a:pt x="10198" y="5429"/>
                </a:lnTo>
                <a:lnTo>
                  <a:pt x="10418" y="5503"/>
                </a:lnTo>
                <a:lnTo>
                  <a:pt x="10638" y="5576"/>
                </a:lnTo>
                <a:lnTo>
                  <a:pt x="10895" y="5540"/>
                </a:lnTo>
                <a:lnTo>
                  <a:pt x="11151" y="5503"/>
                </a:lnTo>
                <a:lnTo>
                  <a:pt x="11371" y="5393"/>
                </a:lnTo>
                <a:lnTo>
                  <a:pt x="12032" y="5063"/>
                </a:lnTo>
                <a:lnTo>
                  <a:pt x="12692" y="4659"/>
                </a:lnTo>
                <a:lnTo>
                  <a:pt x="12729" y="4586"/>
                </a:lnTo>
                <a:lnTo>
                  <a:pt x="12765" y="4512"/>
                </a:lnTo>
                <a:lnTo>
                  <a:pt x="12765" y="4439"/>
                </a:lnTo>
                <a:lnTo>
                  <a:pt x="12729" y="4402"/>
                </a:lnTo>
                <a:lnTo>
                  <a:pt x="12692" y="4329"/>
                </a:lnTo>
                <a:lnTo>
                  <a:pt x="12619" y="4292"/>
                </a:lnTo>
                <a:lnTo>
                  <a:pt x="12472" y="4292"/>
                </a:lnTo>
                <a:lnTo>
                  <a:pt x="12032" y="4549"/>
                </a:lnTo>
                <a:lnTo>
                  <a:pt x="11591" y="4843"/>
                </a:lnTo>
                <a:lnTo>
                  <a:pt x="11371" y="4953"/>
                </a:lnTo>
                <a:lnTo>
                  <a:pt x="11151" y="5063"/>
                </a:lnTo>
                <a:lnTo>
                  <a:pt x="10895" y="5136"/>
                </a:lnTo>
                <a:lnTo>
                  <a:pt x="10528" y="5136"/>
                </a:lnTo>
                <a:lnTo>
                  <a:pt x="10418" y="5099"/>
                </a:lnTo>
                <a:lnTo>
                  <a:pt x="10308" y="5026"/>
                </a:lnTo>
                <a:lnTo>
                  <a:pt x="10234" y="4953"/>
                </a:lnTo>
                <a:lnTo>
                  <a:pt x="10161" y="4843"/>
                </a:lnTo>
                <a:lnTo>
                  <a:pt x="10124" y="4733"/>
                </a:lnTo>
                <a:lnTo>
                  <a:pt x="10088" y="4476"/>
                </a:lnTo>
                <a:lnTo>
                  <a:pt x="10124" y="4366"/>
                </a:lnTo>
                <a:lnTo>
                  <a:pt x="10161" y="4219"/>
                </a:lnTo>
                <a:lnTo>
                  <a:pt x="10271" y="3999"/>
                </a:lnTo>
                <a:lnTo>
                  <a:pt x="10454" y="3816"/>
                </a:lnTo>
                <a:lnTo>
                  <a:pt x="10674" y="3632"/>
                </a:lnTo>
                <a:lnTo>
                  <a:pt x="10968" y="3375"/>
                </a:lnTo>
                <a:lnTo>
                  <a:pt x="11225" y="3119"/>
                </a:lnTo>
                <a:lnTo>
                  <a:pt x="11335" y="2972"/>
                </a:lnTo>
                <a:lnTo>
                  <a:pt x="11408" y="2825"/>
                </a:lnTo>
                <a:lnTo>
                  <a:pt x="11408" y="2642"/>
                </a:lnTo>
                <a:lnTo>
                  <a:pt x="11408" y="2422"/>
                </a:lnTo>
                <a:lnTo>
                  <a:pt x="11335" y="2275"/>
                </a:lnTo>
                <a:lnTo>
                  <a:pt x="11261" y="2165"/>
                </a:lnTo>
                <a:lnTo>
                  <a:pt x="11078" y="1871"/>
                </a:lnTo>
                <a:lnTo>
                  <a:pt x="10895" y="1578"/>
                </a:lnTo>
                <a:lnTo>
                  <a:pt x="10821" y="1431"/>
                </a:lnTo>
                <a:lnTo>
                  <a:pt x="10821" y="1284"/>
                </a:lnTo>
                <a:lnTo>
                  <a:pt x="10895" y="1248"/>
                </a:lnTo>
                <a:lnTo>
                  <a:pt x="11298" y="1138"/>
                </a:lnTo>
                <a:lnTo>
                  <a:pt x="11702" y="1028"/>
                </a:lnTo>
                <a:lnTo>
                  <a:pt x="12142" y="954"/>
                </a:lnTo>
                <a:lnTo>
                  <a:pt x="12582" y="918"/>
                </a:lnTo>
                <a:lnTo>
                  <a:pt x="12802" y="954"/>
                </a:lnTo>
                <a:lnTo>
                  <a:pt x="13022" y="1028"/>
                </a:lnTo>
                <a:lnTo>
                  <a:pt x="13205" y="1101"/>
                </a:lnTo>
                <a:lnTo>
                  <a:pt x="13352" y="1211"/>
                </a:lnTo>
                <a:lnTo>
                  <a:pt x="13499" y="1358"/>
                </a:lnTo>
                <a:lnTo>
                  <a:pt x="13609" y="1505"/>
                </a:lnTo>
                <a:lnTo>
                  <a:pt x="13829" y="1908"/>
                </a:lnTo>
                <a:lnTo>
                  <a:pt x="14012" y="2202"/>
                </a:lnTo>
                <a:lnTo>
                  <a:pt x="13866" y="2422"/>
                </a:lnTo>
                <a:lnTo>
                  <a:pt x="13682" y="2568"/>
                </a:lnTo>
                <a:lnTo>
                  <a:pt x="13499" y="2678"/>
                </a:lnTo>
                <a:lnTo>
                  <a:pt x="13279" y="2788"/>
                </a:lnTo>
                <a:lnTo>
                  <a:pt x="12839" y="2935"/>
                </a:lnTo>
                <a:lnTo>
                  <a:pt x="12362" y="3082"/>
                </a:lnTo>
                <a:lnTo>
                  <a:pt x="11995" y="3229"/>
                </a:lnTo>
                <a:lnTo>
                  <a:pt x="11518" y="3449"/>
                </a:lnTo>
                <a:lnTo>
                  <a:pt x="11298" y="3559"/>
                </a:lnTo>
                <a:lnTo>
                  <a:pt x="11151" y="3742"/>
                </a:lnTo>
                <a:lnTo>
                  <a:pt x="11041" y="3889"/>
                </a:lnTo>
                <a:lnTo>
                  <a:pt x="11005" y="3999"/>
                </a:lnTo>
                <a:lnTo>
                  <a:pt x="11005" y="4109"/>
                </a:lnTo>
                <a:lnTo>
                  <a:pt x="11005" y="4182"/>
                </a:lnTo>
                <a:lnTo>
                  <a:pt x="11041" y="4256"/>
                </a:lnTo>
                <a:lnTo>
                  <a:pt x="11115" y="4292"/>
                </a:lnTo>
                <a:lnTo>
                  <a:pt x="11335" y="4292"/>
                </a:lnTo>
                <a:lnTo>
                  <a:pt x="11371" y="4219"/>
                </a:lnTo>
                <a:lnTo>
                  <a:pt x="11408" y="4146"/>
                </a:lnTo>
                <a:lnTo>
                  <a:pt x="11445" y="4072"/>
                </a:lnTo>
                <a:lnTo>
                  <a:pt x="11555" y="3962"/>
                </a:lnTo>
                <a:lnTo>
                  <a:pt x="11775" y="3816"/>
                </a:lnTo>
                <a:lnTo>
                  <a:pt x="12068" y="3669"/>
                </a:lnTo>
                <a:lnTo>
                  <a:pt x="12288" y="3595"/>
                </a:lnTo>
                <a:lnTo>
                  <a:pt x="12802" y="3412"/>
                </a:lnTo>
                <a:lnTo>
                  <a:pt x="13279" y="3229"/>
                </a:lnTo>
                <a:lnTo>
                  <a:pt x="13572" y="3119"/>
                </a:lnTo>
                <a:lnTo>
                  <a:pt x="13866" y="2972"/>
                </a:lnTo>
                <a:lnTo>
                  <a:pt x="14086" y="2752"/>
                </a:lnTo>
                <a:lnTo>
                  <a:pt x="14159" y="2642"/>
                </a:lnTo>
                <a:lnTo>
                  <a:pt x="14233" y="2495"/>
                </a:lnTo>
                <a:lnTo>
                  <a:pt x="14306" y="2568"/>
                </a:lnTo>
                <a:lnTo>
                  <a:pt x="14489" y="2715"/>
                </a:lnTo>
                <a:lnTo>
                  <a:pt x="14673" y="2788"/>
                </a:lnTo>
                <a:lnTo>
                  <a:pt x="14893" y="2898"/>
                </a:lnTo>
                <a:lnTo>
                  <a:pt x="15076" y="3009"/>
                </a:lnTo>
                <a:lnTo>
                  <a:pt x="15296" y="3192"/>
                </a:lnTo>
                <a:lnTo>
                  <a:pt x="15480" y="3449"/>
                </a:lnTo>
                <a:lnTo>
                  <a:pt x="15626" y="3705"/>
                </a:lnTo>
                <a:lnTo>
                  <a:pt x="15700" y="3999"/>
                </a:lnTo>
                <a:lnTo>
                  <a:pt x="15480" y="4366"/>
                </a:lnTo>
                <a:lnTo>
                  <a:pt x="15370" y="4549"/>
                </a:lnTo>
                <a:lnTo>
                  <a:pt x="15186" y="4696"/>
                </a:lnTo>
                <a:lnTo>
                  <a:pt x="14966" y="4879"/>
                </a:lnTo>
                <a:lnTo>
                  <a:pt x="14709" y="5063"/>
                </a:lnTo>
                <a:lnTo>
                  <a:pt x="14416" y="5173"/>
                </a:lnTo>
                <a:lnTo>
                  <a:pt x="14123" y="5283"/>
                </a:lnTo>
                <a:lnTo>
                  <a:pt x="13572" y="5429"/>
                </a:lnTo>
                <a:lnTo>
                  <a:pt x="13022" y="5613"/>
                </a:lnTo>
                <a:lnTo>
                  <a:pt x="12765" y="5723"/>
                </a:lnTo>
                <a:lnTo>
                  <a:pt x="12509" y="5870"/>
                </a:lnTo>
                <a:lnTo>
                  <a:pt x="12288" y="6016"/>
                </a:lnTo>
                <a:lnTo>
                  <a:pt x="12105" y="6236"/>
                </a:lnTo>
                <a:lnTo>
                  <a:pt x="11958" y="6420"/>
                </a:lnTo>
                <a:lnTo>
                  <a:pt x="11922" y="6640"/>
                </a:lnTo>
                <a:lnTo>
                  <a:pt x="11922" y="6823"/>
                </a:lnTo>
                <a:lnTo>
                  <a:pt x="11958" y="7007"/>
                </a:lnTo>
                <a:lnTo>
                  <a:pt x="12032" y="7154"/>
                </a:lnTo>
                <a:lnTo>
                  <a:pt x="12178" y="7300"/>
                </a:lnTo>
                <a:lnTo>
                  <a:pt x="12325" y="7410"/>
                </a:lnTo>
                <a:lnTo>
                  <a:pt x="12545" y="7520"/>
                </a:lnTo>
                <a:lnTo>
                  <a:pt x="12765" y="7557"/>
                </a:lnTo>
                <a:lnTo>
                  <a:pt x="12985" y="7557"/>
                </a:lnTo>
                <a:lnTo>
                  <a:pt x="13205" y="7520"/>
                </a:lnTo>
                <a:lnTo>
                  <a:pt x="13426" y="7484"/>
                </a:lnTo>
                <a:lnTo>
                  <a:pt x="13682" y="7410"/>
                </a:lnTo>
                <a:lnTo>
                  <a:pt x="13976" y="7300"/>
                </a:lnTo>
                <a:lnTo>
                  <a:pt x="14196" y="7154"/>
                </a:lnTo>
                <a:lnTo>
                  <a:pt x="14306" y="7043"/>
                </a:lnTo>
                <a:lnTo>
                  <a:pt x="14343" y="6970"/>
                </a:lnTo>
                <a:lnTo>
                  <a:pt x="14379" y="6823"/>
                </a:lnTo>
                <a:lnTo>
                  <a:pt x="14343" y="6787"/>
                </a:lnTo>
                <a:lnTo>
                  <a:pt x="14269" y="6750"/>
                </a:lnTo>
                <a:lnTo>
                  <a:pt x="14086" y="6750"/>
                </a:lnTo>
                <a:lnTo>
                  <a:pt x="13902" y="6823"/>
                </a:lnTo>
                <a:lnTo>
                  <a:pt x="13536" y="6970"/>
                </a:lnTo>
                <a:lnTo>
                  <a:pt x="13316" y="7043"/>
                </a:lnTo>
                <a:lnTo>
                  <a:pt x="13095" y="7080"/>
                </a:lnTo>
                <a:lnTo>
                  <a:pt x="12655" y="7080"/>
                </a:lnTo>
                <a:lnTo>
                  <a:pt x="12509" y="7007"/>
                </a:lnTo>
                <a:lnTo>
                  <a:pt x="12435" y="6933"/>
                </a:lnTo>
                <a:lnTo>
                  <a:pt x="12362" y="6823"/>
                </a:lnTo>
                <a:lnTo>
                  <a:pt x="12362" y="6713"/>
                </a:lnTo>
                <a:lnTo>
                  <a:pt x="12398" y="6603"/>
                </a:lnTo>
                <a:lnTo>
                  <a:pt x="12472" y="6493"/>
                </a:lnTo>
                <a:lnTo>
                  <a:pt x="12655" y="6310"/>
                </a:lnTo>
                <a:lnTo>
                  <a:pt x="12875" y="6163"/>
                </a:lnTo>
                <a:lnTo>
                  <a:pt x="13132" y="6053"/>
                </a:lnTo>
                <a:lnTo>
                  <a:pt x="13609" y="5906"/>
                </a:lnTo>
                <a:lnTo>
                  <a:pt x="14453" y="5613"/>
                </a:lnTo>
                <a:lnTo>
                  <a:pt x="14893" y="5429"/>
                </a:lnTo>
                <a:lnTo>
                  <a:pt x="15076" y="5319"/>
                </a:lnTo>
                <a:lnTo>
                  <a:pt x="15260" y="5173"/>
                </a:lnTo>
                <a:lnTo>
                  <a:pt x="15516" y="4953"/>
                </a:lnTo>
                <a:lnTo>
                  <a:pt x="15736" y="4659"/>
                </a:lnTo>
                <a:lnTo>
                  <a:pt x="15736" y="4696"/>
                </a:lnTo>
                <a:lnTo>
                  <a:pt x="15700" y="4806"/>
                </a:lnTo>
                <a:lnTo>
                  <a:pt x="15773" y="4916"/>
                </a:lnTo>
                <a:lnTo>
                  <a:pt x="15847" y="4989"/>
                </a:lnTo>
                <a:lnTo>
                  <a:pt x="15957" y="5026"/>
                </a:lnTo>
                <a:lnTo>
                  <a:pt x="16103" y="5063"/>
                </a:lnTo>
                <a:lnTo>
                  <a:pt x="16177" y="5099"/>
                </a:lnTo>
                <a:lnTo>
                  <a:pt x="16250" y="5209"/>
                </a:lnTo>
                <a:lnTo>
                  <a:pt x="16323" y="5356"/>
                </a:lnTo>
                <a:lnTo>
                  <a:pt x="16140" y="5393"/>
                </a:lnTo>
                <a:lnTo>
                  <a:pt x="15920" y="5466"/>
                </a:lnTo>
                <a:lnTo>
                  <a:pt x="15553" y="5650"/>
                </a:lnTo>
                <a:lnTo>
                  <a:pt x="15003" y="5833"/>
                </a:lnTo>
                <a:lnTo>
                  <a:pt x="14783" y="5906"/>
                </a:lnTo>
                <a:lnTo>
                  <a:pt x="14709" y="5980"/>
                </a:lnTo>
                <a:lnTo>
                  <a:pt x="14636" y="6090"/>
                </a:lnTo>
                <a:lnTo>
                  <a:pt x="14599" y="6163"/>
                </a:lnTo>
                <a:lnTo>
                  <a:pt x="14673" y="6273"/>
                </a:lnTo>
                <a:lnTo>
                  <a:pt x="14783" y="6310"/>
                </a:lnTo>
                <a:lnTo>
                  <a:pt x="14893" y="6310"/>
                </a:lnTo>
                <a:lnTo>
                  <a:pt x="15150" y="6273"/>
                </a:lnTo>
                <a:lnTo>
                  <a:pt x="15406" y="6163"/>
                </a:lnTo>
                <a:lnTo>
                  <a:pt x="15626" y="6053"/>
                </a:lnTo>
                <a:lnTo>
                  <a:pt x="16030" y="5870"/>
                </a:lnTo>
                <a:lnTo>
                  <a:pt x="16213" y="5723"/>
                </a:lnTo>
                <a:lnTo>
                  <a:pt x="16397" y="5576"/>
                </a:lnTo>
                <a:lnTo>
                  <a:pt x="16397" y="5833"/>
                </a:lnTo>
                <a:lnTo>
                  <a:pt x="16397" y="6090"/>
                </a:lnTo>
                <a:lnTo>
                  <a:pt x="16397" y="6493"/>
                </a:lnTo>
                <a:lnTo>
                  <a:pt x="16397" y="6567"/>
                </a:lnTo>
                <a:lnTo>
                  <a:pt x="16323" y="6603"/>
                </a:lnTo>
                <a:lnTo>
                  <a:pt x="16177" y="6933"/>
                </a:lnTo>
                <a:lnTo>
                  <a:pt x="16067" y="7264"/>
                </a:lnTo>
                <a:lnTo>
                  <a:pt x="15076" y="7264"/>
                </a:lnTo>
                <a:lnTo>
                  <a:pt x="14783" y="7300"/>
                </a:lnTo>
                <a:lnTo>
                  <a:pt x="14526" y="7410"/>
                </a:lnTo>
                <a:lnTo>
                  <a:pt x="14343" y="7594"/>
                </a:lnTo>
                <a:lnTo>
                  <a:pt x="14196" y="7814"/>
                </a:lnTo>
                <a:lnTo>
                  <a:pt x="14086" y="8034"/>
                </a:lnTo>
                <a:lnTo>
                  <a:pt x="14049" y="8181"/>
                </a:lnTo>
                <a:lnTo>
                  <a:pt x="14012" y="8327"/>
                </a:lnTo>
                <a:lnTo>
                  <a:pt x="14049" y="8584"/>
                </a:lnTo>
                <a:lnTo>
                  <a:pt x="14159" y="8841"/>
                </a:lnTo>
                <a:lnTo>
                  <a:pt x="14306" y="9098"/>
                </a:lnTo>
                <a:lnTo>
                  <a:pt x="14489" y="9318"/>
                </a:lnTo>
                <a:lnTo>
                  <a:pt x="14673" y="9538"/>
                </a:lnTo>
                <a:lnTo>
                  <a:pt x="14856" y="9758"/>
                </a:lnTo>
                <a:lnTo>
                  <a:pt x="15003" y="9831"/>
                </a:lnTo>
                <a:lnTo>
                  <a:pt x="15150" y="9868"/>
                </a:lnTo>
                <a:lnTo>
                  <a:pt x="15223" y="9831"/>
                </a:lnTo>
                <a:lnTo>
                  <a:pt x="15260" y="9758"/>
                </a:lnTo>
                <a:lnTo>
                  <a:pt x="15260" y="9685"/>
                </a:lnTo>
                <a:lnTo>
                  <a:pt x="15260" y="9574"/>
                </a:lnTo>
                <a:lnTo>
                  <a:pt x="15150" y="9428"/>
                </a:lnTo>
                <a:lnTo>
                  <a:pt x="14893" y="9134"/>
                </a:lnTo>
                <a:lnTo>
                  <a:pt x="14709" y="8951"/>
                </a:lnTo>
                <a:lnTo>
                  <a:pt x="14563" y="8731"/>
                </a:lnTo>
                <a:lnTo>
                  <a:pt x="14489" y="8511"/>
                </a:lnTo>
                <a:lnTo>
                  <a:pt x="14453" y="8364"/>
                </a:lnTo>
                <a:lnTo>
                  <a:pt x="14453" y="8254"/>
                </a:lnTo>
                <a:lnTo>
                  <a:pt x="14489" y="8107"/>
                </a:lnTo>
                <a:lnTo>
                  <a:pt x="14563" y="7997"/>
                </a:lnTo>
                <a:lnTo>
                  <a:pt x="14673" y="7850"/>
                </a:lnTo>
                <a:lnTo>
                  <a:pt x="14893" y="7740"/>
                </a:lnTo>
                <a:lnTo>
                  <a:pt x="15113" y="7667"/>
                </a:lnTo>
                <a:lnTo>
                  <a:pt x="15333" y="7630"/>
                </a:lnTo>
                <a:lnTo>
                  <a:pt x="16103" y="7630"/>
                </a:lnTo>
                <a:lnTo>
                  <a:pt x="15993" y="7850"/>
                </a:lnTo>
                <a:lnTo>
                  <a:pt x="15957" y="7961"/>
                </a:lnTo>
                <a:lnTo>
                  <a:pt x="15993" y="8107"/>
                </a:lnTo>
                <a:lnTo>
                  <a:pt x="16030" y="8327"/>
                </a:lnTo>
                <a:lnTo>
                  <a:pt x="16030" y="8584"/>
                </a:lnTo>
                <a:lnTo>
                  <a:pt x="16030" y="8804"/>
                </a:lnTo>
                <a:lnTo>
                  <a:pt x="15993" y="9024"/>
                </a:lnTo>
                <a:lnTo>
                  <a:pt x="15920" y="8841"/>
                </a:lnTo>
                <a:lnTo>
                  <a:pt x="15847" y="8694"/>
                </a:lnTo>
                <a:lnTo>
                  <a:pt x="15736" y="8511"/>
                </a:lnTo>
                <a:lnTo>
                  <a:pt x="15590" y="8364"/>
                </a:lnTo>
                <a:lnTo>
                  <a:pt x="15516" y="8327"/>
                </a:lnTo>
                <a:lnTo>
                  <a:pt x="15370" y="8327"/>
                </a:lnTo>
                <a:lnTo>
                  <a:pt x="15296" y="8364"/>
                </a:lnTo>
                <a:lnTo>
                  <a:pt x="15260" y="8437"/>
                </a:lnTo>
                <a:lnTo>
                  <a:pt x="15260" y="8511"/>
                </a:lnTo>
                <a:lnTo>
                  <a:pt x="15260" y="8584"/>
                </a:lnTo>
                <a:lnTo>
                  <a:pt x="15296" y="8657"/>
                </a:lnTo>
                <a:lnTo>
                  <a:pt x="15480" y="8914"/>
                </a:lnTo>
                <a:lnTo>
                  <a:pt x="15590" y="9171"/>
                </a:lnTo>
                <a:lnTo>
                  <a:pt x="15626" y="9464"/>
                </a:lnTo>
                <a:lnTo>
                  <a:pt x="15590" y="9795"/>
                </a:lnTo>
                <a:lnTo>
                  <a:pt x="15590" y="9868"/>
                </a:lnTo>
                <a:lnTo>
                  <a:pt x="15626" y="9978"/>
                </a:lnTo>
                <a:lnTo>
                  <a:pt x="15370" y="10308"/>
                </a:lnTo>
                <a:lnTo>
                  <a:pt x="15040" y="10638"/>
                </a:lnTo>
                <a:lnTo>
                  <a:pt x="14893" y="10748"/>
                </a:lnTo>
                <a:lnTo>
                  <a:pt x="14673" y="10895"/>
                </a:lnTo>
                <a:lnTo>
                  <a:pt x="14269" y="11042"/>
                </a:lnTo>
                <a:lnTo>
                  <a:pt x="14306" y="10968"/>
                </a:lnTo>
                <a:lnTo>
                  <a:pt x="14343" y="10638"/>
                </a:lnTo>
                <a:lnTo>
                  <a:pt x="14306" y="10345"/>
                </a:lnTo>
                <a:lnTo>
                  <a:pt x="14233" y="10015"/>
                </a:lnTo>
                <a:lnTo>
                  <a:pt x="14086" y="9721"/>
                </a:lnTo>
                <a:lnTo>
                  <a:pt x="13902" y="9428"/>
                </a:lnTo>
                <a:lnTo>
                  <a:pt x="13682" y="9171"/>
                </a:lnTo>
                <a:lnTo>
                  <a:pt x="13499" y="9024"/>
                </a:lnTo>
                <a:lnTo>
                  <a:pt x="13426" y="8914"/>
                </a:lnTo>
                <a:lnTo>
                  <a:pt x="13352" y="8841"/>
                </a:lnTo>
                <a:lnTo>
                  <a:pt x="13169" y="8841"/>
                </a:lnTo>
                <a:lnTo>
                  <a:pt x="12839" y="8694"/>
                </a:lnTo>
                <a:lnTo>
                  <a:pt x="12875" y="8584"/>
                </a:lnTo>
                <a:lnTo>
                  <a:pt x="12875" y="8437"/>
                </a:lnTo>
                <a:lnTo>
                  <a:pt x="12875" y="8364"/>
                </a:lnTo>
                <a:lnTo>
                  <a:pt x="12839" y="8327"/>
                </a:lnTo>
                <a:lnTo>
                  <a:pt x="12765" y="8291"/>
                </a:lnTo>
                <a:lnTo>
                  <a:pt x="12655" y="8291"/>
                </a:lnTo>
                <a:lnTo>
                  <a:pt x="12582" y="8327"/>
                </a:lnTo>
                <a:lnTo>
                  <a:pt x="12545" y="8401"/>
                </a:lnTo>
                <a:lnTo>
                  <a:pt x="12472" y="8584"/>
                </a:lnTo>
                <a:lnTo>
                  <a:pt x="12252" y="8547"/>
                </a:lnTo>
                <a:lnTo>
                  <a:pt x="12032" y="8584"/>
                </a:lnTo>
                <a:lnTo>
                  <a:pt x="11812" y="8621"/>
                </a:lnTo>
                <a:lnTo>
                  <a:pt x="11628" y="8694"/>
                </a:lnTo>
                <a:lnTo>
                  <a:pt x="11555" y="8584"/>
                </a:lnTo>
                <a:lnTo>
                  <a:pt x="11445" y="8511"/>
                </a:lnTo>
                <a:lnTo>
                  <a:pt x="11261" y="8511"/>
                </a:lnTo>
                <a:lnTo>
                  <a:pt x="11188" y="8584"/>
                </a:lnTo>
                <a:lnTo>
                  <a:pt x="11115" y="8657"/>
                </a:lnTo>
                <a:lnTo>
                  <a:pt x="11041" y="8731"/>
                </a:lnTo>
                <a:lnTo>
                  <a:pt x="10895" y="8914"/>
                </a:lnTo>
                <a:lnTo>
                  <a:pt x="10748" y="9061"/>
                </a:lnTo>
                <a:lnTo>
                  <a:pt x="10454" y="9208"/>
                </a:lnTo>
                <a:lnTo>
                  <a:pt x="10124" y="9318"/>
                </a:lnTo>
                <a:lnTo>
                  <a:pt x="9794" y="9391"/>
                </a:lnTo>
                <a:lnTo>
                  <a:pt x="9464" y="9428"/>
                </a:lnTo>
                <a:lnTo>
                  <a:pt x="8767" y="9428"/>
                </a:lnTo>
                <a:lnTo>
                  <a:pt x="8327" y="9354"/>
                </a:lnTo>
                <a:lnTo>
                  <a:pt x="8180" y="9318"/>
                </a:lnTo>
                <a:lnTo>
                  <a:pt x="8143" y="9318"/>
                </a:lnTo>
                <a:lnTo>
                  <a:pt x="8143" y="9281"/>
                </a:lnTo>
                <a:lnTo>
                  <a:pt x="8143" y="9134"/>
                </a:lnTo>
                <a:lnTo>
                  <a:pt x="8033" y="9024"/>
                </a:lnTo>
                <a:lnTo>
                  <a:pt x="8290" y="8621"/>
                </a:lnTo>
                <a:lnTo>
                  <a:pt x="8547" y="8181"/>
                </a:lnTo>
                <a:lnTo>
                  <a:pt x="8767" y="7924"/>
                </a:lnTo>
                <a:lnTo>
                  <a:pt x="8987" y="7630"/>
                </a:lnTo>
                <a:lnTo>
                  <a:pt x="9244" y="7410"/>
                </a:lnTo>
                <a:lnTo>
                  <a:pt x="9501" y="7154"/>
                </a:lnTo>
                <a:lnTo>
                  <a:pt x="9794" y="6970"/>
                </a:lnTo>
                <a:lnTo>
                  <a:pt x="10088" y="6787"/>
                </a:lnTo>
                <a:lnTo>
                  <a:pt x="10234" y="6713"/>
                </a:lnTo>
                <a:lnTo>
                  <a:pt x="10418" y="6713"/>
                </a:lnTo>
                <a:lnTo>
                  <a:pt x="10491" y="6750"/>
                </a:lnTo>
                <a:lnTo>
                  <a:pt x="10528" y="6823"/>
                </a:lnTo>
                <a:lnTo>
                  <a:pt x="10528" y="6897"/>
                </a:lnTo>
                <a:lnTo>
                  <a:pt x="10528" y="7043"/>
                </a:lnTo>
                <a:lnTo>
                  <a:pt x="10454" y="7154"/>
                </a:lnTo>
                <a:lnTo>
                  <a:pt x="10308" y="7374"/>
                </a:lnTo>
                <a:lnTo>
                  <a:pt x="10051" y="7667"/>
                </a:lnTo>
                <a:lnTo>
                  <a:pt x="9757" y="7961"/>
                </a:lnTo>
                <a:lnTo>
                  <a:pt x="9501" y="8291"/>
                </a:lnTo>
                <a:lnTo>
                  <a:pt x="9281" y="8657"/>
                </a:lnTo>
                <a:lnTo>
                  <a:pt x="9281" y="8731"/>
                </a:lnTo>
                <a:lnTo>
                  <a:pt x="9317" y="8841"/>
                </a:lnTo>
                <a:lnTo>
                  <a:pt x="9391" y="8878"/>
                </a:lnTo>
                <a:lnTo>
                  <a:pt x="9501" y="8878"/>
                </a:lnTo>
                <a:lnTo>
                  <a:pt x="9721" y="8694"/>
                </a:lnTo>
                <a:lnTo>
                  <a:pt x="9941" y="8474"/>
                </a:lnTo>
                <a:lnTo>
                  <a:pt x="10271" y="7997"/>
                </a:lnTo>
                <a:lnTo>
                  <a:pt x="10601" y="7630"/>
                </a:lnTo>
                <a:lnTo>
                  <a:pt x="10748" y="7447"/>
                </a:lnTo>
                <a:lnTo>
                  <a:pt x="10858" y="7227"/>
                </a:lnTo>
                <a:lnTo>
                  <a:pt x="10895" y="7043"/>
                </a:lnTo>
                <a:lnTo>
                  <a:pt x="10895" y="6860"/>
                </a:lnTo>
                <a:lnTo>
                  <a:pt x="10858" y="6677"/>
                </a:lnTo>
                <a:lnTo>
                  <a:pt x="10784" y="6530"/>
                </a:lnTo>
                <a:lnTo>
                  <a:pt x="10674" y="6383"/>
                </a:lnTo>
                <a:lnTo>
                  <a:pt x="10491" y="6310"/>
                </a:lnTo>
                <a:lnTo>
                  <a:pt x="10344" y="6310"/>
                </a:lnTo>
                <a:lnTo>
                  <a:pt x="10124" y="6347"/>
                </a:lnTo>
                <a:lnTo>
                  <a:pt x="9904" y="6420"/>
                </a:lnTo>
                <a:lnTo>
                  <a:pt x="9684" y="6567"/>
                </a:lnTo>
                <a:lnTo>
                  <a:pt x="9281" y="6860"/>
                </a:lnTo>
                <a:lnTo>
                  <a:pt x="8914" y="7190"/>
                </a:lnTo>
                <a:lnTo>
                  <a:pt x="8584" y="7557"/>
                </a:lnTo>
                <a:lnTo>
                  <a:pt x="8290" y="7887"/>
                </a:lnTo>
                <a:lnTo>
                  <a:pt x="8033" y="8254"/>
                </a:lnTo>
                <a:lnTo>
                  <a:pt x="7850" y="8657"/>
                </a:lnTo>
                <a:lnTo>
                  <a:pt x="7777" y="8878"/>
                </a:lnTo>
                <a:lnTo>
                  <a:pt x="7740" y="9098"/>
                </a:lnTo>
                <a:lnTo>
                  <a:pt x="7703" y="9098"/>
                </a:lnTo>
                <a:lnTo>
                  <a:pt x="7667" y="9171"/>
                </a:lnTo>
                <a:lnTo>
                  <a:pt x="7556" y="9208"/>
                </a:lnTo>
                <a:lnTo>
                  <a:pt x="7300" y="9208"/>
                </a:lnTo>
                <a:lnTo>
                  <a:pt x="6823" y="9098"/>
                </a:lnTo>
                <a:lnTo>
                  <a:pt x="6236" y="9098"/>
                </a:lnTo>
                <a:lnTo>
                  <a:pt x="5686" y="9171"/>
                </a:lnTo>
                <a:lnTo>
                  <a:pt x="5612" y="9171"/>
                </a:lnTo>
                <a:lnTo>
                  <a:pt x="5612" y="8988"/>
                </a:lnTo>
                <a:lnTo>
                  <a:pt x="5612" y="8804"/>
                </a:lnTo>
                <a:lnTo>
                  <a:pt x="5686" y="8657"/>
                </a:lnTo>
                <a:lnTo>
                  <a:pt x="5759" y="8511"/>
                </a:lnTo>
                <a:lnTo>
                  <a:pt x="5869" y="8364"/>
                </a:lnTo>
                <a:lnTo>
                  <a:pt x="6016" y="8291"/>
                </a:lnTo>
                <a:lnTo>
                  <a:pt x="6163" y="8181"/>
                </a:lnTo>
                <a:lnTo>
                  <a:pt x="6383" y="8144"/>
                </a:lnTo>
                <a:lnTo>
                  <a:pt x="6749" y="8034"/>
                </a:lnTo>
                <a:lnTo>
                  <a:pt x="7080" y="7924"/>
                </a:lnTo>
                <a:lnTo>
                  <a:pt x="7410" y="7777"/>
                </a:lnTo>
                <a:lnTo>
                  <a:pt x="7703" y="7594"/>
                </a:lnTo>
                <a:lnTo>
                  <a:pt x="7960" y="7374"/>
                </a:lnTo>
                <a:lnTo>
                  <a:pt x="8217" y="7154"/>
                </a:lnTo>
                <a:lnTo>
                  <a:pt x="8437" y="6897"/>
                </a:lnTo>
                <a:lnTo>
                  <a:pt x="8620" y="6603"/>
                </a:lnTo>
                <a:lnTo>
                  <a:pt x="8767" y="6383"/>
                </a:lnTo>
                <a:lnTo>
                  <a:pt x="8914" y="6090"/>
                </a:lnTo>
                <a:lnTo>
                  <a:pt x="8950" y="5943"/>
                </a:lnTo>
                <a:lnTo>
                  <a:pt x="8987" y="5796"/>
                </a:lnTo>
                <a:lnTo>
                  <a:pt x="8950" y="5650"/>
                </a:lnTo>
                <a:lnTo>
                  <a:pt x="8914" y="5540"/>
                </a:lnTo>
                <a:lnTo>
                  <a:pt x="8804" y="5540"/>
                </a:lnTo>
                <a:lnTo>
                  <a:pt x="8694" y="5576"/>
                </a:lnTo>
                <a:lnTo>
                  <a:pt x="8620" y="5686"/>
                </a:lnTo>
                <a:lnTo>
                  <a:pt x="8510" y="5943"/>
                </a:lnTo>
                <a:lnTo>
                  <a:pt x="8327" y="6310"/>
                </a:lnTo>
                <a:lnTo>
                  <a:pt x="8107" y="6677"/>
                </a:lnTo>
                <a:lnTo>
                  <a:pt x="7813" y="7007"/>
                </a:lnTo>
                <a:lnTo>
                  <a:pt x="7483" y="7264"/>
                </a:lnTo>
                <a:lnTo>
                  <a:pt x="7116" y="7484"/>
                </a:lnTo>
                <a:lnTo>
                  <a:pt x="6713" y="7667"/>
                </a:lnTo>
                <a:lnTo>
                  <a:pt x="6346" y="7777"/>
                </a:lnTo>
                <a:lnTo>
                  <a:pt x="6016" y="7887"/>
                </a:lnTo>
                <a:lnTo>
                  <a:pt x="5832" y="7924"/>
                </a:lnTo>
                <a:lnTo>
                  <a:pt x="5686" y="8034"/>
                </a:lnTo>
                <a:lnTo>
                  <a:pt x="5539" y="8144"/>
                </a:lnTo>
                <a:lnTo>
                  <a:pt x="5429" y="8291"/>
                </a:lnTo>
                <a:lnTo>
                  <a:pt x="5282" y="8511"/>
                </a:lnTo>
                <a:lnTo>
                  <a:pt x="5209" y="8768"/>
                </a:lnTo>
                <a:lnTo>
                  <a:pt x="5209" y="9024"/>
                </a:lnTo>
                <a:lnTo>
                  <a:pt x="5282" y="9281"/>
                </a:lnTo>
                <a:lnTo>
                  <a:pt x="4915" y="9391"/>
                </a:lnTo>
                <a:lnTo>
                  <a:pt x="4512" y="9501"/>
                </a:lnTo>
                <a:lnTo>
                  <a:pt x="4365" y="9501"/>
                </a:lnTo>
                <a:lnTo>
                  <a:pt x="4218" y="9464"/>
                </a:lnTo>
                <a:lnTo>
                  <a:pt x="4072" y="9428"/>
                </a:lnTo>
                <a:lnTo>
                  <a:pt x="3962" y="9354"/>
                </a:lnTo>
                <a:lnTo>
                  <a:pt x="3852" y="9244"/>
                </a:lnTo>
                <a:lnTo>
                  <a:pt x="3778" y="9134"/>
                </a:lnTo>
                <a:lnTo>
                  <a:pt x="3742" y="9024"/>
                </a:lnTo>
                <a:lnTo>
                  <a:pt x="3778" y="8841"/>
                </a:lnTo>
                <a:lnTo>
                  <a:pt x="3815" y="8768"/>
                </a:lnTo>
                <a:lnTo>
                  <a:pt x="3778" y="8694"/>
                </a:lnTo>
                <a:lnTo>
                  <a:pt x="3888" y="8547"/>
                </a:lnTo>
                <a:lnTo>
                  <a:pt x="3962" y="8401"/>
                </a:lnTo>
                <a:lnTo>
                  <a:pt x="4108" y="8107"/>
                </a:lnTo>
                <a:lnTo>
                  <a:pt x="4255" y="7850"/>
                </a:lnTo>
                <a:lnTo>
                  <a:pt x="4439" y="7520"/>
                </a:lnTo>
                <a:lnTo>
                  <a:pt x="4475" y="7374"/>
                </a:lnTo>
                <a:lnTo>
                  <a:pt x="4512" y="7227"/>
                </a:lnTo>
                <a:lnTo>
                  <a:pt x="4475" y="7043"/>
                </a:lnTo>
                <a:lnTo>
                  <a:pt x="4439" y="6897"/>
                </a:lnTo>
                <a:lnTo>
                  <a:pt x="4328" y="6823"/>
                </a:lnTo>
                <a:lnTo>
                  <a:pt x="4218" y="6750"/>
                </a:lnTo>
                <a:lnTo>
                  <a:pt x="4108" y="6713"/>
                </a:lnTo>
                <a:lnTo>
                  <a:pt x="3962" y="6713"/>
                </a:lnTo>
                <a:lnTo>
                  <a:pt x="3705" y="6750"/>
                </a:lnTo>
                <a:lnTo>
                  <a:pt x="3485" y="6823"/>
                </a:lnTo>
                <a:lnTo>
                  <a:pt x="3191" y="7007"/>
                </a:lnTo>
                <a:lnTo>
                  <a:pt x="2935" y="7227"/>
                </a:lnTo>
                <a:lnTo>
                  <a:pt x="2751" y="7447"/>
                </a:lnTo>
                <a:lnTo>
                  <a:pt x="2568" y="7667"/>
                </a:lnTo>
                <a:lnTo>
                  <a:pt x="2494" y="7667"/>
                </a:lnTo>
                <a:lnTo>
                  <a:pt x="2421" y="7704"/>
                </a:lnTo>
                <a:lnTo>
                  <a:pt x="2348" y="7850"/>
                </a:lnTo>
                <a:lnTo>
                  <a:pt x="2348" y="7887"/>
                </a:lnTo>
                <a:lnTo>
                  <a:pt x="2348" y="7961"/>
                </a:lnTo>
                <a:lnTo>
                  <a:pt x="2384" y="8034"/>
                </a:lnTo>
                <a:lnTo>
                  <a:pt x="2458" y="8071"/>
                </a:lnTo>
                <a:lnTo>
                  <a:pt x="2568" y="8107"/>
                </a:lnTo>
                <a:lnTo>
                  <a:pt x="2678" y="8107"/>
                </a:lnTo>
                <a:lnTo>
                  <a:pt x="2788" y="8071"/>
                </a:lnTo>
                <a:lnTo>
                  <a:pt x="2861" y="7997"/>
                </a:lnTo>
                <a:lnTo>
                  <a:pt x="3191" y="7630"/>
                </a:lnTo>
                <a:lnTo>
                  <a:pt x="3338" y="7447"/>
                </a:lnTo>
                <a:lnTo>
                  <a:pt x="3521" y="7300"/>
                </a:lnTo>
                <a:lnTo>
                  <a:pt x="3742" y="7227"/>
                </a:lnTo>
                <a:lnTo>
                  <a:pt x="3962" y="7154"/>
                </a:lnTo>
                <a:lnTo>
                  <a:pt x="4035" y="7154"/>
                </a:lnTo>
                <a:lnTo>
                  <a:pt x="4035" y="7190"/>
                </a:lnTo>
                <a:lnTo>
                  <a:pt x="4035" y="7300"/>
                </a:lnTo>
                <a:lnTo>
                  <a:pt x="3925" y="7557"/>
                </a:lnTo>
                <a:lnTo>
                  <a:pt x="3668" y="8034"/>
                </a:lnTo>
                <a:lnTo>
                  <a:pt x="3558" y="8327"/>
                </a:lnTo>
                <a:lnTo>
                  <a:pt x="3485" y="8474"/>
                </a:lnTo>
                <a:lnTo>
                  <a:pt x="3411" y="8547"/>
                </a:lnTo>
                <a:lnTo>
                  <a:pt x="3301" y="8621"/>
                </a:lnTo>
                <a:lnTo>
                  <a:pt x="3301" y="8657"/>
                </a:lnTo>
                <a:lnTo>
                  <a:pt x="3265" y="8694"/>
                </a:lnTo>
                <a:lnTo>
                  <a:pt x="3118" y="8804"/>
                </a:lnTo>
                <a:lnTo>
                  <a:pt x="2935" y="8841"/>
                </a:lnTo>
                <a:lnTo>
                  <a:pt x="2751" y="8878"/>
                </a:lnTo>
                <a:lnTo>
                  <a:pt x="2531" y="8878"/>
                </a:lnTo>
                <a:lnTo>
                  <a:pt x="2348" y="8841"/>
                </a:lnTo>
                <a:lnTo>
                  <a:pt x="2164" y="8768"/>
                </a:lnTo>
                <a:lnTo>
                  <a:pt x="2018" y="8694"/>
                </a:lnTo>
                <a:lnTo>
                  <a:pt x="1871" y="8584"/>
                </a:lnTo>
                <a:lnTo>
                  <a:pt x="1724" y="8437"/>
                </a:lnTo>
                <a:lnTo>
                  <a:pt x="1651" y="8291"/>
                </a:lnTo>
                <a:lnTo>
                  <a:pt x="1577" y="8144"/>
                </a:lnTo>
                <a:lnTo>
                  <a:pt x="1504" y="7961"/>
                </a:lnTo>
                <a:lnTo>
                  <a:pt x="1504" y="7777"/>
                </a:lnTo>
                <a:lnTo>
                  <a:pt x="1504" y="7594"/>
                </a:lnTo>
                <a:lnTo>
                  <a:pt x="1504" y="7447"/>
                </a:lnTo>
                <a:lnTo>
                  <a:pt x="1577" y="7264"/>
                </a:lnTo>
                <a:lnTo>
                  <a:pt x="1614" y="7154"/>
                </a:lnTo>
                <a:lnTo>
                  <a:pt x="1651" y="7043"/>
                </a:lnTo>
                <a:lnTo>
                  <a:pt x="1614" y="6970"/>
                </a:lnTo>
                <a:lnTo>
                  <a:pt x="1687" y="6970"/>
                </a:lnTo>
                <a:lnTo>
                  <a:pt x="1944" y="6860"/>
                </a:lnTo>
                <a:lnTo>
                  <a:pt x="2201" y="6787"/>
                </a:lnTo>
                <a:lnTo>
                  <a:pt x="2788" y="6493"/>
                </a:lnTo>
                <a:lnTo>
                  <a:pt x="3375" y="6163"/>
                </a:lnTo>
                <a:lnTo>
                  <a:pt x="3815" y="5870"/>
                </a:lnTo>
                <a:lnTo>
                  <a:pt x="3998" y="5686"/>
                </a:lnTo>
                <a:lnTo>
                  <a:pt x="4145" y="5503"/>
                </a:lnTo>
                <a:lnTo>
                  <a:pt x="4292" y="5283"/>
                </a:lnTo>
                <a:lnTo>
                  <a:pt x="4402" y="5099"/>
                </a:lnTo>
                <a:lnTo>
                  <a:pt x="4475" y="4843"/>
                </a:lnTo>
                <a:lnTo>
                  <a:pt x="4512" y="4586"/>
                </a:lnTo>
                <a:lnTo>
                  <a:pt x="4512" y="4402"/>
                </a:lnTo>
                <a:lnTo>
                  <a:pt x="4475" y="4182"/>
                </a:lnTo>
                <a:lnTo>
                  <a:pt x="4365" y="3999"/>
                </a:lnTo>
                <a:lnTo>
                  <a:pt x="4292" y="3926"/>
                </a:lnTo>
                <a:lnTo>
                  <a:pt x="4218" y="3889"/>
                </a:lnTo>
                <a:lnTo>
                  <a:pt x="3962" y="3816"/>
                </a:lnTo>
                <a:lnTo>
                  <a:pt x="3742" y="3779"/>
                </a:lnTo>
                <a:lnTo>
                  <a:pt x="3485" y="3816"/>
                </a:lnTo>
                <a:lnTo>
                  <a:pt x="3228" y="3852"/>
                </a:lnTo>
                <a:lnTo>
                  <a:pt x="2935" y="3962"/>
                </a:lnTo>
                <a:lnTo>
                  <a:pt x="2678" y="4072"/>
                </a:lnTo>
                <a:lnTo>
                  <a:pt x="2164" y="4366"/>
                </a:lnTo>
                <a:lnTo>
                  <a:pt x="1504" y="4733"/>
                </a:lnTo>
                <a:lnTo>
                  <a:pt x="1211" y="4916"/>
                </a:lnTo>
                <a:lnTo>
                  <a:pt x="917" y="5099"/>
                </a:lnTo>
                <a:lnTo>
                  <a:pt x="844" y="5173"/>
                </a:lnTo>
                <a:lnTo>
                  <a:pt x="807" y="5246"/>
                </a:lnTo>
                <a:lnTo>
                  <a:pt x="807" y="5319"/>
                </a:lnTo>
                <a:lnTo>
                  <a:pt x="844" y="5356"/>
                </a:lnTo>
                <a:lnTo>
                  <a:pt x="880" y="5429"/>
                </a:lnTo>
                <a:lnTo>
                  <a:pt x="954" y="5466"/>
                </a:lnTo>
                <a:lnTo>
                  <a:pt x="1101" y="5466"/>
                </a:lnTo>
                <a:lnTo>
                  <a:pt x="1541" y="5246"/>
                </a:lnTo>
                <a:lnTo>
                  <a:pt x="1944" y="4989"/>
                </a:lnTo>
                <a:lnTo>
                  <a:pt x="2788" y="4512"/>
                </a:lnTo>
                <a:lnTo>
                  <a:pt x="3191" y="4329"/>
                </a:lnTo>
                <a:lnTo>
                  <a:pt x="3375" y="4256"/>
                </a:lnTo>
                <a:lnTo>
                  <a:pt x="3595" y="4219"/>
                </a:lnTo>
                <a:lnTo>
                  <a:pt x="3742" y="4182"/>
                </a:lnTo>
                <a:lnTo>
                  <a:pt x="3852" y="4219"/>
                </a:lnTo>
                <a:lnTo>
                  <a:pt x="3998" y="4256"/>
                </a:lnTo>
                <a:lnTo>
                  <a:pt x="4035" y="4292"/>
                </a:lnTo>
                <a:lnTo>
                  <a:pt x="4072" y="4366"/>
                </a:lnTo>
                <a:lnTo>
                  <a:pt x="4108" y="4476"/>
                </a:lnTo>
                <a:lnTo>
                  <a:pt x="4108" y="4586"/>
                </a:lnTo>
                <a:lnTo>
                  <a:pt x="4072" y="4843"/>
                </a:lnTo>
                <a:lnTo>
                  <a:pt x="3998" y="5026"/>
                </a:lnTo>
                <a:lnTo>
                  <a:pt x="3852" y="5246"/>
                </a:lnTo>
                <a:lnTo>
                  <a:pt x="3705" y="5393"/>
                </a:lnTo>
                <a:lnTo>
                  <a:pt x="3558" y="5576"/>
                </a:lnTo>
                <a:lnTo>
                  <a:pt x="3155" y="5833"/>
                </a:lnTo>
                <a:lnTo>
                  <a:pt x="2788" y="6053"/>
                </a:lnTo>
                <a:lnTo>
                  <a:pt x="2348" y="6310"/>
                </a:lnTo>
                <a:lnTo>
                  <a:pt x="1908" y="6530"/>
                </a:lnTo>
                <a:lnTo>
                  <a:pt x="1467" y="6750"/>
                </a:lnTo>
                <a:lnTo>
                  <a:pt x="1321" y="6823"/>
                </a:lnTo>
                <a:lnTo>
                  <a:pt x="1247" y="6860"/>
                </a:lnTo>
                <a:lnTo>
                  <a:pt x="1211" y="6933"/>
                </a:lnTo>
                <a:lnTo>
                  <a:pt x="1174" y="6933"/>
                </a:lnTo>
                <a:lnTo>
                  <a:pt x="1064" y="6860"/>
                </a:lnTo>
                <a:lnTo>
                  <a:pt x="880" y="6713"/>
                </a:lnTo>
                <a:lnTo>
                  <a:pt x="697" y="6457"/>
                </a:lnTo>
                <a:lnTo>
                  <a:pt x="587" y="6273"/>
                </a:lnTo>
                <a:lnTo>
                  <a:pt x="514" y="6053"/>
                </a:lnTo>
                <a:lnTo>
                  <a:pt x="477" y="5833"/>
                </a:lnTo>
                <a:lnTo>
                  <a:pt x="477" y="5613"/>
                </a:lnTo>
                <a:lnTo>
                  <a:pt x="477" y="5356"/>
                </a:lnTo>
                <a:lnTo>
                  <a:pt x="550" y="5136"/>
                </a:lnTo>
                <a:lnTo>
                  <a:pt x="660" y="4879"/>
                </a:lnTo>
                <a:lnTo>
                  <a:pt x="770" y="4659"/>
                </a:lnTo>
                <a:lnTo>
                  <a:pt x="917" y="4476"/>
                </a:lnTo>
                <a:lnTo>
                  <a:pt x="1101" y="4292"/>
                </a:lnTo>
                <a:lnTo>
                  <a:pt x="1504" y="3962"/>
                </a:lnTo>
                <a:lnTo>
                  <a:pt x="1908" y="3705"/>
                </a:lnTo>
                <a:lnTo>
                  <a:pt x="2384" y="3485"/>
                </a:lnTo>
                <a:lnTo>
                  <a:pt x="2458" y="3412"/>
                </a:lnTo>
                <a:lnTo>
                  <a:pt x="2494" y="3302"/>
                </a:lnTo>
                <a:lnTo>
                  <a:pt x="2568" y="3119"/>
                </a:lnTo>
                <a:lnTo>
                  <a:pt x="2715" y="2898"/>
                </a:lnTo>
                <a:lnTo>
                  <a:pt x="2898" y="2715"/>
                </a:lnTo>
                <a:lnTo>
                  <a:pt x="3045" y="2532"/>
                </a:lnTo>
                <a:lnTo>
                  <a:pt x="3228" y="2385"/>
                </a:lnTo>
                <a:lnTo>
                  <a:pt x="3448" y="2238"/>
                </a:lnTo>
                <a:lnTo>
                  <a:pt x="3632" y="2128"/>
                </a:lnTo>
                <a:lnTo>
                  <a:pt x="3852" y="2055"/>
                </a:lnTo>
                <a:lnTo>
                  <a:pt x="4108" y="1981"/>
                </a:lnTo>
                <a:lnTo>
                  <a:pt x="4328" y="1945"/>
                </a:lnTo>
                <a:lnTo>
                  <a:pt x="4549" y="1908"/>
                </a:lnTo>
                <a:lnTo>
                  <a:pt x="4695" y="2055"/>
                </a:lnTo>
                <a:lnTo>
                  <a:pt x="4879" y="2165"/>
                </a:lnTo>
                <a:lnTo>
                  <a:pt x="5135" y="2348"/>
                </a:lnTo>
                <a:lnTo>
                  <a:pt x="5356" y="2568"/>
                </a:lnTo>
                <a:lnTo>
                  <a:pt x="5466" y="2715"/>
                </a:lnTo>
                <a:lnTo>
                  <a:pt x="5539" y="2898"/>
                </a:lnTo>
                <a:lnTo>
                  <a:pt x="5649" y="3229"/>
                </a:lnTo>
                <a:lnTo>
                  <a:pt x="5722" y="3559"/>
                </a:lnTo>
                <a:lnTo>
                  <a:pt x="5686" y="3926"/>
                </a:lnTo>
                <a:lnTo>
                  <a:pt x="5612" y="4256"/>
                </a:lnTo>
                <a:lnTo>
                  <a:pt x="5466" y="4549"/>
                </a:lnTo>
                <a:lnTo>
                  <a:pt x="5062" y="5063"/>
                </a:lnTo>
                <a:lnTo>
                  <a:pt x="4879" y="5319"/>
                </a:lnTo>
                <a:lnTo>
                  <a:pt x="4732" y="5613"/>
                </a:lnTo>
                <a:lnTo>
                  <a:pt x="4659" y="5943"/>
                </a:lnTo>
                <a:lnTo>
                  <a:pt x="4659" y="6090"/>
                </a:lnTo>
                <a:lnTo>
                  <a:pt x="4659" y="6273"/>
                </a:lnTo>
                <a:lnTo>
                  <a:pt x="4695" y="6420"/>
                </a:lnTo>
                <a:lnTo>
                  <a:pt x="4769" y="6567"/>
                </a:lnTo>
                <a:lnTo>
                  <a:pt x="4805" y="6677"/>
                </a:lnTo>
                <a:lnTo>
                  <a:pt x="4915" y="6787"/>
                </a:lnTo>
                <a:lnTo>
                  <a:pt x="5135" y="6933"/>
                </a:lnTo>
                <a:lnTo>
                  <a:pt x="5392" y="7007"/>
                </a:lnTo>
                <a:lnTo>
                  <a:pt x="5649" y="7043"/>
                </a:lnTo>
                <a:lnTo>
                  <a:pt x="5942" y="7007"/>
                </a:lnTo>
                <a:lnTo>
                  <a:pt x="6199" y="6933"/>
                </a:lnTo>
                <a:lnTo>
                  <a:pt x="6456" y="6823"/>
                </a:lnTo>
                <a:lnTo>
                  <a:pt x="6676" y="6677"/>
                </a:lnTo>
                <a:lnTo>
                  <a:pt x="6896" y="6457"/>
                </a:lnTo>
                <a:lnTo>
                  <a:pt x="7043" y="6200"/>
                </a:lnTo>
                <a:lnTo>
                  <a:pt x="7226" y="5980"/>
                </a:lnTo>
                <a:lnTo>
                  <a:pt x="7667" y="5246"/>
                </a:lnTo>
                <a:lnTo>
                  <a:pt x="7887" y="4879"/>
                </a:lnTo>
                <a:lnTo>
                  <a:pt x="8107" y="4476"/>
                </a:lnTo>
                <a:lnTo>
                  <a:pt x="8143" y="4402"/>
                </a:lnTo>
                <a:lnTo>
                  <a:pt x="8107" y="4329"/>
                </a:lnTo>
                <a:lnTo>
                  <a:pt x="8070" y="4256"/>
                </a:lnTo>
                <a:lnTo>
                  <a:pt x="8033" y="4182"/>
                </a:lnTo>
                <a:lnTo>
                  <a:pt x="7777" y="4182"/>
                </a:lnTo>
                <a:lnTo>
                  <a:pt x="7703" y="4256"/>
                </a:lnTo>
                <a:lnTo>
                  <a:pt x="7520" y="4586"/>
                </a:lnTo>
                <a:lnTo>
                  <a:pt x="7300" y="4879"/>
                </a:lnTo>
                <a:lnTo>
                  <a:pt x="6933" y="5540"/>
                </a:lnTo>
                <a:lnTo>
                  <a:pt x="6749" y="5796"/>
                </a:lnTo>
                <a:lnTo>
                  <a:pt x="6566" y="6053"/>
                </a:lnTo>
                <a:lnTo>
                  <a:pt x="6383" y="6273"/>
                </a:lnTo>
                <a:lnTo>
                  <a:pt x="6126" y="6493"/>
                </a:lnTo>
                <a:lnTo>
                  <a:pt x="5942" y="6567"/>
                </a:lnTo>
                <a:lnTo>
                  <a:pt x="5796" y="6603"/>
                </a:lnTo>
                <a:lnTo>
                  <a:pt x="5612" y="6567"/>
                </a:lnTo>
                <a:lnTo>
                  <a:pt x="5466" y="6530"/>
                </a:lnTo>
                <a:lnTo>
                  <a:pt x="5319" y="6457"/>
                </a:lnTo>
                <a:lnTo>
                  <a:pt x="5209" y="6347"/>
                </a:lnTo>
                <a:lnTo>
                  <a:pt x="5135" y="6200"/>
                </a:lnTo>
                <a:lnTo>
                  <a:pt x="5099" y="6016"/>
                </a:lnTo>
                <a:lnTo>
                  <a:pt x="5135" y="5833"/>
                </a:lnTo>
                <a:lnTo>
                  <a:pt x="5172" y="5686"/>
                </a:lnTo>
                <a:lnTo>
                  <a:pt x="5356" y="5393"/>
                </a:lnTo>
                <a:lnTo>
                  <a:pt x="5759" y="4879"/>
                </a:lnTo>
                <a:lnTo>
                  <a:pt x="5906" y="4659"/>
                </a:lnTo>
                <a:lnTo>
                  <a:pt x="6016" y="4402"/>
                </a:lnTo>
                <a:lnTo>
                  <a:pt x="6126" y="4146"/>
                </a:lnTo>
                <a:lnTo>
                  <a:pt x="6163" y="3889"/>
                </a:lnTo>
                <a:lnTo>
                  <a:pt x="6163" y="3632"/>
                </a:lnTo>
                <a:lnTo>
                  <a:pt x="6163" y="3339"/>
                </a:lnTo>
                <a:lnTo>
                  <a:pt x="6089" y="3082"/>
                </a:lnTo>
                <a:lnTo>
                  <a:pt x="6016" y="2825"/>
                </a:lnTo>
                <a:lnTo>
                  <a:pt x="5832" y="2532"/>
                </a:lnTo>
                <a:lnTo>
                  <a:pt x="5576" y="2165"/>
                </a:lnTo>
                <a:lnTo>
                  <a:pt x="5429" y="2018"/>
                </a:lnTo>
                <a:lnTo>
                  <a:pt x="5282" y="1908"/>
                </a:lnTo>
                <a:lnTo>
                  <a:pt x="5099" y="1798"/>
                </a:lnTo>
                <a:lnTo>
                  <a:pt x="4915" y="1725"/>
                </a:lnTo>
                <a:lnTo>
                  <a:pt x="4915" y="1688"/>
                </a:lnTo>
                <a:lnTo>
                  <a:pt x="4915" y="1468"/>
                </a:lnTo>
                <a:lnTo>
                  <a:pt x="4989" y="1321"/>
                </a:lnTo>
                <a:lnTo>
                  <a:pt x="5062" y="1174"/>
                </a:lnTo>
                <a:lnTo>
                  <a:pt x="5172" y="1028"/>
                </a:lnTo>
                <a:lnTo>
                  <a:pt x="5319" y="918"/>
                </a:lnTo>
                <a:lnTo>
                  <a:pt x="5502" y="844"/>
                </a:lnTo>
                <a:lnTo>
                  <a:pt x="5686" y="808"/>
                </a:lnTo>
                <a:lnTo>
                  <a:pt x="5869" y="771"/>
                </a:lnTo>
                <a:lnTo>
                  <a:pt x="6016" y="771"/>
                </a:lnTo>
                <a:lnTo>
                  <a:pt x="6199" y="808"/>
                </a:lnTo>
                <a:lnTo>
                  <a:pt x="6529" y="918"/>
                </a:lnTo>
                <a:lnTo>
                  <a:pt x="7190" y="1211"/>
                </a:lnTo>
                <a:lnTo>
                  <a:pt x="7080" y="1321"/>
                </a:lnTo>
                <a:lnTo>
                  <a:pt x="7043" y="1431"/>
                </a:lnTo>
                <a:lnTo>
                  <a:pt x="7043" y="1541"/>
                </a:lnTo>
                <a:lnTo>
                  <a:pt x="7043" y="1651"/>
                </a:lnTo>
                <a:lnTo>
                  <a:pt x="7153" y="1871"/>
                </a:lnTo>
                <a:lnTo>
                  <a:pt x="7300" y="2018"/>
                </a:lnTo>
                <a:lnTo>
                  <a:pt x="7446" y="2165"/>
                </a:lnTo>
                <a:lnTo>
                  <a:pt x="7556" y="2275"/>
                </a:lnTo>
                <a:lnTo>
                  <a:pt x="7446" y="2495"/>
                </a:lnTo>
                <a:lnTo>
                  <a:pt x="7263" y="3045"/>
                </a:lnTo>
                <a:lnTo>
                  <a:pt x="7153" y="3265"/>
                </a:lnTo>
                <a:lnTo>
                  <a:pt x="7043" y="3485"/>
                </a:lnTo>
                <a:lnTo>
                  <a:pt x="6933" y="3705"/>
                </a:lnTo>
                <a:lnTo>
                  <a:pt x="6896" y="3926"/>
                </a:lnTo>
                <a:lnTo>
                  <a:pt x="6896" y="3999"/>
                </a:lnTo>
                <a:lnTo>
                  <a:pt x="6970" y="4036"/>
                </a:lnTo>
                <a:lnTo>
                  <a:pt x="7043" y="4072"/>
                </a:lnTo>
                <a:lnTo>
                  <a:pt x="7116" y="4036"/>
                </a:lnTo>
                <a:lnTo>
                  <a:pt x="7263" y="3889"/>
                </a:lnTo>
                <a:lnTo>
                  <a:pt x="7410" y="3705"/>
                </a:lnTo>
                <a:lnTo>
                  <a:pt x="7593" y="3265"/>
                </a:lnTo>
                <a:lnTo>
                  <a:pt x="7777" y="2715"/>
                </a:lnTo>
                <a:lnTo>
                  <a:pt x="7813" y="2458"/>
                </a:lnTo>
                <a:lnTo>
                  <a:pt x="7813" y="2422"/>
                </a:lnTo>
                <a:lnTo>
                  <a:pt x="8363" y="2678"/>
                </a:lnTo>
                <a:lnTo>
                  <a:pt x="8584" y="2862"/>
                </a:lnTo>
                <a:lnTo>
                  <a:pt x="8694" y="3009"/>
                </a:lnTo>
                <a:lnTo>
                  <a:pt x="8804" y="3155"/>
                </a:lnTo>
                <a:lnTo>
                  <a:pt x="8877" y="3302"/>
                </a:lnTo>
                <a:lnTo>
                  <a:pt x="8877" y="3449"/>
                </a:lnTo>
                <a:lnTo>
                  <a:pt x="8840" y="3595"/>
                </a:lnTo>
                <a:lnTo>
                  <a:pt x="8694" y="3705"/>
                </a:lnTo>
                <a:lnTo>
                  <a:pt x="8620" y="3779"/>
                </a:lnTo>
                <a:lnTo>
                  <a:pt x="8584" y="3852"/>
                </a:lnTo>
                <a:lnTo>
                  <a:pt x="8584" y="3926"/>
                </a:lnTo>
                <a:lnTo>
                  <a:pt x="8620" y="3999"/>
                </a:lnTo>
                <a:lnTo>
                  <a:pt x="8657" y="4072"/>
                </a:lnTo>
                <a:lnTo>
                  <a:pt x="8730" y="4109"/>
                </a:lnTo>
                <a:lnTo>
                  <a:pt x="8840" y="4109"/>
                </a:lnTo>
                <a:lnTo>
                  <a:pt x="8914" y="4072"/>
                </a:lnTo>
                <a:lnTo>
                  <a:pt x="9097" y="3926"/>
                </a:lnTo>
                <a:lnTo>
                  <a:pt x="9207" y="3779"/>
                </a:lnTo>
                <a:lnTo>
                  <a:pt x="9281" y="3595"/>
                </a:lnTo>
                <a:lnTo>
                  <a:pt x="9281" y="3412"/>
                </a:lnTo>
                <a:lnTo>
                  <a:pt x="9281" y="3192"/>
                </a:lnTo>
                <a:lnTo>
                  <a:pt x="9207" y="3009"/>
                </a:lnTo>
                <a:lnTo>
                  <a:pt x="9097" y="2825"/>
                </a:lnTo>
                <a:lnTo>
                  <a:pt x="8987" y="2642"/>
                </a:lnTo>
                <a:lnTo>
                  <a:pt x="8804" y="2458"/>
                </a:lnTo>
                <a:lnTo>
                  <a:pt x="8584" y="2348"/>
                </a:lnTo>
                <a:lnTo>
                  <a:pt x="8107" y="2091"/>
                </a:lnTo>
                <a:lnTo>
                  <a:pt x="7887" y="1981"/>
                </a:lnTo>
                <a:lnTo>
                  <a:pt x="7593" y="1798"/>
                </a:lnTo>
                <a:lnTo>
                  <a:pt x="7446" y="1651"/>
                </a:lnTo>
                <a:lnTo>
                  <a:pt x="7373" y="1541"/>
                </a:lnTo>
                <a:lnTo>
                  <a:pt x="7336" y="1431"/>
                </a:lnTo>
                <a:lnTo>
                  <a:pt x="7373" y="1284"/>
                </a:lnTo>
                <a:lnTo>
                  <a:pt x="7483" y="1358"/>
                </a:lnTo>
                <a:lnTo>
                  <a:pt x="7556" y="1358"/>
                </a:lnTo>
                <a:lnTo>
                  <a:pt x="7593" y="1321"/>
                </a:lnTo>
                <a:lnTo>
                  <a:pt x="7630" y="1248"/>
                </a:lnTo>
                <a:lnTo>
                  <a:pt x="7703" y="1138"/>
                </a:lnTo>
                <a:lnTo>
                  <a:pt x="7813" y="954"/>
                </a:lnTo>
                <a:lnTo>
                  <a:pt x="7923" y="808"/>
                </a:lnTo>
                <a:lnTo>
                  <a:pt x="8107" y="698"/>
                </a:lnTo>
                <a:lnTo>
                  <a:pt x="8290" y="624"/>
                </a:lnTo>
                <a:lnTo>
                  <a:pt x="8474" y="588"/>
                </a:lnTo>
                <a:lnTo>
                  <a:pt x="8694" y="551"/>
                </a:lnTo>
                <a:lnTo>
                  <a:pt x="9060" y="514"/>
                </a:lnTo>
                <a:close/>
                <a:moveTo>
                  <a:pt x="13279" y="9318"/>
                </a:moveTo>
                <a:lnTo>
                  <a:pt x="13426" y="9428"/>
                </a:lnTo>
                <a:lnTo>
                  <a:pt x="13426" y="9464"/>
                </a:lnTo>
                <a:lnTo>
                  <a:pt x="13352" y="9464"/>
                </a:lnTo>
                <a:lnTo>
                  <a:pt x="13242" y="9538"/>
                </a:lnTo>
                <a:lnTo>
                  <a:pt x="12985" y="9868"/>
                </a:lnTo>
                <a:lnTo>
                  <a:pt x="12692" y="10198"/>
                </a:lnTo>
                <a:lnTo>
                  <a:pt x="12362" y="10492"/>
                </a:lnTo>
                <a:lnTo>
                  <a:pt x="12032" y="10748"/>
                </a:lnTo>
                <a:lnTo>
                  <a:pt x="11445" y="11078"/>
                </a:lnTo>
                <a:lnTo>
                  <a:pt x="10858" y="11409"/>
                </a:lnTo>
                <a:lnTo>
                  <a:pt x="10638" y="11372"/>
                </a:lnTo>
                <a:lnTo>
                  <a:pt x="10418" y="11299"/>
                </a:lnTo>
                <a:lnTo>
                  <a:pt x="10234" y="11188"/>
                </a:lnTo>
                <a:lnTo>
                  <a:pt x="10051" y="11078"/>
                </a:lnTo>
                <a:lnTo>
                  <a:pt x="10491" y="11005"/>
                </a:lnTo>
                <a:lnTo>
                  <a:pt x="10895" y="10858"/>
                </a:lnTo>
                <a:lnTo>
                  <a:pt x="11298" y="10675"/>
                </a:lnTo>
                <a:lnTo>
                  <a:pt x="11702" y="10492"/>
                </a:lnTo>
                <a:lnTo>
                  <a:pt x="12142" y="10235"/>
                </a:lnTo>
                <a:lnTo>
                  <a:pt x="12545" y="9941"/>
                </a:lnTo>
                <a:lnTo>
                  <a:pt x="12912" y="9648"/>
                </a:lnTo>
                <a:lnTo>
                  <a:pt x="13279" y="9318"/>
                </a:lnTo>
                <a:close/>
                <a:moveTo>
                  <a:pt x="13609" y="9648"/>
                </a:moveTo>
                <a:lnTo>
                  <a:pt x="13719" y="9795"/>
                </a:lnTo>
                <a:lnTo>
                  <a:pt x="13792" y="9978"/>
                </a:lnTo>
                <a:lnTo>
                  <a:pt x="13939" y="10345"/>
                </a:lnTo>
                <a:lnTo>
                  <a:pt x="13939" y="10602"/>
                </a:lnTo>
                <a:lnTo>
                  <a:pt x="13939" y="10858"/>
                </a:lnTo>
                <a:lnTo>
                  <a:pt x="13866" y="10968"/>
                </a:lnTo>
                <a:lnTo>
                  <a:pt x="13829" y="10932"/>
                </a:lnTo>
                <a:lnTo>
                  <a:pt x="13719" y="10932"/>
                </a:lnTo>
                <a:lnTo>
                  <a:pt x="13719" y="10968"/>
                </a:lnTo>
                <a:lnTo>
                  <a:pt x="13609" y="11188"/>
                </a:lnTo>
                <a:lnTo>
                  <a:pt x="12765" y="11299"/>
                </a:lnTo>
                <a:lnTo>
                  <a:pt x="12912" y="11188"/>
                </a:lnTo>
                <a:lnTo>
                  <a:pt x="13316" y="10895"/>
                </a:lnTo>
                <a:lnTo>
                  <a:pt x="13682" y="10565"/>
                </a:lnTo>
                <a:lnTo>
                  <a:pt x="13756" y="10492"/>
                </a:lnTo>
                <a:lnTo>
                  <a:pt x="13756" y="10381"/>
                </a:lnTo>
                <a:lnTo>
                  <a:pt x="13719" y="10308"/>
                </a:lnTo>
                <a:lnTo>
                  <a:pt x="13609" y="10271"/>
                </a:lnTo>
                <a:lnTo>
                  <a:pt x="13536" y="10271"/>
                </a:lnTo>
                <a:lnTo>
                  <a:pt x="13462" y="10308"/>
                </a:lnTo>
                <a:lnTo>
                  <a:pt x="13059" y="10638"/>
                </a:lnTo>
                <a:lnTo>
                  <a:pt x="12655" y="10968"/>
                </a:lnTo>
                <a:lnTo>
                  <a:pt x="12398" y="11152"/>
                </a:lnTo>
                <a:lnTo>
                  <a:pt x="12325" y="11225"/>
                </a:lnTo>
                <a:lnTo>
                  <a:pt x="12252" y="11372"/>
                </a:lnTo>
                <a:lnTo>
                  <a:pt x="11665" y="11409"/>
                </a:lnTo>
                <a:lnTo>
                  <a:pt x="11481" y="11445"/>
                </a:lnTo>
                <a:lnTo>
                  <a:pt x="11775" y="11299"/>
                </a:lnTo>
                <a:lnTo>
                  <a:pt x="12068" y="11115"/>
                </a:lnTo>
                <a:lnTo>
                  <a:pt x="12362" y="10932"/>
                </a:lnTo>
                <a:lnTo>
                  <a:pt x="12655" y="10748"/>
                </a:lnTo>
                <a:lnTo>
                  <a:pt x="12912" y="10492"/>
                </a:lnTo>
                <a:lnTo>
                  <a:pt x="13132" y="10271"/>
                </a:lnTo>
                <a:lnTo>
                  <a:pt x="13352" y="10015"/>
                </a:lnTo>
                <a:lnTo>
                  <a:pt x="13572" y="9721"/>
                </a:lnTo>
                <a:lnTo>
                  <a:pt x="13609" y="9648"/>
                </a:lnTo>
                <a:close/>
                <a:moveTo>
                  <a:pt x="9060" y="1"/>
                </a:moveTo>
                <a:lnTo>
                  <a:pt x="8804" y="37"/>
                </a:lnTo>
                <a:lnTo>
                  <a:pt x="8547" y="37"/>
                </a:lnTo>
                <a:lnTo>
                  <a:pt x="8290" y="111"/>
                </a:lnTo>
                <a:lnTo>
                  <a:pt x="8033" y="184"/>
                </a:lnTo>
                <a:lnTo>
                  <a:pt x="7813" y="294"/>
                </a:lnTo>
                <a:lnTo>
                  <a:pt x="7593" y="441"/>
                </a:lnTo>
                <a:lnTo>
                  <a:pt x="7410" y="624"/>
                </a:lnTo>
                <a:lnTo>
                  <a:pt x="7300" y="844"/>
                </a:lnTo>
                <a:lnTo>
                  <a:pt x="6896" y="624"/>
                </a:lnTo>
                <a:lnTo>
                  <a:pt x="6493" y="441"/>
                </a:lnTo>
                <a:lnTo>
                  <a:pt x="6273" y="367"/>
                </a:lnTo>
                <a:lnTo>
                  <a:pt x="6053" y="331"/>
                </a:lnTo>
                <a:lnTo>
                  <a:pt x="5612" y="331"/>
                </a:lnTo>
                <a:lnTo>
                  <a:pt x="5392" y="404"/>
                </a:lnTo>
                <a:lnTo>
                  <a:pt x="5209" y="477"/>
                </a:lnTo>
                <a:lnTo>
                  <a:pt x="5025" y="588"/>
                </a:lnTo>
                <a:lnTo>
                  <a:pt x="4842" y="734"/>
                </a:lnTo>
                <a:lnTo>
                  <a:pt x="4695" y="881"/>
                </a:lnTo>
                <a:lnTo>
                  <a:pt x="4585" y="1064"/>
                </a:lnTo>
                <a:lnTo>
                  <a:pt x="4512" y="1248"/>
                </a:lnTo>
                <a:lnTo>
                  <a:pt x="4475" y="1468"/>
                </a:lnTo>
                <a:lnTo>
                  <a:pt x="4182" y="1505"/>
                </a:lnTo>
                <a:lnTo>
                  <a:pt x="3888" y="1541"/>
                </a:lnTo>
                <a:lnTo>
                  <a:pt x="3595" y="1651"/>
                </a:lnTo>
                <a:lnTo>
                  <a:pt x="3338" y="1798"/>
                </a:lnTo>
                <a:lnTo>
                  <a:pt x="3081" y="1945"/>
                </a:lnTo>
                <a:lnTo>
                  <a:pt x="2861" y="2091"/>
                </a:lnTo>
                <a:lnTo>
                  <a:pt x="2641" y="2312"/>
                </a:lnTo>
                <a:lnTo>
                  <a:pt x="2421" y="2532"/>
                </a:lnTo>
                <a:lnTo>
                  <a:pt x="2238" y="2788"/>
                </a:lnTo>
                <a:lnTo>
                  <a:pt x="2091" y="3082"/>
                </a:lnTo>
                <a:lnTo>
                  <a:pt x="1981" y="3155"/>
                </a:lnTo>
                <a:lnTo>
                  <a:pt x="1834" y="3229"/>
                </a:lnTo>
                <a:lnTo>
                  <a:pt x="1504" y="3375"/>
                </a:lnTo>
                <a:lnTo>
                  <a:pt x="1211" y="3559"/>
                </a:lnTo>
                <a:lnTo>
                  <a:pt x="954" y="3779"/>
                </a:lnTo>
                <a:lnTo>
                  <a:pt x="697" y="3999"/>
                </a:lnTo>
                <a:lnTo>
                  <a:pt x="477" y="4256"/>
                </a:lnTo>
                <a:lnTo>
                  <a:pt x="330" y="4512"/>
                </a:lnTo>
                <a:lnTo>
                  <a:pt x="183" y="4769"/>
                </a:lnTo>
                <a:lnTo>
                  <a:pt x="73" y="5063"/>
                </a:lnTo>
                <a:lnTo>
                  <a:pt x="37" y="5319"/>
                </a:lnTo>
                <a:lnTo>
                  <a:pt x="0" y="5613"/>
                </a:lnTo>
                <a:lnTo>
                  <a:pt x="0" y="5906"/>
                </a:lnTo>
                <a:lnTo>
                  <a:pt x="73" y="6200"/>
                </a:lnTo>
                <a:lnTo>
                  <a:pt x="183" y="6493"/>
                </a:lnTo>
                <a:lnTo>
                  <a:pt x="294" y="6713"/>
                </a:lnTo>
                <a:lnTo>
                  <a:pt x="440" y="6933"/>
                </a:lnTo>
                <a:lnTo>
                  <a:pt x="660" y="7117"/>
                </a:lnTo>
                <a:lnTo>
                  <a:pt x="880" y="7300"/>
                </a:lnTo>
                <a:lnTo>
                  <a:pt x="1064" y="7374"/>
                </a:lnTo>
                <a:lnTo>
                  <a:pt x="1027" y="7594"/>
                </a:lnTo>
                <a:lnTo>
                  <a:pt x="1027" y="7814"/>
                </a:lnTo>
                <a:lnTo>
                  <a:pt x="1064" y="8034"/>
                </a:lnTo>
                <a:lnTo>
                  <a:pt x="1101" y="8217"/>
                </a:lnTo>
                <a:lnTo>
                  <a:pt x="1174" y="8437"/>
                </a:lnTo>
                <a:lnTo>
                  <a:pt x="1284" y="8621"/>
                </a:lnTo>
                <a:lnTo>
                  <a:pt x="1431" y="8804"/>
                </a:lnTo>
                <a:lnTo>
                  <a:pt x="1614" y="8988"/>
                </a:lnTo>
                <a:lnTo>
                  <a:pt x="1797" y="9098"/>
                </a:lnTo>
                <a:lnTo>
                  <a:pt x="1981" y="9208"/>
                </a:lnTo>
                <a:lnTo>
                  <a:pt x="2201" y="9281"/>
                </a:lnTo>
                <a:lnTo>
                  <a:pt x="2421" y="9318"/>
                </a:lnTo>
                <a:lnTo>
                  <a:pt x="2641" y="9354"/>
                </a:lnTo>
                <a:lnTo>
                  <a:pt x="2861" y="9318"/>
                </a:lnTo>
                <a:lnTo>
                  <a:pt x="3081" y="9281"/>
                </a:lnTo>
                <a:lnTo>
                  <a:pt x="3301" y="9208"/>
                </a:lnTo>
                <a:lnTo>
                  <a:pt x="3375" y="9354"/>
                </a:lnTo>
                <a:lnTo>
                  <a:pt x="3448" y="9501"/>
                </a:lnTo>
                <a:lnTo>
                  <a:pt x="3595" y="9648"/>
                </a:lnTo>
                <a:lnTo>
                  <a:pt x="3742" y="9758"/>
                </a:lnTo>
                <a:lnTo>
                  <a:pt x="3925" y="9868"/>
                </a:lnTo>
                <a:lnTo>
                  <a:pt x="4108" y="9905"/>
                </a:lnTo>
                <a:lnTo>
                  <a:pt x="4292" y="9941"/>
                </a:lnTo>
                <a:lnTo>
                  <a:pt x="4475" y="9941"/>
                </a:lnTo>
                <a:lnTo>
                  <a:pt x="4842" y="9905"/>
                </a:lnTo>
                <a:lnTo>
                  <a:pt x="5246" y="9795"/>
                </a:lnTo>
                <a:lnTo>
                  <a:pt x="5686" y="9648"/>
                </a:lnTo>
                <a:lnTo>
                  <a:pt x="6163" y="9574"/>
                </a:lnTo>
                <a:lnTo>
                  <a:pt x="6603" y="9574"/>
                </a:lnTo>
                <a:lnTo>
                  <a:pt x="7080" y="9611"/>
                </a:lnTo>
                <a:lnTo>
                  <a:pt x="7446" y="9648"/>
                </a:lnTo>
                <a:lnTo>
                  <a:pt x="7630" y="9648"/>
                </a:lnTo>
                <a:lnTo>
                  <a:pt x="7813" y="9611"/>
                </a:lnTo>
                <a:lnTo>
                  <a:pt x="7960" y="9721"/>
                </a:lnTo>
                <a:lnTo>
                  <a:pt x="8143" y="9795"/>
                </a:lnTo>
                <a:lnTo>
                  <a:pt x="8327" y="9831"/>
                </a:lnTo>
                <a:lnTo>
                  <a:pt x="8547" y="9868"/>
                </a:lnTo>
                <a:lnTo>
                  <a:pt x="9024" y="9905"/>
                </a:lnTo>
                <a:lnTo>
                  <a:pt x="9391" y="9868"/>
                </a:lnTo>
                <a:lnTo>
                  <a:pt x="9501" y="9868"/>
                </a:lnTo>
                <a:lnTo>
                  <a:pt x="9354" y="10161"/>
                </a:lnTo>
                <a:lnTo>
                  <a:pt x="9317" y="10308"/>
                </a:lnTo>
                <a:lnTo>
                  <a:pt x="9281" y="10492"/>
                </a:lnTo>
                <a:lnTo>
                  <a:pt x="9317" y="10638"/>
                </a:lnTo>
                <a:lnTo>
                  <a:pt x="9354" y="10785"/>
                </a:lnTo>
                <a:lnTo>
                  <a:pt x="9464" y="11078"/>
                </a:lnTo>
                <a:lnTo>
                  <a:pt x="9647" y="11335"/>
                </a:lnTo>
                <a:lnTo>
                  <a:pt x="9831" y="11519"/>
                </a:lnTo>
                <a:lnTo>
                  <a:pt x="9977" y="11629"/>
                </a:lnTo>
                <a:lnTo>
                  <a:pt x="10198" y="11739"/>
                </a:lnTo>
                <a:lnTo>
                  <a:pt x="10381" y="11812"/>
                </a:lnTo>
                <a:lnTo>
                  <a:pt x="10821" y="11922"/>
                </a:lnTo>
                <a:lnTo>
                  <a:pt x="11298" y="11959"/>
                </a:lnTo>
                <a:lnTo>
                  <a:pt x="11775" y="11922"/>
                </a:lnTo>
                <a:lnTo>
                  <a:pt x="12215" y="11885"/>
                </a:lnTo>
                <a:lnTo>
                  <a:pt x="13095" y="11775"/>
                </a:lnTo>
                <a:lnTo>
                  <a:pt x="13939" y="11665"/>
                </a:lnTo>
                <a:lnTo>
                  <a:pt x="14343" y="11555"/>
                </a:lnTo>
                <a:lnTo>
                  <a:pt x="14746" y="11409"/>
                </a:lnTo>
                <a:lnTo>
                  <a:pt x="15076" y="11262"/>
                </a:lnTo>
                <a:lnTo>
                  <a:pt x="15370" y="11042"/>
                </a:lnTo>
                <a:lnTo>
                  <a:pt x="15626" y="10785"/>
                </a:lnTo>
                <a:lnTo>
                  <a:pt x="15847" y="10528"/>
                </a:lnTo>
                <a:lnTo>
                  <a:pt x="16030" y="10235"/>
                </a:lnTo>
                <a:lnTo>
                  <a:pt x="16213" y="9941"/>
                </a:lnTo>
                <a:lnTo>
                  <a:pt x="16360" y="9648"/>
                </a:lnTo>
                <a:lnTo>
                  <a:pt x="16433" y="9318"/>
                </a:lnTo>
                <a:lnTo>
                  <a:pt x="16507" y="8988"/>
                </a:lnTo>
                <a:lnTo>
                  <a:pt x="16543" y="8657"/>
                </a:lnTo>
                <a:lnTo>
                  <a:pt x="16507" y="8327"/>
                </a:lnTo>
                <a:lnTo>
                  <a:pt x="16470" y="7997"/>
                </a:lnTo>
                <a:lnTo>
                  <a:pt x="16690" y="7447"/>
                </a:lnTo>
                <a:lnTo>
                  <a:pt x="16837" y="6933"/>
                </a:lnTo>
                <a:lnTo>
                  <a:pt x="16910" y="6347"/>
                </a:lnTo>
                <a:lnTo>
                  <a:pt x="16910" y="5796"/>
                </a:lnTo>
                <a:lnTo>
                  <a:pt x="16837" y="5429"/>
                </a:lnTo>
                <a:lnTo>
                  <a:pt x="16727" y="5063"/>
                </a:lnTo>
                <a:lnTo>
                  <a:pt x="16654" y="4916"/>
                </a:lnTo>
                <a:lnTo>
                  <a:pt x="16543" y="4769"/>
                </a:lnTo>
                <a:lnTo>
                  <a:pt x="16397" y="4659"/>
                </a:lnTo>
                <a:lnTo>
                  <a:pt x="16250" y="4586"/>
                </a:lnTo>
                <a:lnTo>
                  <a:pt x="16250" y="4146"/>
                </a:lnTo>
                <a:lnTo>
                  <a:pt x="16177" y="3742"/>
                </a:lnTo>
                <a:lnTo>
                  <a:pt x="16030" y="3375"/>
                </a:lnTo>
                <a:lnTo>
                  <a:pt x="15773" y="3009"/>
                </a:lnTo>
                <a:lnTo>
                  <a:pt x="15626" y="2825"/>
                </a:lnTo>
                <a:lnTo>
                  <a:pt x="15443" y="2642"/>
                </a:lnTo>
                <a:lnTo>
                  <a:pt x="15223" y="2495"/>
                </a:lnTo>
                <a:lnTo>
                  <a:pt x="15003" y="2385"/>
                </a:lnTo>
                <a:lnTo>
                  <a:pt x="14746" y="2238"/>
                </a:lnTo>
                <a:lnTo>
                  <a:pt x="14526" y="2055"/>
                </a:lnTo>
                <a:lnTo>
                  <a:pt x="14379" y="1835"/>
                </a:lnTo>
                <a:lnTo>
                  <a:pt x="14233" y="1578"/>
                </a:lnTo>
                <a:lnTo>
                  <a:pt x="14123" y="1358"/>
                </a:lnTo>
                <a:lnTo>
                  <a:pt x="13976" y="1138"/>
                </a:lnTo>
                <a:lnTo>
                  <a:pt x="13829" y="991"/>
                </a:lnTo>
                <a:lnTo>
                  <a:pt x="13682" y="808"/>
                </a:lnTo>
                <a:lnTo>
                  <a:pt x="13499" y="698"/>
                </a:lnTo>
                <a:lnTo>
                  <a:pt x="13279" y="588"/>
                </a:lnTo>
                <a:lnTo>
                  <a:pt x="13059" y="514"/>
                </a:lnTo>
                <a:lnTo>
                  <a:pt x="12802" y="441"/>
                </a:lnTo>
                <a:lnTo>
                  <a:pt x="12362" y="441"/>
                </a:lnTo>
                <a:lnTo>
                  <a:pt x="11885" y="477"/>
                </a:lnTo>
                <a:lnTo>
                  <a:pt x="11408" y="588"/>
                </a:lnTo>
                <a:lnTo>
                  <a:pt x="10968" y="698"/>
                </a:lnTo>
                <a:lnTo>
                  <a:pt x="10821" y="514"/>
                </a:lnTo>
                <a:lnTo>
                  <a:pt x="10601" y="331"/>
                </a:lnTo>
                <a:lnTo>
                  <a:pt x="10381" y="221"/>
                </a:lnTo>
                <a:lnTo>
                  <a:pt x="10124" y="147"/>
                </a:lnTo>
                <a:lnTo>
                  <a:pt x="9867" y="74"/>
                </a:lnTo>
                <a:lnTo>
                  <a:pt x="9574" y="37"/>
                </a:lnTo>
                <a:lnTo>
                  <a:pt x="9060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5" name="Google Shape;285;p4"/>
          <p:cNvSpPr/>
          <p:nvPr/>
        </p:nvSpPr>
        <p:spPr>
          <a:xfrm rot="-5400000">
            <a:off x="10661707" y="422573"/>
            <a:ext cx="373208" cy="477288"/>
          </a:xfrm>
          <a:custGeom>
            <a:avLst/>
            <a:gdLst/>
            <a:ahLst/>
            <a:cxnLst/>
            <a:rect l="l" t="t" r="r" b="b"/>
            <a:pathLst>
              <a:path w="9868" h="12620" extrusionOk="0">
                <a:moveTo>
                  <a:pt x="4182" y="661"/>
                </a:moveTo>
                <a:lnTo>
                  <a:pt x="4182" y="918"/>
                </a:lnTo>
                <a:lnTo>
                  <a:pt x="4182" y="1431"/>
                </a:lnTo>
                <a:lnTo>
                  <a:pt x="4145" y="2202"/>
                </a:lnTo>
                <a:lnTo>
                  <a:pt x="3925" y="2165"/>
                </a:lnTo>
                <a:lnTo>
                  <a:pt x="3962" y="2018"/>
                </a:lnTo>
                <a:lnTo>
                  <a:pt x="3962" y="1835"/>
                </a:lnTo>
                <a:lnTo>
                  <a:pt x="3889" y="1468"/>
                </a:lnTo>
                <a:lnTo>
                  <a:pt x="3852" y="1101"/>
                </a:lnTo>
                <a:lnTo>
                  <a:pt x="3889" y="918"/>
                </a:lnTo>
                <a:lnTo>
                  <a:pt x="3962" y="771"/>
                </a:lnTo>
                <a:lnTo>
                  <a:pt x="3999" y="698"/>
                </a:lnTo>
                <a:lnTo>
                  <a:pt x="4072" y="661"/>
                </a:lnTo>
                <a:close/>
                <a:moveTo>
                  <a:pt x="1541" y="404"/>
                </a:moveTo>
                <a:lnTo>
                  <a:pt x="1578" y="441"/>
                </a:lnTo>
                <a:lnTo>
                  <a:pt x="1614" y="514"/>
                </a:lnTo>
                <a:lnTo>
                  <a:pt x="1614" y="1138"/>
                </a:lnTo>
                <a:lnTo>
                  <a:pt x="1688" y="2202"/>
                </a:lnTo>
                <a:lnTo>
                  <a:pt x="1284" y="2238"/>
                </a:lnTo>
                <a:lnTo>
                  <a:pt x="1211" y="2238"/>
                </a:lnTo>
                <a:lnTo>
                  <a:pt x="1211" y="1871"/>
                </a:lnTo>
                <a:lnTo>
                  <a:pt x="1174" y="1505"/>
                </a:lnTo>
                <a:lnTo>
                  <a:pt x="1211" y="1211"/>
                </a:lnTo>
                <a:lnTo>
                  <a:pt x="1248" y="954"/>
                </a:lnTo>
                <a:lnTo>
                  <a:pt x="1358" y="404"/>
                </a:lnTo>
                <a:close/>
                <a:moveTo>
                  <a:pt x="3815" y="2678"/>
                </a:moveTo>
                <a:lnTo>
                  <a:pt x="4439" y="2715"/>
                </a:lnTo>
                <a:lnTo>
                  <a:pt x="5026" y="2789"/>
                </a:lnTo>
                <a:lnTo>
                  <a:pt x="5026" y="2825"/>
                </a:lnTo>
                <a:lnTo>
                  <a:pt x="5136" y="3485"/>
                </a:lnTo>
                <a:lnTo>
                  <a:pt x="3925" y="3559"/>
                </a:lnTo>
                <a:lnTo>
                  <a:pt x="2678" y="3632"/>
                </a:lnTo>
                <a:lnTo>
                  <a:pt x="1358" y="3669"/>
                </a:lnTo>
                <a:lnTo>
                  <a:pt x="917" y="3706"/>
                </a:lnTo>
                <a:lnTo>
                  <a:pt x="477" y="3742"/>
                </a:lnTo>
                <a:lnTo>
                  <a:pt x="441" y="3229"/>
                </a:lnTo>
                <a:lnTo>
                  <a:pt x="441" y="2972"/>
                </a:lnTo>
                <a:lnTo>
                  <a:pt x="404" y="2862"/>
                </a:lnTo>
                <a:lnTo>
                  <a:pt x="331" y="2752"/>
                </a:lnTo>
                <a:lnTo>
                  <a:pt x="587" y="2789"/>
                </a:lnTo>
                <a:lnTo>
                  <a:pt x="807" y="2789"/>
                </a:lnTo>
                <a:lnTo>
                  <a:pt x="1284" y="2752"/>
                </a:lnTo>
                <a:lnTo>
                  <a:pt x="1945" y="2678"/>
                </a:lnTo>
                <a:close/>
                <a:moveTo>
                  <a:pt x="4916" y="3999"/>
                </a:moveTo>
                <a:lnTo>
                  <a:pt x="4989" y="4072"/>
                </a:lnTo>
                <a:lnTo>
                  <a:pt x="5136" y="4109"/>
                </a:lnTo>
                <a:lnTo>
                  <a:pt x="5209" y="4072"/>
                </a:lnTo>
                <a:lnTo>
                  <a:pt x="5246" y="4623"/>
                </a:lnTo>
                <a:lnTo>
                  <a:pt x="5209" y="5173"/>
                </a:lnTo>
                <a:lnTo>
                  <a:pt x="5173" y="5430"/>
                </a:lnTo>
                <a:lnTo>
                  <a:pt x="5099" y="5723"/>
                </a:lnTo>
                <a:lnTo>
                  <a:pt x="4989" y="5980"/>
                </a:lnTo>
                <a:lnTo>
                  <a:pt x="4806" y="6200"/>
                </a:lnTo>
                <a:lnTo>
                  <a:pt x="4659" y="6310"/>
                </a:lnTo>
                <a:lnTo>
                  <a:pt x="4476" y="6420"/>
                </a:lnTo>
                <a:lnTo>
                  <a:pt x="4292" y="6457"/>
                </a:lnTo>
                <a:lnTo>
                  <a:pt x="4072" y="6493"/>
                </a:lnTo>
                <a:lnTo>
                  <a:pt x="3632" y="6530"/>
                </a:lnTo>
                <a:lnTo>
                  <a:pt x="3265" y="6567"/>
                </a:lnTo>
                <a:lnTo>
                  <a:pt x="2605" y="6567"/>
                </a:lnTo>
                <a:lnTo>
                  <a:pt x="2642" y="6493"/>
                </a:lnTo>
                <a:lnTo>
                  <a:pt x="2678" y="6383"/>
                </a:lnTo>
                <a:lnTo>
                  <a:pt x="2788" y="6310"/>
                </a:lnTo>
                <a:lnTo>
                  <a:pt x="2825" y="6273"/>
                </a:lnTo>
                <a:lnTo>
                  <a:pt x="2825" y="6237"/>
                </a:lnTo>
                <a:lnTo>
                  <a:pt x="2788" y="6200"/>
                </a:lnTo>
                <a:lnTo>
                  <a:pt x="2715" y="6200"/>
                </a:lnTo>
                <a:lnTo>
                  <a:pt x="2605" y="6237"/>
                </a:lnTo>
                <a:lnTo>
                  <a:pt x="2458" y="6310"/>
                </a:lnTo>
                <a:lnTo>
                  <a:pt x="2348" y="6420"/>
                </a:lnTo>
                <a:lnTo>
                  <a:pt x="2311" y="6567"/>
                </a:lnTo>
                <a:lnTo>
                  <a:pt x="1724" y="6493"/>
                </a:lnTo>
                <a:lnTo>
                  <a:pt x="1541" y="6457"/>
                </a:lnTo>
                <a:lnTo>
                  <a:pt x="1688" y="6420"/>
                </a:lnTo>
                <a:lnTo>
                  <a:pt x="2055" y="6383"/>
                </a:lnTo>
                <a:lnTo>
                  <a:pt x="2201" y="6310"/>
                </a:lnTo>
                <a:lnTo>
                  <a:pt x="2275" y="6237"/>
                </a:lnTo>
                <a:lnTo>
                  <a:pt x="2311" y="6163"/>
                </a:lnTo>
                <a:lnTo>
                  <a:pt x="2311" y="6090"/>
                </a:lnTo>
                <a:lnTo>
                  <a:pt x="2275" y="6016"/>
                </a:lnTo>
                <a:lnTo>
                  <a:pt x="2238" y="5980"/>
                </a:lnTo>
                <a:lnTo>
                  <a:pt x="2201" y="5943"/>
                </a:lnTo>
                <a:lnTo>
                  <a:pt x="2055" y="5943"/>
                </a:lnTo>
                <a:lnTo>
                  <a:pt x="1981" y="6016"/>
                </a:lnTo>
                <a:lnTo>
                  <a:pt x="1798" y="6053"/>
                </a:lnTo>
                <a:lnTo>
                  <a:pt x="1394" y="6127"/>
                </a:lnTo>
                <a:lnTo>
                  <a:pt x="1138" y="6200"/>
                </a:lnTo>
                <a:lnTo>
                  <a:pt x="917" y="6273"/>
                </a:lnTo>
                <a:lnTo>
                  <a:pt x="807" y="6200"/>
                </a:lnTo>
                <a:lnTo>
                  <a:pt x="697" y="6127"/>
                </a:lnTo>
                <a:lnTo>
                  <a:pt x="661" y="5980"/>
                </a:lnTo>
                <a:lnTo>
                  <a:pt x="624" y="5870"/>
                </a:lnTo>
                <a:lnTo>
                  <a:pt x="624" y="5870"/>
                </a:lnTo>
                <a:lnTo>
                  <a:pt x="844" y="5906"/>
                </a:lnTo>
                <a:lnTo>
                  <a:pt x="1504" y="5906"/>
                </a:lnTo>
                <a:lnTo>
                  <a:pt x="1724" y="5870"/>
                </a:lnTo>
                <a:lnTo>
                  <a:pt x="1945" y="5833"/>
                </a:lnTo>
                <a:lnTo>
                  <a:pt x="1981" y="5796"/>
                </a:lnTo>
                <a:lnTo>
                  <a:pt x="2018" y="5760"/>
                </a:lnTo>
                <a:lnTo>
                  <a:pt x="2055" y="5650"/>
                </a:lnTo>
                <a:lnTo>
                  <a:pt x="1981" y="5540"/>
                </a:lnTo>
                <a:lnTo>
                  <a:pt x="1945" y="5503"/>
                </a:lnTo>
                <a:lnTo>
                  <a:pt x="1504" y="5503"/>
                </a:lnTo>
                <a:lnTo>
                  <a:pt x="1101" y="5540"/>
                </a:lnTo>
                <a:lnTo>
                  <a:pt x="844" y="5576"/>
                </a:lnTo>
                <a:lnTo>
                  <a:pt x="587" y="5576"/>
                </a:lnTo>
                <a:lnTo>
                  <a:pt x="587" y="5356"/>
                </a:lnTo>
                <a:lnTo>
                  <a:pt x="734" y="5430"/>
                </a:lnTo>
                <a:lnTo>
                  <a:pt x="881" y="5466"/>
                </a:lnTo>
                <a:lnTo>
                  <a:pt x="1211" y="5466"/>
                </a:lnTo>
                <a:lnTo>
                  <a:pt x="1541" y="5393"/>
                </a:lnTo>
                <a:lnTo>
                  <a:pt x="1835" y="5246"/>
                </a:lnTo>
                <a:lnTo>
                  <a:pt x="1871" y="5173"/>
                </a:lnTo>
                <a:lnTo>
                  <a:pt x="1908" y="5099"/>
                </a:lnTo>
                <a:lnTo>
                  <a:pt x="1908" y="5026"/>
                </a:lnTo>
                <a:lnTo>
                  <a:pt x="1871" y="4953"/>
                </a:lnTo>
                <a:lnTo>
                  <a:pt x="1835" y="4916"/>
                </a:lnTo>
                <a:lnTo>
                  <a:pt x="1761" y="4879"/>
                </a:lnTo>
                <a:lnTo>
                  <a:pt x="1724" y="4879"/>
                </a:lnTo>
                <a:lnTo>
                  <a:pt x="1614" y="4916"/>
                </a:lnTo>
                <a:lnTo>
                  <a:pt x="1358" y="5026"/>
                </a:lnTo>
                <a:lnTo>
                  <a:pt x="1101" y="5099"/>
                </a:lnTo>
                <a:lnTo>
                  <a:pt x="844" y="5099"/>
                </a:lnTo>
                <a:lnTo>
                  <a:pt x="551" y="5063"/>
                </a:lnTo>
                <a:lnTo>
                  <a:pt x="551" y="4916"/>
                </a:lnTo>
                <a:lnTo>
                  <a:pt x="844" y="4879"/>
                </a:lnTo>
                <a:lnTo>
                  <a:pt x="1138" y="4879"/>
                </a:lnTo>
                <a:lnTo>
                  <a:pt x="1724" y="4769"/>
                </a:lnTo>
                <a:lnTo>
                  <a:pt x="1908" y="4696"/>
                </a:lnTo>
                <a:lnTo>
                  <a:pt x="2091" y="4586"/>
                </a:lnTo>
                <a:lnTo>
                  <a:pt x="2128" y="4513"/>
                </a:lnTo>
                <a:lnTo>
                  <a:pt x="2165" y="4439"/>
                </a:lnTo>
                <a:lnTo>
                  <a:pt x="2128" y="4329"/>
                </a:lnTo>
                <a:lnTo>
                  <a:pt x="2055" y="4256"/>
                </a:lnTo>
                <a:lnTo>
                  <a:pt x="1945" y="4182"/>
                </a:lnTo>
                <a:lnTo>
                  <a:pt x="1871" y="4182"/>
                </a:lnTo>
                <a:lnTo>
                  <a:pt x="1835" y="4219"/>
                </a:lnTo>
                <a:lnTo>
                  <a:pt x="1761" y="4256"/>
                </a:lnTo>
                <a:lnTo>
                  <a:pt x="1724" y="4329"/>
                </a:lnTo>
                <a:lnTo>
                  <a:pt x="1468" y="4403"/>
                </a:lnTo>
                <a:lnTo>
                  <a:pt x="991" y="4476"/>
                </a:lnTo>
                <a:lnTo>
                  <a:pt x="551" y="4586"/>
                </a:lnTo>
                <a:lnTo>
                  <a:pt x="514" y="4146"/>
                </a:lnTo>
                <a:lnTo>
                  <a:pt x="1358" y="4146"/>
                </a:lnTo>
                <a:lnTo>
                  <a:pt x="2678" y="4109"/>
                </a:lnTo>
                <a:lnTo>
                  <a:pt x="3815" y="4072"/>
                </a:lnTo>
                <a:lnTo>
                  <a:pt x="4916" y="3999"/>
                </a:lnTo>
                <a:close/>
                <a:moveTo>
                  <a:pt x="1211" y="1"/>
                </a:moveTo>
                <a:lnTo>
                  <a:pt x="1101" y="37"/>
                </a:lnTo>
                <a:lnTo>
                  <a:pt x="1028" y="147"/>
                </a:lnTo>
                <a:lnTo>
                  <a:pt x="881" y="771"/>
                </a:lnTo>
                <a:lnTo>
                  <a:pt x="807" y="1395"/>
                </a:lnTo>
                <a:lnTo>
                  <a:pt x="807" y="1835"/>
                </a:lnTo>
                <a:lnTo>
                  <a:pt x="807" y="2092"/>
                </a:lnTo>
                <a:lnTo>
                  <a:pt x="881" y="2312"/>
                </a:lnTo>
                <a:lnTo>
                  <a:pt x="551" y="2385"/>
                </a:lnTo>
                <a:lnTo>
                  <a:pt x="367" y="2458"/>
                </a:lnTo>
                <a:lnTo>
                  <a:pt x="221" y="2568"/>
                </a:lnTo>
                <a:lnTo>
                  <a:pt x="184" y="2605"/>
                </a:lnTo>
                <a:lnTo>
                  <a:pt x="147" y="2678"/>
                </a:lnTo>
                <a:lnTo>
                  <a:pt x="37" y="2825"/>
                </a:lnTo>
                <a:lnTo>
                  <a:pt x="37" y="3009"/>
                </a:lnTo>
                <a:lnTo>
                  <a:pt x="37" y="3375"/>
                </a:lnTo>
                <a:lnTo>
                  <a:pt x="37" y="3852"/>
                </a:lnTo>
                <a:lnTo>
                  <a:pt x="37" y="3889"/>
                </a:lnTo>
                <a:lnTo>
                  <a:pt x="0" y="3962"/>
                </a:lnTo>
                <a:lnTo>
                  <a:pt x="37" y="4072"/>
                </a:lnTo>
                <a:lnTo>
                  <a:pt x="74" y="4439"/>
                </a:lnTo>
                <a:lnTo>
                  <a:pt x="110" y="5540"/>
                </a:lnTo>
                <a:lnTo>
                  <a:pt x="110" y="5943"/>
                </a:lnTo>
                <a:lnTo>
                  <a:pt x="184" y="6127"/>
                </a:lnTo>
                <a:lnTo>
                  <a:pt x="257" y="6310"/>
                </a:lnTo>
                <a:lnTo>
                  <a:pt x="367" y="6457"/>
                </a:lnTo>
                <a:lnTo>
                  <a:pt x="477" y="6567"/>
                </a:lnTo>
                <a:lnTo>
                  <a:pt x="624" y="6677"/>
                </a:lnTo>
                <a:lnTo>
                  <a:pt x="771" y="6750"/>
                </a:lnTo>
                <a:lnTo>
                  <a:pt x="1101" y="6860"/>
                </a:lnTo>
                <a:lnTo>
                  <a:pt x="1468" y="6934"/>
                </a:lnTo>
                <a:lnTo>
                  <a:pt x="2091" y="7007"/>
                </a:lnTo>
                <a:lnTo>
                  <a:pt x="2678" y="7044"/>
                </a:lnTo>
                <a:lnTo>
                  <a:pt x="2605" y="7264"/>
                </a:lnTo>
                <a:lnTo>
                  <a:pt x="2605" y="7484"/>
                </a:lnTo>
                <a:lnTo>
                  <a:pt x="2605" y="7887"/>
                </a:lnTo>
                <a:lnTo>
                  <a:pt x="2605" y="8548"/>
                </a:lnTo>
                <a:lnTo>
                  <a:pt x="2678" y="9208"/>
                </a:lnTo>
                <a:lnTo>
                  <a:pt x="2825" y="10455"/>
                </a:lnTo>
                <a:lnTo>
                  <a:pt x="3045" y="11665"/>
                </a:lnTo>
                <a:lnTo>
                  <a:pt x="3118" y="11922"/>
                </a:lnTo>
                <a:lnTo>
                  <a:pt x="3228" y="12106"/>
                </a:lnTo>
                <a:lnTo>
                  <a:pt x="3375" y="12252"/>
                </a:lnTo>
                <a:lnTo>
                  <a:pt x="3595" y="12399"/>
                </a:lnTo>
                <a:lnTo>
                  <a:pt x="3779" y="12472"/>
                </a:lnTo>
                <a:lnTo>
                  <a:pt x="3999" y="12546"/>
                </a:lnTo>
                <a:lnTo>
                  <a:pt x="4476" y="12619"/>
                </a:lnTo>
                <a:lnTo>
                  <a:pt x="4732" y="12582"/>
                </a:lnTo>
                <a:lnTo>
                  <a:pt x="4952" y="12509"/>
                </a:lnTo>
                <a:lnTo>
                  <a:pt x="5136" y="12399"/>
                </a:lnTo>
                <a:lnTo>
                  <a:pt x="5283" y="12216"/>
                </a:lnTo>
                <a:lnTo>
                  <a:pt x="5429" y="12032"/>
                </a:lnTo>
                <a:lnTo>
                  <a:pt x="5503" y="11812"/>
                </a:lnTo>
                <a:lnTo>
                  <a:pt x="5576" y="11592"/>
                </a:lnTo>
                <a:lnTo>
                  <a:pt x="5613" y="11372"/>
                </a:lnTo>
                <a:lnTo>
                  <a:pt x="5613" y="11079"/>
                </a:lnTo>
                <a:lnTo>
                  <a:pt x="5613" y="10785"/>
                </a:lnTo>
                <a:lnTo>
                  <a:pt x="5539" y="10162"/>
                </a:lnTo>
                <a:lnTo>
                  <a:pt x="5539" y="9538"/>
                </a:lnTo>
                <a:lnTo>
                  <a:pt x="5649" y="8951"/>
                </a:lnTo>
                <a:lnTo>
                  <a:pt x="5723" y="8658"/>
                </a:lnTo>
                <a:lnTo>
                  <a:pt x="5833" y="8364"/>
                </a:lnTo>
                <a:lnTo>
                  <a:pt x="5980" y="8071"/>
                </a:lnTo>
                <a:lnTo>
                  <a:pt x="6090" y="7961"/>
                </a:lnTo>
                <a:lnTo>
                  <a:pt x="6200" y="7851"/>
                </a:lnTo>
                <a:lnTo>
                  <a:pt x="6273" y="7814"/>
                </a:lnTo>
                <a:lnTo>
                  <a:pt x="6310" y="7814"/>
                </a:lnTo>
                <a:lnTo>
                  <a:pt x="6456" y="7887"/>
                </a:lnTo>
                <a:lnTo>
                  <a:pt x="6530" y="7997"/>
                </a:lnTo>
                <a:lnTo>
                  <a:pt x="6603" y="8144"/>
                </a:lnTo>
                <a:lnTo>
                  <a:pt x="6640" y="8291"/>
                </a:lnTo>
                <a:lnTo>
                  <a:pt x="6603" y="8474"/>
                </a:lnTo>
                <a:lnTo>
                  <a:pt x="6566" y="8804"/>
                </a:lnTo>
                <a:lnTo>
                  <a:pt x="6530" y="9208"/>
                </a:lnTo>
                <a:lnTo>
                  <a:pt x="6566" y="9428"/>
                </a:lnTo>
                <a:lnTo>
                  <a:pt x="6603" y="9648"/>
                </a:lnTo>
                <a:lnTo>
                  <a:pt x="6676" y="9868"/>
                </a:lnTo>
                <a:lnTo>
                  <a:pt x="6787" y="10051"/>
                </a:lnTo>
                <a:lnTo>
                  <a:pt x="6970" y="10162"/>
                </a:lnTo>
                <a:lnTo>
                  <a:pt x="7153" y="10272"/>
                </a:lnTo>
                <a:lnTo>
                  <a:pt x="7447" y="10345"/>
                </a:lnTo>
                <a:lnTo>
                  <a:pt x="7777" y="10382"/>
                </a:lnTo>
                <a:lnTo>
                  <a:pt x="8437" y="10382"/>
                </a:lnTo>
                <a:lnTo>
                  <a:pt x="9061" y="10308"/>
                </a:lnTo>
                <a:lnTo>
                  <a:pt x="9684" y="10162"/>
                </a:lnTo>
                <a:lnTo>
                  <a:pt x="9758" y="10125"/>
                </a:lnTo>
                <a:lnTo>
                  <a:pt x="9831" y="10051"/>
                </a:lnTo>
                <a:lnTo>
                  <a:pt x="9868" y="9941"/>
                </a:lnTo>
                <a:lnTo>
                  <a:pt x="9831" y="9868"/>
                </a:lnTo>
                <a:lnTo>
                  <a:pt x="9794" y="9758"/>
                </a:lnTo>
                <a:lnTo>
                  <a:pt x="9721" y="9685"/>
                </a:lnTo>
                <a:lnTo>
                  <a:pt x="9648" y="9648"/>
                </a:lnTo>
                <a:lnTo>
                  <a:pt x="9538" y="9648"/>
                </a:lnTo>
                <a:lnTo>
                  <a:pt x="8951" y="9758"/>
                </a:lnTo>
                <a:lnTo>
                  <a:pt x="8327" y="9831"/>
                </a:lnTo>
                <a:lnTo>
                  <a:pt x="7740" y="9831"/>
                </a:lnTo>
                <a:lnTo>
                  <a:pt x="7447" y="9795"/>
                </a:lnTo>
                <a:lnTo>
                  <a:pt x="7300" y="9721"/>
                </a:lnTo>
                <a:lnTo>
                  <a:pt x="7190" y="9648"/>
                </a:lnTo>
                <a:lnTo>
                  <a:pt x="7117" y="9575"/>
                </a:lnTo>
                <a:lnTo>
                  <a:pt x="7080" y="9465"/>
                </a:lnTo>
                <a:lnTo>
                  <a:pt x="7080" y="9208"/>
                </a:lnTo>
                <a:lnTo>
                  <a:pt x="7080" y="8914"/>
                </a:lnTo>
                <a:lnTo>
                  <a:pt x="7117" y="8694"/>
                </a:lnTo>
                <a:lnTo>
                  <a:pt x="7153" y="8474"/>
                </a:lnTo>
                <a:lnTo>
                  <a:pt x="7153" y="8254"/>
                </a:lnTo>
                <a:lnTo>
                  <a:pt x="7117" y="8034"/>
                </a:lnTo>
                <a:lnTo>
                  <a:pt x="7043" y="7851"/>
                </a:lnTo>
                <a:lnTo>
                  <a:pt x="6970" y="7667"/>
                </a:lnTo>
                <a:lnTo>
                  <a:pt x="6823" y="7520"/>
                </a:lnTo>
                <a:lnTo>
                  <a:pt x="6676" y="7410"/>
                </a:lnTo>
                <a:lnTo>
                  <a:pt x="6530" y="7337"/>
                </a:lnTo>
                <a:lnTo>
                  <a:pt x="6383" y="7300"/>
                </a:lnTo>
                <a:lnTo>
                  <a:pt x="6200" y="7300"/>
                </a:lnTo>
                <a:lnTo>
                  <a:pt x="6016" y="7337"/>
                </a:lnTo>
                <a:lnTo>
                  <a:pt x="5833" y="7447"/>
                </a:lnTo>
                <a:lnTo>
                  <a:pt x="5649" y="7594"/>
                </a:lnTo>
                <a:lnTo>
                  <a:pt x="5503" y="7814"/>
                </a:lnTo>
                <a:lnTo>
                  <a:pt x="5393" y="8034"/>
                </a:lnTo>
                <a:lnTo>
                  <a:pt x="5283" y="8291"/>
                </a:lnTo>
                <a:lnTo>
                  <a:pt x="5136" y="8768"/>
                </a:lnTo>
                <a:lnTo>
                  <a:pt x="5026" y="9281"/>
                </a:lnTo>
                <a:lnTo>
                  <a:pt x="4989" y="9795"/>
                </a:lnTo>
                <a:lnTo>
                  <a:pt x="5026" y="10308"/>
                </a:lnTo>
                <a:lnTo>
                  <a:pt x="5062" y="10858"/>
                </a:lnTo>
                <a:lnTo>
                  <a:pt x="5062" y="11372"/>
                </a:lnTo>
                <a:lnTo>
                  <a:pt x="5062" y="11519"/>
                </a:lnTo>
                <a:lnTo>
                  <a:pt x="5026" y="11665"/>
                </a:lnTo>
                <a:lnTo>
                  <a:pt x="4952" y="11775"/>
                </a:lnTo>
                <a:lnTo>
                  <a:pt x="4879" y="11886"/>
                </a:lnTo>
                <a:lnTo>
                  <a:pt x="4769" y="11959"/>
                </a:lnTo>
                <a:lnTo>
                  <a:pt x="4659" y="12032"/>
                </a:lnTo>
                <a:lnTo>
                  <a:pt x="4512" y="12069"/>
                </a:lnTo>
                <a:lnTo>
                  <a:pt x="4366" y="12069"/>
                </a:lnTo>
                <a:lnTo>
                  <a:pt x="4109" y="11996"/>
                </a:lnTo>
                <a:lnTo>
                  <a:pt x="3815" y="11922"/>
                </a:lnTo>
                <a:lnTo>
                  <a:pt x="3705" y="11849"/>
                </a:lnTo>
                <a:lnTo>
                  <a:pt x="3595" y="11739"/>
                </a:lnTo>
                <a:lnTo>
                  <a:pt x="3559" y="11592"/>
                </a:lnTo>
                <a:lnTo>
                  <a:pt x="3522" y="11445"/>
                </a:lnTo>
                <a:lnTo>
                  <a:pt x="3302" y="10272"/>
                </a:lnTo>
                <a:lnTo>
                  <a:pt x="3155" y="9061"/>
                </a:lnTo>
                <a:lnTo>
                  <a:pt x="3045" y="7887"/>
                </a:lnTo>
                <a:lnTo>
                  <a:pt x="3045" y="7484"/>
                </a:lnTo>
                <a:lnTo>
                  <a:pt x="3008" y="7264"/>
                </a:lnTo>
                <a:lnTo>
                  <a:pt x="2935" y="7044"/>
                </a:lnTo>
                <a:lnTo>
                  <a:pt x="3375" y="7044"/>
                </a:lnTo>
                <a:lnTo>
                  <a:pt x="3779" y="7007"/>
                </a:lnTo>
                <a:lnTo>
                  <a:pt x="4219" y="6970"/>
                </a:lnTo>
                <a:lnTo>
                  <a:pt x="4622" y="6860"/>
                </a:lnTo>
                <a:lnTo>
                  <a:pt x="4806" y="6787"/>
                </a:lnTo>
                <a:lnTo>
                  <a:pt x="4952" y="6677"/>
                </a:lnTo>
                <a:lnTo>
                  <a:pt x="5099" y="6603"/>
                </a:lnTo>
                <a:lnTo>
                  <a:pt x="5209" y="6493"/>
                </a:lnTo>
                <a:lnTo>
                  <a:pt x="5429" y="6200"/>
                </a:lnTo>
                <a:lnTo>
                  <a:pt x="5539" y="5906"/>
                </a:lnTo>
                <a:lnTo>
                  <a:pt x="5649" y="5576"/>
                </a:lnTo>
                <a:lnTo>
                  <a:pt x="5723" y="5210"/>
                </a:lnTo>
                <a:lnTo>
                  <a:pt x="5723" y="4806"/>
                </a:lnTo>
                <a:lnTo>
                  <a:pt x="5686" y="4036"/>
                </a:lnTo>
                <a:lnTo>
                  <a:pt x="5649" y="3559"/>
                </a:lnTo>
                <a:lnTo>
                  <a:pt x="5576" y="3082"/>
                </a:lnTo>
                <a:lnTo>
                  <a:pt x="5539" y="2789"/>
                </a:lnTo>
                <a:lnTo>
                  <a:pt x="5503" y="2678"/>
                </a:lnTo>
                <a:lnTo>
                  <a:pt x="5466" y="2568"/>
                </a:lnTo>
                <a:lnTo>
                  <a:pt x="5429" y="2422"/>
                </a:lnTo>
                <a:lnTo>
                  <a:pt x="5356" y="2348"/>
                </a:lnTo>
                <a:lnTo>
                  <a:pt x="5173" y="2238"/>
                </a:lnTo>
                <a:lnTo>
                  <a:pt x="5026" y="2202"/>
                </a:lnTo>
                <a:lnTo>
                  <a:pt x="4916" y="2202"/>
                </a:lnTo>
                <a:lnTo>
                  <a:pt x="4879" y="2238"/>
                </a:lnTo>
                <a:lnTo>
                  <a:pt x="4586" y="2238"/>
                </a:lnTo>
                <a:lnTo>
                  <a:pt x="4622" y="808"/>
                </a:lnTo>
                <a:lnTo>
                  <a:pt x="4586" y="551"/>
                </a:lnTo>
                <a:lnTo>
                  <a:pt x="4549" y="441"/>
                </a:lnTo>
                <a:lnTo>
                  <a:pt x="4512" y="331"/>
                </a:lnTo>
                <a:lnTo>
                  <a:pt x="4439" y="258"/>
                </a:lnTo>
                <a:lnTo>
                  <a:pt x="4329" y="221"/>
                </a:lnTo>
                <a:lnTo>
                  <a:pt x="4219" y="184"/>
                </a:lnTo>
                <a:lnTo>
                  <a:pt x="4072" y="221"/>
                </a:lnTo>
                <a:lnTo>
                  <a:pt x="3815" y="331"/>
                </a:lnTo>
                <a:lnTo>
                  <a:pt x="3705" y="404"/>
                </a:lnTo>
                <a:lnTo>
                  <a:pt x="3632" y="514"/>
                </a:lnTo>
                <a:lnTo>
                  <a:pt x="3522" y="734"/>
                </a:lnTo>
                <a:lnTo>
                  <a:pt x="3449" y="991"/>
                </a:lnTo>
                <a:lnTo>
                  <a:pt x="3485" y="1321"/>
                </a:lnTo>
                <a:lnTo>
                  <a:pt x="3522" y="1651"/>
                </a:lnTo>
                <a:lnTo>
                  <a:pt x="3559" y="1908"/>
                </a:lnTo>
                <a:lnTo>
                  <a:pt x="3669" y="2165"/>
                </a:lnTo>
                <a:lnTo>
                  <a:pt x="2091" y="2165"/>
                </a:lnTo>
                <a:lnTo>
                  <a:pt x="2055" y="1358"/>
                </a:lnTo>
                <a:lnTo>
                  <a:pt x="2018" y="514"/>
                </a:lnTo>
                <a:lnTo>
                  <a:pt x="2018" y="368"/>
                </a:lnTo>
                <a:lnTo>
                  <a:pt x="1945" y="221"/>
                </a:lnTo>
                <a:lnTo>
                  <a:pt x="1871" y="147"/>
                </a:lnTo>
                <a:lnTo>
                  <a:pt x="1761" y="74"/>
                </a:lnTo>
                <a:lnTo>
                  <a:pt x="1651" y="37"/>
                </a:lnTo>
                <a:lnTo>
                  <a:pt x="1504" y="1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6" name="Google Shape;286;p4"/>
          <p:cNvSpPr/>
          <p:nvPr/>
        </p:nvSpPr>
        <p:spPr>
          <a:xfrm>
            <a:off x="11735680" y="1053695"/>
            <a:ext cx="503611" cy="568851"/>
          </a:xfrm>
          <a:custGeom>
            <a:avLst/>
            <a:gdLst/>
            <a:ahLst/>
            <a:cxnLst/>
            <a:rect l="l" t="t" r="r" b="b"/>
            <a:pathLst>
              <a:path w="13316" h="15041" extrusionOk="0">
                <a:moveTo>
                  <a:pt x="5466" y="1"/>
                </a:moveTo>
                <a:lnTo>
                  <a:pt x="5466" y="38"/>
                </a:lnTo>
                <a:lnTo>
                  <a:pt x="5576" y="1248"/>
                </a:lnTo>
                <a:lnTo>
                  <a:pt x="5612" y="1321"/>
                </a:lnTo>
                <a:lnTo>
                  <a:pt x="5649" y="1395"/>
                </a:lnTo>
                <a:lnTo>
                  <a:pt x="5759" y="1431"/>
                </a:lnTo>
                <a:lnTo>
                  <a:pt x="5833" y="1395"/>
                </a:lnTo>
                <a:lnTo>
                  <a:pt x="6713" y="881"/>
                </a:lnTo>
                <a:lnTo>
                  <a:pt x="6713" y="881"/>
                </a:lnTo>
                <a:lnTo>
                  <a:pt x="6640" y="1285"/>
                </a:lnTo>
                <a:lnTo>
                  <a:pt x="6603" y="1652"/>
                </a:lnTo>
                <a:lnTo>
                  <a:pt x="6603" y="2055"/>
                </a:lnTo>
                <a:lnTo>
                  <a:pt x="6640" y="2459"/>
                </a:lnTo>
                <a:lnTo>
                  <a:pt x="6676" y="2569"/>
                </a:lnTo>
                <a:lnTo>
                  <a:pt x="6750" y="2605"/>
                </a:lnTo>
                <a:lnTo>
                  <a:pt x="6823" y="2642"/>
                </a:lnTo>
                <a:lnTo>
                  <a:pt x="6896" y="2679"/>
                </a:lnTo>
                <a:lnTo>
                  <a:pt x="6970" y="2642"/>
                </a:lnTo>
                <a:lnTo>
                  <a:pt x="7043" y="2605"/>
                </a:lnTo>
                <a:lnTo>
                  <a:pt x="7080" y="2532"/>
                </a:lnTo>
                <a:lnTo>
                  <a:pt x="7080" y="2459"/>
                </a:lnTo>
                <a:lnTo>
                  <a:pt x="7043" y="2275"/>
                </a:lnTo>
                <a:lnTo>
                  <a:pt x="7006" y="1835"/>
                </a:lnTo>
                <a:lnTo>
                  <a:pt x="7043" y="1395"/>
                </a:lnTo>
                <a:lnTo>
                  <a:pt x="7116" y="955"/>
                </a:lnTo>
                <a:lnTo>
                  <a:pt x="7226" y="514"/>
                </a:lnTo>
                <a:lnTo>
                  <a:pt x="7190" y="404"/>
                </a:lnTo>
                <a:lnTo>
                  <a:pt x="7153" y="294"/>
                </a:lnTo>
                <a:lnTo>
                  <a:pt x="7043" y="258"/>
                </a:lnTo>
                <a:lnTo>
                  <a:pt x="6933" y="294"/>
                </a:lnTo>
                <a:lnTo>
                  <a:pt x="5906" y="918"/>
                </a:lnTo>
                <a:lnTo>
                  <a:pt x="5869" y="698"/>
                </a:lnTo>
                <a:lnTo>
                  <a:pt x="5796" y="478"/>
                </a:lnTo>
                <a:lnTo>
                  <a:pt x="5686" y="221"/>
                </a:lnTo>
                <a:lnTo>
                  <a:pt x="5576" y="1"/>
                </a:lnTo>
                <a:close/>
                <a:moveTo>
                  <a:pt x="8840" y="3816"/>
                </a:moveTo>
                <a:lnTo>
                  <a:pt x="8730" y="3852"/>
                </a:lnTo>
                <a:lnTo>
                  <a:pt x="8657" y="3926"/>
                </a:lnTo>
                <a:lnTo>
                  <a:pt x="8510" y="4146"/>
                </a:lnTo>
                <a:lnTo>
                  <a:pt x="8364" y="4293"/>
                </a:lnTo>
                <a:lnTo>
                  <a:pt x="8143" y="4476"/>
                </a:lnTo>
                <a:lnTo>
                  <a:pt x="7997" y="4659"/>
                </a:lnTo>
                <a:lnTo>
                  <a:pt x="7997" y="4733"/>
                </a:lnTo>
                <a:lnTo>
                  <a:pt x="7997" y="4769"/>
                </a:lnTo>
                <a:lnTo>
                  <a:pt x="8033" y="4806"/>
                </a:lnTo>
                <a:lnTo>
                  <a:pt x="8070" y="4843"/>
                </a:lnTo>
                <a:lnTo>
                  <a:pt x="8253" y="4843"/>
                </a:lnTo>
                <a:lnTo>
                  <a:pt x="8400" y="4806"/>
                </a:lnTo>
                <a:lnTo>
                  <a:pt x="8547" y="4733"/>
                </a:lnTo>
                <a:lnTo>
                  <a:pt x="8694" y="4659"/>
                </a:lnTo>
                <a:lnTo>
                  <a:pt x="8914" y="4403"/>
                </a:lnTo>
                <a:lnTo>
                  <a:pt x="9097" y="4146"/>
                </a:lnTo>
                <a:lnTo>
                  <a:pt x="9134" y="4073"/>
                </a:lnTo>
                <a:lnTo>
                  <a:pt x="9134" y="3963"/>
                </a:lnTo>
                <a:lnTo>
                  <a:pt x="9097" y="3889"/>
                </a:lnTo>
                <a:lnTo>
                  <a:pt x="9024" y="3852"/>
                </a:lnTo>
                <a:lnTo>
                  <a:pt x="8914" y="3816"/>
                </a:lnTo>
                <a:close/>
                <a:moveTo>
                  <a:pt x="147" y="2972"/>
                </a:moveTo>
                <a:lnTo>
                  <a:pt x="73" y="3009"/>
                </a:lnTo>
                <a:lnTo>
                  <a:pt x="37" y="3082"/>
                </a:lnTo>
                <a:lnTo>
                  <a:pt x="0" y="3229"/>
                </a:lnTo>
                <a:lnTo>
                  <a:pt x="37" y="3559"/>
                </a:lnTo>
                <a:lnTo>
                  <a:pt x="110" y="4073"/>
                </a:lnTo>
                <a:lnTo>
                  <a:pt x="220" y="4549"/>
                </a:lnTo>
                <a:lnTo>
                  <a:pt x="257" y="4623"/>
                </a:lnTo>
                <a:lnTo>
                  <a:pt x="330" y="4696"/>
                </a:lnTo>
                <a:lnTo>
                  <a:pt x="514" y="4696"/>
                </a:lnTo>
                <a:lnTo>
                  <a:pt x="1174" y="4219"/>
                </a:lnTo>
                <a:lnTo>
                  <a:pt x="1247" y="4843"/>
                </a:lnTo>
                <a:lnTo>
                  <a:pt x="1284" y="4990"/>
                </a:lnTo>
                <a:lnTo>
                  <a:pt x="1321" y="5173"/>
                </a:lnTo>
                <a:lnTo>
                  <a:pt x="1394" y="5320"/>
                </a:lnTo>
                <a:lnTo>
                  <a:pt x="1431" y="5356"/>
                </a:lnTo>
                <a:lnTo>
                  <a:pt x="1541" y="5393"/>
                </a:lnTo>
                <a:lnTo>
                  <a:pt x="1614" y="5393"/>
                </a:lnTo>
                <a:lnTo>
                  <a:pt x="1687" y="5356"/>
                </a:lnTo>
                <a:lnTo>
                  <a:pt x="1724" y="5320"/>
                </a:lnTo>
                <a:lnTo>
                  <a:pt x="1761" y="5246"/>
                </a:lnTo>
                <a:lnTo>
                  <a:pt x="1761" y="5173"/>
                </a:lnTo>
                <a:lnTo>
                  <a:pt x="1724" y="5063"/>
                </a:lnTo>
                <a:lnTo>
                  <a:pt x="1724" y="5026"/>
                </a:lnTo>
                <a:lnTo>
                  <a:pt x="1687" y="4953"/>
                </a:lnTo>
                <a:lnTo>
                  <a:pt x="1651" y="4549"/>
                </a:lnTo>
                <a:lnTo>
                  <a:pt x="1614" y="4183"/>
                </a:lnTo>
                <a:lnTo>
                  <a:pt x="1577" y="3816"/>
                </a:lnTo>
                <a:lnTo>
                  <a:pt x="1577" y="3706"/>
                </a:lnTo>
                <a:lnTo>
                  <a:pt x="1467" y="3632"/>
                </a:lnTo>
                <a:lnTo>
                  <a:pt x="1357" y="3632"/>
                </a:lnTo>
                <a:lnTo>
                  <a:pt x="1247" y="3669"/>
                </a:lnTo>
                <a:lnTo>
                  <a:pt x="880" y="3889"/>
                </a:lnTo>
                <a:lnTo>
                  <a:pt x="550" y="4146"/>
                </a:lnTo>
                <a:lnTo>
                  <a:pt x="330" y="3302"/>
                </a:lnTo>
                <a:lnTo>
                  <a:pt x="294" y="3082"/>
                </a:lnTo>
                <a:lnTo>
                  <a:pt x="220" y="2972"/>
                </a:lnTo>
                <a:close/>
                <a:moveTo>
                  <a:pt x="8400" y="2679"/>
                </a:moveTo>
                <a:lnTo>
                  <a:pt x="10124" y="5173"/>
                </a:lnTo>
                <a:lnTo>
                  <a:pt x="10161" y="5210"/>
                </a:lnTo>
                <a:lnTo>
                  <a:pt x="10124" y="5246"/>
                </a:lnTo>
                <a:lnTo>
                  <a:pt x="9684" y="5613"/>
                </a:lnTo>
                <a:lnTo>
                  <a:pt x="9207" y="6017"/>
                </a:lnTo>
                <a:lnTo>
                  <a:pt x="8804" y="6310"/>
                </a:lnTo>
                <a:lnTo>
                  <a:pt x="8584" y="6017"/>
                </a:lnTo>
                <a:lnTo>
                  <a:pt x="6970" y="3852"/>
                </a:lnTo>
                <a:lnTo>
                  <a:pt x="7703" y="3339"/>
                </a:lnTo>
                <a:lnTo>
                  <a:pt x="8033" y="3045"/>
                </a:lnTo>
                <a:lnTo>
                  <a:pt x="8364" y="2752"/>
                </a:lnTo>
                <a:lnTo>
                  <a:pt x="8400" y="2679"/>
                </a:lnTo>
                <a:close/>
                <a:moveTo>
                  <a:pt x="2494" y="7227"/>
                </a:moveTo>
                <a:lnTo>
                  <a:pt x="2421" y="7301"/>
                </a:lnTo>
                <a:lnTo>
                  <a:pt x="2421" y="7411"/>
                </a:lnTo>
                <a:lnTo>
                  <a:pt x="2678" y="7887"/>
                </a:lnTo>
                <a:lnTo>
                  <a:pt x="2494" y="8034"/>
                </a:lnTo>
                <a:lnTo>
                  <a:pt x="2458" y="8108"/>
                </a:lnTo>
                <a:lnTo>
                  <a:pt x="2421" y="8218"/>
                </a:lnTo>
                <a:lnTo>
                  <a:pt x="2421" y="8291"/>
                </a:lnTo>
                <a:lnTo>
                  <a:pt x="2494" y="8328"/>
                </a:lnTo>
                <a:lnTo>
                  <a:pt x="2605" y="8364"/>
                </a:lnTo>
                <a:lnTo>
                  <a:pt x="2678" y="8328"/>
                </a:lnTo>
                <a:lnTo>
                  <a:pt x="2861" y="8254"/>
                </a:lnTo>
                <a:lnTo>
                  <a:pt x="2935" y="8364"/>
                </a:lnTo>
                <a:lnTo>
                  <a:pt x="3155" y="8694"/>
                </a:lnTo>
                <a:lnTo>
                  <a:pt x="3301" y="8841"/>
                </a:lnTo>
                <a:lnTo>
                  <a:pt x="3375" y="8878"/>
                </a:lnTo>
                <a:lnTo>
                  <a:pt x="3485" y="8915"/>
                </a:lnTo>
                <a:lnTo>
                  <a:pt x="3558" y="8878"/>
                </a:lnTo>
                <a:lnTo>
                  <a:pt x="3595" y="8804"/>
                </a:lnTo>
                <a:lnTo>
                  <a:pt x="3632" y="8731"/>
                </a:lnTo>
                <a:lnTo>
                  <a:pt x="3595" y="8621"/>
                </a:lnTo>
                <a:lnTo>
                  <a:pt x="3558" y="8438"/>
                </a:lnTo>
                <a:lnTo>
                  <a:pt x="3301" y="8108"/>
                </a:lnTo>
                <a:lnTo>
                  <a:pt x="3228" y="7997"/>
                </a:lnTo>
                <a:lnTo>
                  <a:pt x="3558" y="7704"/>
                </a:lnTo>
                <a:lnTo>
                  <a:pt x="3595" y="7594"/>
                </a:lnTo>
                <a:lnTo>
                  <a:pt x="3595" y="7484"/>
                </a:lnTo>
                <a:lnTo>
                  <a:pt x="3558" y="7411"/>
                </a:lnTo>
                <a:lnTo>
                  <a:pt x="3485" y="7374"/>
                </a:lnTo>
                <a:lnTo>
                  <a:pt x="3412" y="7337"/>
                </a:lnTo>
                <a:lnTo>
                  <a:pt x="3338" y="7337"/>
                </a:lnTo>
                <a:lnTo>
                  <a:pt x="3228" y="7411"/>
                </a:lnTo>
                <a:lnTo>
                  <a:pt x="2971" y="7631"/>
                </a:lnTo>
                <a:lnTo>
                  <a:pt x="2641" y="7264"/>
                </a:lnTo>
                <a:lnTo>
                  <a:pt x="2568" y="7227"/>
                </a:lnTo>
                <a:close/>
                <a:moveTo>
                  <a:pt x="3191" y="6090"/>
                </a:moveTo>
                <a:lnTo>
                  <a:pt x="3595" y="6860"/>
                </a:lnTo>
                <a:lnTo>
                  <a:pt x="3998" y="7594"/>
                </a:lnTo>
                <a:lnTo>
                  <a:pt x="4439" y="8328"/>
                </a:lnTo>
                <a:lnTo>
                  <a:pt x="4915" y="9025"/>
                </a:lnTo>
                <a:lnTo>
                  <a:pt x="4769" y="9098"/>
                </a:lnTo>
                <a:lnTo>
                  <a:pt x="4622" y="9171"/>
                </a:lnTo>
                <a:lnTo>
                  <a:pt x="4365" y="9355"/>
                </a:lnTo>
                <a:lnTo>
                  <a:pt x="3778" y="9721"/>
                </a:lnTo>
                <a:lnTo>
                  <a:pt x="3522" y="9905"/>
                </a:lnTo>
                <a:lnTo>
                  <a:pt x="3412" y="10015"/>
                </a:lnTo>
                <a:lnTo>
                  <a:pt x="3265" y="10052"/>
                </a:lnTo>
                <a:lnTo>
                  <a:pt x="3228" y="10052"/>
                </a:lnTo>
                <a:lnTo>
                  <a:pt x="3191" y="10088"/>
                </a:lnTo>
                <a:lnTo>
                  <a:pt x="3191" y="10162"/>
                </a:lnTo>
                <a:lnTo>
                  <a:pt x="2421" y="9025"/>
                </a:lnTo>
                <a:lnTo>
                  <a:pt x="1761" y="7997"/>
                </a:lnTo>
                <a:lnTo>
                  <a:pt x="1064" y="7007"/>
                </a:lnTo>
                <a:lnTo>
                  <a:pt x="1394" y="6897"/>
                </a:lnTo>
                <a:lnTo>
                  <a:pt x="1724" y="6714"/>
                </a:lnTo>
                <a:lnTo>
                  <a:pt x="2348" y="6383"/>
                </a:lnTo>
                <a:lnTo>
                  <a:pt x="2494" y="6310"/>
                </a:lnTo>
                <a:lnTo>
                  <a:pt x="2641" y="6273"/>
                </a:lnTo>
                <a:lnTo>
                  <a:pt x="2935" y="6237"/>
                </a:lnTo>
                <a:lnTo>
                  <a:pt x="3081" y="6200"/>
                </a:lnTo>
                <a:lnTo>
                  <a:pt x="3191" y="6090"/>
                </a:lnTo>
                <a:close/>
                <a:moveTo>
                  <a:pt x="12729" y="11005"/>
                </a:moveTo>
                <a:lnTo>
                  <a:pt x="12655" y="11225"/>
                </a:lnTo>
                <a:lnTo>
                  <a:pt x="12582" y="11115"/>
                </a:lnTo>
                <a:lnTo>
                  <a:pt x="12729" y="11005"/>
                </a:lnTo>
                <a:close/>
                <a:moveTo>
                  <a:pt x="9647" y="12949"/>
                </a:moveTo>
                <a:lnTo>
                  <a:pt x="9721" y="13096"/>
                </a:lnTo>
                <a:lnTo>
                  <a:pt x="9831" y="13280"/>
                </a:lnTo>
                <a:lnTo>
                  <a:pt x="9941" y="13463"/>
                </a:lnTo>
                <a:lnTo>
                  <a:pt x="10088" y="13573"/>
                </a:lnTo>
                <a:lnTo>
                  <a:pt x="10051" y="13573"/>
                </a:lnTo>
                <a:lnTo>
                  <a:pt x="9647" y="13756"/>
                </a:lnTo>
                <a:lnTo>
                  <a:pt x="9647" y="13646"/>
                </a:lnTo>
                <a:lnTo>
                  <a:pt x="9574" y="13536"/>
                </a:lnTo>
                <a:lnTo>
                  <a:pt x="9427" y="13426"/>
                </a:lnTo>
                <a:lnTo>
                  <a:pt x="9354" y="13280"/>
                </a:lnTo>
                <a:lnTo>
                  <a:pt x="9281" y="13133"/>
                </a:lnTo>
                <a:lnTo>
                  <a:pt x="9244" y="12986"/>
                </a:lnTo>
                <a:lnTo>
                  <a:pt x="9647" y="12949"/>
                </a:lnTo>
                <a:close/>
                <a:moveTo>
                  <a:pt x="6640" y="12839"/>
                </a:moveTo>
                <a:lnTo>
                  <a:pt x="6493" y="13426"/>
                </a:lnTo>
                <a:lnTo>
                  <a:pt x="6419" y="14013"/>
                </a:lnTo>
                <a:lnTo>
                  <a:pt x="6419" y="14160"/>
                </a:lnTo>
                <a:lnTo>
                  <a:pt x="6163" y="13940"/>
                </a:lnTo>
                <a:lnTo>
                  <a:pt x="6126" y="13940"/>
                </a:lnTo>
                <a:lnTo>
                  <a:pt x="6126" y="13903"/>
                </a:lnTo>
                <a:lnTo>
                  <a:pt x="6126" y="13646"/>
                </a:lnTo>
                <a:lnTo>
                  <a:pt x="6163" y="13353"/>
                </a:lnTo>
                <a:lnTo>
                  <a:pt x="6236" y="13096"/>
                </a:lnTo>
                <a:lnTo>
                  <a:pt x="6346" y="12876"/>
                </a:lnTo>
                <a:lnTo>
                  <a:pt x="6640" y="12839"/>
                </a:lnTo>
                <a:close/>
                <a:moveTo>
                  <a:pt x="7336" y="13170"/>
                </a:moveTo>
                <a:lnTo>
                  <a:pt x="7263" y="13206"/>
                </a:lnTo>
                <a:lnTo>
                  <a:pt x="7226" y="13243"/>
                </a:lnTo>
                <a:lnTo>
                  <a:pt x="7080" y="13720"/>
                </a:lnTo>
                <a:lnTo>
                  <a:pt x="7006" y="13977"/>
                </a:lnTo>
                <a:lnTo>
                  <a:pt x="7006" y="14233"/>
                </a:lnTo>
                <a:lnTo>
                  <a:pt x="7006" y="14307"/>
                </a:lnTo>
                <a:lnTo>
                  <a:pt x="7043" y="14380"/>
                </a:lnTo>
                <a:lnTo>
                  <a:pt x="7116" y="14453"/>
                </a:lnTo>
                <a:lnTo>
                  <a:pt x="7190" y="14490"/>
                </a:lnTo>
                <a:lnTo>
                  <a:pt x="7263" y="14527"/>
                </a:lnTo>
                <a:lnTo>
                  <a:pt x="7336" y="14527"/>
                </a:lnTo>
                <a:lnTo>
                  <a:pt x="7410" y="14453"/>
                </a:lnTo>
                <a:lnTo>
                  <a:pt x="7483" y="14380"/>
                </a:lnTo>
                <a:lnTo>
                  <a:pt x="7483" y="14270"/>
                </a:lnTo>
                <a:lnTo>
                  <a:pt x="7446" y="14160"/>
                </a:lnTo>
                <a:lnTo>
                  <a:pt x="7373" y="14123"/>
                </a:lnTo>
                <a:lnTo>
                  <a:pt x="7373" y="13830"/>
                </a:lnTo>
                <a:lnTo>
                  <a:pt x="7410" y="13280"/>
                </a:lnTo>
                <a:lnTo>
                  <a:pt x="7373" y="13206"/>
                </a:lnTo>
                <a:lnTo>
                  <a:pt x="7336" y="13170"/>
                </a:lnTo>
                <a:close/>
                <a:moveTo>
                  <a:pt x="10418" y="5613"/>
                </a:moveTo>
                <a:lnTo>
                  <a:pt x="11188" y="6714"/>
                </a:lnTo>
                <a:lnTo>
                  <a:pt x="11555" y="7264"/>
                </a:lnTo>
                <a:lnTo>
                  <a:pt x="11922" y="7814"/>
                </a:lnTo>
                <a:lnTo>
                  <a:pt x="12252" y="8474"/>
                </a:lnTo>
                <a:lnTo>
                  <a:pt x="12399" y="8841"/>
                </a:lnTo>
                <a:lnTo>
                  <a:pt x="12545" y="9208"/>
                </a:lnTo>
                <a:lnTo>
                  <a:pt x="12619" y="9575"/>
                </a:lnTo>
                <a:lnTo>
                  <a:pt x="12692" y="9942"/>
                </a:lnTo>
                <a:lnTo>
                  <a:pt x="12729" y="10308"/>
                </a:lnTo>
                <a:lnTo>
                  <a:pt x="12729" y="10675"/>
                </a:lnTo>
                <a:lnTo>
                  <a:pt x="12325" y="10932"/>
                </a:lnTo>
                <a:lnTo>
                  <a:pt x="12288" y="10969"/>
                </a:lnTo>
                <a:lnTo>
                  <a:pt x="12252" y="11042"/>
                </a:lnTo>
                <a:lnTo>
                  <a:pt x="12288" y="11079"/>
                </a:lnTo>
                <a:lnTo>
                  <a:pt x="12325" y="11152"/>
                </a:lnTo>
                <a:lnTo>
                  <a:pt x="12435" y="11372"/>
                </a:lnTo>
                <a:lnTo>
                  <a:pt x="12509" y="11446"/>
                </a:lnTo>
                <a:lnTo>
                  <a:pt x="12582" y="11519"/>
                </a:lnTo>
                <a:lnTo>
                  <a:pt x="12472" y="11776"/>
                </a:lnTo>
                <a:lnTo>
                  <a:pt x="12325" y="12032"/>
                </a:lnTo>
                <a:lnTo>
                  <a:pt x="11848" y="11666"/>
                </a:lnTo>
                <a:lnTo>
                  <a:pt x="11775" y="11629"/>
                </a:lnTo>
                <a:lnTo>
                  <a:pt x="11702" y="11666"/>
                </a:lnTo>
                <a:lnTo>
                  <a:pt x="11665" y="11739"/>
                </a:lnTo>
                <a:lnTo>
                  <a:pt x="11702" y="11812"/>
                </a:lnTo>
                <a:lnTo>
                  <a:pt x="12142" y="12326"/>
                </a:lnTo>
                <a:lnTo>
                  <a:pt x="11848" y="12619"/>
                </a:lnTo>
                <a:lnTo>
                  <a:pt x="11812" y="12546"/>
                </a:lnTo>
                <a:lnTo>
                  <a:pt x="11665" y="12399"/>
                </a:lnTo>
                <a:lnTo>
                  <a:pt x="11518" y="12253"/>
                </a:lnTo>
                <a:lnTo>
                  <a:pt x="11371" y="12069"/>
                </a:lnTo>
                <a:lnTo>
                  <a:pt x="11298" y="11886"/>
                </a:lnTo>
                <a:lnTo>
                  <a:pt x="11225" y="11849"/>
                </a:lnTo>
                <a:lnTo>
                  <a:pt x="11188" y="11812"/>
                </a:lnTo>
                <a:lnTo>
                  <a:pt x="11115" y="11849"/>
                </a:lnTo>
                <a:lnTo>
                  <a:pt x="11078" y="11922"/>
                </a:lnTo>
                <a:lnTo>
                  <a:pt x="11078" y="12106"/>
                </a:lnTo>
                <a:lnTo>
                  <a:pt x="11115" y="12253"/>
                </a:lnTo>
                <a:lnTo>
                  <a:pt x="11188" y="12436"/>
                </a:lnTo>
                <a:lnTo>
                  <a:pt x="11261" y="12583"/>
                </a:lnTo>
                <a:lnTo>
                  <a:pt x="11371" y="12729"/>
                </a:lnTo>
                <a:lnTo>
                  <a:pt x="11518" y="12876"/>
                </a:lnTo>
                <a:lnTo>
                  <a:pt x="11115" y="13096"/>
                </a:lnTo>
                <a:lnTo>
                  <a:pt x="11151" y="12986"/>
                </a:lnTo>
                <a:lnTo>
                  <a:pt x="11151" y="12839"/>
                </a:lnTo>
                <a:lnTo>
                  <a:pt x="11078" y="12766"/>
                </a:lnTo>
                <a:lnTo>
                  <a:pt x="10968" y="12656"/>
                </a:lnTo>
                <a:lnTo>
                  <a:pt x="10931" y="12656"/>
                </a:lnTo>
                <a:lnTo>
                  <a:pt x="10858" y="12693"/>
                </a:lnTo>
                <a:lnTo>
                  <a:pt x="10858" y="12766"/>
                </a:lnTo>
                <a:lnTo>
                  <a:pt x="10821" y="12729"/>
                </a:lnTo>
                <a:lnTo>
                  <a:pt x="10491" y="12436"/>
                </a:lnTo>
                <a:lnTo>
                  <a:pt x="10418" y="12363"/>
                </a:lnTo>
                <a:lnTo>
                  <a:pt x="10344" y="12399"/>
                </a:lnTo>
                <a:lnTo>
                  <a:pt x="10308" y="12473"/>
                </a:lnTo>
                <a:lnTo>
                  <a:pt x="10308" y="12546"/>
                </a:lnTo>
                <a:lnTo>
                  <a:pt x="10491" y="12839"/>
                </a:lnTo>
                <a:lnTo>
                  <a:pt x="10711" y="13206"/>
                </a:lnTo>
                <a:lnTo>
                  <a:pt x="10785" y="13280"/>
                </a:lnTo>
                <a:lnTo>
                  <a:pt x="10381" y="13426"/>
                </a:lnTo>
                <a:lnTo>
                  <a:pt x="10381" y="13353"/>
                </a:lnTo>
                <a:lnTo>
                  <a:pt x="10344" y="13280"/>
                </a:lnTo>
                <a:lnTo>
                  <a:pt x="10234" y="13133"/>
                </a:lnTo>
                <a:lnTo>
                  <a:pt x="10051" y="12913"/>
                </a:lnTo>
                <a:lnTo>
                  <a:pt x="9904" y="12693"/>
                </a:lnTo>
                <a:lnTo>
                  <a:pt x="9831" y="12619"/>
                </a:lnTo>
                <a:lnTo>
                  <a:pt x="9721" y="12619"/>
                </a:lnTo>
                <a:lnTo>
                  <a:pt x="9391" y="12693"/>
                </a:lnTo>
                <a:lnTo>
                  <a:pt x="9097" y="12729"/>
                </a:lnTo>
                <a:lnTo>
                  <a:pt x="9024" y="12766"/>
                </a:lnTo>
                <a:lnTo>
                  <a:pt x="8987" y="12839"/>
                </a:lnTo>
                <a:lnTo>
                  <a:pt x="8987" y="12913"/>
                </a:lnTo>
                <a:lnTo>
                  <a:pt x="9024" y="12986"/>
                </a:lnTo>
                <a:lnTo>
                  <a:pt x="9024" y="13243"/>
                </a:lnTo>
                <a:lnTo>
                  <a:pt x="9097" y="13500"/>
                </a:lnTo>
                <a:lnTo>
                  <a:pt x="9134" y="13646"/>
                </a:lnTo>
                <a:lnTo>
                  <a:pt x="9207" y="13756"/>
                </a:lnTo>
                <a:lnTo>
                  <a:pt x="9317" y="13830"/>
                </a:lnTo>
                <a:lnTo>
                  <a:pt x="9427" y="13867"/>
                </a:lnTo>
                <a:lnTo>
                  <a:pt x="8987" y="14050"/>
                </a:lnTo>
                <a:lnTo>
                  <a:pt x="8950" y="13977"/>
                </a:lnTo>
                <a:lnTo>
                  <a:pt x="8804" y="13903"/>
                </a:lnTo>
                <a:lnTo>
                  <a:pt x="8767" y="13903"/>
                </a:lnTo>
                <a:lnTo>
                  <a:pt x="8620" y="13536"/>
                </a:lnTo>
                <a:lnTo>
                  <a:pt x="8510" y="13390"/>
                </a:lnTo>
                <a:lnTo>
                  <a:pt x="8364" y="13206"/>
                </a:lnTo>
                <a:lnTo>
                  <a:pt x="8327" y="13206"/>
                </a:lnTo>
                <a:lnTo>
                  <a:pt x="8327" y="13243"/>
                </a:lnTo>
                <a:lnTo>
                  <a:pt x="8327" y="13500"/>
                </a:lnTo>
                <a:lnTo>
                  <a:pt x="8364" y="13756"/>
                </a:lnTo>
                <a:lnTo>
                  <a:pt x="8510" y="14270"/>
                </a:lnTo>
                <a:lnTo>
                  <a:pt x="8070" y="14453"/>
                </a:lnTo>
                <a:lnTo>
                  <a:pt x="8033" y="14160"/>
                </a:lnTo>
                <a:lnTo>
                  <a:pt x="7960" y="13903"/>
                </a:lnTo>
                <a:lnTo>
                  <a:pt x="7923" y="13536"/>
                </a:lnTo>
                <a:lnTo>
                  <a:pt x="7923" y="13206"/>
                </a:lnTo>
                <a:lnTo>
                  <a:pt x="7887" y="13133"/>
                </a:lnTo>
                <a:lnTo>
                  <a:pt x="7813" y="13096"/>
                </a:lnTo>
                <a:lnTo>
                  <a:pt x="7777" y="13096"/>
                </a:lnTo>
                <a:lnTo>
                  <a:pt x="7703" y="13170"/>
                </a:lnTo>
                <a:lnTo>
                  <a:pt x="7667" y="13536"/>
                </a:lnTo>
                <a:lnTo>
                  <a:pt x="7630" y="13903"/>
                </a:lnTo>
                <a:lnTo>
                  <a:pt x="7667" y="14233"/>
                </a:lnTo>
                <a:lnTo>
                  <a:pt x="7667" y="14380"/>
                </a:lnTo>
                <a:lnTo>
                  <a:pt x="7740" y="14527"/>
                </a:lnTo>
                <a:lnTo>
                  <a:pt x="7483" y="14563"/>
                </a:lnTo>
                <a:lnTo>
                  <a:pt x="7190" y="14527"/>
                </a:lnTo>
                <a:lnTo>
                  <a:pt x="7006" y="14453"/>
                </a:lnTo>
                <a:lnTo>
                  <a:pt x="6786" y="14380"/>
                </a:lnTo>
                <a:lnTo>
                  <a:pt x="6823" y="14160"/>
                </a:lnTo>
                <a:lnTo>
                  <a:pt x="6860" y="13646"/>
                </a:lnTo>
                <a:lnTo>
                  <a:pt x="6860" y="13206"/>
                </a:lnTo>
                <a:lnTo>
                  <a:pt x="6860" y="12766"/>
                </a:lnTo>
                <a:lnTo>
                  <a:pt x="6823" y="12693"/>
                </a:lnTo>
                <a:lnTo>
                  <a:pt x="6713" y="12656"/>
                </a:lnTo>
                <a:lnTo>
                  <a:pt x="6346" y="12693"/>
                </a:lnTo>
                <a:lnTo>
                  <a:pt x="6309" y="12656"/>
                </a:lnTo>
                <a:lnTo>
                  <a:pt x="6236" y="12693"/>
                </a:lnTo>
                <a:lnTo>
                  <a:pt x="6089" y="12913"/>
                </a:lnTo>
                <a:lnTo>
                  <a:pt x="5943" y="13133"/>
                </a:lnTo>
                <a:lnTo>
                  <a:pt x="5869" y="13390"/>
                </a:lnTo>
                <a:lnTo>
                  <a:pt x="5796" y="13610"/>
                </a:lnTo>
                <a:lnTo>
                  <a:pt x="5392" y="13206"/>
                </a:lnTo>
                <a:lnTo>
                  <a:pt x="5686" y="12839"/>
                </a:lnTo>
                <a:lnTo>
                  <a:pt x="5943" y="12473"/>
                </a:lnTo>
                <a:lnTo>
                  <a:pt x="5943" y="12363"/>
                </a:lnTo>
                <a:lnTo>
                  <a:pt x="5943" y="12289"/>
                </a:lnTo>
                <a:lnTo>
                  <a:pt x="5869" y="12216"/>
                </a:lnTo>
                <a:lnTo>
                  <a:pt x="5686" y="12216"/>
                </a:lnTo>
                <a:lnTo>
                  <a:pt x="5612" y="12289"/>
                </a:lnTo>
                <a:lnTo>
                  <a:pt x="5209" y="12949"/>
                </a:lnTo>
                <a:lnTo>
                  <a:pt x="4952" y="12619"/>
                </a:lnTo>
                <a:lnTo>
                  <a:pt x="5136" y="12473"/>
                </a:lnTo>
                <a:lnTo>
                  <a:pt x="5319" y="12289"/>
                </a:lnTo>
                <a:lnTo>
                  <a:pt x="5466" y="12069"/>
                </a:lnTo>
                <a:lnTo>
                  <a:pt x="5576" y="11849"/>
                </a:lnTo>
                <a:lnTo>
                  <a:pt x="5576" y="11776"/>
                </a:lnTo>
                <a:lnTo>
                  <a:pt x="5576" y="11739"/>
                </a:lnTo>
                <a:lnTo>
                  <a:pt x="5539" y="11666"/>
                </a:lnTo>
                <a:lnTo>
                  <a:pt x="5502" y="11629"/>
                </a:lnTo>
                <a:lnTo>
                  <a:pt x="5319" y="11629"/>
                </a:lnTo>
                <a:lnTo>
                  <a:pt x="5282" y="11702"/>
                </a:lnTo>
                <a:lnTo>
                  <a:pt x="4805" y="12399"/>
                </a:lnTo>
                <a:lnTo>
                  <a:pt x="4439" y="11922"/>
                </a:lnTo>
                <a:lnTo>
                  <a:pt x="4549" y="11812"/>
                </a:lnTo>
                <a:lnTo>
                  <a:pt x="4879" y="11409"/>
                </a:lnTo>
                <a:lnTo>
                  <a:pt x="5209" y="10969"/>
                </a:lnTo>
                <a:lnTo>
                  <a:pt x="5209" y="10895"/>
                </a:lnTo>
                <a:lnTo>
                  <a:pt x="5246" y="10859"/>
                </a:lnTo>
                <a:lnTo>
                  <a:pt x="5282" y="10785"/>
                </a:lnTo>
                <a:lnTo>
                  <a:pt x="5282" y="10712"/>
                </a:lnTo>
                <a:lnTo>
                  <a:pt x="5209" y="10639"/>
                </a:lnTo>
                <a:lnTo>
                  <a:pt x="5099" y="10602"/>
                </a:lnTo>
                <a:lnTo>
                  <a:pt x="5026" y="10602"/>
                </a:lnTo>
                <a:lnTo>
                  <a:pt x="4952" y="10639"/>
                </a:lnTo>
                <a:lnTo>
                  <a:pt x="4549" y="11225"/>
                </a:lnTo>
                <a:lnTo>
                  <a:pt x="4329" y="11556"/>
                </a:lnTo>
                <a:lnTo>
                  <a:pt x="4292" y="11482"/>
                </a:lnTo>
                <a:lnTo>
                  <a:pt x="4145" y="11482"/>
                </a:lnTo>
                <a:lnTo>
                  <a:pt x="3888" y="11152"/>
                </a:lnTo>
                <a:lnTo>
                  <a:pt x="4329" y="10822"/>
                </a:lnTo>
                <a:lnTo>
                  <a:pt x="4549" y="10675"/>
                </a:lnTo>
                <a:lnTo>
                  <a:pt x="4732" y="10455"/>
                </a:lnTo>
                <a:lnTo>
                  <a:pt x="4769" y="10418"/>
                </a:lnTo>
                <a:lnTo>
                  <a:pt x="4805" y="10345"/>
                </a:lnTo>
                <a:lnTo>
                  <a:pt x="4732" y="10235"/>
                </a:lnTo>
                <a:lnTo>
                  <a:pt x="4659" y="10162"/>
                </a:lnTo>
                <a:lnTo>
                  <a:pt x="4585" y="10162"/>
                </a:lnTo>
                <a:lnTo>
                  <a:pt x="4512" y="10198"/>
                </a:lnTo>
                <a:lnTo>
                  <a:pt x="4292" y="10345"/>
                </a:lnTo>
                <a:lnTo>
                  <a:pt x="4072" y="10528"/>
                </a:lnTo>
                <a:lnTo>
                  <a:pt x="3705" y="10895"/>
                </a:lnTo>
                <a:lnTo>
                  <a:pt x="3256" y="10239"/>
                </a:lnTo>
                <a:lnTo>
                  <a:pt x="3256" y="10239"/>
                </a:lnTo>
                <a:lnTo>
                  <a:pt x="3485" y="10272"/>
                </a:lnTo>
                <a:lnTo>
                  <a:pt x="3742" y="10235"/>
                </a:lnTo>
                <a:lnTo>
                  <a:pt x="3888" y="10162"/>
                </a:lnTo>
                <a:lnTo>
                  <a:pt x="4072" y="10052"/>
                </a:lnTo>
                <a:lnTo>
                  <a:pt x="4365" y="9868"/>
                </a:lnTo>
                <a:lnTo>
                  <a:pt x="4769" y="9648"/>
                </a:lnTo>
                <a:lnTo>
                  <a:pt x="4989" y="9538"/>
                </a:lnTo>
                <a:lnTo>
                  <a:pt x="5172" y="9391"/>
                </a:lnTo>
                <a:lnTo>
                  <a:pt x="6053" y="10675"/>
                </a:lnTo>
                <a:lnTo>
                  <a:pt x="6383" y="11115"/>
                </a:lnTo>
                <a:lnTo>
                  <a:pt x="6713" y="11556"/>
                </a:lnTo>
                <a:lnTo>
                  <a:pt x="6896" y="11739"/>
                </a:lnTo>
                <a:lnTo>
                  <a:pt x="7116" y="11922"/>
                </a:lnTo>
                <a:lnTo>
                  <a:pt x="7336" y="12069"/>
                </a:lnTo>
                <a:lnTo>
                  <a:pt x="7593" y="12179"/>
                </a:lnTo>
                <a:lnTo>
                  <a:pt x="7813" y="12253"/>
                </a:lnTo>
                <a:lnTo>
                  <a:pt x="8070" y="12289"/>
                </a:lnTo>
                <a:lnTo>
                  <a:pt x="8547" y="12289"/>
                </a:lnTo>
                <a:lnTo>
                  <a:pt x="8767" y="12253"/>
                </a:lnTo>
                <a:lnTo>
                  <a:pt x="8987" y="12179"/>
                </a:lnTo>
                <a:lnTo>
                  <a:pt x="9207" y="12106"/>
                </a:lnTo>
                <a:lnTo>
                  <a:pt x="9427" y="11996"/>
                </a:lnTo>
                <a:lnTo>
                  <a:pt x="9684" y="11849"/>
                </a:lnTo>
                <a:lnTo>
                  <a:pt x="9867" y="11666"/>
                </a:lnTo>
                <a:lnTo>
                  <a:pt x="10051" y="11482"/>
                </a:lnTo>
                <a:lnTo>
                  <a:pt x="10198" y="11262"/>
                </a:lnTo>
                <a:lnTo>
                  <a:pt x="10308" y="11042"/>
                </a:lnTo>
                <a:lnTo>
                  <a:pt x="10418" y="10822"/>
                </a:lnTo>
                <a:lnTo>
                  <a:pt x="10491" y="10565"/>
                </a:lnTo>
                <a:lnTo>
                  <a:pt x="10528" y="10345"/>
                </a:lnTo>
                <a:lnTo>
                  <a:pt x="10564" y="9832"/>
                </a:lnTo>
                <a:lnTo>
                  <a:pt x="10528" y="9318"/>
                </a:lnTo>
                <a:lnTo>
                  <a:pt x="10418" y="8804"/>
                </a:lnTo>
                <a:lnTo>
                  <a:pt x="10234" y="8328"/>
                </a:lnTo>
                <a:lnTo>
                  <a:pt x="9978" y="7887"/>
                </a:lnTo>
                <a:lnTo>
                  <a:pt x="9684" y="7484"/>
                </a:lnTo>
                <a:lnTo>
                  <a:pt x="9097" y="6640"/>
                </a:lnTo>
                <a:lnTo>
                  <a:pt x="9354" y="6494"/>
                </a:lnTo>
                <a:lnTo>
                  <a:pt x="9574" y="6347"/>
                </a:lnTo>
                <a:lnTo>
                  <a:pt x="10014" y="5980"/>
                </a:lnTo>
                <a:lnTo>
                  <a:pt x="10418" y="5613"/>
                </a:lnTo>
                <a:close/>
                <a:moveTo>
                  <a:pt x="8400" y="2055"/>
                </a:moveTo>
                <a:lnTo>
                  <a:pt x="8290" y="2092"/>
                </a:lnTo>
                <a:lnTo>
                  <a:pt x="8217" y="2165"/>
                </a:lnTo>
                <a:lnTo>
                  <a:pt x="8180" y="2202"/>
                </a:lnTo>
                <a:lnTo>
                  <a:pt x="8180" y="2312"/>
                </a:lnTo>
                <a:lnTo>
                  <a:pt x="8180" y="2385"/>
                </a:lnTo>
                <a:lnTo>
                  <a:pt x="8107" y="2422"/>
                </a:lnTo>
                <a:lnTo>
                  <a:pt x="8033" y="2459"/>
                </a:lnTo>
                <a:lnTo>
                  <a:pt x="7300" y="3045"/>
                </a:lnTo>
                <a:lnTo>
                  <a:pt x="6896" y="3339"/>
                </a:lnTo>
                <a:lnTo>
                  <a:pt x="6529" y="3596"/>
                </a:lnTo>
                <a:lnTo>
                  <a:pt x="6456" y="3669"/>
                </a:lnTo>
                <a:lnTo>
                  <a:pt x="6419" y="3742"/>
                </a:lnTo>
                <a:lnTo>
                  <a:pt x="6419" y="3852"/>
                </a:lnTo>
                <a:lnTo>
                  <a:pt x="6419" y="3926"/>
                </a:lnTo>
                <a:lnTo>
                  <a:pt x="8547" y="6677"/>
                </a:lnTo>
                <a:lnTo>
                  <a:pt x="8547" y="6750"/>
                </a:lnTo>
                <a:lnTo>
                  <a:pt x="8620" y="6787"/>
                </a:lnTo>
                <a:lnTo>
                  <a:pt x="9391" y="7851"/>
                </a:lnTo>
                <a:lnTo>
                  <a:pt x="9684" y="8291"/>
                </a:lnTo>
                <a:lnTo>
                  <a:pt x="9904" y="8768"/>
                </a:lnTo>
                <a:lnTo>
                  <a:pt x="10014" y="9025"/>
                </a:lnTo>
                <a:lnTo>
                  <a:pt x="10088" y="9281"/>
                </a:lnTo>
                <a:lnTo>
                  <a:pt x="10124" y="9538"/>
                </a:lnTo>
                <a:lnTo>
                  <a:pt x="10124" y="9832"/>
                </a:lnTo>
                <a:lnTo>
                  <a:pt x="10124" y="10088"/>
                </a:lnTo>
                <a:lnTo>
                  <a:pt x="10088" y="10308"/>
                </a:lnTo>
                <a:lnTo>
                  <a:pt x="10014" y="10565"/>
                </a:lnTo>
                <a:lnTo>
                  <a:pt x="9904" y="10785"/>
                </a:lnTo>
                <a:lnTo>
                  <a:pt x="9794" y="11005"/>
                </a:lnTo>
                <a:lnTo>
                  <a:pt x="9647" y="11189"/>
                </a:lnTo>
                <a:lnTo>
                  <a:pt x="9464" y="11372"/>
                </a:lnTo>
                <a:lnTo>
                  <a:pt x="9281" y="11556"/>
                </a:lnTo>
                <a:lnTo>
                  <a:pt x="9097" y="11666"/>
                </a:lnTo>
                <a:lnTo>
                  <a:pt x="8877" y="11739"/>
                </a:lnTo>
                <a:lnTo>
                  <a:pt x="8657" y="11776"/>
                </a:lnTo>
                <a:lnTo>
                  <a:pt x="8437" y="11812"/>
                </a:lnTo>
                <a:lnTo>
                  <a:pt x="7997" y="11812"/>
                </a:lnTo>
                <a:lnTo>
                  <a:pt x="7813" y="11739"/>
                </a:lnTo>
                <a:lnTo>
                  <a:pt x="7593" y="11666"/>
                </a:lnTo>
                <a:lnTo>
                  <a:pt x="7373" y="11519"/>
                </a:lnTo>
                <a:lnTo>
                  <a:pt x="7153" y="11372"/>
                </a:lnTo>
                <a:lnTo>
                  <a:pt x="6970" y="11152"/>
                </a:lnTo>
                <a:lnTo>
                  <a:pt x="6823" y="10932"/>
                </a:lnTo>
                <a:lnTo>
                  <a:pt x="6053" y="9905"/>
                </a:lnTo>
                <a:lnTo>
                  <a:pt x="5356" y="8878"/>
                </a:lnTo>
                <a:lnTo>
                  <a:pt x="4659" y="7814"/>
                </a:lnTo>
                <a:lnTo>
                  <a:pt x="4035" y="6714"/>
                </a:lnTo>
                <a:lnTo>
                  <a:pt x="3742" y="6163"/>
                </a:lnTo>
                <a:lnTo>
                  <a:pt x="3485" y="5613"/>
                </a:lnTo>
                <a:lnTo>
                  <a:pt x="3412" y="5540"/>
                </a:lnTo>
                <a:lnTo>
                  <a:pt x="3301" y="5503"/>
                </a:lnTo>
                <a:lnTo>
                  <a:pt x="3191" y="5503"/>
                </a:lnTo>
                <a:lnTo>
                  <a:pt x="3118" y="5576"/>
                </a:lnTo>
                <a:lnTo>
                  <a:pt x="3008" y="5687"/>
                </a:lnTo>
                <a:lnTo>
                  <a:pt x="2861" y="5760"/>
                </a:lnTo>
                <a:lnTo>
                  <a:pt x="2715" y="5833"/>
                </a:lnTo>
                <a:lnTo>
                  <a:pt x="2568" y="5833"/>
                </a:lnTo>
                <a:lnTo>
                  <a:pt x="2421" y="5870"/>
                </a:lnTo>
                <a:lnTo>
                  <a:pt x="2274" y="5907"/>
                </a:lnTo>
                <a:lnTo>
                  <a:pt x="2018" y="6053"/>
                </a:lnTo>
                <a:lnTo>
                  <a:pt x="1431" y="6420"/>
                </a:lnTo>
                <a:lnTo>
                  <a:pt x="1137" y="6604"/>
                </a:lnTo>
                <a:lnTo>
                  <a:pt x="880" y="6824"/>
                </a:lnTo>
                <a:lnTo>
                  <a:pt x="770" y="6824"/>
                </a:lnTo>
                <a:lnTo>
                  <a:pt x="697" y="6897"/>
                </a:lnTo>
                <a:lnTo>
                  <a:pt x="660" y="6970"/>
                </a:lnTo>
                <a:lnTo>
                  <a:pt x="697" y="7080"/>
                </a:lnTo>
                <a:lnTo>
                  <a:pt x="1101" y="7814"/>
                </a:lnTo>
                <a:lnTo>
                  <a:pt x="1541" y="8548"/>
                </a:lnTo>
                <a:lnTo>
                  <a:pt x="2458" y="9942"/>
                </a:lnTo>
                <a:lnTo>
                  <a:pt x="3412" y="11335"/>
                </a:lnTo>
                <a:lnTo>
                  <a:pt x="4402" y="12693"/>
                </a:lnTo>
                <a:lnTo>
                  <a:pt x="4989" y="13426"/>
                </a:lnTo>
                <a:lnTo>
                  <a:pt x="4952" y="13426"/>
                </a:lnTo>
                <a:lnTo>
                  <a:pt x="4952" y="13500"/>
                </a:lnTo>
                <a:lnTo>
                  <a:pt x="4989" y="13536"/>
                </a:lnTo>
                <a:lnTo>
                  <a:pt x="5026" y="13573"/>
                </a:lnTo>
                <a:lnTo>
                  <a:pt x="5099" y="13536"/>
                </a:lnTo>
                <a:lnTo>
                  <a:pt x="5429" y="13940"/>
                </a:lnTo>
                <a:lnTo>
                  <a:pt x="5796" y="14307"/>
                </a:lnTo>
                <a:lnTo>
                  <a:pt x="5833" y="14343"/>
                </a:lnTo>
                <a:lnTo>
                  <a:pt x="5906" y="14380"/>
                </a:lnTo>
                <a:lnTo>
                  <a:pt x="6126" y="14563"/>
                </a:lnTo>
                <a:lnTo>
                  <a:pt x="6383" y="14710"/>
                </a:lnTo>
                <a:lnTo>
                  <a:pt x="6640" y="14857"/>
                </a:lnTo>
                <a:lnTo>
                  <a:pt x="6933" y="14967"/>
                </a:lnTo>
                <a:lnTo>
                  <a:pt x="7226" y="15040"/>
                </a:lnTo>
                <a:lnTo>
                  <a:pt x="7850" y="15040"/>
                </a:lnTo>
                <a:lnTo>
                  <a:pt x="8180" y="14967"/>
                </a:lnTo>
                <a:lnTo>
                  <a:pt x="8510" y="14820"/>
                </a:lnTo>
                <a:lnTo>
                  <a:pt x="8877" y="14673"/>
                </a:lnTo>
                <a:lnTo>
                  <a:pt x="9574" y="14343"/>
                </a:lnTo>
                <a:lnTo>
                  <a:pt x="11115" y="13683"/>
                </a:lnTo>
                <a:lnTo>
                  <a:pt x="11592" y="13426"/>
                </a:lnTo>
                <a:lnTo>
                  <a:pt x="11995" y="13170"/>
                </a:lnTo>
                <a:lnTo>
                  <a:pt x="12399" y="12839"/>
                </a:lnTo>
                <a:lnTo>
                  <a:pt x="12729" y="12436"/>
                </a:lnTo>
                <a:lnTo>
                  <a:pt x="12912" y="12142"/>
                </a:lnTo>
                <a:lnTo>
                  <a:pt x="13059" y="11849"/>
                </a:lnTo>
                <a:lnTo>
                  <a:pt x="13169" y="11519"/>
                </a:lnTo>
                <a:lnTo>
                  <a:pt x="13242" y="11189"/>
                </a:lnTo>
                <a:lnTo>
                  <a:pt x="13279" y="10859"/>
                </a:lnTo>
                <a:lnTo>
                  <a:pt x="13316" y="10528"/>
                </a:lnTo>
                <a:lnTo>
                  <a:pt x="13279" y="10198"/>
                </a:lnTo>
                <a:lnTo>
                  <a:pt x="13242" y="9868"/>
                </a:lnTo>
                <a:lnTo>
                  <a:pt x="13169" y="9538"/>
                </a:lnTo>
                <a:lnTo>
                  <a:pt x="13095" y="9208"/>
                </a:lnTo>
                <a:lnTo>
                  <a:pt x="12875" y="8584"/>
                </a:lnTo>
                <a:lnTo>
                  <a:pt x="12582" y="7961"/>
                </a:lnTo>
                <a:lnTo>
                  <a:pt x="12252" y="7374"/>
                </a:lnTo>
                <a:lnTo>
                  <a:pt x="11885" y="6824"/>
                </a:lnTo>
                <a:lnTo>
                  <a:pt x="10271" y="4476"/>
                </a:lnTo>
                <a:lnTo>
                  <a:pt x="8657" y="2165"/>
                </a:lnTo>
                <a:lnTo>
                  <a:pt x="8584" y="2092"/>
                </a:lnTo>
                <a:lnTo>
                  <a:pt x="8474" y="2055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7" name="Google Shape;287;p4"/>
          <p:cNvSpPr/>
          <p:nvPr/>
        </p:nvSpPr>
        <p:spPr>
          <a:xfrm>
            <a:off x="345284" y="6610610"/>
            <a:ext cx="514731" cy="344087"/>
          </a:xfrm>
          <a:custGeom>
            <a:avLst/>
            <a:gdLst/>
            <a:ahLst/>
            <a:cxnLst/>
            <a:rect l="l" t="t" r="r" b="b"/>
            <a:pathLst>
              <a:path w="13610" h="9098" extrusionOk="0">
                <a:moveTo>
                  <a:pt x="4696" y="0"/>
                </a:moveTo>
                <a:lnTo>
                  <a:pt x="4586" y="74"/>
                </a:lnTo>
                <a:lnTo>
                  <a:pt x="4256" y="440"/>
                </a:lnTo>
                <a:lnTo>
                  <a:pt x="3999" y="844"/>
                </a:lnTo>
                <a:lnTo>
                  <a:pt x="3742" y="1247"/>
                </a:lnTo>
                <a:lnTo>
                  <a:pt x="3522" y="1688"/>
                </a:lnTo>
                <a:lnTo>
                  <a:pt x="3339" y="2128"/>
                </a:lnTo>
                <a:lnTo>
                  <a:pt x="3228" y="2605"/>
                </a:lnTo>
                <a:lnTo>
                  <a:pt x="3118" y="3081"/>
                </a:lnTo>
                <a:lnTo>
                  <a:pt x="3045" y="3595"/>
                </a:lnTo>
                <a:lnTo>
                  <a:pt x="3008" y="3852"/>
                </a:lnTo>
                <a:lnTo>
                  <a:pt x="2935" y="4072"/>
                </a:lnTo>
                <a:lnTo>
                  <a:pt x="2825" y="4329"/>
                </a:lnTo>
                <a:lnTo>
                  <a:pt x="2678" y="4512"/>
                </a:lnTo>
                <a:lnTo>
                  <a:pt x="2605" y="4622"/>
                </a:lnTo>
                <a:lnTo>
                  <a:pt x="2495" y="4659"/>
                </a:lnTo>
                <a:lnTo>
                  <a:pt x="2275" y="4732"/>
                </a:lnTo>
                <a:lnTo>
                  <a:pt x="1835" y="4732"/>
                </a:lnTo>
                <a:lnTo>
                  <a:pt x="1541" y="4659"/>
                </a:lnTo>
                <a:lnTo>
                  <a:pt x="991" y="4659"/>
                </a:lnTo>
                <a:lnTo>
                  <a:pt x="881" y="4732"/>
                </a:lnTo>
                <a:lnTo>
                  <a:pt x="771" y="4769"/>
                </a:lnTo>
                <a:lnTo>
                  <a:pt x="587" y="4732"/>
                </a:lnTo>
                <a:lnTo>
                  <a:pt x="404" y="4732"/>
                </a:lnTo>
                <a:lnTo>
                  <a:pt x="257" y="4805"/>
                </a:lnTo>
                <a:lnTo>
                  <a:pt x="74" y="4879"/>
                </a:lnTo>
                <a:lnTo>
                  <a:pt x="37" y="4952"/>
                </a:lnTo>
                <a:lnTo>
                  <a:pt x="0" y="5026"/>
                </a:lnTo>
                <a:lnTo>
                  <a:pt x="0" y="5172"/>
                </a:lnTo>
                <a:lnTo>
                  <a:pt x="37" y="5209"/>
                </a:lnTo>
                <a:lnTo>
                  <a:pt x="74" y="5246"/>
                </a:lnTo>
                <a:lnTo>
                  <a:pt x="147" y="5282"/>
                </a:lnTo>
                <a:lnTo>
                  <a:pt x="221" y="5246"/>
                </a:lnTo>
                <a:lnTo>
                  <a:pt x="514" y="5172"/>
                </a:lnTo>
                <a:lnTo>
                  <a:pt x="587" y="5282"/>
                </a:lnTo>
                <a:lnTo>
                  <a:pt x="697" y="5356"/>
                </a:lnTo>
                <a:lnTo>
                  <a:pt x="807" y="5356"/>
                </a:lnTo>
                <a:lnTo>
                  <a:pt x="881" y="5319"/>
                </a:lnTo>
                <a:lnTo>
                  <a:pt x="918" y="5282"/>
                </a:lnTo>
                <a:lnTo>
                  <a:pt x="991" y="5209"/>
                </a:lnTo>
                <a:lnTo>
                  <a:pt x="1064" y="5172"/>
                </a:lnTo>
                <a:lnTo>
                  <a:pt x="1248" y="5136"/>
                </a:lnTo>
                <a:lnTo>
                  <a:pt x="1431" y="5172"/>
                </a:lnTo>
                <a:lnTo>
                  <a:pt x="1614" y="5209"/>
                </a:lnTo>
                <a:lnTo>
                  <a:pt x="1981" y="5282"/>
                </a:lnTo>
                <a:lnTo>
                  <a:pt x="2201" y="5282"/>
                </a:lnTo>
                <a:lnTo>
                  <a:pt x="2385" y="5246"/>
                </a:lnTo>
                <a:lnTo>
                  <a:pt x="2605" y="5209"/>
                </a:lnTo>
                <a:lnTo>
                  <a:pt x="2752" y="5136"/>
                </a:lnTo>
                <a:lnTo>
                  <a:pt x="2935" y="5026"/>
                </a:lnTo>
                <a:lnTo>
                  <a:pt x="3082" y="4879"/>
                </a:lnTo>
                <a:lnTo>
                  <a:pt x="3192" y="4732"/>
                </a:lnTo>
                <a:lnTo>
                  <a:pt x="3302" y="4549"/>
                </a:lnTo>
                <a:lnTo>
                  <a:pt x="3449" y="4182"/>
                </a:lnTo>
                <a:lnTo>
                  <a:pt x="3522" y="3925"/>
                </a:lnTo>
                <a:lnTo>
                  <a:pt x="3559" y="3668"/>
                </a:lnTo>
                <a:lnTo>
                  <a:pt x="3632" y="3118"/>
                </a:lnTo>
                <a:lnTo>
                  <a:pt x="3742" y="2641"/>
                </a:lnTo>
                <a:lnTo>
                  <a:pt x="3889" y="2201"/>
                </a:lnTo>
                <a:lnTo>
                  <a:pt x="4035" y="1834"/>
                </a:lnTo>
                <a:lnTo>
                  <a:pt x="4219" y="1467"/>
                </a:lnTo>
                <a:lnTo>
                  <a:pt x="4402" y="1137"/>
                </a:lnTo>
                <a:lnTo>
                  <a:pt x="4659" y="844"/>
                </a:lnTo>
                <a:lnTo>
                  <a:pt x="5173" y="2861"/>
                </a:lnTo>
                <a:lnTo>
                  <a:pt x="5649" y="4842"/>
                </a:lnTo>
                <a:lnTo>
                  <a:pt x="6126" y="6860"/>
                </a:lnTo>
                <a:lnTo>
                  <a:pt x="6567" y="8914"/>
                </a:lnTo>
                <a:lnTo>
                  <a:pt x="6603" y="8987"/>
                </a:lnTo>
                <a:lnTo>
                  <a:pt x="6713" y="9061"/>
                </a:lnTo>
                <a:lnTo>
                  <a:pt x="6787" y="9097"/>
                </a:lnTo>
                <a:lnTo>
                  <a:pt x="6897" y="9097"/>
                </a:lnTo>
                <a:lnTo>
                  <a:pt x="7153" y="8987"/>
                </a:lnTo>
                <a:lnTo>
                  <a:pt x="7374" y="8804"/>
                </a:lnTo>
                <a:lnTo>
                  <a:pt x="7520" y="8620"/>
                </a:lnTo>
                <a:lnTo>
                  <a:pt x="7667" y="8364"/>
                </a:lnTo>
                <a:lnTo>
                  <a:pt x="7814" y="7997"/>
                </a:lnTo>
                <a:lnTo>
                  <a:pt x="7924" y="7593"/>
                </a:lnTo>
                <a:lnTo>
                  <a:pt x="8181" y="6823"/>
                </a:lnTo>
                <a:lnTo>
                  <a:pt x="9061" y="3962"/>
                </a:lnTo>
                <a:lnTo>
                  <a:pt x="9208" y="4439"/>
                </a:lnTo>
                <a:lnTo>
                  <a:pt x="9318" y="4952"/>
                </a:lnTo>
                <a:lnTo>
                  <a:pt x="9318" y="5062"/>
                </a:lnTo>
                <a:lnTo>
                  <a:pt x="9391" y="5136"/>
                </a:lnTo>
                <a:lnTo>
                  <a:pt x="9464" y="5209"/>
                </a:lnTo>
                <a:lnTo>
                  <a:pt x="9574" y="5209"/>
                </a:lnTo>
                <a:lnTo>
                  <a:pt x="12032" y="5062"/>
                </a:lnTo>
                <a:lnTo>
                  <a:pt x="12069" y="5136"/>
                </a:lnTo>
                <a:lnTo>
                  <a:pt x="12105" y="5209"/>
                </a:lnTo>
                <a:lnTo>
                  <a:pt x="12326" y="5356"/>
                </a:lnTo>
                <a:lnTo>
                  <a:pt x="12582" y="5429"/>
                </a:lnTo>
                <a:lnTo>
                  <a:pt x="12619" y="5466"/>
                </a:lnTo>
                <a:lnTo>
                  <a:pt x="12912" y="5466"/>
                </a:lnTo>
                <a:lnTo>
                  <a:pt x="13059" y="5429"/>
                </a:lnTo>
                <a:lnTo>
                  <a:pt x="13206" y="5319"/>
                </a:lnTo>
                <a:lnTo>
                  <a:pt x="13316" y="5209"/>
                </a:lnTo>
                <a:lnTo>
                  <a:pt x="13426" y="5062"/>
                </a:lnTo>
                <a:lnTo>
                  <a:pt x="13536" y="4915"/>
                </a:lnTo>
                <a:lnTo>
                  <a:pt x="13609" y="4732"/>
                </a:lnTo>
                <a:lnTo>
                  <a:pt x="13609" y="4659"/>
                </a:lnTo>
                <a:lnTo>
                  <a:pt x="13609" y="4549"/>
                </a:lnTo>
                <a:lnTo>
                  <a:pt x="13536" y="4439"/>
                </a:lnTo>
                <a:lnTo>
                  <a:pt x="13426" y="4292"/>
                </a:lnTo>
                <a:lnTo>
                  <a:pt x="13279" y="4219"/>
                </a:lnTo>
                <a:lnTo>
                  <a:pt x="13133" y="4145"/>
                </a:lnTo>
                <a:lnTo>
                  <a:pt x="12949" y="4072"/>
                </a:lnTo>
                <a:lnTo>
                  <a:pt x="12802" y="4072"/>
                </a:lnTo>
                <a:lnTo>
                  <a:pt x="12619" y="4108"/>
                </a:lnTo>
                <a:lnTo>
                  <a:pt x="12436" y="4182"/>
                </a:lnTo>
                <a:lnTo>
                  <a:pt x="12326" y="4255"/>
                </a:lnTo>
                <a:lnTo>
                  <a:pt x="12252" y="4329"/>
                </a:lnTo>
                <a:lnTo>
                  <a:pt x="12142" y="4512"/>
                </a:lnTo>
                <a:lnTo>
                  <a:pt x="9794" y="4659"/>
                </a:lnTo>
                <a:lnTo>
                  <a:pt x="9721" y="4255"/>
                </a:lnTo>
                <a:lnTo>
                  <a:pt x="9611" y="3852"/>
                </a:lnTo>
                <a:lnTo>
                  <a:pt x="9464" y="3448"/>
                </a:lnTo>
                <a:lnTo>
                  <a:pt x="9281" y="3045"/>
                </a:lnTo>
                <a:lnTo>
                  <a:pt x="9208" y="2971"/>
                </a:lnTo>
                <a:lnTo>
                  <a:pt x="9134" y="2935"/>
                </a:lnTo>
                <a:lnTo>
                  <a:pt x="8987" y="2935"/>
                </a:lnTo>
                <a:lnTo>
                  <a:pt x="8841" y="2971"/>
                </a:lnTo>
                <a:lnTo>
                  <a:pt x="8804" y="3045"/>
                </a:lnTo>
                <a:lnTo>
                  <a:pt x="8767" y="3118"/>
                </a:lnTo>
                <a:lnTo>
                  <a:pt x="7850" y="6016"/>
                </a:lnTo>
                <a:lnTo>
                  <a:pt x="7374" y="7557"/>
                </a:lnTo>
                <a:lnTo>
                  <a:pt x="7227" y="7997"/>
                </a:lnTo>
                <a:lnTo>
                  <a:pt x="7153" y="8217"/>
                </a:lnTo>
                <a:lnTo>
                  <a:pt x="7007" y="8400"/>
                </a:lnTo>
                <a:lnTo>
                  <a:pt x="6567" y="6346"/>
                </a:lnTo>
                <a:lnTo>
                  <a:pt x="6090" y="4292"/>
                </a:lnTo>
                <a:lnTo>
                  <a:pt x="5576" y="2238"/>
                </a:lnTo>
                <a:lnTo>
                  <a:pt x="5026" y="220"/>
                </a:lnTo>
                <a:lnTo>
                  <a:pt x="4953" y="74"/>
                </a:lnTo>
                <a:lnTo>
                  <a:pt x="4842" y="37"/>
                </a:lnTo>
                <a:lnTo>
                  <a:pt x="4696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8" name="Google Shape;288;p4"/>
          <p:cNvSpPr/>
          <p:nvPr/>
        </p:nvSpPr>
        <p:spPr>
          <a:xfrm>
            <a:off x="11599127" y="1535209"/>
            <a:ext cx="233123" cy="249763"/>
          </a:xfrm>
          <a:custGeom>
            <a:avLst/>
            <a:gdLst/>
            <a:ahLst/>
            <a:cxnLst/>
            <a:rect l="l" t="t" r="r" b="b"/>
            <a:pathLst>
              <a:path w="6164" h="6604" extrusionOk="0">
                <a:moveTo>
                  <a:pt x="3962" y="0"/>
                </a:moveTo>
                <a:lnTo>
                  <a:pt x="3926" y="37"/>
                </a:lnTo>
                <a:lnTo>
                  <a:pt x="3889" y="74"/>
                </a:lnTo>
                <a:lnTo>
                  <a:pt x="3889" y="147"/>
                </a:lnTo>
                <a:lnTo>
                  <a:pt x="3522" y="477"/>
                </a:lnTo>
                <a:lnTo>
                  <a:pt x="3229" y="807"/>
                </a:lnTo>
                <a:lnTo>
                  <a:pt x="2788" y="1284"/>
                </a:lnTo>
                <a:lnTo>
                  <a:pt x="2458" y="1651"/>
                </a:lnTo>
                <a:lnTo>
                  <a:pt x="2201" y="1578"/>
                </a:lnTo>
                <a:lnTo>
                  <a:pt x="1321" y="1321"/>
                </a:lnTo>
                <a:lnTo>
                  <a:pt x="1138" y="1284"/>
                </a:lnTo>
                <a:lnTo>
                  <a:pt x="808" y="1211"/>
                </a:lnTo>
                <a:lnTo>
                  <a:pt x="661" y="1174"/>
                </a:lnTo>
                <a:lnTo>
                  <a:pt x="514" y="1211"/>
                </a:lnTo>
                <a:lnTo>
                  <a:pt x="441" y="1248"/>
                </a:lnTo>
                <a:lnTo>
                  <a:pt x="441" y="1284"/>
                </a:lnTo>
                <a:lnTo>
                  <a:pt x="441" y="1358"/>
                </a:lnTo>
                <a:lnTo>
                  <a:pt x="477" y="1468"/>
                </a:lnTo>
                <a:lnTo>
                  <a:pt x="551" y="1541"/>
                </a:lnTo>
                <a:lnTo>
                  <a:pt x="661" y="1614"/>
                </a:lnTo>
                <a:lnTo>
                  <a:pt x="771" y="1651"/>
                </a:lnTo>
                <a:lnTo>
                  <a:pt x="1064" y="1761"/>
                </a:lnTo>
                <a:lnTo>
                  <a:pt x="1284" y="1798"/>
                </a:lnTo>
                <a:lnTo>
                  <a:pt x="2055" y="2018"/>
                </a:lnTo>
                <a:lnTo>
                  <a:pt x="2055" y="2091"/>
                </a:lnTo>
                <a:lnTo>
                  <a:pt x="2091" y="2165"/>
                </a:lnTo>
                <a:lnTo>
                  <a:pt x="2165" y="2238"/>
                </a:lnTo>
                <a:lnTo>
                  <a:pt x="2201" y="2238"/>
                </a:lnTo>
                <a:lnTo>
                  <a:pt x="2275" y="2275"/>
                </a:lnTo>
                <a:lnTo>
                  <a:pt x="2385" y="2238"/>
                </a:lnTo>
                <a:lnTo>
                  <a:pt x="2532" y="2165"/>
                </a:lnTo>
                <a:lnTo>
                  <a:pt x="2678" y="2128"/>
                </a:lnTo>
                <a:lnTo>
                  <a:pt x="2752" y="2091"/>
                </a:lnTo>
                <a:lnTo>
                  <a:pt x="2788" y="2055"/>
                </a:lnTo>
                <a:lnTo>
                  <a:pt x="2788" y="1981"/>
                </a:lnTo>
                <a:lnTo>
                  <a:pt x="2788" y="1908"/>
                </a:lnTo>
                <a:lnTo>
                  <a:pt x="2935" y="1761"/>
                </a:lnTo>
                <a:lnTo>
                  <a:pt x="3375" y="1284"/>
                </a:lnTo>
                <a:lnTo>
                  <a:pt x="3815" y="771"/>
                </a:lnTo>
                <a:lnTo>
                  <a:pt x="3852" y="1394"/>
                </a:lnTo>
                <a:lnTo>
                  <a:pt x="3852" y="2091"/>
                </a:lnTo>
                <a:lnTo>
                  <a:pt x="3889" y="2421"/>
                </a:lnTo>
                <a:lnTo>
                  <a:pt x="3962" y="2605"/>
                </a:lnTo>
                <a:lnTo>
                  <a:pt x="4036" y="2751"/>
                </a:lnTo>
                <a:lnTo>
                  <a:pt x="4109" y="2825"/>
                </a:lnTo>
                <a:lnTo>
                  <a:pt x="4219" y="2825"/>
                </a:lnTo>
                <a:lnTo>
                  <a:pt x="4476" y="3008"/>
                </a:lnTo>
                <a:lnTo>
                  <a:pt x="4732" y="3155"/>
                </a:lnTo>
                <a:lnTo>
                  <a:pt x="5063" y="3265"/>
                </a:lnTo>
                <a:lnTo>
                  <a:pt x="5356" y="3338"/>
                </a:lnTo>
                <a:lnTo>
                  <a:pt x="5246" y="3412"/>
                </a:lnTo>
                <a:lnTo>
                  <a:pt x="4732" y="3669"/>
                </a:lnTo>
                <a:lnTo>
                  <a:pt x="4512" y="3779"/>
                </a:lnTo>
                <a:lnTo>
                  <a:pt x="4292" y="3925"/>
                </a:lnTo>
                <a:lnTo>
                  <a:pt x="4219" y="3925"/>
                </a:lnTo>
                <a:lnTo>
                  <a:pt x="4182" y="3962"/>
                </a:lnTo>
                <a:lnTo>
                  <a:pt x="4072" y="4072"/>
                </a:lnTo>
                <a:lnTo>
                  <a:pt x="3962" y="4292"/>
                </a:lnTo>
                <a:lnTo>
                  <a:pt x="3889" y="4549"/>
                </a:lnTo>
                <a:lnTo>
                  <a:pt x="3852" y="5283"/>
                </a:lnTo>
                <a:lnTo>
                  <a:pt x="3852" y="5649"/>
                </a:lnTo>
                <a:lnTo>
                  <a:pt x="3852" y="6053"/>
                </a:lnTo>
                <a:lnTo>
                  <a:pt x="3559" y="5723"/>
                </a:lnTo>
                <a:lnTo>
                  <a:pt x="3229" y="5393"/>
                </a:lnTo>
                <a:lnTo>
                  <a:pt x="2642" y="4769"/>
                </a:lnTo>
                <a:lnTo>
                  <a:pt x="2568" y="4659"/>
                </a:lnTo>
                <a:lnTo>
                  <a:pt x="2495" y="4586"/>
                </a:lnTo>
                <a:lnTo>
                  <a:pt x="2385" y="4586"/>
                </a:lnTo>
                <a:lnTo>
                  <a:pt x="2385" y="4622"/>
                </a:lnTo>
                <a:lnTo>
                  <a:pt x="2312" y="4622"/>
                </a:lnTo>
                <a:lnTo>
                  <a:pt x="1908" y="4769"/>
                </a:lnTo>
                <a:lnTo>
                  <a:pt x="1468" y="4842"/>
                </a:lnTo>
                <a:lnTo>
                  <a:pt x="1064" y="4916"/>
                </a:lnTo>
                <a:lnTo>
                  <a:pt x="624" y="4952"/>
                </a:lnTo>
                <a:lnTo>
                  <a:pt x="1138" y="4329"/>
                </a:lnTo>
                <a:lnTo>
                  <a:pt x="1358" y="3999"/>
                </a:lnTo>
                <a:lnTo>
                  <a:pt x="1541" y="3632"/>
                </a:lnTo>
                <a:lnTo>
                  <a:pt x="1688" y="3595"/>
                </a:lnTo>
                <a:lnTo>
                  <a:pt x="1725" y="3558"/>
                </a:lnTo>
                <a:lnTo>
                  <a:pt x="1761" y="3485"/>
                </a:lnTo>
                <a:lnTo>
                  <a:pt x="1798" y="3448"/>
                </a:lnTo>
                <a:lnTo>
                  <a:pt x="1798" y="3375"/>
                </a:lnTo>
                <a:lnTo>
                  <a:pt x="1761" y="3302"/>
                </a:lnTo>
                <a:lnTo>
                  <a:pt x="1725" y="3265"/>
                </a:lnTo>
                <a:lnTo>
                  <a:pt x="1651" y="3228"/>
                </a:lnTo>
                <a:lnTo>
                  <a:pt x="1541" y="3045"/>
                </a:lnTo>
                <a:lnTo>
                  <a:pt x="1211" y="2458"/>
                </a:lnTo>
                <a:lnTo>
                  <a:pt x="844" y="1908"/>
                </a:lnTo>
                <a:lnTo>
                  <a:pt x="624" y="1651"/>
                </a:lnTo>
                <a:lnTo>
                  <a:pt x="367" y="1431"/>
                </a:lnTo>
                <a:lnTo>
                  <a:pt x="257" y="1394"/>
                </a:lnTo>
                <a:lnTo>
                  <a:pt x="184" y="1431"/>
                </a:lnTo>
                <a:lnTo>
                  <a:pt x="111" y="1504"/>
                </a:lnTo>
                <a:lnTo>
                  <a:pt x="111" y="1578"/>
                </a:lnTo>
                <a:lnTo>
                  <a:pt x="111" y="1614"/>
                </a:lnTo>
                <a:lnTo>
                  <a:pt x="331" y="1945"/>
                </a:lnTo>
                <a:lnTo>
                  <a:pt x="551" y="2238"/>
                </a:lnTo>
                <a:lnTo>
                  <a:pt x="771" y="2531"/>
                </a:lnTo>
                <a:lnTo>
                  <a:pt x="954" y="2825"/>
                </a:lnTo>
                <a:lnTo>
                  <a:pt x="1101" y="3155"/>
                </a:lnTo>
                <a:lnTo>
                  <a:pt x="1174" y="3338"/>
                </a:lnTo>
                <a:lnTo>
                  <a:pt x="1284" y="3522"/>
                </a:lnTo>
                <a:lnTo>
                  <a:pt x="1101" y="3669"/>
                </a:lnTo>
                <a:lnTo>
                  <a:pt x="918" y="3815"/>
                </a:lnTo>
                <a:lnTo>
                  <a:pt x="587" y="4219"/>
                </a:lnTo>
                <a:lnTo>
                  <a:pt x="294" y="4622"/>
                </a:lnTo>
                <a:lnTo>
                  <a:pt x="37" y="5062"/>
                </a:lnTo>
                <a:lnTo>
                  <a:pt x="1" y="5172"/>
                </a:lnTo>
                <a:lnTo>
                  <a:pt x="1" y="5283"/>
                </a:lnTo>
                <a:lnTo>
                  <a:pt x="74" y="5356"/>
                </a:lnTo>
                <a:lnTo>
                  <a:pt x="184" y="5393"/>
                </a:lnTo>
                <a:lnTo>
                  <a:pt x="734" y="5393"/>
                </a:lnTo>
                <a:lnTo>
                  <a:pt x="1284" y="5356"/>
                </a:lnTo>
                <a:lnTo>
                  <a:pt x="1835" y="5246"/>
                </a:lnTo>
                <a:lnTo>
                  <a:pt x="2348" y="5062"/>
                </a:lnTo>
                <a:lnTo>
                  <a:pt x="2568" y="5356"/>
                </a:lnTo>
                <a:lnTo>
                  <a:pt x="2788" y="5576"/>
                </a:lnTo>
                <a:lnTo>
                  <a:pt x="3229" y="6163"/>
                </a:lnTo>
                <a:lnTo>
                  <a:pt x="3485" y="6383"/>
                </a:lnTo>
                <a:lnTo>
                  <a:pt x="3632" y="6493"/>
                </a:lnTo>
                <a:lnTo>
                  <a:pt x="3779" y="6566"/>
                </a:lnTo>
                <a:lnTo>
                  <a:pt x="3889" y="6566"/>
                </a:lnTo>
                <a:lnTo>
                  <a:pt x="4036" y="6530"/>
                </a:lnTo>
                <a:lnTo>
                  <a:pt x="4146" y="6603"/>
                </a:lnTo>
                <a:lnTo>
                  <a:pt x="4292" y="6603"/>
                </a:lnTo>
                <a:lnTo>
                  <a:pt x="4366" y="6530"/>
                </a:lnTo>
                <a:lnTo>
                  <a:pt x="4402" y="6456"/>
                </a:lnTo>
                <a:lnTo>
                  <a:pt x="4439" y="6383"/>
                </a:lnTo>
                <a:lnTo>
                  <a:pt x="4402" y="6310"/>
                </a:lnTo>
                <a:lnTo>
                  <a:pt x="4366" y="6273"/>
                </a:lnTo>
                <a:lnTo>
                  <a:pt x="4329" y="6236"/>
                </a:lnTo>
                <a:lnTo>
                  <a:pt x="4292" y="6053"/>
                </a:lnTo>
                <a:lnTo>
                  <a:pt x="4292" y="5833"/>
                </a:lnTo>
                <a:lnTo>
                  <a:pt x="4256" y="5172"/>
                </a:lnTo>
                <a:lnTo>
                  <a:pt x="4256" y="4769"/>
                </a:lnTo>
                <a:lnTo>
                  <a:pt x="4256" y="4402"/>
                </a:lnTo>
                <a:lnTo>
                  <a:pt x="4402" y="4402"/>
                </a:lnTo>
                <a:lnTo>
                  <a:pt x="4476" y="4365"/>
                </a:lnTo>
                <a:lnTo>
                  <a:pt x="4549" y="4292"/>
                </a:lnTo>
                <a:lnTo>
                  <a:pt x="4549" y="4255"/>
                </a:lnTo>
                <a:lnTo>
                  <a:pt x="4622" y="4219"/>
                </a:lnTo>
                <a:lnTo>
                  <a:pt x="5209" y="3889"/>
                </a:lnTo>
                <a:lnTo>
                  <a:pt x="5539" y="3705"/>
                </a:lnTo>
                <a:lnTo>
                  <a:pt x="5686" y="3595"/>
                </a:lnTo>
                <a:lnTo>
                  <a:pt x="5833" y="3485"/>
                </a:lnTo>
                <a:lnTo>
                  <a:pt x="5980" y="3485"/>
                </a:lnTo>
                <a:lnTo>
                  <a:pt x="6090" y="3448"/>
                </a:lnTo>
                <a:lnTo>
                  <a:pt x="6126" y="3375"/>
                </a:lnTo>
                <a:lnTo>
                  <a:pt x="6163" y="3302"/>
                </a:lnTo>
                <a:lnTo>
                  <a:pt x="6163" y="3228"/>
                </a:lnTo>
                <a:lnTo>
                  <a:pt x="6126" y="3118"/>
                </a:lnTo>
                <a:lnTo>
                  <a:pt x="6090" y="3045"/>
                </a:lnTo>
                <a:lnTo>
                  <a:pt x="5980" y="3008"/>
                </a:lnTo>
                <a:lnTo>
                  <a:pt x="5576" y="2935"/>
                </a:lnTo>
                <a:lnTo>
                  <a:pt x="5173" y="2788"/>
                </a:lnTo>
                <a:lnTo>
                  <a:pt x="4769" y="2678"/>
                </a:lnTo>
                <a:lnTo>
                  <a:pt x="4366" y="2568"/>
                </a:lnTo>
                <a:lnTo>
                  <a:pt x="4366" y="2275"/>
                </a:lnTo>
                <a:lnTo>
                  <a:pt x="4329" y="2018"/>
                </a:lnTo>
                <a:lnTo>
                  <a:pt x="4256" y="1468"/>
                </a:lnTo>
                <a:lnTo>
                  <a:pt x="4256" y="881"/>
                </a:lnTo>
                <a:lnTo>
                  <a:pt x="4219" y="551"/>
                </a:lnTo>
                <a:lnTo>
                  <a:pt x="4182" y="257"/>
                </a:lnTo>
                <a:lnTo>
                  <a:pt x="4219" y="184"/>
                </a:lnTo>
                <a:lnTo>
                  <a:pt x="4256" y="110"/>
                </a:lnTo>
                <a:lnTo>
                  <a:pt x="4219" y="37"/>
                </a:lnTo>
                <a:lnTo>
                  <a:pt x="4182" y="0"/>
                </a:lnTo>
                <a:close/>
              </a:path>
            </a:pathLst>
          </a:custGeom>
          <a:solidFill>
            <a:srgbClr val="A4C2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A4C2F4"/>
              </a:solidFill>
            </a:endParaRPr>
          </a:p>
        </p:txBody>
      </p:sp>
      <p:sp>
        <p:nvSpPr>
          <p:cNvPr id="289" name="Google Shape;289;p4"/>
          <p:cNvSpPr txBox="1">
            <a:spLocks noGrp="1"/>
          </p:cNvSpPr>
          <p:nvPr>
            <p:ph type="sldNum" idx="12"/>
          </p:nvPr>
        </p:nvSpPr>
        <p:spPr>
          <a:xfrm>
            <a:off x="5730200" y="6471065"/>
            <a:ext cx="731600" cy="38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37960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88559-4B5B-4ED6-A2AA-9B80EC9A0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CC9F6-0340-4ACC-B0B0-E1E8EFD32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CE6A72-8D49-48E1-BB04-4A6F67461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753D9-F6B1-427C-9779-FFAD4DD132D1}" type="datetimeFigureOut">
              <a:rPr lang="vi-VN" smtClean="0"/>
              <a:t>23/05/2024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D05A6-70CA-48C1-A634-E36A16867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D9232-8303-47C6-ACCC-BFD450467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56BB5-FC8C-4AEB-B769-6ADC0F62471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722829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850141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F6365-0736-4916-AD4A-997D619592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92FDB2-A9A1-4696-87E2-1C49536C99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DA599-1A1F-40AA-8103-431BFC79D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1B01-D96E-4896-BEC1-E56CD1E5A25C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95B2A-8A1D-4F1B-A3A6-E87E032E7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0C4CD-878B-4EDC-B5C2-D212738A6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E4FCB-5AFE-4253-B560-96C0F3266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54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3A2D1E-E8CF-123E-DAE8-C3F4D8B8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12B44-3495-5885-C535-374617A24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A98CE-AF86-377C-F6D3-F28021B147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804814-320A-4AAD-883D-895974F2747F}" type="datetimeFigureOut">
              <a:rPr lang="en-US" smtClean="0"/>
              <a:t>23/05/2024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6459F-3EA1-DE0F-8C8F-F6A290298E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C9CA0-5FE8-CFC2-4626-A459F6C178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384E2E-A3C7-4A05-85CE-6E3E4B931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2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2800"/>
              <a:buFont typeface="Denk One"/>
              <a:buNone/>
              <a:defRPr sz="2800">
                <a:solidFill>
                  <a:srgbClr val="466269"/>
                </a:solidFill>
                <a:latin typeface="Denk One"/>
                <a:ea typeface="Denk One"/>
                <a:cs typeface="Denk One"/>
                <a:sym typeface="Denk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●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lvl="1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○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lvl="2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■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lvl="3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●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lvl="4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○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lvl="5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■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lvl="6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●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lvl="7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66269"/>
              </a:buClr>
              <a:buSzPts val="1200"/>
              <a:buFont typeface="Abel"/>
              <a:buChar char="○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lvl="8" indent="-30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66269"/>
              </a:buClr>
              <a:buSzPts val="1200"/>
              <a:buFont typeface="Abel"/>
              <a:buChar char="■"/>
              <a:defRPr sz="1200">
                <a:solidFill>
                  <a:srgbClr val="466269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021538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2.png"/><Relationship Id="rId7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png"/><Relationship Id="rId2" Type="http://schemas.openxmlformats.org/officeDocument/2006/relationships/image" Target="../media/image3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1.png"/><Relationship Id="rId2" Type="http://schemas.openxmlformats.org/officeDocument/2006/relationships/image" Target="../media/image39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11.png"/><Relationship Id="rId7" Type="http://schemas.openxmlformats.org/officeDocument/2006/relationships/image" Target="../media/image1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png"/><Relationship Id="rId5" Type="http://schemas.openxmlformats.org/officeDocument/2006/relationships/image" Target="../media/image630.png"/><Relationship Id="rId4" Type="http://schemas.openxmlformats.org/officeDocument/2006/relationships/image" Target="../media/image7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emf"/><Relationship Id="rId4" Type="http://schemas.openxmlformats.org/officeDocument/2006/relationships/image" Target="../media/image13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emf"/><Relationship Id="rId5" Type="http://schemas.openxmlformats.org/officeDocument/2006/relationships/image" Target="../media/image98.emf"/><Relationship Id="rId4" Type="http://schemas.openxmlformats.org/officeDocument/2006/relationships/image" Target="../media/image9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0.png"/><Relationship Id="rId4" Type="http://schemas.openxmlformats.org/officeDocument/2006/relationships/image" Target="../media/image71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7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1.png"/><Relationship Id="rId5" Type="http://schemas.openxmlformats.org/officeDocument/2006/relationships/image" Target="../media/image830.png"/><Relationship Id="rId4" Type="http://schemas.openxmlformats.org/officeDocument/2006/relationships/image" Target="../media/image810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87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0.png"/><Relationship Id="rId4" Type="http://schemas.openxmlformats.org/officeDocument/2006/relationships/image" Target="../media/image790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emf"/><Relationship Id="rId13" Type="http://schemas.openxmlformats.org/officeDocument/2006/relationships/image" Target="../media/image140.png"/><Relationship Id="rId18" Type="http://schemas.openxmlformats.org/officeDocument/2006/relationships/image" Target="../media/image145.png"/><Relationship Id="rId3" Type="http://schemas.openxmlformats.org/officeDocument/2006/relationships/image" Target="../media/image620.png"/><Relationship Id="rId7" Type="http://schemas.openxmlformats.org/officeDocument/2006/relationships/image" Target="../media/image103.emf"/><Relationship Id="rId12" Type="http://schemas.openxmlformats.org/officeDocument/2006/relationships/image" Target="../media/image1390.png"/><Relationship Id="rId17" Type="http://schemas.openxmlformats.org/officeDocument/2006/relationships/image" Target="../media/image144.png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1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emf"/><Relationship Id="rId11" Type="http://schemas.openxmlformats.org/officeDocument/2006/relationships/image" Target="../media/image911.png"/><Relationship Id="rId5" Type="http://schemas.openxmlformats.org/officeDocument/2006/relationships/image" Target="../media/image101.emf"/><Relationship Id="rId15" Type="http://schemas.openxmlformats.org/officeDocument/2006/relationships/image" Target="../media/image142.png"/><Relationship Id="rId10" Type="http://schemas.openxmlformats.org/officeDocument/2006/relationships/image" Target="../media/image105.emf"/><Relationship Id="rId19" Type="http://schemas.openxmlformats.org/officeDocument/2006/relationships/image" Target="../media/image146.png"/><Relationship Id="rId4" Type="http://schemas.openxmlformats.org/officeDocument/2006/relationships/image" Target="../media/image750.png"/><Relationship Id="rId9" Type="http://schemas.openxmlformats.org/officeDocument/2006/relationships/image" Target="../media/image890.png"/><Relationship Id="rId14" Type="http://schemas.openxmlformats.org/officeDocument/2006/relationships/image" Target="../media/image141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8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0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0.png"/><Relationship Id="rId2" Type="http://schemas.openxmlformats.org/officeDocument/2006/relationships/image" Target="../media/image1200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200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200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1.png"/><Relationship Id="rId2" Type="http://schemas.openxmlformats.org/officeDocument/2006/relationships/image" Target="../media/image351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381.png"/><Relationship Id="rId7" Type="http://schemas.openxmlformats.org/officeDocument/2006/relationships/image" Target="../media/image136.png"/><Relationship Id="rId2" Type="http://schemas.openxmlformats.org/officeDocument/2006/relationships/image" Target="../media/image3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1.png"/><Relationship Id="rId5" Type="http://schemas.openxmlformats.org/officeDocument/2006/relationships/image" Target="../media/image130.png"/><Relationship Id="rId4" Type="http://schemas.openxmlformats.org/officeDocument/2006/relationships/image" Target="../media/image391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0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0.png"/><Relationship Id="rId7" Type="http://schemas.openxmlformats.org/officeDocument/2006/relationships/image" Target="../media/image147.pn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9.png"/><Relationship Id="rId5" Type="http://schemas.openxmlformats.org/officeDocument/2006/relationships/image" Target="../media/image500.png"/><Relationship Id="rId4" Type="http://schemas.openxmlformats.org/officeDocument/2006/relationships/image" Target="../media/image138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0.png"/><Relationship Id="rId2" Type="http://schemas.openxmlformats.org/officeDocument/2006/relationships/image" Target="../media/image5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0.png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381.png"/><Relationship Id="rId7" Type="http://schemas.openxmlformats.org/officeDocument/2006/relationships/image" Target="../media/image136.png"/><Relationship Id="rId2" Type="http://schemas.openxmlformats.org/officeDocument/2006/relationships/image" Target="../media/image3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1.png"/><Relationship Id="rId5" Type="http://schemas.openxmlformats.org/officeDocument/2006/relationships/image" Target="../media/image130.png"/><Relationship Id="rId4" Type="http://schemas.openxmlformats.org/officeDocument/2006/relationships/image" Target="../media/image391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0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0.png"/><Relationship Id="rId7" Type="http://schemas.openxmlformats.org/officeDocument/2006/relationships/image" Target="../media/image147.pn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9.png"/><Relationship Id="rId5" Type="http://schemas.openxmlformats.org/officeDocument/2006/relationships/image" Target="../media/image500.png"/><Relationship Id="rId4" Type="http://schemas.openxmlformats.org/officeDocument/2006/relationships/image" Target="../media/image138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0.png"/><Relationship Id="rId2" Type="http://schemas.openxmlformats.org/officeDocument/2006/relationships/image" Target="../media/image5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133312" y="2440909"/>
            <a:ext cx="7544088" cy="239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3733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Arial"/>
              </a:rPr>
              <a:t>ÔN THI TỐT NGHIỆP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3733" b="1" i="0" u="none" strike="noStrike" kern="0" cap="none" spc="0" normalizeH="0" baseline="0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Arial"/>
              </a:rPr>
              <a:t>MÔN TOÁN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3733" b="1" i="0" u="none" strike="noStrike" kern="0" cap="none" spc="0" normalizeH="0" baseline="0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Arial"/>
              </a:rPr>
              <a:t>ĐỢT THI: THÁNG 6 NĂM 2024</a:t>
            </a:r>
            <a:endParaRPr kumimoji="0" lang="en-US" sz="3733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3733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Arial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591" y="17294"/>
            <a:ext cx="11872912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TRƯỜNG CAO ĐẲNG LÝ TỰ TRỌNG TP. HỒ </a:t>
            </a:r>
            <a:r>
              <a:rPr kumimoji="0" lang="en-US" sz="2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CHÍ MINH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24" name="Picture 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722716"/>
            <a:ext cx="2295236" cy="1718802"/>
          </a:xfrm>
          <a:prstGeom prst="rect">
            <a:avLst/>
          </a:prstGeom>
          <a:noFill/>
          <a:ln>
            <a:noFill/>
          </a:ln>
        </p:spPr>
      </p:pic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3600" b="0" i="1" u="none" strike="noStrike" kern="10" cap="none" spc="0" normalizeH="0" baseline="0" noProof="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7" y="417513"/>
            <a:ext cx="35210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853857" y="4572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3600" b="0" i="1" u="none" strike="noStrike" kern="10" cap="none" spc="0" normalizeH="0" baseline="0" noProof="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2" y="6044626"/>
            <a:ext cx="57278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altLang="zh-CN" sz="3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GV </a:t>
            </a:r>
            <a:r>
              <a:rPr kumimoji="0" lang="en-US" altLang="zh-CN" sz="3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thực</a:t>
            </a:r>
            <a:r>
              <a:rPr kumimoji="0" lang="en-US" altLang="zh-CN" sz="3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 </a:t>
            </a:r>
            <a:r>
              <a:rPr kumimoji="0" lang="en-US" altLang="zh-CN" sz="3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hiện</a:t>
            </a:r>
            <a:r>
              <a:rPr kumimoji="0" lang="en-US" altLang="zh-CN" sz="3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: </a:t>
            </a:r>
            <a:r>
              <a:rPr kumimoji="0" lang="en-US" altLang="zh-CN" sz="3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Nguyễn</a:t>
            </a:r>
            <a:r>
              <a:rPr kumimoji="0" lang="en-US" altLang="zh-CN" sz="3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 </a:t>
            </a:r>
            <a:r>
              <a:rPr kumimoji="0" lang="en-US" altLang="zh-CN" sz="3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Thị</a:t>
            </a:r>
            <a:r>
              <a:rPr kumimoji="0" lang="en-US" altLang="zh-CN" sz="32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 </a:t>
            </a:r>
            <a:r>
              <a:rPr kumimoji="0" lang="en-US" altLang="zh-CN" sz="3200" b="1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Arial"/>
              </a:rPr>
              <a:t>Thủy</a:t>
            </a:r>
            <a:endParaRPr kumimoji="0" lang="en-US" altLang="zh-CN" sz="3200" b="1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1833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11 -0.00417 C -0.13229 -0.00833 -0.12669 -0.01458 -0.11888 -0.01852 C -0.1155 -0.03218 -0.11927 -0.01759 -0.11289 -0.03565 C -0.11198 -0.03773 -0.11211 -0.04028 -0.11107 -0.0419 C -0.11003 -0.04352 -0.1082 -0.04329 -0.10638 -0.04375 C -0.09688 -0.05787 -0.08477 -0.06319 -0.07175 -0.06921 C -0.07083 -0.0706 -0.06979 -0.07245 -0.06862 -0.07315 C -0.06576 -0.07523 -0.05977 -0.07731 -0.05977 -0.07708 C -0.05534 -0.09468 -0.06159 -0.07431 -0.05352 -0.08611 C -0.04518 -0.09722 -0.0599 -0.08843 -0.04727 -0.09444 C -0.04271 -0.10741 -0.0444 -0.1081 -0.03359 -0.11111 C -0.02513 -0.12245 -0.01406 -0.13079 -0.00313 -0.13611 C 0.00508 -0.14444 0.01198 -0.15255 0.01979 -0.16111 C 0.02357 -0.16551 0.03333 -0.16991 0.03333 -0.16968 C 0.03698 -0.17963 0.04075 -0.18403 0.0457 -0.19282 C 0.04805 -0.19722 0.04948 -0.20278 0.05195 -0.20741 C 0.05221 -0.20926 0.05221 -0.21227 0.05325 -0.21366 C 0.05456 -0.21551 0.0569 -0.21389 0.05781 -0.21574 C 0.05898 -0.21898 0.05872 -0.22315 0.05924 -0.22662 C 0.06146 -0.24005 0.06263 -0.2669 0.07031 -0.27685 C 0.0737 -0.29306 0.0707 -0.28611 0.07917 -0.29745 C 0.08333 -0.31111 0.08685 -0.3206 0.0944 -0.33102 C 0.09831 -0.35694 0.09219 -0.32708 0.10221 -0.34792 C 0.10391 -0.35162 0.10391 -0.35625 0.10508 -0.36042 C 0.10742 -0.36968 0.11107 -0.37708 0.11419 -0.38542 C 0.11471 -0.38889 0.11419 -0.39306 0.11575 -0.39606 C 0.11667 -0.39792 0.11927 -0.39653 0.12031 -0.39815 C 0.12253 -0.40139 0.12148 -0.40741 0.12344 -0.41088 C 0.12487 -0.41273 0.12656 -0.41366 0.12799 -0.41481 C 0.12982 -0.42407 0.13529 -0.42731 0.1401 -0.43403 C 0.14648 -0.45648 0.13815 -0.43356 0.15091 -0.45093 C 0.15351 -0.45463 0.15417 -0.45972 0.1569 -0.46366 C 0.16133 -0.48032 0.15469 -0.46019 0.16315 -0.47153 C 0.16862 -0.47986 0.16042 -0.47662 0.16614 -0.48426 C 0.16758 -0.48588 0.16914 -0.48588 0.1707 -0.48634 C 0.17331 -0.49745 0.17773 -0.50486 0.18281 -0.51343 C 0.18789 -0.52176 0.18437 -0.52477 0.19206 -0.52801 C 0.19544 -0.53773 0.19987 -0.54653 0.2043 -0.55556 C 0.20612 -0.55926 0.20625 -0.56458 0.20898 -0.56806 C 0.20989 -0.56968 0.21185 -0.56944 0.21354 -0.57014 C 0.21732 -0.58611 0.21146 -0.56736 0.21966 -0.5787 C 0.22695 -0.58866 0.21406 -0.58125 0.22396 -0.59097 C 0.22643 -0.59329 0.22904 -0.59398 0.23177 -0.59537 C 0.2345 -0.60648 0.2319 -0.60046 0.24219 -0.61019 C 0.24739 -0.61435 0.24948 -0.62292 0.25469 -0.62685 C 0.27083 -0.64005 0.28138 -0.65602 0.30013 -0.66042 C 0.31458 -0.67338 0.32917 -0.67616 0.3457 -0.68148 C 0.34779 -0.68194 0.34909 -0.68241 0.35052 -0.68356 C 0.35586 -0.6875 0.36016 -0.69398 0.36575 -0.6963 C 0.38281 -0.70278 0.37279 -0.69977 0.39622 -0.7044 C 0.4095 -0.71597 0.42552 -0.71806 0.44049 -0.72315 C 0.47904 -0.73588 0.44726 -0.7294 0.49101 -0.73565 C 0.52148 -0.73426 0.52708 -0.73333 0.55052 -0.72963 C 0.58437 -0.73495 0.61029 -0.73935 0.64648 -0.74213 C 0.6625 -0.74653 0.6776 -0.75347 0.69362 -0.7588 C 0.70417 -0.75833 0.71497 -0.75787 0.72565 -0.75694 C 0.74232 -0.75556 0.77591 -0.75255 0.77591 -0.75231 C 0.79544 -0.74722 0.81575 -0.74792 0.83529 -0.7463 C 0.86732 -0.74005 0.90052 -0.7419 0.93281 -0.74005 C 0.95312 -0.73889 0.99388 -0.73773 0.99388 -0.7375 " pathEditMode="relative" rAng="0" ptsTypes="AAAAAAAAAAAAAAAAAAAAAAAAAAAAAAAAAAAAAAAAAAAAAAAAAAAAAAAAAAAA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693" y="-3773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DE40C-D722-A0E3-44D7-884D1DACE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6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 THI TỐT NGHIỆP- 20T4 ĐỢT THI:THÁNG 6 NĂM 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05BF11-8512-A208-CFD6-0605CB3E3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672" y="4907756"/>
            <a:ext cx="12192000" cy="393917"/>
          </a:xfrm>
        </p:spPr>
        <p:txBody>
          <a:bodyPr>
            <a:noAutofit/>
          </a:bodyPr>
          <a:lstStyle/>
          <a:p>
            <a:r>
              <a:rPr lang="en-US" sz="6600">
                <a:latin typeface="Times New Roman" panose="02020603050405020304" pitchFamily="18" charset="0"/>
                <a:cs typeface="Times New Roman" panose="02020603050405020304" pitchFamily="18" charset="0"/>
              </a:rPr>
              <a:t>GV: NGUYỄN THỊ THỦY</a:t>
            </a:r>
          </a:p>
        </p:txBody>
      </p:sp>
    </p:spTree>
    <p:extLst>
      <p:ext uri="{BB962C8B-B14F-4D97-AF65-F5344CB8AC3E}">
        <p14:creationId xmlns:p14="http://schemas.microsoft.com/office/powerpoint/2010/main" val="3534549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129309" y="92365"/>
            <a:ext cx="11961091" cy="5960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ts val="300"/>
              </a:spcBef>
            </a:pPr>
            <a:r>
              <a:rPr 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 CƯƠNG ÔN THI TỐT NGHIỆP</a:t>
            </a:r>
            <a:endParaRPr lang="en-US" sz="4400" b="1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300"/>
              </a:spcBef>
              <a:buFont typeface="+mj-lt"/>
              <a:buAutoNum type="romanUcPeriod"/>
            </a:pPr>
            <a:r>
              <a:rPr lang="vi-VN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Khảo sát sự biến thiên và vẽ đồ thị hàm số ( hàm số bậc ba)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romanUcPeriod"/>
            </a:pPr>
            <a:r>
              <a:rPr lang="vi-VN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Tìm giá trị lớn nhất và giá trị nhỏ nhất trên đoạn [a; b]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romanUcPeriod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 phương trình mũ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romanUcPeriod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 tích phân ( Phương pháp đổi biến)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romanUcPeriod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 phức 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+mj-lt"/>
              <a:buAutoNum type="romanUcPeriod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 học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Viết phương trình tham số của đường thẳng đi qua 2 điểm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Viết phương trình mặt phẳng (ABC)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en-US" sz="32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Viết phương trình mặt cầu</a:t>
            </a:r>
            <a:endParaRPr lang="en-US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94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106219" y="387927"/>
            <a:ext cx="11651672" cy="145135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300"/>
              </a:spcBef>
            </a:pPr>
            <a:r>
              <a:rPr lang="en-US" sz="40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1. </a:t>
            </a:r>
            <a:r>
              <a:rPr lang="vi-VN" sz="40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KHẢO SÁT SỰ BIẾN THIÊN VÀ VẼ ĐỒ THỊ HÀM SỐ ( HÀM SỐ BẬC BA)</a:t>
            </a:r>
            <a:endParaRPr lang="en-US" sz="400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AF38DB2-727F-2041-07B4-E69230673B10}"/>
                  </a:ext>
                </a:extLst>
              </p:cNvPr>
              <p:cNvSpPr txBox="1"/>
              <p:nvPr/>
            </p:nvSpPr>
            <p:spPr>
              <a:xfrm>
                <a:off x="0" y="1921735"/>
                <a:ext cx="11961091" cy="29056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lnSpc>
                    <a:spcPct val="115000"/>
                  </a:lnSpc>
                  <a:spcBef>
                    <a:spcPts val="300"/>
                  </a:spcBef>
                  <a:buFont typeface="Wingdings" panose="05000000000000000000" pitchFamily="2" charset="2"/>
                  <a:buChar char="Ø"/>
                </a:pPr>
                <a:r>
                  <a:rPr lang="en-US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 sát sự biến thiên và vẽ đồ thị hàm số ( hàm số bậc ba)</a:t>
                </a:r>
                <a:endParaRPr lang="en-US" sz="4000" b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spcBef>
                    <a:spcPts val="300"/>
                  </a:spcBef>
                  <a:buFont typeface="Wingdings" panose="05000000000000000000" pitchFamily="2" charset="2"/>
                  <a:buChar char="Ø"/>
                </a:pPr>
                <a:r>
                  <a:rPr lang="en-US" sz="4000" b="1">
                    <a:effectLst/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Viết phương trình tiếp tuyến của đường cong (C) tại điểm </a:t>
                </a:r>
                <a14:m>
                  <m:oMath xmlns:m="http://schemas.openxmlformats.org/officeDocument/2006/math">
                    <m:r>
                      <a:rPr lang="en-US" sz="4000" b="1" i="1" smtClean="0">
                        <a:effectLst/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𝑴</m:t>
                    </m:r>
                    <m:r>
                      <a:rPr lang="en-US" sz="4000" b="1" i="1" smtClean="0">
                        <a:effectLst/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4000" b="1" i="1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000" b="1" i="1" smtClean="0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4000" b="1" i="1" smtClean="0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4000" b="1" i="1" smtClean="0">
                        <a:effectLst/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4000" b="1" i="1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000" b="1" i="1" smtClean="0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4000" b="1" i="1" smtClean="0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4000" b="1" i="1" smtClean="0">
                        <a:effectLst/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AF38DB2-727F-2041-07B4-E69230673B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21735"/>
                <a:ext cx="11961091" cy="2905604"/>
              </a:xfrm>
              <a:prstGeom prst="rect">
                <a:avLst/>
              </a:prstGeom>
              <a:blipFill>
                <a:blip r:embed="rId2"/>
                <a:stretch>
                  <a:fillRect l="-1631" t="-2516" r="-1784" b="-8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8671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6D545F6-A2FB-4A6F-9414-07037B28A8CF}"/>
                  </a:ext>
                </a:extLst>
              </p:cNvPr>
              <p:cNvSpPr txBox="1"/>
              <p:nvPr/>
            </p:nvSpPr>
            <p:spPr>
              <a:xfrm>
                <a:off x="-1" y="1502646"/>
                <a:ext cx="6797961" cy="43737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200" b="1" dirty="0"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en-US" sz="32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32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Nhắc</a:t>
                </a:r>
                <a:r>
                  <a:rPr lang="en-US" sz="32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lại</a:t>
                </a:r>
                <a:r>
                  <a:rPr lang="en-US" sz="32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kiến</a:t>
                </a:r>
                <a:r>
                  <a:rPr lang="en-US" sz="32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bản</a:t>
                </a:r>
                <a:endParaRPr lang="en-US" sz="3200" dirty="0"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marR="0" lvl="0" indent="-514350" algn="just">
                  <a:spcBef>
                    <a:spcPts val="0"/>
                  </a:spcBef>
                  <a:spcAft>
                    <a:spcPts val="0"/>
                  </a:spcAft>
                  <a:buAutoNum type="arabicParenR"/>
                </a:pPr>
                <a:r>
                  <a:rPr lang="en-US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Đạo </a:t>
                </a:r>
                <a:r>
                  <a:rPr lang="en-US" sz="3200" b="1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R="0" lvl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:r>
                  <a:rPr lang="en-US" sz="32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).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320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3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3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số)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2). </a:t>
                </a:r>
                <a14:m>
                  <m:oMath xmlns:m="http://schemas.openxmlformats.org/officeDocument/2006/math"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3). </a:t>
                </a:r>
                <a14:m>
                  <m:oMath xmlns:m="http://schemas.openxmlformats.org/officeDocument/2006/math"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𝑘</m:t>
                    </m:r>
                  </m:oMath>
                </a14:m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4). </a:t>
                </a:r>
                <a14:m>
                  <m:oMath xmlns:m="http://schemas.openxmlformats.org/officeDocument/2006/math"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3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p>
                        </m:sSup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fr-FR" sz="32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6D545F6-A2FB-4A6F-9414-07037B28A8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1502646"/>
                <a:ext cx="6797961" cy="4373761"/>
              </a:xfrm>
              <a:prstGeom prst="rect">
                <a:avLst/>
              </a:prstGeom>
              <a:blipFill>
                <a:blip r:embed="rId2"/>
                <a:stretch>
                  <a:fillRect l="-2242" t="-1950" b="-34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AC8AABF-25DE-4A9E-AAB0-A0F8382CC89C}"/>
                  </a:ext>
                </a:extLst>
              </p:cNvPr>
              <p:cNvSpPr txBox="1"/>
              <p:nvPr/>
            </p:nvSpPr>
            <p:spPr>
              <a:xfrm>
                <a:off x="323272" y="248515"/>
                <a:ext cx="11490036" cy="12388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NHẮC LẠI KIẾN THỨC CƠ BẢN</a:t>
                </a:r>
                <a:endParaRPr lang="en-US" sz="2400" b="1" dirty="0">
                  <a:solidFill>
                    <a:srgbClr val="FF0000"/>
                  </a:solidFill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1.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bậc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AC8AABF-25DE-4A9E-AAB0-A0F8382CC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72" y="248515"/>
                <a:ext cx="11490036" cy="1238801"/>
              </a:xfrm>
              <a:prstGeom prst="rect">
                <a:avLst/>
              </a:prstGeom>
              <a:blipFill>
                <a:blip r:embed="rId3"/>
                <a:stretch>
                  <a:fillRect l="-796" t="-3941" b="-108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8E691CD-70B0-4628-B276-1B628287BC6B}"/>
              </a:ext>
            </a:extLst>
          </p:cNvPr>
          <p:cNvCxnSpPr>
            <a:cxnSpLocks/>
          </p:cNvCxnSpPr>
          <p:nvPr/>
        </p:nvCxnSpPr>
        <p:spPr>
          <a:xfrm>
            <a:off x="6797963" y="1422400"/>
            <a:ext cx="0" cy="5246254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A93F294-3E95-4FB0-AF04-9831E1666016}"/>
                  </a:ext>
                </a:extLst>
              </p:cNvPr>
              <p:cNvSpPr txBox="1"/>
              <p:nvPr/>
            </p:nvSpPr>
            <p:spPr>
              <a:xfrm>
                <a:off x="7038105" y="1273480"/>
                <a:ext cx="3602183" cy="53245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200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fr-F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fr-F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1: </a:t>
                </a:r>
                <a:r>
                  <a:rPr lang="fr-FR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fr-F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đạo</a:t>
                </a:r>
                <a:r>
                  <a:rPr lang="fr-F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fr-FR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1).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2). 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(5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=5</m:t>
                    </m:r>
                  </m:oMath>
                </a14:m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3). 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=3.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4). 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(2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=6.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5). 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(−3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=−12.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6). 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=4.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7). </a:t>
                </a:r>
                <a14:m>
                  <m:oMath xmlns:m="http://schemas.openxmlformats.org/officeDocument/2006/math"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(−3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fr-FR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=−12.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A93F294-3E95-4FB0-AF04-9831E16660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8105" y="1273480"/>
                <a:ext cx="3602183" cy="532453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70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AC8AABF-25DE-4A9E-AAB0-A0F8382CC89C}"/>
                  </a:ext>
                </a:extLst>
              </p:cNvPr>
              <p:cNvSpPr txBox="1"/>
              <p:nvPr/>
            </p:nvSpPr>
            <p:spPr>
              <a:xfrm>
                <a:off x="323272" y="248515"/>
                <a:ext cx="11490036" cy="12388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 TÍCH</a:t>
                </a: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1.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bậc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AC8AABF-25DE-4A9E-AAB0-A0F8382CC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72" y="248515"/>
                <a:ext cx="11490036" cy="1238801"/>
              </a:xfrm>
              <a:prstGeom prst="rect">
                <a:avLst/>
              </a:prstGeom>
              <a:blipFill>
                <a:blip r:embed="rId2"/>
                <a:stretch>
                  <a:fillRect l="-796" t="-3941" b="-10837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A93F294-3E95-4FB0-AF04-9831E1666016}"/>
                  </a:ext>
                </a:extLst>
              </p:cNvPr>
              <p:cNvSpPr txBox="1"/>
              <p:nvPr/>
            </p:nvSpPr>
            <p:spPr>
              <a:xfrm>
                <a:off x="439788" y="1487316"/>
                <a:ext cx="11312424" cy="43542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2: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6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6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𝟕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𝟖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endParaRPr lang="en-US" sz="3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sSup>
                        <m:sSup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+8</m:t>
                      </m:r>
                    </m:oMath>
                  </m:oMathPara>
                </a14:m>
                <a:endParaRPr lang="en-US" sz="3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2) </a:t>
                </a:r>
                <a14:m>
                  <m:oMath xmlns:m="http://schemas.openxmlformats.org/officeDocument/2006/math"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endParaRPr lang="en-US" sz="3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⟹</m:t>
                      </m:r>
                      <m:sSup>
                        <m:sSupPr>
                          <m:ctrlPr>
                            <a:rPr lang="en-US" sz="3600" i="1">
                              <a:effectLst/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effectLst/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600" i="1">
                              <a:effectLst/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−6</m:t>
                      </m:r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n-US" sz="3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3) </a:t>
                </a:r>
                <a14:m>
                  <m:oMath xmlns:m="http://schemas.openxmlformats.org/officeDocument/2006/math"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fr-FR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</m:sup>
                    </m:sSup>
                    <m:r>
                      <a:rPr lang="fr-FR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𝟏𝟔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fr-FR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fr-FR" sz="3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</a:t>
                </a:r>
                <a:endParaRPr lang="en-US" sz="3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6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−32</m:t>
                      </m:r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n-US" sz="3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A93F294-3E95-4FB0-AF04-9831E16660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788" y="1487316"/>
                <a:ext cx="11312424" cy="4354269"/>
              </a:xfrm>
              <a:prstGeom prst="rect">
                <a:avLst/>
              </a:prstGeom>
              <a:blipFill>
                <a:blip r:embed="rId3"/>
                <a:stretch>
                  <a:fillRect l="-1616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060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AC8AABF-25DE-4A9E-AAB0-A0F8382CC89C}"/>
                  </a:ext>
                </a:extLst>
              </p:cNvPr>
              <p:cNvSpPr txBox="1"/>
              <p:nvPr/>
            </p:nvSpPr>
            <p:spPr>
              <a:xfrm>
                <a:off x="323272" y="248515"/>
                <a:ext cx="11490036" cy="12388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 TÍCH</a:t>
                </a: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1.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bậc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AC8AABF-25DE-4A9E-AAB0-A0F8382CC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72" y="248515"/>
                <a:ext cx="11490036" cy="1238801"/>
              </a:xfrm>
              <a:prstGeom prst="rect">
                <a:avLst/>
              </a:prstGeom>
              <a:blipFill>
                <a:blip r:embed="rId2"/>
                <a:stretch>
                  <a:fillRect l="-796" t="-3941" b="-108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254036A-E9BC-4934-9831-395F44A665FA}"/>
                  </a:ext>
                </a:extLst>
              </p:cNvPr>
              <p:cNvSpPr txBox="1"/>
              <p:nvPr/>
            </p:nvSpPr>
            <p:spPr>
              <a:xfrm>
                <a:off x="323272" y="1930402"/>
                <a:ext cx="12025744" cy="29623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b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đường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cong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40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4000" i="1"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4000" i="1"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4000" i="1"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4000" i="1"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4000" i="1"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4000" i="1"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4000" i="1"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4000" dirty="0"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cong</a:t>
                </a:r>
                <a:endParaRPr lang="en-US" sz="4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40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0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sz="40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40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40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US" sz="40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4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4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40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4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𝒙</m:t>
                      </m:r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40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0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40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40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4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254036A-E9BC-4934-9831-395F44A665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72" y="1930402"/>
                <a:ext cx="12025744" cy="2962349"/>
              </a:xfrm>
              <a:prstGeom prst="rect">
                <a:avLst/>
              </a:prstGeom>
              <a:blipFill>
                <a:blip r:embed="rId3"/>
                <a:stretch>
                  <a:fillRect l="-1774" t="-2469" r="-29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9693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BAB44BC-5A4D-428A-A1F3-999BD787013F}"/>
                  </a:ext>
                </a:extLst>
              </p:cNvPr>
              <p:cNvSpPr txBox="1"/>
              <p:nvPr/>
            </p:nvSpPr>
            <p:spPr>
              <a:xfrm>
                <a:off x="0" y="0"/>
                <a:ext cx="12025744" cy="7173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32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en-US" sz="32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 err="1">
                    <a:solidFill>
                      <a:srgbClr val="FF0000"/>
                    </a:solidFill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3200" b="1" dirty="0">
                  <a:solidFill>
                    <a:srgbClr val="FF0000"/>
                  </a:solidFill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85750" marR="0" indent="-285750" algn="just"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3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sz="3200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marR="0" indent="-285750" algn="just"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3200" b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 </a:t>
                </a:r>
                <a:r>
                  <a:rPr lang="en-US" sz="3200" b="1">
                    <a:solidFill>
                      <a:srgbClr val="FF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  <m:r>
                        <a:rPr lang="en-US" sz="3200" b="1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b="1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indent="-45720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3200" b="1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3200" b="1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3200" b="1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r>
                        <a:rPr lang="en-US" sz="32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BAB44BC-5A4D-428A-A1F3-999BD7870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025744" cy="7173887"/>
              </a:xfrm>
              <a:prstGeom prst="rect">
                <a:avLst/>
              </a:prstGeom>
              <a:blipFill>
                <a:blip r:embed="rId2"/>
                <a:stretch>
                  <a:fillRect l="-1267" t="-1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CD7E8F2-EAFE-83DB-F869-9DB7F15DE2BE}"/>
              </a:ext>
            </a:extLst>
          </p:cNvPr>
          <p:cNvCxnSpPr/>
          <p:nvPr/>
        </p:nvCxnSpPr>
        <p:spPr>
          <a:xfrm>
            <a:off x="960582" y="1865745"/>
            <a:ext cx="10972800" cy="0"/>
          </a:xfrm>
          <a:prstGeom prst="line">
            <a:avLst/>
          </a:prstGeom>
          <a:ln w="76200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663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1859ECE-A367-4B20-BCC7-BAC8EC61A341}"/>
              </a:ext>
            </a:extLst>
          </p:cNvPr>
          <p:cNvSpPr txBox="1"/>
          <p:nvPr/>
        </p:nvSpPr>
        <p:spPr>
          <a:xfrm>
            <a:off x="0" y="-28388"/>
            <a:ext cx="9438452" cy="3031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bấm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400" b="1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400" b="1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570 </a:t>
            </a:r>
            <a:endParaRPr lang="en-US" sz="2400" b="1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bấm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mode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TABLE)=&gt; f(X)=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‘=’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‘=’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‘=’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‘=’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F(X) 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calculator with a screen&#10;&#10;Description automatically generated with medium confidence">
            <a:extLst>
              <a:ext uri="{FF2B5EF4-FFF2-40B4-BE49-F238E27FC236}">
                <a16:creationId xmlns:a16="http://schemas.microsoft.com/office/drawing/2014/main" id="{1FBA4793-B22E-4B35-96D7-110E05CBE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1164" y="1487316"/>
            <a:ext cx="2327565" cy="50044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9EA750-8529-4E08-9745-67E20CB6D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545" y="5804632"/>
            <a:ext cx="5098473" cy="10533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F3CE37-F9FD-3FAD-7C04-4FD21EB42144}"/>
              </a:ext>
            </a:extLst>
          </p:cNvPr>
          <p:cNvSpPr txBox="1"/>
          <p:nvPr/>
        </p:nvSpPr>
        <p:spPr>
          <a:xfrm>
            <a:off x="102712" y="3149949"/>
            <a:ext cx="9264073" cy="26168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800100" marR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b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 với máy 580 </a:t>
            </a:r>
            <a:endParaRPr lang="en-US" sz="2400" b="1"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bấm menu </a:t>
            </a:r>
            <a: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24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TABLE)=&gt; f(X)= nhập đề ra ‘=’ </a:t>
            </a:r>
            <a:endParaRPr lang="en-US" sz="2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nhập giá trị của x số nhỏ nhất) ‘=’</a:t>
            </a:r>
            <a:endParaRPr lang="en-US" sz="2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</a:t>
            </a:r>
            <a: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nhập giá trị của x số lớn nhất) ‘=’</a:t>
            </a:r>
            <a:endParaRPr lang="en-US" sz="2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‘=’</a:t>
            </a:r>
            <a:endParaRPr lang="en-US" sz="2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 màn hình xuất hiện cột X và cột F(X) ta lấy các giá trị cần tìm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911138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4242582-D856-4F47-828C-6F3146BF90C4}"/>
                  </a:ext>
                </a:extLst>
              </p:cNvPr>
              <p:cNvSpPr txBox="1"/>
              <p:nvPr/>
            </p:nvSpPr>
            <p:spPr>
              <a:xfrm>
                <a:off x="0" y="83004"/>
                <a:ext cx="12330545" cy="21502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TẬP MẪU</a:t>
                </a:r>
                <a:r>
                  <a:rPr lang="en-US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tabLst>
                    <a:tab pos="171450" algn="l"/>
                  </a:tabLst>
                </a:pPr>
                <a:r>
                  <a:rPr lang="en-US" sz="32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</a:t>
                </a:r>
                <a:r>
                  <a:rPr lang="en-US" sz="3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tại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de-DE" sz="32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3200" i="1">
                            <a:solidFill>
                              <a:srgbClr val="FF0000"/>
                            </a:solidFill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200">
                            <a:solidFill>
                              <a:srgbClr val="FF0000"/>
                            </a:solidFill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vi-VN" sz="3200" i="1">
                            <a:solidFill>
                              <a:srgbClr val="FF0000"/>
                            </a:solidFill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  <m:r>
                      <a:rPr lang="de-DE" sz="32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4242582-D856-4F47-828C-6F3146BF90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3004"/>
                <a:ext cx="12330545" cy="2150204"/>
              </a:xfrm>
              <a:prstGeom prst="rect">
                <a:avLst/>
              </a:prstGeom>
              <a:blipFill>
                <a:blip r:embed="rId2"/>
                <a:stretch>
                  <a:fillRect l="-1236" t="-3409" b="-85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>
            <a:cxnSpLocks/>
          </p:cNvCxnSpPr>
          <p:nvPr/>
        </p:nvCxnSpPr>
        <p:spPr>
          <a:xfrm>
            <a:off x="332510" y="2775239"/>
            <a:ext cx="11309925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477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531912A-0F0A-41A7-A4A1-D984A1631624}"/>
                  </a:ext>
                </a:extLst>
              </p:cNvPr>
              <p:cNvSpPr txBox="1"/>
              <p:nvPr/>
            </p:nvSpPr>
            <p:spPr>
              <a:xfrm>
                <a:off x="112333" y="0"/>
                <a:ext cx="12034983" cy="963854"/>
              </a:xfrm>
              <a:prstGeom prst="rect">
                <a:avLst/>
              </a:prstGeom>
              <a:noFill/>
              <a:ln w="57150">
                <a:solidFill>
                  <a:srgbClr val="00B050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 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𝒇</m:t>
                      </m:r>
                      <m:d>
                        <m:dPr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</m:sSup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531912A-0F0A-41A7-A4A1-D984A16316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33" y="0"/>
                <a:ext cx="12034983" cy="963854"/>
              </a:xfrm>
              <a:prstGeom prst="rect">
                <a:avLst/>
              </a:prstGeom>
              <a:blipFill>
                <a:blip r:embed="rId2"/>
                <a:stretch>
                  <a:fillRect l="-806" t="-3593"/>
                </a:stretch>
              </a:blipFill>
              <a:ln w="5715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EC9D46D0-EF27-4975-9F1B-FFEA617EB0AF}"/>
                  </a:ext>
                </a:extLst>
              </p:cNvPr>
              <p:cNvSpPr txBox="1"/>
              <p:nvPr/>
            </p:nvSpPr>
            <p:spPr>
              <a:xfrm>
                <a:off x="15477" y="847642"/>
                <a:ext cx="12131839" cy="23438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sz="28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hàm:</a:t>
                </a:r>
                <a14:m>
                  <m:oMath xmlns:m="http://schemas.openxmlformats.org/officeDocument/2006/math">
                    <m:r>
                      <a:rPr lang="en-US" sz="2800" b="1" i="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</m:t>
                    </m:r>
                    <m:sSup>
                      <m:sSup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𝟔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endParaRPr lang="en-US" sz="2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>
                    <a:solidFill>
                      <a:srgbClr val="FF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⟺3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−6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=0⟺</m:t>
                    </m:r>
                    <m:d>
                      <m:dPr>
                        <m:begChr m:val="[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=0⟹</m:t>
                              </m:r>
                              <m:r>
                                <a:rPr lang="en-SG" sz="28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SG" sz="28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=2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=2⟹</m:t>
                              </m:r>
                              <m:r>
                                <a:rPr lang="en-SG" sz="28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SG" sz="28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=−2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EC9D46D0-EF27-4975-9F1B-FFEA617EB0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7" y="847642"/>
                <a:ext cx="12131839" cy="2343847"/>
              </a:xfrm>
              <a:prstGeom prst="rect">
                <a:avLst/>
              </a:prstGeom>
              <a:blipFill>
                <a:blip r:embed="rId3"/>
                <a:stretch>
                  <a:fillRect l="-1055" t="-3377" b="-67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3390827-857C-406A-B4D1-D1CEB001694B}"/>
                  </a:ext>
                </a:extLst>
              </p:cNvPr>
              <p:cNvSpPr txBox="1"/>
              <p:nvPr/>
            </p:nvSpPr>
            <p:spPr>
              <a:xfrm>
                <a:off x="15477" y="5042118"/>
                <a:ext cx="12034983" cy="18158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−∞;0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2;+∞</m:t>
                        </m:r>
                      </m:e>
                    </m:d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0;2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28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28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=0⟹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28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sz="28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=2⟹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𝐶𝑇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3390827-857C-406A-B4D1-D1CEB0016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7" y="5042118"/>
                <a:ext cx="12034983" cy="1815882"/>
              </a:xfrm>
              <a:prstGeom prst="rect">
                <a:avLst/>
              </a:prstGeom>
              <a:blipFill>
                <a:blip r:embed="rId4"/>
                <a:stretch>
                  <a:fillRect t="-3356" b="-83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BDA39436-012E-4CE2-B49A-F0AF51477C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333" y="3108543"/>
            <a:ext cx="10304954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7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:a16="http://schemas.microsoft.com/office/drawing/2014/main" id="{1248AB2C-39EF-42A8-9D51-5F266A5FE68F}"/>
              </a:ext>
            </a:extLst>
          </p:cNvPr>
          <p:cNvSpPr txBox="1"/>
          <p:nvPr/>
        </p:nvSpPr>
        <p:spPr>
          <a:xfrm>
            <a:off x="184726" y="294211"/>
            <a:ext cx="6096000" cy="1179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DB842110-CA5A-432B-B05B-67A5C904C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4" y="1781144"/>
            <a:ext cx="4991098" cy="146082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01AEF96-5898-4A7E-8F4C-A72E088E5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921" y="132771"/>
            <a:ext cx="5651479" cy="635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71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algn="just">
              <a:spcBef>
                <a:spcPts val="600"/>
              </a:spcBef>
              <a:spcAft>
                <a:spcPts val="0"/>
              </a:spcAft>
            </a:pPr>
            <a:r>
              <a:rPr lang="en-US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Tổng hợp nguyên câu</a:t>
            </a:r>
            <a:endParaRPr lang="en-US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4242582-D856-4F47-828C-6F3146BF90C4}"/>
                  </a:ext>
                </a:extLst>
              </p:cNvPr>
              <p:cNvSpPr txBox="1"/>
              <p:nvPr/>
            </p:nvSpPr>
            <p:spPr>
              <a:xfrm>
                <a:off x="176033" y="514826"/>
                <a:ext cx="5948219" cy="15604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1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</a:p>
              <a:p>
                <a:pPr marR="0" lvl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d>
                      <m:dPr>
                        <m:ctrlPr>
                          <a:rPr lang="en-US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e>
                    </m:d>
                    <m:r>
                      <a:rPr lang="en-US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dirty="0"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</a:p>
            </p:txBody>
          </p:sp>
        </mc:Choice>
        <mc:Fallback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4242582-D856-4F47-828C-6F3146BF90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033" y="514826"/>
                <a:ext cx="5948219" cy="1560492"/>
              </a:xfrm>
              <a:prstGeom prst="rect">
                <a:avLst/>
              </a:prstGeom>
              <a:blipFill>
                <a:blip r:embed="rId2"/>
                <a:stretch>
                  <a:fillRect l="-922" t="-1563" b="-54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531912A-0F0A-41A7-A4A1-D984A1631624}"/>
                  </a:ext>
                </a:extLst>
              </p:cNvPr>
              <p:cNvSpPr txBox="1"/>
              <p:nvPr/>
            </p:nvSpPr>
            <p:spPr>
              <a:xfrm>
                <a:off x="286327" y="2044941"/>
                <a:ext cx="6096000" cy="6525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 )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𝒇</m:t>
                      </m:r>
                      <m:d>
                        <m:dPr>
                          <m:ctrlP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</m:sSup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531912A-0F0A-41A7-A4A1-D984A16316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327" y="2044941"/>
                <a:ext cx="6096000" cy="652551"/>
              </a:xfrm>
              <a:prstGeom prst="rect">
                <a:avLst/>
              </a:prstGeom>
              <a:blipFill>
                <a:blip r:embed="rId3"/>
                <a:stretch>
                  <a:fillRect l="-900" t="-4630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EC9D46D0-EF27-4975-9F1B-FFEA617EB0AF}"/>
                  </a:ext>
                </a:extLst>
              </p:cNvPr>
              <p:cNvSpPr txBox="1"/>
              <p:nvPr/>
            </p:nvSpPr>
            <p:spPr>
              <a:xfrm>
                <a:off x="17612" y="2614457"/>
                <a:ext cx="5948219" cy="15397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</a:t>
                </a:r>
                <a14:m>
                  <m:oMath xmlns:m="http://schemas.openxmlformats.org/officeDocument/2006/math">
                    <m:r>
                      <a:rPr lang="en-US" b="1" i="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: </m:t>
                    </m:r>
                    <m:sSup>
                      <m:sSupPr>
                        <m:ctrlP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−6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>
                    <a:solidFill>
                      <a:srgbClr val="FF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⟺3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−6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=0⟺</m:t>
                    </m:r>
                    <m:d>
                      <m:dPr>
                        <m:begChr m:val="["/>
                        <m:endChr m:val="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=0⟹</m:t>
                              </m:r>
                              <m:r>
                                <a:rPr lang="en-SG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SG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=2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=2⟹</m:t>
                              </m:r>
                              <m:r>
                                <a:rPr lang="en-SG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SG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=−2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EC9D46D0-EF27-4975-9F1B-FFEA617EB0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12" y="2614457"/>
                <a:ext cx="5948219" cy="1539717"/>
              </a:xfrm>
              <a:prstGeom prst="rect">
                <a:avLst/>
              </a:prstGeom>
              <a:blipFill>
                <a:blip r:embed="rId4"/>
                <a:stretch>
                  <a:fillRect l="-922" t="-2778" b="-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E8B8817-EF3E-4059-BE52-BC500B6FC948}"/>
              </a:ext>
            </a:extLst>
          </p:cNvPr>
          <p:cNvCxnSpPr>
            <a:cxnSpLocks/>
          </p:cNvCxnSpPr>
          <p:nvPr/>
        </p:nvCxnSpPr>
        <p:spPr>
          <a:xfrm>
            <a:off x="6271491" y="332509"/>
            <a:ext cx="0" cy="601066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3390827-857C-406A-B4D1-D1CEB001694B}"/>
                  </a:ext>
                </a:extLst>
              </p:cNvPr>
              <p:cNvSpPr txBox="1"/>
              <p:nvPr/>
            </p:nvSpPr>
            <p:spPr>
              <a:xfrm>
                <a:off x="5919967" y="241599"/>
                <a:ext cx="6096000" cy="13410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−∞;0</m:t>
                        </m:r>
                      </m:e>
                    </m:d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2;+∞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0;2</m:t>
                        </m:r>
                      </m:e>
                    </m:d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=0⟹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=2⟹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𝐶𝑇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3390827-857C-406A-B4D1-D1CEB0016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9967" y="241599"/>
                <a:ext cx="6096000" cy="1341008"/>
              </a:xfrm>
              <a:prstGeom prst="rect">
                <a:avLst/>
              </a:prstGeom>
              <a:blipFill>
                <a:blip r:embed="rId5"/>
                <a:stretch>
                  <a:fillRect t="-1364" b="-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>
            <a:extLst>
              <a:ext uri="{FF2B5EF4-FFF2-40B4-BE49-F238E27FC236}">
                <a16:creationId xmlns:a16="http://schemas.microsoft.com/office/drawing/2014/main" id="{1248AB2C-39EF-42A8-9D51-5F266A5FE68F}"/>
              </a:ext>
            </a:extLst>
          </p:cNvPr>
          <p:cNvSpPr txBox="1"/>
          <p:nvPr/>
        </p:nvSpPr>
        <p:spPr>
          <a:xfrm>
            <a:off x="6382326" y="1531884"/>
            <a:ext cx="6096000" cy="703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DB842110-CA5A-432B-B05B-67A5C904C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1582" y="2252199"/>
            <a:ext cx="4089399" cy="4836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01AEF96-5898-4A7E-8F4C-A72E088E5D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8344" y="2836838"/>
            <a:ext cx="3313545" cy="3727738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849745" y="1943917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BDA39436-012E-4CE2-B49A-F0AF51477C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472" y="4409599"/>
            <a:ext cx="521970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9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93111"/>
                <a:ext cx="12016508" cy="1088375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R="28829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vi-VN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mẫu: </a:t>
                </a:r>
                <a:r>
                  <a:rPr lang="vi-VN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de-DE" sz="32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hàm số 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r>
                  <a:rPr lang="vi-VN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vi-VN" sz="32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ó</a:t>
                </a:r>
                <a:r>
                  <a:rPr lang="de-DE" sz="32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đồ thị </a:t>
                </a:r>
                <a:r>
                  <a:rPr lang="vi-VN" sz="32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</a:t>
                </a:r>
                <a:endParaRPr lang="en-US" sz="32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vi-VN" sz="320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</a:t>
                </a:r>
                <a:r>
                  <a:rPr lang="de-DE" sz="320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iết phương trình tiếp tuyến của đường cong (C) tại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DE" sz="3200" smtClean="0">
                        <a:solidFill>
                          <a:srgbClr val="FF0000"/>
                        </a:solidFill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3200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200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vi-VN" sz="3200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  <m:r>
                      <a:rPr lang="de-DE" sz="3200">
                        <a:solidFill>
                          <a:srgbClr val="FF0000"/>
                        </a:solidFill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200">
                  <a:highlight>
                    <a:srgbClr val="FFFF00"/>
                  </a:highlight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93111"/>
                <a:ext cx="12016508" cy="1088375"/>
              </a:xfrm>
              <a:prstGeom prst="rect">
                <a:avLst/>
              </a:prstGeom>
              <a:blipFill>
                <a:blip r:embed="rId3"/>
                <a:stretch>
                  <a:fillRect l="-957" t="-3125" b="-10938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02C7F1D-BEA6-EA03-89FD-702E63C26F56}"/>
                  </a:ext>
                </a:extLst>
              </p:cNvPr>
              <p:cNvSpPr txBox="1"/>
              <p:nvPr/>
            </p:nvSpPr>
            <p:spPr>
              <a:xfrm>
                <a:off x="0" y="1181486"/>
                <a:ext cx="12016507" cy="46397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ta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𝑀</m:t>
                    </m:r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3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b>
                      <m:sSub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0</m:t>
                    </m:r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−6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</m:d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=3.</m:t>
                      </m:r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−6.</m:t>
                      </m:r>
                      <m:r>
                        <a:rPr lang="en-US" sz="3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1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</m:oMath>
                  </m:oMathPara>
                </a14:m>
                <a:endParaRPr lang="en-US" sz="320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914400" marR="0" indent="-457200" algn="l"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3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−0=−3</m:t>
                      </m:r>
                      <m:d>
                        <m:d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=−3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3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=−3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endParaRPr lang="en-US" sz="3200"/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02C7F1D-BEA6-EA03-89FD-702E63C26F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181486"/>
                <a:ext cx="12016507" cy="4639732"/>
              </a:xfrm>
              <a:prstGeom prst="rect">
                <a:avLst/>
              </a:prstGeom>
              <a:blipFill>
                <a:blip r:embed="rId4"/>
                <a:stretch>
                  <a:fillRect l="-1319" t="-1840" b="-30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0203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4242582-D856-4F47-828C-6F3146BF90C4}"/>
                  </a:ext>
                </a:extLst>
              </p:cNvPr>
              <p:cNvSpPr txBox="1"/>
              <p:nvPr/>
            </p:nvSpPr>
            <p:spPr>
              <a:xfrm>
                <a:off x="-1" y="-16841"/>
                <a:ext cx="12265891" cy="15808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32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 MẪU</a:t>
                </a:r>
                <a:r>
                  <a:rPr lang="en-US" sz="32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fr-FR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4242582-D856-4F47-828C-6F3146BF90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-16841"/>
                <a:ext cx="12265891" cy="1580817"/>
              </a:xfrm>
              <a:prstGeom prst="rect">
                <a:avLst/>
              </a:prstGeom>
              <a:blipFill>
                <a:blip r:embed="rId2"/>
                <a:stretch>
                  <a:fillRect l="-1243" t="-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>
            <a:cxnSpLocks/>
          </p:cNvCxnSpPr>
          <p:nvPr/>
        </p:nvCxnSpPr>
        <p:spPr>
          <a:xfrm>
            <a:off x="429490" y="1725826"/>
            <a:ext cx="10969099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DBE851A-3927-4402-9A41-B0B7ECA3A5D4}"/>
                  </a:ext>
                </a:extLst>
              </p:cNvPr>
              <p:cNvSpPr txBox="1"/>
              <p:nvPr/>
            </p:nvSpPr>
            <p:spPr>
              <a:xfrm>
                <a:off x="189345" y="1725826"/>
                <a:ext cx="11719873" cy="51321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ta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𝑀</m:t>
                    </m:r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3; 2</m:t>
                        </m:r>
                      </m:e>
                    </m:d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=3; </m:t>
                    </m:r>
                    <m:sSub>
                      <m:sSub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−6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=3.</m:t>
                      </m:r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−6.3=9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𝒇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sz="32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𝟎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−2=9</m:t>
                      </m:r>
                      <m:d>
                        <m:d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−27+2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−25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Vậy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cần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=9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−25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DBE851A-3927-4402-9A41-B0B7ECA3A5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345" y="1725826"/>
                <a:ext cx="11719873" cy="5132174"/>
              </a:xfrm>
              <a:prstGeom prst="rect">
                <a:avLst/>
              </a:prstGeom>
              <a:blipFill>
                <a:blip r:embed="rId3"/>
                <a:stretch>
                  <a:fillRect l="-1352" t="-1663" b="-28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105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062929"/>
                <a:ext cx="12016508" cy="3214213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de-DE" sz="36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Câu 2: </a:t>
                </a: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Cho hàm số  </a:t>
                </a:r>
                <a14:m>
                  <m:oMath xmlns:m="http://schemas.openxmlformats.org/officeDocument/2006/math"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</m:t>
                    </m:r>
                    <m:sSup>
                      <m:sSupPr>
                        <m:ctrlP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có đồ thị </a:t>
                </a:r>
                <a:r>
                  <a:rPr lang="vi-VN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</a:pP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 sát sự biến thiên và vẽ đồ thị </a:t>
                </a:r>
                <a:r>
                  <a:rPr lang="vi-VN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 </a:t>
                </a: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 số .                               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50000"/>
                  </a:lnSpc>
                  <a:buFont typeface="+mj-lt"/>
                  <a:buAutoNum type="alphaLcParenR"/>
                </a:pPr>
                <a:r>
                  <a:rPr lang="vi-VN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</a:t>
                </a:r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iết phương trình tiếp tuyến của đường cong (C) tại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DE" sz="360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de-DE" sz="36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de-DE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</m:d>
                    <m:r>
                      <a:rPr lang="de-DE" sz="36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062929"/>
                <a:ext cx="12016508" cy="3214213"/>
              </a:xfrm>
              <a:prstGeom prst="rect">
                <a:avLst/>
              </a:prstGeom>
              <a:blipFill>
                <a:blip r:embed="rId3"/>
                <a:stretch>
                  <a:fillRect l="-1058" t="-555" r="-7607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2285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E8B8817-EF3E-4059-BE52-BC500B6FC948}"/>
              </a:ext>
            </a:extLst>
          </p:cNvPr>
          <p:cNvCxnSpPr>
            <a:cxnSpLocks/>
          </p:cNvCxnSpPr>
          <p:nvPr/>
        </p:nvCxnSpPr>
        <p:spPr>
          <a:xfrm>
            <a:off x="6003633" y="554182"/>
            <a:ext cx="0" cy="601066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258607" y="1662639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13B0A6E-EE3E-41A3-A469-053B181A428C}"/>
                  </a:ext>
                </a:extLst>
              </p:cNvPr>
              <p:cNvSpPr txBox="1"/>
              <p:nvPr/>
            </p:nvSpPr>
            <p:spPr>
              <a:xfrm>
                <a:off x="73723" y="175080"/>
                <a:ext cx="6096000" cy="11621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sz="23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3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3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3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3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23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3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3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3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3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3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buFont typeface="+mj-lt"/>
                  <a:buAutoNum type="alphaLcParenR"/>
                  <a:tabLst>
                    <a:tab pos="171450" algn="l"/>
                  </a:tabLst>
                </a:pPr>
                <a:r>
                  <a:rPr lang="en-US" sz="23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 </a:t>
                </a:r>
                <a:r>
                  <a:rPr lang="en-US" sz="2300" b="1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3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Khảo sát sự biến thiên và vẽ đồ thị (C) của hàm </a:t>
                </a:r>
                <a:endParaRPr lang="en-US" sz="23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13B0A6E-EE3E-41A3-A469-053B181A42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23" y="175080"/>
                <a:ext cx="6096000" cy="1162178"/>
              </a:xfrm>
              <a:prstGeom prst="rect">
                <a:avLst/>
              </a:prstGeom>
              <a:blipFill>
                <a:blip r:embed="rId2"/>
                <a:stretch>
                  <a:fillRect l="-1400" t="-3684" b="-11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9817797-7CDC-4A27-AFF7-40C6C74569F1}"/>
                  </a:ext>
                </a:extLst>
              </p:cNvPr>
              <p:cNvSpPr txBox="1"/>
              <p:nvPr/>
            </p:nvSpPr>
            <p:spPr>
              <a:xfrm>
                <a:off x="41562" y="1759681"/>
                <a:ext cx="6562435" cy="2295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3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sz="23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sz="23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3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 </a:t>
                </a:r>
                <a14:m>
                  <m:oMath xmlns:m="http://schemas.openxmlformats.org/officeDocument/2006/math">
                    <m:r>
                      <a:rPr lang="en-US" sz="2300" b="1" i="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:</m:t>
                    </m:r>
                    <m:sSup>
                      <m:sSupPr>
                        <m:ctrlP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300" b="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3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−3</m:t>
                    </m:r>
                    <m:sSup>
                      <m:sSupPr>
                        <m:ctrlPr>
                          <a:rPr lang="en-US" sz="23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3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3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3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endParaRPr lang="en-US" sz="23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300" b="1">
                    <a:solidFill>
                      <a:srgbClr val="FF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3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3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3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3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⟺−3</m:t>
                    </m:r>
                    <m:sSup>
                      <m:sSupPr>
                        <m:ctrlP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3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+3=0</m:t>
                    </m:r>
                  </m:oMath>
                </a14:m>
                <a:endParaRPr lang="en-US" sz="230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3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23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23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=−1⇒</m:t>
                                </m:r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=−2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=1⇒</m:t>
                                </m:r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23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23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9817797-7CDC-4A27-AFF7-40C6C74569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2" y="1759681"/>
                <a:ext cx="6562435" cy="2295757"/>
              </a:xfrm>
              <a:prstGeom prst="rect">
                <a:avLst/>
              </a:prstGeom>
              <a:blipFill>
                <a:blip r:embed="rId3"/>
                <a:stretch>
                  <a:fillRect l="-1394" t="-2660" b="-5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D47B804E-0068-4982-986C-7F3818828F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23" y="4408355"/>
            <a:ext cx="5763822" cy="209035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DB85BAB-BDAA-4F40-BC89-8E1969B24265}"/>
                  </a:ext>
                </a:extLst>
              </p:cNvPr>
              <p:cNvSpPr txBox="1"/>
              <p:nvPr/>
            </p:nvSpPr>
            <p:spPr>
              <a:xfrm>
                <a:off x="5920510" y="113310"/>
                <a:ext cx="6308405" cy="29089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23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3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(-1; 1); </a:t>
                </a:r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23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3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14:m>
                  <m:oMath xmlns:m="http://schemas.openxmlformats.org/officeDocument/2006/math">
                    <m:r>
                      <a:rPr lang="en-US" sz="23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ctrlP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−∞;−1</m:t>
                        </m:r>
                      </m:e>
                    </m:d>
                    <m:r>
                      <a:rPr lang="en-US" sz="23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3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1;+∞</m:t>
                        </m:r>
                      </m:e>
                    </m:d>
                  </m:oMath>
                </a14:m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3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3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(1;2)</m:t>
                    </m:r>
                  </m:oMath>
                </a14:m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3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(−1; −2)</m:t>
                    </m:r>
                  </m:oMath>
                </a14:m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3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3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3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3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3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3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DB85BAB-BDAA-4F40-BC89-8E1969B242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510" y="113310"/>
                <a:ext cx="6308405" cy="2908938"/>
              </a:xfrm>
              <a:prstGeom prst="rect">
                <a:avLst/>
              </a:prstGeom>
              <a:blipFill>
                <a:blip r:embed="rId5"/>
                <a:stretch>
                  <a:fillRect l="-1449" t="-1048" r="-97" b="-35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199E3D3A-8010-4F65-98F2-75A060CE78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7581" y="2692448"/>
            <a:ext cx="5449060" cy="676369"/>
          </a:xfrm>
          <a:prstGeom prst="rect">
            <a:avLst/>
          </a:prstGeom>
        </p:spPr>
      </p:pic>
      <p:pic>
        <p:nvPicPr>
          <p:cNvPr id="25" name="Picture 24" descr="Chart, line chart&#10;&#10;Description automatically generated">
            <a:extLst>
              <a:ext uri="{FF2B5EF4-FFF2-40B4-BE49-F238E27FC236}">
                <a16:creationId xmlns:a16="http://schemas.microsoft.com/office/drawing/2014/main" id="{A48357D7-4813-4580-8D9D-9E70A8D120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727" y="3644841"/>
            <a:ext cx="3421593" cy="2992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870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>
            <a:cxnSpLocks/>
          </p:cNvCxnSpPr>
          <p:nvPr/>
        </p:nvCxnSpPr>
        <p:spPr>
          <a:xfrm>
            <a:off x="886690" y="1586783"/>
            <a:ext cx="10418619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13B0A6E-EE3E-41A3-A469-053B181A428C}"/>
                  </a:ext>
                </a:extLst>
              </p:cNvPr>
              <p:cNvSpPr txBox="1"/>
              <p:nvPr/>
            </p:nvSpPr>
            <p:spPr>
              <a:xfrm>
                <a:off x="36943" y="0"/>
                <a:ext cx="11684000" cy="13947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</m:t>
                    </m:r>
                  </m:oMath>
                </a14:m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171450" algn="l"/>
                  </a:tabLs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171450" algn="l"/>
                  </a:tabLs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𝑴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;−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13B0A6E-EE3E-41A3-A469-053B181A42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43" y="0"/>
                <a:ext cx="11684000" cy="1394741"/>
              </a:xfrm>
              <a:prstGeom prst="rect">
                <a:avLst/>
              </a:prstGeom>
              <a:blipFill>
                <a:blip r:embed="rId2"/>
                <a:stretch>
                  <a:fillRect l="-1043" t="-3493" b="-113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A0EA98F-5B67-4A8F-A113-A15060A4D080}"/>
                  </a:ext>
                </a:extLst>
              </p:cNvPr>
              <p:cNvSpPr txBox="1"/>
              <p:nvPr/>
            </p:nvSpPr>
            <p:spPr>
              <a:xfrm>
                <a:off x="332506" y="1589968"/>
                <a:ext cx="11092873" cy="548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A0EA98F-5B67-4A8F-A113-A15060A4D0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6" y="1589968"/>
                <a:ext cx="11092873" cy="548099"/>
              </a:xfrm>
              <a:prstGeom prst="rect">
                <a:avLst/>
              </a:prstGeom>
              <a:blipFill>
                <a:blip r:embed="rId3"/>
                <a:stretch>
                  <a:fillRect l="-1154" t="-7778" b="-3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F849131-52C3-4088-9928-D01CE0B8F55D}"/>
                  </a:ext>
                </a:extLst>
              </p:cNvPr>
              <p:cNvSpPr txBox="1"/>
              <p:nvPr/>
            </p:nvSpPr>
            <p:spPr>
              <a:xfrm>
                <a:off x="203200" y="2138067"/>
                <a:ext cx="11102109" cy="43191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166688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𝑀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=&gt;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1; 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</a:p>
              <a:p>
                <a:pPr marL="176213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=−3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</m:d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8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(−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  <m:r>
                            <a:rPr lang="en-US" sz="28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indent="-166688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80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−(−2)=0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−(−1)</m:t>
                          </m:r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288290" indent="360045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=−2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288290" indent="360045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Vậy phương trình của tiếp tuyến đường cong cần tìm là: y = -2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F849131-52C3-4088-9928-D01CE0B8F5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2138067"/>
                <a:ext cx="11102109" cy="4319131"/>
              </a:xfrm>
              <a:prstGeom prst="rect">
                <a:avLst/>
              </a:prstGeom>
              <a:blipFill>
                <a:blip r:embed="rId4"/>
                <a:stretch>
                  <a:fillRect t="-989" b="-31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209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21672" y="-11981"/>
            <a:ext cx="9319492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TƯƠNG TỰ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>
            <a:cxnSpLocks/>
          </p:cNvCxnSpPr>
          <p:nvPr/>
        </p:nvCxnSpPr>
        <p:spPr>
          <a:xfrm>
            <a:off x="886690" y="1993183"/>
            <a:ext cx="10418619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13B0A6E-EE3E-41A3-A469-053B181A428C}"/>
                  </a:ext>
                </a:extLst>
              </p:cNvPr>
              <p:cNvSpPr txBox="1"/>
              <p:nvPr/>
            </p:nvSpPr>
            <p:spPr>
              <a:xfrm>
                <a:off x="221672" y="440764"/>
                <a:ext cx="11684000" cy="13947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  <a:tabLst>
                    <a:tab pos="171450" algn="l"/>
                  </a:tabLst>
                </a:pP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</m:t>
                    </m:r>
                  </m:oMath>
                </a14:m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171450" algn="l"/>
                  </a:tabLs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171450" algn="l"/>
                  </a:tabLs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𝑨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13B0A6E-EE3E-41A3-A469-053B181A42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672" y="440764"/>
                <a:ext cx="11684000" cy="1394741"/>
              </a:xfrm>
              <a:prstGeom prst="rect">
                <a:avLst/>
              </a:prstGeom>
              <a:blipFill>
                <a:blip r:embed="rId2"/>
                <a:stretch>
                  <a:fillRect l="-1043" t="-3493" b="-113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A0EA98F-5B67-4A8F-A113-A15060A4D080}"/>
                  </a:ext>
                </a:extLst>
              </p:cNvPr>
              <p:cNvSpPr txBox="1"/>
              <p:nvPr/>
            </p:nvSpPr>
            <p:spPr>
              <a:xfrm>
                <a:off x="332507" y="2146481"/>
                <a:ext cx="11092873" cy="548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highlight>
                          <a:srgbClr val="FFFF00"/>
                        </a:highligh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𝑨</m:t>
                    </m:r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lang="en-US" sz="2800" dirty="0"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A0EA98F-5B67-4A8F-A113-A15060A4D0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7" y="2146481"/>
                <a:ext cx="11092873" cy="548099"/>
              </a:xfrm>
              <a:prstGeom prst="rect">
                <a:avLst/>
              </a:prstGeom>
              <a:blipFill>
                <a:blip r:embed="rId3"/>
                <a:stretch>
                  <a:fillRect l="-1154" t="-6667" b="-3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F849131-52C3-4088-9928-D01CE0B8F55D}"/>
                  </a:ext>
                </a:extLst>
              </p:cNvPr>
              <p:cNvSpPr txBox="1"/>
              <p:nvPr/>
            </p:nvSpPr>
            <p:spPr>
              <a:xfrm>
                <a:off x="332507" y="2717649"/>
                <a:ext cx="11102109" cy="43191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166688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1;2</m:t>
                        </m:r>
                      </m:e>
                    </m:d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=&gt;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=1; 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</a:p>
              <a:p>
                <a:pPr marL="176213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=−3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</m:d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.1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indent="-166688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−2=0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288290" indent="360045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288290" indent="360045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F849131-52C3-4088-9928-D01CE0B8F5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7" y="2717649"/>
                <a:ext cx="11102109" cy="4319131"/>
              </a:xfrm>
              <a:prstGeom prst="rect">
                <a:avLst/>
              </a:prstGeom>
              <a:blipFill>
                <a:blip r:embed="rId4"/>
                <a:stretch>
                  <a:fillRect t="-9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107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062929"/>
                <a:ext cx="12016508" cy="3390928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R="288290" algn="just">
                  <a:lnSpc>
                    <a:spcPct val="150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Câu 1: </a:t>
                </a:r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de-DE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hàm số  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vi-VN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ó</a:t>
                </a:r>
                <a:r>
                  <a:rPr lang="de-DE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đồ thị </a:t>
                </a:r>
                <a:r>
                  <a:rPr lang="vi-VN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</a:t>
                </a:r>
                <a:endParaRPr lang="en-US" sz="3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l">
                  <a:lnSpc>
                    <a:spcPct val="150000"/>
                  </a:lnSpc>
                  <a:spcBef>
                    <a:spcPts val="3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de-DE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 sát sự biến thiên và vẽ đồ thị </a:t>
                </a:r>
                <a:r>
                  <a:rPr lang="vi-VN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 </a:t>
                </a:r>
                <a:r>
                  <a:rPr lang="de-DE" sz="36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 số.                               </a:t>
                </a:r>
                <a:endParaRPr lang="en-US" sz="3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50000"/>
                  </a:lnSpc>
                  <a:buFont typeface="+mj-lt"/>
                  <a:buAutoNum type="alphaLcParenR"/>
                </a:pPr>
                <a:r>
                  <a:rPr lang="vi-VN" sz="3600">
                    <a:effectLst/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</a:t>
                </a:r>
                <a:r>
                  <a:rPr lang="de-DE" sz="3600">
                    <a:effectLst/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iết phương trình tiếp tuyến của đường cong (C) tại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DE" sz="3600">
                        <a:effectLst/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600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vi-VN" sz="3600" i="1">
                            <a:effectLst/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  <m:r>
                      <a:rPr lang="de-DE" sz="3600">
                        <a:effectLst/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60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062929"/>
                <a:ext cx="12016508" cy="3390928"/>
              </a:xfrm>
              <a:prstGeom prst="rect">
                <a:avLst/>
              </a:prstGeom>
              <a:blipFill>
                <a:blip r:embed="rId3"/>
                <a:stretch>
                  <a:fillRect l="-1058" r="-6700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6707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062929"/>
                <a:ext cx="12016508" cy="3214213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de-DE" sz="36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Câu 2: </a:t>
                </a: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Cho hàm số  </a:t>
                </a:r>
                <a14:m>
                  <m:oMath xmlns:m="http://schemas.openxmlformats.org/officeDocument/2006/math"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</m:t>
                    </m:r>
                    <m:sSup>
                      <m:sSupPr>
                        <m:ctrlP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có đồ thị </a:t>
                </a:r>
                <a:r>
                  <a:rPr lang="vi-VN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</a:pP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Khảo sát sự biến thiên và vẽ đồ thị </a:t>
                </a:r>
                <a:r>
                  <a:rPr lang="vi-VN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(C) </a:t>
                </a: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 số .                               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50000"/>
                  </a:lnSpc>
                  <a:buFont typeface="+mj-lt"/>
                  <a:buAutoNum type="alphaLcParenR"/>
                </a:pPr>
                <a:r>
                  <a:rPr lang="vi-VN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</a:t>
                </a:r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iết phương trình tiếp tuyến của đường cong (C) tại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DE" sz="3600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de-DE" sz="3600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de-DE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</m:d>
                    <m:r>
                      <a:rPr lang="de-DE" sz="3600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062929"/>
                <a:ext cx="12016508" cy="3214213"/>
              </a:xfrm>
              <a:prstGeom prst="rect">
                <a:avLst/>
              </a:prstGeom>
              <a:blipFill>
                <a:blip r:embed="rId3"/>
                <a:stretch>
                  <a:fillRect l="-1058" t="-555" r="-7607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70888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062929"/>
                <a:ext cx="12016508" cy="3774367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L="457200">
                  <a:lnSpc>
                    <a:spcPct val="115000"/>
                  </a:lnSpc>
                  <a:spcBef>
                    <a:spcPts val="300"/>
                  </a:spcBef>
                  <a:tabLst>
                    <a:tab pos="228600" algn="l"/>
                  </a:tabLst>
                </a:pPr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de-DE" sz="36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3:</a:t>
                </a: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Cho hàm số </a:t>
                </a:r>
                <a14:m>
                  <m:oMath xmlns:m="http://schemas.openxmlformats.org/officeDocument/2006/math">
                    <m:r>
                      <a:rPr lang="de-DE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𝒇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lang="vi-VN" sz="36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</m:t>
                    </m:r>
                  </m:oMath>
                </a14:m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có đồ thị (C).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Khảo sát sự biến thiên và vẽ đồ thị (C) của hàm số trên;</a:t>
                </a:r>
                <a:endParaRPr lang="en-US" sz="3600">
                  <a:latin typeface="Times New Roman" panose="02020603050405020304" pitchFamily="18" charset="0"/>
                  <a:ea typeface="Yu Mincho" panose="02020400000000000000" pitchFamily="18" charset="-128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Viết phương trình tiếp tuyến của đường cong (C) tại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de-DE" sz="3600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M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600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1;</m:t>
                        </m:r>
                        <m:r>
                          <a:rPr lang="de-DE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de-DE" sz="3600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 2</m:t>
                        </m:r>
                      </m:e>
                    </m:d>
                    <m:r>
                      <a:rPr lang="de-DE" sz="3600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600">
                  <a:latin typeface="Times New Roman" panose="02020603050405020304" pitchFamily="18" charset="0"/>
                  <a:ea typeface="Yu Mincho" panose="02020400000000000000" pitchFamily="18" charset="-128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062929"/>
                <a:ext cx="12016508" cy="3774367"/>
              </a:xfrm>
              <a:prstGeom prst="rect">
                <a:avLst/>
              </a:prstGeom>
              <a:blipFill>
                <a:blip r:embed="rId3"/>
                <a:stretch>
                  <a:fillRect l="-1058" t="-474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5175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062929"/>
                <a:ext cx="12016508" cy="3412537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ts val="600"/>
                  </a:spcBef>
                  <a:tabLst>
                    <a:tab pos="228600" algn="l"/>
                  </a:tabLst>
                </a:pPr>
                <a:r>
                  <a:rPr lang="vi-VN" sz="36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de-DE" sz="36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4:</a:t>
                </a:r>
                <a:r>
                  <a:rPr lang="de-DE" sz="36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Cho hàm số </a:t>
                </a:r>
                <a14:m>
                  <m:oMath xmlns:m="http://schemas.openxmlformats.org/officeDocument/2006/math">
                    <m:r>
                      <a:rPr lang="vi-VN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de-DE" sz="36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vi-VN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de-DE" sz="3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có đồ thị (C).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80340">
                  <a:lnSpc>
                    <a:spcPct val="150000"/>
                  </a:lnSpc>
                  <a:spcBef>
                    <a:spcPts val="300"/>
                  </a:spcBef>
                  <a:tabLst>
                    <a:tab pos="228600" algn="l"/>
                  </a:tabLst>
                </a:pPr>
                <a:r>
                  <a:rPr lang="vi-VN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        a) </a:t>
                </a:r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Khảo sát sự biến thiên và vẽ đồ thị (C) của hàm số trên;</a:t>
                </a:r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Bef>
                    <a:spcPts val="300"/>
                  </a:spcBef>
                  <a:tabLst>
                    <a:tab pos="228600" algn="l"/>
                  </a:tabLst>
                </a:pPr>
                <a:r>
                  <a:rPr lang="vi-VN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             b)</a:t>
                </a:r>
                <a:r>
                  <a:rPr lang="de-DE" sz="36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Viết phương trình tiếp tuyến của đường cong (C) tại điểm </a:t>
                </a:r>
                <a14:m>
                  <m:oMath xmlns:m="http://schemas.openxmlformats.org/officeDocument/2006/math">
                    <m:r>
                      <a:rPr lang="vi-VN" sz="3600" i="1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𝑁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de-DE" sz="36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−2; −1</m:t>
                        </m:r>
                      </m:e>
                    </m:d>
                    <m:r>
                      <a:rPr lang="de-DE" sz="3600" i="1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6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062929"/>
                <a:ext cx="12016508" cy="3412537"/>
              </a:xfrm>
              <a:prstGeom prst="rect">
                <a:avLst/>
              </a:prstGeom>
              <a:blipFill>
                <a:blip r:embed="rId3"/>
                <a:stretch>
                  <a:fillRect l="-1209" r="-554" b="-4363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19178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5B40EDA-C2D3-426C-8C47-B8168E672189}"/>
                  </a:ext>
                </a:extLst>
              </p:cNvPr>
              <p:cNvSpPr txBox="1"/>
              <p:nvPr/>
            </p:nvSpPr>
            <p:spPr>
              <a:xfrm>
                <a:off x="3066473" y="974209"/>
                <a:ext cx="8672943" cy="211269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1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−3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+1    </m:t>
                    </m:r>
                  </m:oMath>
                </a14:m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a).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b).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𝑁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2400" b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en-US" sz="2400" b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5B40EDA-C2D3-426C-8C47-B8168E6721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6473" y="974209"/>
                <a:ext cx="8672943" cy="2112694"/>
              </a:xfrm>
              <a:prstGeom prst="rect">
                <a:avLst/>
              </a:prstGeom>
              <a:blipFill>
                <a:blip r:embed="rId2"/>
                <a:stretch>
                  <a:fillRect l="-1054" t="-11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17A7625-A3D7-4633-A4C0-7B0A90A84D18}"/>
                  </a:ext>
                </a:extLst>
              </p:cNvPr>
              <p:cNvSpPr txBox="1"/>
              <p:nvPr/>
            </p:nvSpPr>
            <p:spPr>
              <a:xfrm>
                <a:off x="3066473" y="3287872"/>
                <a:ext cx="8340429" cy="1809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28829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−4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Viết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tiếp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tuyến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đường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cong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tại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điểm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2400" b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−4</m:t>
                        </m:r>
                      </m:e>
                    </m:d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17A7625-A3D7-4633-A4C0-7B0A90A84D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6473" y="3287872"/>
                <a:ext cx="8340429" cy="1809726"/>
              </a:xfrm>
              <a:prstGeom prst="rect">
                <a:avLst/>
              </a:prstGeom>
              <a:blipFill>
                <a:blip r:embed="rId3"/>
                <a:stretch>
                  <a:fillRect l="-1096" t="-13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E6E6DC09-09FA-49AF-9A83-04E865384FA0}"/>
              </a:ext>
            </a:extLst>
          </p:cNvPr>
          <p:cNvSpPr txBox="1"/>
          <p:nvPr/>
        </p:nvSpPr>
        <p:spPr>
          <a:xfrm>
            <a:off x="129310" y="3238628"/>
            <a:ext cx="264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ctr">
              <a:spcBef>
                <a:spcPts val="30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5833B0E-E5B1-4B6F-9AED-9A26E1D215C5}"/>
              </a:ext>
            </a:extLst>
          </p:cNvPr>
          <p:cNvCxnSpPr/>
          <p:nvPr/>
        </p:nvCxnSpPr>
        <p:spPr>
          <a:xfrm>
            <a:off x="2918691" y="711200"/>
            <a:ext cx="0" cy="536632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96395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115454" y="1828801"/>
            <a:ext cx="11961091" cy="117955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n-US" sz="32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2: </a:t>
            </a:r>
            <a:r>
              <a:rPr lang="vi-VN" sz="32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TÌM GIÁ TRỊ LỚN NHẤT VÀ GIÁ TRỊ NHỎ NHẤT TRÊN ĐOẠN [A; B]</a:t>
            </a:r>
            <a:endParaRPr lang="en-US" sz="320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402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EE68940-3955-40E7-A2CA-70A6639977D9}"/>
                  </a:ext>
                </a:extLst>
              </p:cNvPr>
              <p:cNvSpPr txBox="1"/>
              <p:nvPr/>
            </p:nvSpPr>
            <p:spPr>
              <a:xfrm>
                <a:off x="73889" y="49426"/>
                <a:ext cx="12118111" cy="1082091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 pháp giải: 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lớn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nhỏ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endParaRPr lang="en-US" sz="28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[a; b]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EE68940-3955-40E7-A2CA-70A6639977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89" y="49426"/>
                <a:ext cx="12118111" cy="1082091"/>
              </a:xfrm>
              <a:prstGeom prst="rect">
                <a:avLst/>
              </a:prstGeom>
              <a:blipFill>
                <a:blip r:embed="rId2"/>
                <a:stretch>
                  <a:fillRect l="-1006" t="-3371" b="-146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B415CE-2167-4323-A9E0-781B1D50E506}"/>
                  </a:ext>
                </a:extLst>
              </p:cNvPr>
              <p:cNvSpPr txBox="1"/>
              <p:nvPr/>
            </p:nvSpPr>
            <p:spPr>
              <a:xfrm>
                <a:off x="73889" y="1197059"/>
                <a:ext cx="11637818" cy="44911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 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TXĐ: D = R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 Đạo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ho</m:t>
                    </m:r>
                    <m:r>
                      <a:rPr lang="en-US" sz="28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….</m:t>
                    </m:r>
                  </m:oMath>
                </a14:m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thỏa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mãn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[a; b] hay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…….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lưu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ý: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những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x </a:t>
                </a:r>
                <a:r>
                  <a:rPr lang="en-US" sz="2800" i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thỏa</a:t>
                </a:r>
                <a:r>
                  <a:rPr lang="en-US" sz="2800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mãn</a:t>
                </a:r>
                <a:r>
                  <a:rPr lang="en-US" sz="2800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[a; b])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Kết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luận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GTLN – GTNN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28829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M=</a:t>
                </a:r>
                <a:r>
                  <a:rPr lang="en-US" sz="2800" b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𝐦𝐚𝐱</m:t>
                            </m:r>
                          </m:e>
                          <m:lim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[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;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𝒃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]</m:t>
                            </m:r>
                          </m:lim>
                        </m:limLow>
                      </m:fName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=?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ạ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=….;    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𝒎</m:t>
                    </m:r>
                    <m:r>
                      <a:rPr lang="en-US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𝐦𝐢𝐧</m:t>
                            </m:r>
                          </m:e>
                          <m:lim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[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;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𝒃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]</m:t>
                            </m:r>
                          </m:lim>
                        </m:limLow>
                      </m:fName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=?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Tại x=…..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B415CE-2167-4323-A9E0-781B1D50E5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89" y="1197059"/>
                <a:ext cx="11637818" cy="4491166"/>
              </a:xfrm>
              <a:prstGeom prst="rect">
                <a:avLst/>
              </a:prstGeom>
              <a:blipFill>
                <a:blip r:embed="rId3"/>
                <a:stretch>
                  <a:fillRect l="-1048" t="-814" r="-1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74689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62280AC-BC42-4911-8678-0E88C4973580}"/>
                  </a:ext>
                </a:extLst>
              </p:cNvPr>
              <p:cNvSpPr txBox="1"/>
              <p:nvPr/>
            </p:nvSpPr>
            <p:spPr>
              <a:xfrm>
                <a:off x="147779" y="60104"/>
                <a:ext cx="11979565" cy="940066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28829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6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</a:t>
                </a:r>
                <a:r>
                  <a:rPr lang="en-US" sz="26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mẫu:</a:t>
                </a:r>
                <a:r>
                  <a:rPr lang="en-US" sz="26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lớn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nhỏ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 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</m:sup>
                    </m:sSup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𝟏𝟔</m:t>
                    </m:r>
                    <m:sSup>
                      <m:sSupPr>
                        <m:ctrlP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;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𝟔</m:t>
                        </m:r>
                      </m:e>
                    </m:d>
                  </m:oMath>
                </a14:m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62280AC-BC42-4911-8678-0E88C49735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79" y="60104"/>
                <a:ext cx="11979565" cy="940066"/>
              </a:xfrm>
              <a:prstGeom prst="rect">
                <a:avLst/>
              </a:prstGeom>
              <a:blipFill>
                <a:blip r:embed="rId2"/>
                <a:stretch>
                  <a:fillRect l="-607" t="-1796" b="-10180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8A3785-88A5-463F-8290-16552295A62B}"/>
                  </a:ext>
                </a:extLst>
              </p:cNvPr>
              <p:cNvSpPr txBox="1"/>
              <p:nvPr/>
            </p:nvSpPr>
            <p:spPr>
              <a:xfrm>
                <a:off x="73887" y="1055524"/>
                <a:ext cx="7564585" cy="224119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6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  TXĐ : D = R</a:t>
                </a: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6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Đạo hàm:  </a:t>
                </a:r>
                <a:r>
                  <a:rPr lang="fr-FR" sz="26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fr-FR" sz="2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=8</m:t>
                    </m:r>
                    <m:sSup>
                      <m:sSupPr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fr-FR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−32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𝑪𝒉𝒐</m:t>
                        </m:r>
                        <m:r>
                          <a:rPr lang="en-US" sz="2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6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6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⟺8</m:t>
                    </m:r>
                    <m:sSup>
                      <m:sSupPr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−32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=0⟺</m:t>
                    </m:r>
                    <m:d>
                      <m:dPr>
                        <m:begChr m:val="["/>
                        <m:endChr m:val=""/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2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=2  </m:t>
                              </m:r>
                              <m:d>
                                <m:dPr>
                                  <m:ctrlPr>
                                    <a:rPr lang="en-US" sz="26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600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𝑛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=−2</m:t>
                              </m:r>
                            </m:e>
                          </m:mr>
                          <m:mr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=0  (</m:t>
                              </m:r>
                              <m:r>
                                <a:rPr lang="en-US" sz="26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mr>
                        </m:m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600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8A3785-88A5-463F-8290-16552295A6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87" y="1055524"/>
                <a:ext cx="7564585" cy="2241191"/>
              </a:xfrm>
              <a:prstGeom prst="rect">
                <a:avLst/>
              </a:prstGeom>
              <a:blipFill>
                <a:blip r:embed="rId3"/>
                <a:stretch>
                  <a:fillRect l="-1450" t="-24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3590DD28-9F88-431B-8E04-49BF6B40C4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3273" y="1595014"/>
            <a:ext cx="3790947" cy="58110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A710DBB-0820-4C9C-885C-35C466123FCF}"/>
                  </a:ext>
                </a:extLst>
              </p:cNvPr>
              <p:cNvSpPr txBox="1"/>
              <p:nvPr/>
            </p:nvSpPr>
            <p:spPr>
              <a:xfrm>
                <a:off x="-1" y="2939473"/>
                <a:ext cx="11979565" cy="35457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6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K</a:t>
                </a:r>
                <a14:m>
                  <m:oMath xmlns:m="http://schemas.openxmlformats.org/officeDocument/2006/math">
                    <m:r>
                      <a:rPr lang="en-US" sz="2600" b="1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𝐡𝐢</m:t>
                    </m:r>
                    <m:r>
                      <a:rPr lang="en-US" sz="2600" b="1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6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đó :</m:t>
                    </m:r>
                  </m:oMath>
                </a14:m>
                <a:endParaRPr lang="en-US" sz="2600" b="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=17    </m:t>
                      </m:r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  <a:tabLst>
                    <a:tab pos="2779713" algn="l"/>
                    <a:tab pos="2955925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=−33</m:t>
                      </m:r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  <a:tabLst>
                    <a:tab pos="2779713" algn="l"/>
                    <a:tab pos="2955925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6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e>
                      </m:d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=−1      </m:t>
                      </m:r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  <a:tabLst>
                    <a:tab pos="2779713" algn="l"/>
                    <a:tab pos="2955925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=−33   </m:t>
                      </m:r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spcBef>
                    <a:spcPts val="300"/>
                  </a:spcBef>
                  <a:spcAft>
                    <a:spcPts val="0"/>
                  </a:spcAft>
                  <a:tabLst>
                    <a:tab pos="2779713" algn="l"/>
                    <a:tab pos="2955925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6</m:t>
                          </m:r>
                        </m:e>
                      </m:d>
                      <m:r>
                        <a:rPr lang="en-US" sz="26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2015</m:t>
                      </m:r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indent="-457200"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26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Vậy</a:t>
                </a:r>
              </a:p>
              <a:p>
                <a:pPr marR="0" algn="ctr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𝐦𝐚𝐱</m:t>
                            </m:r>
                          </m:e>
                          <m:lim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[−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;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𝟔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]</m:t>
                            </m:r>
                          </m:lim>
                        </m:limLow>
                      </m:fName>
                      <m:e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𝟐𝟎𝟏𝟓</m:t>
                    </m:r>
                    <m:r>
                      <m:rPr>
                        <m:nor/>
                      </m:rPr>
                      <a:rPr lang="en-US" sz="2600" b="0" i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m:rPr>
                        <m:nor/>
                      </m:rPr>
                      <a:rPr lang="en-US" sz="26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t</m:t>
                    </m:r>
                    <m:r>
                      <m:rPr>
                        <m:nor/>
                      </m:rPr>
                      <a:rPr lang="en-US" sz="26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ạ</m:t>
                    </m:r>
                    <m:r>
                      <m:rPr>
                        <m:nor/>
                      </m:rPr>
                      <a:rPr lang="en-US" sz="26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i</m:t>
                    </m:r>
                    <m:r>
                      <m:rPr>
                        <m:nor/>
                      </m:rPr>
                      <a:rPr lang="en-US" sz="26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=6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 </m:t>
                    </m:r>
                    <m:func>
                      <m:funcPr>
                        <m:ctrlP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𝐦𝐢𝐧</m:t>
                            </m:r>
                          </m:e>
                          <m:lim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[−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;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𝟔</m:t>
                            </m:r>
                            <m:r>
                              <a:rPr lang="en-US" sz="26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]</m:t>
                            </m:r>
                          </m:lim>
                        </m:limLow>
                      </m:fName>
                      <m:e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sz="2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</m:t>
                    </m:r>
                    <m:r>
                      <a:rPr lang="en-US" sz="26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𝟑𝟑</m:t>
                    </m:r>
                  </m:oMath>
                </a14:m>
                <a:r>
                  <a:rPr lang="en-US" sz="2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ạ</m:t>
                    </m:r>
                    <m:r>
                      <a:rPr lang="en-US" sz="2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=±2</m:t>
                    </m:r>
                  </m:oMath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A710DBB-0820-4C9C-885C-35C466123F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2939473"/>
                <a:ext cx="11979565" cy="3545779"/>
              </a:xfrm>
              <a:prstGeom prst="rect">
                <a:avLst/>
              </a:prstGeom>
              <a:blipFill>
                <a:blip r:embed="rId5"/>
                <a:stretch>
                  <a:fillRect l="-916" t="-15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6412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2795C8B-3660-46BA-8191-2C20E21FB08E}"/>
                  </a:ext>
                </a:extLst>
              </p:cNvPr>
              <p:cNvSpPr txBox="1"/>
              <p:nvPr/>
            </p:nvSpPr>
            <p:spPr>
              <a:xfrm>
                <a:off x="0" y="-78986"/>
                <a:ext cx="12293600" cy="1240532"/>
              </a:xfrm>
              <a:prstGeom prst="rect">
                <a:avLst/>
              </a:prstGeom>
              <a:noFill/>
              <a:ln w="76200">
                <a:solidFill>
                  <a:srgbClr val="00B050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3: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lớn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giá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nhỏ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nhất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𝟗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𝟏𝟓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</m:t>
                    </m:r>
                  </m:oMath>
                </a14:m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;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</m:d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2795C8B-3660-46BA-8191-2C20E21FB0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-78986"/>
                <a:ext cx="12293600" cy="1240532"/>
              </a:xfrm>
              <a:prstGeom prst="rect">
                <a:avLst/>
              </a:prstGeom>
              <a:blipFill>
                <a:blip r:embed="rId2"/>
                <a:stretch>
                  <a:fillRect l="-690" b="-8756"/>
                </a:stretch>
              </a:blipFill>
              <a:ln w="762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45A0BE0-71BD-4CE6-BABC-D064AF273C4A}"/>
                  </a:ext>
                </a:extLst>
              </p:cNvPr>
              <p:cNvSpPr txBox="1"/>
              <p:nvPr/>
            </p:nvSpPr>
            <p:spPr>
              <a:xfrm>
                <a:off x="152400" y="1699492"/>
                <a:ext cx="6096000" cy="19763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>
                    <a:solidFill>
                      <a:srgbClr val="FF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Đạo hàm: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+6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−9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:r>
                  <a:rPr lang="en-US" sz="2800">
                    <a:solidFill>
                      <a:srgbClr val="FF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⟺3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+6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−9=0</m:t>
                    </m:r>
                  </m:oMath>
                </a14:m>
                <a:endParaRPr lang="en-US" sz="280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=1 (</m:t>
                                </m:r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=−3(</m:t>
                                </m:r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45A0BE0-71BD-4CE6-BABC-D064AF273C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699492"/>
                <a:ext cx="6096000" cy="1976310"/>
              </a:xfrm>
              <a:prstGeom prst="rect">
                <a:avLst/>
              </a:prstGeom>
              <a:blipFill>
                <a:blip r:embed="rId3"/>
                <a:stretch>
                  <a:fillRect l="-2000" t="-1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12E64C1D-B7B0-4AE9-AADE-EACCF9CE5F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3599" y="1699492"/>
            <a:ext cx="4573234" cy="54811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F244616-86CD-4938-B9BC-234993591FD1}"/>
                  </a:ext>
                </a:extLst>
              </p:cNvPr>
              <p:cNvSpPr txBox="1"/>
              <p:nvPr/>
            </p:nvSpPr>
            <p:spPr>
              <a:xfrm>
                <a:off x="152400" y="3532958"/>
                <a:ext cx="10677236" cy="33600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Khi đó : </a:t>
                </a: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−4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35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=42</m:t>
                      </m:r>
                    </m:oMath>
                  </m:oMathPara>
                </a14:m>
                <a:endParaRPr lang="en-US" sz="280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</m:d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10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    </m:t>
                      </m:r>
                    </m:oMath>
                  </m:oMathPara>
                </a14:m>
                <a:endParaRPr lang="en-US" sz="280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e>
                      </m:d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=170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Vậy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800" b="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𝑚𝑎𝑥</m:t>
                            </m:r>
                          </m:e>
                          <m:lim>
                            <m:r>
                              <a:rPr lang="en-US" sz="2800" b="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[−4;5]</m:t>
                            </m:r>
                          </m:lim>
                        </m:limLow>
                      </m:fName>
                      <m:e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  <m:r>
                      <a:rPr lang="en-US" sz="28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=170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ạ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=5;         </m:t>
                    </m:r>
                    <m:func>
                      <m:func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a:rPr lang="en-US" sz="2800" b="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𝑚𝑖𝑛</m:t>
                            </m:r>
                          </m:e>
                          <m:lim>
                            <m:r>
                              <a:rPr lang="en-US" sz="2800" b="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[−4;5]</m:t>
                            </m:r>
                          </m:lim>
                        </m:limLow>
                      </m:fName>
                      <m:e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func>
                    <m:r>
                      <a:rPr lang="en-US" sz="28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=10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ạ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F244616-86CD-4938-B9BC-234993591F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532958"/>
                <a:ext cx="10677236" cy="3360022"/>
              </a:xfrm>
              <a:prstGeom prst="rect">
                <a:avLst/>
              </a:prstGeom>
              <a:blipFill>
                <a:blip r:embed="rId5"/>
                <a:stretch>
                  <a:fillRect l="-1142" t="-9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14934651-FD6C-F369-F1B4-9ADE5CEC6AA8}"/>
              </a:ext>
            </a:extLst>
          </p:cNvPr>
          <p:cNvSpPr txBox="1"/>
          <p:nvPr/>
        </p:nvSpPr>
        <p:spPr>
          <a:xfrm>
            <a:off x="-83126" y="1288747"/>
            <a:ext cx="62299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0"/>
              </a:spcAft>
            </a:pPr>
            <a:r>
              <a:rPr lang="fr-FR" sz="1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 TXĐ : D = R</a:t>
            </a:r>
          </a:p>
        </p:txBody>
      </p:sp>
    </p:spTree>
    <p:extLst>
      <p:ext uri="{BB962C8B-B14F-4D97-AF65-F5344CB8AC3E}">
        <p14:creationId xmlns:p14="http://schemas.microsoft.com/office/powerpoint/2010/main" val="38157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0" y="1978538"/>
                <a:ext cx="12016508" cy="1450462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L="457200" algn="just">
                  <a:lnSpc>
                    <a:spcPct val="115000"/>
                  </a:lnSpc>
                  <a:spcBef>
                    <a:spcPts val="300"/>
                  </a:spcBef>
                </a:pPr>
                <a:r>
                  <a:rPr lang="vi-VN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de-DE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1:</a:t>
                </a:r>
                <a:r>
                  <a:rPr lang="de-DE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Tìm giá trị lớn nhất và giá trị nhỏ nhất của hàm số:  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trên đoạn [0;3] 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78538"/>
                <a:ext cx="12016508" cy="1450462"/>
              </a:xfrm>
              <a:prstGeom prst="rect">
                <a:avLst/>
              </a:prstGeom>
              <a:blipFill>
                <a:blip r:embed="rId3"/>
                <a:stretch>
                  <a:fillRect t="-2390" r="-1411" b="-13546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5323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0" y="1978538"/>
                <a:ext cx="12016508" cy="2197718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300"/>
                  </a:spcBef>
                </a:pPr>
                <a:r>
                  <a:rPr lang="vi-VN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2: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Tìm giá trị lớn nhất và giá trị nhỏ nhất của hàm số:  </a:t>
                </a:r>
                <a14:m>
                  <m:oMath xmlns:m="http://schemas.openxmlformats.org/officeDocument/2006/math"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−16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trên đoạn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−3 ;0</m:t>
                        </m:r>
                      </m:e>
                    </m:d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algn="just">
                  <a:lnSpc>
                    <a:spcPct val="115000"/>
                  </a:lnSpc>
                  <a:spcBef>
                    <a:spcPts val="300"/>
                  </a:spcBef>
                </a:pP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78538"/>
                <a:ext cx="12016508" cy="2197718"/>
              </a:xfrm>
              <a:prstGeom prst="rect">
                <a:avLst/>
              </a:prstGeom>
              <a:blipFill>
                <a:blip r:embed="rId3"/>
                <a:stretch>
                  <a:fillRect l="-1462" t="-1609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99333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0" y="1978538"/>
                <a:ext cx="12016508" cy="2628605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Bef>
                    <a:spcPts val="300"/>
                  </a:spcBef>
                </a:pPr>
                <a:r>
                  <a:rPr lang="vi-VN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3: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giá trị lớn nhất và giá trị nhỏ nhất của hàm số: </a:t>
                </a:r>
                <a:r>
                  <a:rPr lang="de-DE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)=3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−6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de-DE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trên đoạn [0;3]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algn="just">
                  <a:lnSpc>
                    <a:spcPct val="115000"/>
                  </a:lnSpc>
                  <a:spcBef>
                    <a:spcPts val="300"/>
                  </a:spcBef>
                </a:pP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78538"/>
                <a:ext cx="12016508" cy="2628605"/>
              </a:xfrm>
              <a:prstGeom prst="rect">
                <a:avLst/>
              </a:prstGeom>
              <a:blipFill>
                <a:blip r:embed="rId3"/>
                <a:stretch>
                  <a:fillRect l="-1462" r="-1411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89897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0" y="1978538"/>
                <a:ext cx="12016508" cy="2197718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300"/>
                  </a:spcBef>
                </a:pPr>
                <a:r>
                  <a:rPr lang="vi-VN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4: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Tìm giá trị lớn nhất và giá trị nhỏ nhất của hàm số: </a:t>
                </a:r>
                <a14:m>
                  <m:oMath xmlns:m="http://schemas.openxmlformats.org/officeDocument/2006/math"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+16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+9</m:t>
                    </m:r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trên đoạn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−3 ;0</m:t>
                        </m:r>
                      </m:e>
                    </m:d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algn="just">
                  <a:lnSpc>
                    <a:spcPct val="115000"/>
                  </a:lnSpc>
                  <a:spcBef>
                    <a:spcPts val="300"/>
                  </a:spcBef>
                </a:pP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78538"/>
                <a:ext cx="12016508" cy="2197718"/>
              </a:xfrm>
              <a:prstGeom prst="rect">
                <a:avLst/>
              </a:prstGeom>
              <a:blipFill>
                <a:blip r:embed="rId3"/>
                <a:stretch>
                  <a:fillRect l="-1462" t="-1609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81901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1006764" y="2586184"/>
            <a:ext cx="10843490" cy="87370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n-US" sz="4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3: GIẢI PHƯƠNG TRÌNH MŨ</a:t>
            </a:r>
            <a:endParaRPr lang="en-US" sz="480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072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E58360-AC8E-401C-B6D8-C72FFD939118}"/>
              </a:ext>
            </a:extLst>
          </p:cNvPr>
          <p:cNvSpPr txBox="1"/>
          <p:nvPr/>
        </p:nvSpPr>
        <p:spPr>
          <a:xfrm>
            <a:off x="240146" y="199865"/>
            <a:ext cx="609600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3: GIẢI PHƯƠNG TRÌNH MŨ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6C1A179-27D7-46AB-986A-98B3E332CA70}"/>
              </a:ext>
            </a:extLst>
          </p:cNvPr>
          <p:cNvCxnSpPr/>
          <p:nvPr/>
        </p:nvCxnSpPr>
        <p:spPr>
          <a:xfrm>
            <a:off x="7305964" y="1016000"/>
            <a:ext cx="0" cy="553258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6D90A1F-34DF-4B15-80AC-C1F852160855}"/>
                  </a:ext>
                </a:extLst>
              </p:cNvPr>
              <p:cNvSpPr txBox="1"/>
              <p:nvPr/>
            </p:nvSpPr>
            <p:spPr>
              <a:xfrm>
                <a:off x="286332" y="661530"/>
                <a:ext cx="6936505" cy="63065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just">
                  <a:spcBef>
                    <a:spcPts val="300"/>
                  </a:spcBef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KIẾN THỨC CƠ BẢN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0"/>
                  </a:spcAft>
                  <a:buFont typeface="Times New Roman" panose="02020603050405020304" pitchFamily="18" charset="0"/>
                  <a:buChar char="-"/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mũ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endParaRPr lang="en-US" sz="24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0"/>
                  </a:spcAft>
                  <a:buFont typeface="Times New Roman" panose="02020603050405020304" pitchFamily="18" charset="0"/>
                  <a:buChar char="-"/>
                </a:pPr>
                <a:r>
                  <a:rPr lang="en-US" sz="24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thường</a:t>
                </a: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gặp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1).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2).   </a:t>
                </a:r>
                <a14:m>
                  <m:oMath xmlns:m="http://schemas.openxmlformats.org/officeDocument/2006/math"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3).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𝑚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4).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fr-FR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2075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4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5).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4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4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4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fr-FR" sz="4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4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4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4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4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4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sz="44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fr-FR" sz="4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fr-FR" sz="4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func>
                  </m:oMath>
                </a14:m>
                <a:r>
                  <a:rPr lang="fr-FR" sz="4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92075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điều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kiện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 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à 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≠1;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&gt;0)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6).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sz="24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func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=0;        </m:t>
                    </m:r>
                  </m:oMath>
                </a14:m>
                <a:endParaRPr lang="en-US" sz="24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sz="24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func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=1;     </m:t>
                    </m:r>
                  </m:oMath>
                </a14:m>
                <a:endParaRPr lang="en-US" sz="24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92075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sz="24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p>
                        </m:sSup>
                      </m:e>
                    </m:func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𝑘</m:t>
                    </m:r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sz="24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func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6D90A1F-34DF-4B15-80AC-C1F8521608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332" y="661530"/>
                <a:ext cx="6936505" cy="6306535"/>
              </a:xfrm>
              <a:prstGeom prst="rect">
                <a:avLst/>
              </a:prstGeom>
              <a:blipFill>
                <a:blip r:embed="rId2"/>
                <a:stretch>
                  <a:fillRect l="-2285" t="-774" b="-3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BCD4991-82A7-4A88-907A-59E11F5159E2}"/>
                  </a:ext>
                </a:extLst>
              </p:cNvPr>
              <p:cNvSpPr txBox="1"/>
              <p:nvPr/>
            </p:nvSpPr>
            <p:spPr>
              <a:xfrm>
                <a:off x="7222836" y="1001091"/>
                <a:ext cx="4682821" cy="33936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fr-F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fr-F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1).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</m:t>
                        </m:r>
                      </m:e>
                      <m:sup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2).   </a:t>
                </a:r>
                <a14:m>
                  <m:oMath xmlns:m="http://schemas.openxmlformats.org/officeDocument/2006/math"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3).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e>
                              <m:sup>
                                <m:r>
                                  <a:rPr lang="fr-FR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2.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e>
                              <m:sup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4).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fr-FR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fr-FR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fr-FR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5).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fr-FR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</m:fName>
                      <m:e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</m:func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BCD4991-82A7-4A88-907A-59E11F5159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2836" y="1001091"/>
                <a:ext cx="4682821" cy="3393621"/>
              </a:xfrm>
              <a:prstGeom prst="rect">
                <a:avLst/>
              </a:prstGeom>
              <a:blipFill>
                <a:blip r:embed="rId3"/>
                <a:stretch>
                  <a:fillRect l="-2083" t="-1436" b="-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203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550170-E485-46DD-84C8-D90E7D552D2F}"/>
                  </a:ext>
                </a:extLst>
              </p:cNvPr>
              <p:cNvSpPr txBox="1"/>
              <p:nvPr/>
            </p:nvSpPr>
            <p:spPr>
              <a:xfrm>
                <a:off x="383310" y="81463"/>
                <a:ext cx="11425380" cy="62392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32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MẪU</a:t>
                </a:r>
                <a:r>
                  <a:rPr lang="fr-FR" sz="3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fr-FR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r>
                  <a:rPr lang="fr-FR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𝟑𝟔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𝟕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𝟔</m:t>
                        </m:r>
                      </m:e>
                      <m:sup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𝟔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fr-FR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36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−7.</m:t>
                      </m:r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6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+6=0</m:t>
                      </m:r>
                    </m:oMath>
                  </m:oMathPara>
                </a14:m>
                <a:endParaRPr lang="en-US" sz="3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⟺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  <m:sup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sup>
                          </m:sSup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−7.</m:t>
                      </m:r>
                      <m:sSup>
                        <m:sSupPr>
                          <m:ctrlP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6</m:t>
                          </m:r>
                        </m:e>
                        <m:sup>
                          <m:r>
                            <a:rPr lang="en-US" sz="32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+6=0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( </m:t>
                    </m:r>
                    <m:r>
                      <a:rPr lang="en-US" sz="3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đ</m:t>
                    </m:r>
                    <m:r>
                      <a:rPr lang="en-US" sz="3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𝑘</m:t>
                    </m:r>
                    <m:r>
                      <a:rPr lang="en-US" sz="3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:</m:t>
                    </m:r>
                    <m:r>
                      <a:rPr lang="en-US" sz="3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3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&gt;0)</m:t>
                    </m:r>
                  </m:oMath>
                </a14:m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trở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marR="0" indent="361315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−7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+6=0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indent="361315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3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3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=1 (</m:t>
                                </m:r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=6(</m:t>
                                </m:r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=6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=6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  <m:sup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p>
                    </m:sSup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nghiệm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fr-FR" sz="3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D550170-E485-46DD-84C8-D90E7D552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310" y="81463"/>
                <a:ext cx="11425380" cy="6239209"/>
              </a:xfrm>
              <a:prstGeom prst="rect">
                <a:avLst/>
              </a:prstGeom>
              <a:blipFill>
                <a:blip r:embed="rId2"/>
                <a:stretch>
                  <a:fillRect l="-1441" t="-1367" b="-22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8F10EC7-DF7B-42FF-A6B6-5F9EAD56AB6E}"/>
              </a:ext>
            </a:extLst>
          </p:cNvPr>
          <p:cNvCxnSpPr/>
          <p:nvPr/>
        </p:nvCxnSpPr>
        <p:spPr>
          <a:xfrm>
            <a:off x="1995055" y="822036"/>
            <a:ext cx="796174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2770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C2D34C-C1E4-4C49-BEEE-2FD10CE31900}"/>
                  </a:ext>
                </a:extLst>
              </p:cNvPr>
              <p:cNvSpPr txBox="1"/>
              <p:nvPr/>
            </p:nvSpPr>
            <p:spPr>
              <a:xfrm>
                <a:off x="147783" y="0"/>
                <a:ext cx="11342254" cy="28777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1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   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𝟖𝟏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𝟓</m:t>
                    </m:r>
                    <m:r>
                      <a:rPr lang="fr-FR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𝟗</m:t>
                        </m:r>
                      </m:e>
                      <m: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lang="fr-FR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81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−5.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9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⟺</m:t>
                          </m:r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9</m:t>
                                  </m:r>
                                </m:e>
                                <m:sup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−5.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9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⟺</m:t>
                          </m:r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𝟗</m:t>
                                  </m:r>
                                </m:e>
                                <m:sup>
                                  <m:r>
                                    <a:rPr lang="en-US" sz="28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−5.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9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C2D34C-C1E4-4C49-BEEE-2FD10CE319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83" y="0"/>
                <a:ext cx="11342254" cy="2877711"/>
              </a:xfrm>
              <a:prstGeom prst="rect">
                <a:avLst/>
              </a:prstGeom>
              <a:blipFill>
                <a:blip r:embed="rId2"/>
                <a:stretch>
                  <a:fillRect l="-1075" t="-12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809D848-D7AC-4943-94CE-95B2FB4CD649}"/>
                  </a:ext>
                </a:extLst>
              </p:cNvPr>
              <p:cNvSpPr txBox="1"/>
              <p:nvPr/>
            </p:nvSpPr>
            <p:spPr>
              <a:xfrm>
                <a:off x="240146" y="2631292"/>
                <a:ext cx="12308720" cy="39692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9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</m:t>
                    </m:r>
                  </m:oMath>
                </a14:m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dạng: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−5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+4=0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=1(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=4(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=4⟺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=4⟺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9</m:t>
                            </m:r>
                          </m:sub>
                        </m:sSub>
                      </m:fName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func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nghiệm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9</m:t>
                            </m:r>
                          </m:sub>
                        </m:sSub>
                      </m:fName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func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809D848-D7AC-4943-94CE-95B2FB4CD6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146" y="2631292"/>
                <a:ext cx="12308720" cy="3969228"/>
              </a:xfrm>
              <a:prstGeom prst="rect">
                <a:avLst/>
              </a:prstGeom>
              <a:blipFill>
                <a:blip r:embed="rId3"/>
                <a:stretch>
                  <a:fillRect l="-990" t="-1075" b="-33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3DD085B-FDC7-879E-E3C2-79F45AAA77B9}"/>
              </a:ext>
            </a:extLst>
          </p:cNvPr>
          <p:cNvCxnSpPr/>
          <p:nvPr/>
        </p:nvCxnSpPr>
        <p:spPr>
          <a:xfrm>
            <a:off x="1995055" y="822036"/>
            <a:ext cx="796174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589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E287F98-3AF4-41F2-869F-8E4A23918FBC}"/>
                  </a:ext>
                </a:extLst>
              </p:cNvPr>
              <p:cNvSpPr txBox="1"/>
              <p:nvPr/>
            </p:nvSpPr>
            <p:spPr>
              <a:xfrm>
                <a:off x="203204" y="170931"/>
                <a:ext cx="11896432" cy="66776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</m:t>
                          </m:r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𝟔𝟒</m:t>
                          </m:r>
                        </m:e>
                        <m:sup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sup>
                      </m:sSup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𝟕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  <m:sSup>
                        <m:sSupPr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𝟖</m:t>
                          </m:r>
                        </m:e>
                        <m:sup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sup>
                      </m:sSup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𝟖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</m:oMath>
                  </m:oMathPara>
                </a14:m>
                <a:endParaRPr lang="en-US" sz="2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8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64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+7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−8=0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sSup>
                        <m:sSupPr>
                          <m:ctrlPr>
                            <a:rPr lang="en-US" sz="280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8</m:t>
                                  </m:r>
                                </m:e>
                                <m:sup>
                                  <m:r>
                                    <a:rPr lang="en-US" sz="28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+7.</m:t>
                      </m:r>
                      <m:sSup>
                        <m:sSup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−8=0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+7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−8=0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=1(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=−8(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𝑙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e>
                      <m:sup>
                        <m:r>
                          <a:rPr lang="fr-FR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nghiệm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fr-FR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E287F98-3AF4-41F2-869F-8E4A23918F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4" y="170931"/>
                <a:ext cx="11896432" cy="6677662"/>
              </a:xfrm>
              <a:prstGeom prst="rect">
                <a:avLst/>
              </a:prstGeom>
              <a:blipFill>
                <a:blip r:embed="rId2"/>
                <a:stretch>
                  <a:fillRect l="-1076" t="-548" b="-16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AC3D472-E645-6410-2BCC-39C7E830407C}"/>
              </a:ext>
            </a:extLst>
          </p:cNvPr>
          <p:cNvCxnSpPr/>
          <p:nvPr/>
        </p:nvCxnSpPr>
        <p:spPr>
          <a:xfrm>
            <a:off x="2013528" y="1265382"/>
            <a:ext cx="796174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70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6C1A179-27D7-46AB-986A-98B3E332CA70}"/>
              </a:ext>
            </a:extLst>
          </p:cNvPr>
          <p:cNvCxnSpPr/>
          <p:nvPr/>
        </p:nvCxnSpPr>
        <p:spPr>
          <a:xfrm>
            <a:off x="5975927" y="326761"/>
            <a:ext cx="0" cy="553258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C2D34C-C1E4-4C49-BEEE-2FD10CE31900}"/>
                  </a:ext>
                </a:extLst>
              </p:cNvPr>
              <p:cNvSpPr txBox="1"/>
              <p:nvPr/>
            </p:nvSpPr>
            <p:spPr>
              <a:xfrm>
                <a:off x="9236" y="0"/>
                <a:ext cx="5985162" cy="23467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3</a:t>
                </a:r>
                <a:r>
                  <a:rPr lang="fr-FR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fr-FR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r>
                  <a:rPr lang="fr-FR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2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   </m:t>
                        </m:r>
                        <m:r>
                          <a:rPr lang="en-US" sz="22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𝟏𝟔</m:t>
                        </m:r>
                      </m:e>
                      <m:sup>
                        <m:r>
                          <a:rPr lang="en-US" sz="2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2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𝟓</m:t>
                    </m:r>
                    <m:r>
                      <a:rPr lang="fr-FR" sz="2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SG" sz="22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  <m:sup>
                        <m:r>
                          <a:rPr lang="en-US" sz="22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lang="fr-FR" sz="2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</m:t>
                          </m:r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−5.</m:t>
                      </m:r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⟺</m:t>
                          </m:r>
                          <m:d>
                            <m:d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2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</m:e>
                                <m:sup>
                                  <m: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−5.</m:t>
                      </m:r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⟺</m:t>
                          </m:r>
                          <m:d>
                            <m:d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200" b="1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200" b="1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𝟒</m:t>
                                  </m:r>
                                </m:e>
                                <m:sup>
                                  <m:r>
                                    <a:rPr lang="en-US" sz="22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−5.</m:t>
                      </m:r>
                      <m:sSup>
                        <m:sSupPr>
                          <m:ctrlPr>
                            <a:rPr lang="en-US" sz="22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US" sz="22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FC2D34C-C1E4-4C49-BEEE-2FD10CE319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6" y="0"/>
                <a:ext cx="5985162" cy="2346796"/>
              </a:xfrm>
              <a:prstGeom prst="rect">
                <a:avLst/>
              </a:prstGeom>
              <a:blipFill>
                <a:blip r:embed="rId2"/>
                <a:stretch>
                  <a:fillRect l="-1325" t="-10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809D848-D7AC-4943-94CE-95B2FB4CD649}"/>
                  </a:ext>
                </a:extLst>
              </p:cNvPr>
              <p:cNvSpPr txBox="1"/>
              <p:nvPr/>
            </p:nvSpPr>
            <p:spPr>
              <a:xfrm>
                <a:off x="9236" y="2284451"/>
                <a:ext cx="6234545" cy="39502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</m:t>
                    </m:r>
                  </m:oMath>
                </a14:m>
                <a:r>
                  <a:rPr lang="en-US" sz="22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2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−5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+4=0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=1(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=4(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=1⟺</m:t>
                    </m:r>
                    <m:sSup>
                      <m:sSupPr>
                        <m:ctrlPr>
                          <a:rPr lang="en-US" sz="22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=1⟺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=4⟺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=4⟺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nghiệm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809D848-D7AC-4943-94CE-95B2FB4CD6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6" y="2284451"/>
                <a:ext cx="6234545" cy="3950249"/>
              </a:xfrm>
              <a:prstGeom prst="rect">
                <a:avLst/>
              </a:prstGeom>
              <a:blipFill>
                <a:blip r:embed="rId3"/>
                <a:stretch>
                  <a:fillRect l="-1272" t="-617" b="-21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E287F98-3AF4-41F2-869F-8E4A23918FBC}"/>
                  </a:ext>
                </a:extLst>
              </p:cNvPr>
              <p:cNvSpPr txBox="1"/>
              <p:nvPr/>
            </p:nvSpPr>
            <p:spPr>
              <a:xfrm>
                <a:off x="6197603" y="45110"/>
                <a:ext cx="5828141" cy="65940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4</a:t>
                </a:r>
                <a:r>
                  <a:rPr lang="en-US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</m:t>
                          </m:r>
                          <m:r>
                            <a:rPr lang="en-US" sz="22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𝟐𝟓</m:t>
                          </m:r>
                        </m:e>
                        <m:sup>
                          <m:r>
                            <a:rPr lang="en-US" sz="2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sup>
                      </m:sSup>
                      <m:r>
                        <a:rPr lang="en-US" sz="22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𝟕</m:t>
                      </m:r>
                      <m:r>
                        <a:rPr lang="en-US" sz="2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  <m:sSup>
                        <m:sSupPr>
                          <m:ctrlPr>
                            <a:rPr lang="en-US" sz="2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  <m:sup>
                          <m:r>
                            <a:rPr lang="en-US" sz="2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sup>
                      </m:sSup>
                      <m:r>
                        <a:rPr lang="en-US" sz="22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2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𝟔</m:t>
                      </m:r>
                      <m:r>
                        <a:rPr lang="en-US" sz="2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</m:oMath>
                  </m:oMathPara>
                </a14:m>
                <a:endParaRPr lang="en-US" sz="2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2200" b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2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   </m:t>
                          </m:r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25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7</m:t>
                      </m:r>
                      <m:r>
                        <a:rPr lang="en-US" sz="2200" b="1" i="1" smtClean="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sSup>
                        <m:sSupPr>
                          <m:ctrlPr>
                            <a:rPr lang="en-US" sz="220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20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20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2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e>
                                <m:sup>
                                  <m:r>
                                    <a:rPr lang="en-US" sz="2200" b="0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200" b="0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7.</m:t>
                      </m:r>
                      <m:sSup>
                        <m:sSupPr>
                          <m:ctrlPr>
                            <a:rPr lang="en-US" sz="2200" i="1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smtClea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22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22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&gt;0</m:t>
                    </m:r>
                  </m:oMath>
                </a14:m>
                <a:r>
                  <a:rPr lang="en-US" sz="22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endParaRPr lang="en-US" sz="2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7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en-US" sz="22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=1(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=6(</m:t>
                              </m:r>
                              <m:r>
                                <a:rPr lang="en-US" sz="22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fr-FR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fr-FR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fr-FR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fr-FR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Bef>
                    <a:spcPts val="300"/>
                  </a:spcBef>
                </a:pP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en-US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=6⟺</m:t>
                    </m:r>
                    <m:sSup>
                      <m:sSup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2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200" b="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2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</m:func>
                  </m:oMath>
                </a14:m>
                <a:endParaRPr lang="en-US" sz="2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endParaRPr lang="en-US" sz="2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fr-FR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nghiệm</a:t>
                </a:r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2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fr-FR" sz="2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r>
                  <a:rPr lang="en-US" sz="220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2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b>
                        </m:sSub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e>
                    </m:func>
                  </m:oMath>
                </a14:m>
                <a:r>
                  <a:rPr lang="fr-FR" sz="2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E287F98-3AF4-41F2-869F-8E4A23918F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7603" y="45110"/>
                <a:ext cx="5828141" cy="6594049"/>
              </a:xfrm>
              <a:prstGeom prst="rect">
                <a:avLst/>
              </a:prstGeom>
              <a:blipFill>
                <a:blip r:embed="rId4"/>
                <a:stretch>
                  <a:fillRect l="-1464" t="-277" b="-1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532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380647"/>
                <a:ext cx="12016508" cy="6137258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  <a:spcBef>
                    <a:spcPts val="300"/>
                  </a:spcBef>
                </a:pPr>
                <a:r>
                  <a:rPr lang="vi-VN" sz="40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>
                    <a:latin typeface="Cambria Math" panose="020405030504060302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 1)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16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−5.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+6=0;</m:t>
                    </m:r>
                  </m:oMath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  <a:spcBef>
                    <a:spcPts val="300"/>
                  </a:spcBef>
                </a:pPr>
                <a:r>
                  <a:rPr lang="vi-VN" sz="40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  2)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25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−6.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4000" i="1">
                            <a:latin typeface="Cambria Math" panose="02040503050406030204" pitchFamily="18" charset="0"/>
                            <a:ea typeface="Yu Mincho" panose="02020400000000000000" pitchFamily="18" charset="-128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en-US" sz="4000" i="1">
                        <a:latin typeface="Cambria Math" panose="02040503050406030204" pitchFamily="18" charset="0"/>
                        <a:ea typeface="Yu Mincho" panose="02020400000000000000" pitchFamily="18" charset="-128"/>
                        <a:cs typeface="Times New Roman" panose="02020603050405020304" pitchFamily="18" charset="0"/>
                      </a:rPr>
                      <m:t>+5=0;</m:t>
                    </m:r>
                  </m:oMath>
                </a14:m>
                <a:endParaRPr lang="en-US" sz="4000" i="1">
                  <a:latin typeface="Cambria Math" panose="02040503050406030204" pitchFamily="18" charset="0"/>
                  <a:ea typeface="Yu Mincho" panose="02020400000000000000" pitchFamily="18" charset="-128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  <a:ea typeface="Yu Mincho" panose="02020400000000000000" pitchFamily="18" charset="-128"/>
                          <a:cs typeface="Times New Roman" panose="02020603050405020304" pitchFamily="18" charset="0"/>
                        </a:rPr>
                        <m:t>3)</m:t>
                      </m:r>
                      <m:sSup>
                        <m:sSupPr>
                          <m:ctrlP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64</m:t>
                          </m:r>
                        </m:e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4000" i="1">
                          <a:latin typeface="Cambria Math" panose="02040503050406030204" pitchFamily="18" charset="0"/>
                          <a:ea typeface="Yu Mincho" panose="02020400000000000000" pitchFamily="18" charset="-128"/>
                          <a:cs typeface="Times New Roman" panose="02020603050405020304" pitchFamily="18" charset="0"/>
                        </a:rPr>
                        <m:t>−4.</m:t>
                      </m:r>
                      <m:sSup>
                        <m:sSupPr>
                          <m:ctrlP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8</m:t>
                          </m:r>
                        </m:e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4000" i="1">
                          <a:latin typeface="Cambria Math" panose="02040503050406030204" pitchFamily="18" charset="0"/>
                          <a:ea typeface="Yu Mincho" panose="02020400000000000000" pitchFamily="18" charset="-128"/>
                          <a:cs typeface="Times New Roman" panose="02020603050405020304" pitchFamily="18" charset="0"/>
                        </a:rPr>
                        <m:t>+3=0;</m:t>
                      </m:r>
                    </m:oMath>
                  </m:oMathPara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  <a:ea typeface="Yu Mincho" panose="02020400000000000000" pitchFamily="18" charset="-128"/>
                          <a:cs typeface="Times New Roman" panose="02020603050405020304" pitchFamily="18" charset="0"/>
                        </a:rPr>
                        <m:t>4)</m:t>
                      </m:r>
                      <m:sSup>
                        <m:sSupPr>
                          <m:ctrlP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81</m:t>
                          </m:r>
                        </m:e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4000" i="1">
                          <a:latin typeface="Cambria Math" panose="02040503050406030204" pitchFamily="18" charset="0"/>
                          <a:ea typeface="Yu Mincho" panose="02020400000000000000" pitchFamily="18" charset="-128"/>
                          <a:cs typeface="Times New Roman" panose="02020603050405020304" pitchFamily="18" charset="0"/>
                        </a:rPr>
                        <m:t>−7.</m:t>
                      </m:r>
                      <m:sSup>
                        <m:sSupPr>
                          <m:ctrlP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9</m:t>
                          </m:r>
                        </m:e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  <a:ea typeface="Yu Mincho" panose="02020400000000000000" pitchFamily="18" charset="-128"/>
                              <a:cs typeface="Times New Roman" panose="020206030504050203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US" sz="4000" i="1">
                          <a:latin typeface="Cambria Math" panose="02040503050406030204" pitchFamily="18" charset="0"/>
                          <a:ea typeface="Yu Mincho" panose="02020400000000000000" pitchFamily="18" charset="-128"/>
                          <a:cs typeface="Times New Roman" panose="02020603050405020304" pitchFamily="18" charset="0"/>
                        </a:rPr>
                        <m:t>+10=0;</m:t>
                      </m:r>
                    </m:oMath>
                  </m:oMathPara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  <a:spcBef>
                    <a:spcPts val="300"/>
                  </a:spcBef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5)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  <m:sup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−5.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vi-VN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sup>
                    </m:sSup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+6=0</m:t>
                    </m:r>
                  </m:oMath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380647"/>
                <a:ext cx="12016508" cy="6137258"/>
              </a:xfrm>
              <a:prstGeom prst="rect">
                <a:avLst/>
              </a:prstGeom>
              <a:blipFill>
                <a:blip r:embed="rId3"/>
                <a:stretch>
                  <a:fillRect b="-2647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29159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0" y="2475346"/>
            <a:ext cx="11961091" cy="131542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n-US" sz="36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4. TÍNH TÍCH PHÂN </a:t>
            </a:r>
          </a:p>
          <a:p>
            <a:pPr lvl="0" algn="ctr">
              <a:lnSpc>
                <a:spcPct val="115000"/>
              </a:lnSpc>
            </a:pPr>
            <a:r>
              <a:rPr lang="en-US" sz="36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PHƯƠNG PHÁP ĐỔI BIẾN)</a:t>
            </a:r>
            <a:endParaRPr lang="en-US" sz="360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3620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355419-E4E6-4CA2-BD0C-37A42FD19E94}"/>
              </a:ext>
            </a:extLst>
          </p:cNvPr>
          <p:cNvSpPr txBox="1"/>
          <p:nvPr/>
        </p:nvSpPr>
        <p:spPr>
          <a:xfrm>
            <a:off x="87745" y="-56129"/>
            <a:ext cx="5601854" cy="77181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fr-FR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4: TÍNH TÍCH PHÂN ( PHƯƠNG PHÁP ĐỔI BIẾN)</a:t>
            </a:r>
            <a:endParaRPr lang="en-US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0A7406-B2AB-42D8-A027-85531C09A5C4}"/>
              </a:ext>
            </a:extLst>
          </p:cNvPr>
          <p:cNvSpPr txBox="1"/>
          <p:nvPr/>
        </p:nvSpPr>
        <p:spPr>
          <a:xfrm>
            <a:off x="295563" y="656862"/>
            <a:ext cx="6096000" cy="417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NHẮC LẠI KIẾN THỨC CƠ BẢN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E92825E-E388-4EC8-BD43-04669986A839}"/>
                  </a:ext>
                </a:extLst>
              </p:cNvPr>
              <p:cNvSpPr txBox="1"/>
              <p:nvPr/>
            </p:nvSpPr>
            <p:spPr>
              <a:xfrm>
                <a:off x="483756" y="4585174"/>
                <a:ext cx="3911599" cy="1033873"/>
              </a:xfrm>
              <a:prstGeom prst="rect">
                <a:avLst/>
              </a:prstGeom>
              <a:noFill/>
              <a:ln w="381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en-US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b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  <m:d>
                            <m:dPr>
                              <m:ctrlPr>
                                <a:rPr lang="en-US" sz="20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e>
                      </m:nary>
                      <m:r>
                        <m:rPr>
                          <m:sty m:val="p"/>
                        </m:rPr>
                        <a:rPr lang="en-US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dx</m:t>
                      </m:r>
                      <m:r>
                        <a:rPr lang="en-US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0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  <m:d>
                                <m:dPr>
                                  <m:ctrlPr>
                                    <a:rPr lang="en-US" sz="20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b</m:t>
                          </m:r>
                        </m:sup>
                      </m:sSubSup>
                      <m:r>
                        <a:rPr lang="en-US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F</m:t>
                      </m:r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d>
                      <m:r>
                        <a:rPr lang="en-US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F</m:t>
                      </m:r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d>
                    </m:oMath>
                  </m:oMathPara>
                </a14:m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E92825E-E388-4EC8-BD43-04669986A8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56" y="4585174"/>
                <a:ext cx="3911599" cy="103387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17926117-E23B-4067-934E-A70ACE1CC5C3}"/>
              </a:ext>
            </a:extLst>
          </p:cNvPr>
          <p:cNvSpPr txBox="1"/>
          <p:nvPr/>
        </p:nvSpPr>
        <p:spPr>
          <a:xfrm>
            <a:off x="295563" y="4058252"/>
            <a:ext cx="6096000" cy="417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ác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bản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EC58D41-9EAD-4171-A8B1-A0FC77422F60}"/>
                  </a:ext>
                </a:extLst>
              </p:cNvPr>
              <p:cNvSpPr txBox="1"/>
              <p:nvPr/>
            </p:nvSpPr>
            <p:spPr>
              <a:xfrm>
                <a:off x="-117762" y="5720396"/>
                <a:ext cx="6590144" cy="10338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a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f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e>
                      </m:nary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dx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=0; </m:t>
                      </m:r>
                      <m:nary>
                        <m:naryPr>
                          <m:limLoc m:val="undOvr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a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b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f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e>
                      </m:nary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dx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=−</m:t>
                      </m:r>
                      <m:nary>
                        <m:naryPr>
                          <m:limLoc m:val="undOvr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b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a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f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20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d>
                        </m:e>
                      </m:nary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dx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EC58D41-9EAD-4171-A8B1-A0FC77422F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7762" y="5720396"/>
                <a:ext cx="6590144" cy="1033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C5CDC35-4CFC-414A-A839-B2C644D354B6}"/>
                  </a:ext>
                </a:extLst>
              </p:cNvPr>
              <p:cNvSpPr txBox="1"/>
              <p:nvPr/>
            </p:nvSpPr>
            <p:spPr>
              <a:xfrm>
                <a:off x="6599382" y="447894"/>
                <a:ext cx="5463308" cy="17498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tabLst>
                    <a:tab pos="5362575" algn="l"/>
                  </a:tabLst>
                </a:pP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</a:t>
                </a: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endParaRPr lang="en-US" sz="20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tabLst>
                    <a:tab pos="53625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en-US" sz="2000" b="1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0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  <m:e>
                          <m:sSup>
                            <m:sSupPr>
                              <m:ctrlPr>
                                <a:rPr lang="en-US" sz="20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en-US" sz="20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nary>
                      <m:r>
                        <a:rPr lang="en-US" sz="20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𝐝𝐱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  <m:sSubSup>
                        <m:sSub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x</m:t>
                                  </m:r>
                                </m:e>
                                <m:sup>
                                  <m: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b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bSup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26</m:t>
                          </m:r>
                        </m:num>
                        <m:den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tabLst>
                    <a:tab pos="53625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C5CDC35-4CFC-414A-A839-B2C644D354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9382" y="447894"/>
                <a:ext cx="5463308" cy="1749838"/>
              </a:xfrm>
              <a:prstGeom prst="rect">
                <a:avLst/>
              </a:prstGeom>
              <a:blipFill>
                <a:blip r:embed="rId4"/>
                <a:stretch>
                  <a:fillRect l="-1228" t="-17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A3816CA-613E-401E-A863-C9D2573B128D}"/>
              </a:ext>
            </a:extLst>
          </p:cNvPr>
          <p:cNvCxnSpPr/>
          <p:nvPr/>
        </p:nvCxnSpPr>
        <p:spPr>
          <a:xfrm>
            <a:off x="6391563" y="424873"/>
            <a:ext cx="0" cy="612370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79FB952-A06B-4FA1-A543-136C8D4F8BD1}"/>
                  </a:ext>
                </a:extLst>
              </p:cNvPr>
              <p:cNvSpPr txBox="1"/>
              <p:nvPr/>
            </p:nvSpPr>
            <p:spPr>
              <a:xfrm>
                <a:off x="6472381" y="2687152"/>
                <a:ext cx="5654963" cy="33270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362575" algn="l"/>
                  </a:tabLst>
                </a:pP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lang="en-US" sz="20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naryPr>
                      <m:sub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  <m:sup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  <m:e>
                        <m:d>
                          <m:dPr>
                            <m:ctrlPr>
                              <a:rPr lang="en-US" sz="20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0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𝟒</m:t>
                            </m:r>
                            <m:sSup>
                              <m:sSupPr>
                                <m:ctrlPr>
                                  <a:rPr lang="en-US" sz="2000" b="1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en-US" sz="2000" b="1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sup>
                            </m:sSup>
                            <m:r>
                              <a:rPr lang="en-US" sz="20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0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𝟐𝐱</m:t>
                            </m:r>
                            <m:r>
                              <a:rPr lang="en-US" sz="2000" b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0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</m:e>
                        </m:d>
                      </m:e>
                    </m:nary>
                    <m:r>
                      <a:rPr lang="en-US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𝐝𝐱</m:t>
                    </m:r>
                  </m:oMath>
                </a14:m>
                <a:endParaRPr lang="en-US" sz="2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362575" algn="l"/>
                  </a:tabLs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3625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d>
                            <m:d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x</m:t>
                                  </m:r>
                                </m:e>
                                <m:sup>
                                  <m:r>
                                    <a:rPr lang="en-US" sz="20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+5</m:t>
                              </m:r>
                            </m:e>
                          </m:d>
                        </m:e>
                      </m:nary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dx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en-US" sz="20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4.</m:t>
                                  </m:r>
                                  <m:f>
                                    <m:fPr>
                                      <m:ctrlPr>
                                        <a:rPr lang="en-US" sz="20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2000" b="0" i="1" smtClean="0">
                                              <a:effectLst/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000" b="0" i="1" smtClean="0">
                                              <a:effectLst/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en-US" sz="2000" b="0" i="1" smtClean="0">
                                              <a:effectLst/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4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20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  <m:r>
                                    <a:rPr lang="en-US" sz="20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−2.</m:t>
                                  </m:r>
                                  <m:f>
                                    <m:fPr>
                                      <m:ctrlPr>
                                        <a:rPr lang="en-US" sz="20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2000" b="0" i="1" smtClean="0">
                                              <a:effectLst/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000" b="0" i="1" smtClean="0">
                                              <a:effectLst/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en-US" sz="2000" b="0" i="1" smtClean="0">
                                              <a:effectLst/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20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  <m:r>
                                    <a:rPr lang="en-US" sz="20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+5</m:t>
                                  </m:r>
                                  <m:r>
                                    <a:rPr lang="en-US" sz="20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0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n-US" sz="20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tabLst>
                    <a:tab pos="53625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</m:sup>
                                  </m:s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+5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00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00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n-US" sz="2000" b="0" i="0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tabLst>
                    <a:tab pos="5362575" algn="l"/>
                  </a:tabLst>
                </a:pPr>
                <a:r>
                  <a:rPr lang="en-US" sz="2000" b="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+5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.2</m:t>
                        </m:r>
                      </m:e>
                    </m:d>
                    <m:r>
                      <a:rPr lang="en-US" sz="20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+5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.0</m:t>
                        </m:r>
                      </m:e>
                    </m:d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=22</m:t>
                    </m:r>
                  </m:oMath>
                </a14:m>
                <a:endParaRPr lang="en-US" sz="2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tabLst>
                    <a:tab pos="5362575" algn="l"/>
                  </a:tabLst>
                </a:pP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Chú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ý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bấm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máy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kiểm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kết</a:t>
                </a:r>
                <a:r>
                  <a:rPr lang="en-US" sz="20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quả</a:t>
                </a:r>
                <a:endParaRPr lang="en-US" sz="2000" i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79FB952-A06B-4FA1-A543-136C8D4F8B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2381" y="2687152"/>
                <a:ext cx="5654963" cy="3327065"/>
              </a:xfrm>
              <a:prstGeom prst="rect">
                <a:avLst/>
              </a:prstGeom>
              <a:blipFill>
                <a:blip r:embed="rId5"/>
                <a:stretch>
                  <a:fillRect l="-1187" b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8C09F448-C1BD-4F8E-8FA1-FA9CD7B4AA1F}"/>
              </a:ext>
            </a:extLst>
          </p:cNvPr>
          <p:cNvSpPr txBox="1"/>
          <p:nvPr/>
        </p:nvSpPr>
        <p:spPr>
          <a:xfrm>
            <a:off x="295563" y="983946"/>
            <a:ext cx="6096000" cy="417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ác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hàm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thường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gặp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6BE75C-63D9-496F-B50E-23A1BBD550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9124" y="1289880"/>
            <a:ext cx="3676076" cy="26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42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A3816CA-613E-401E-A863-C9D2573B128D}"/>
              </a:ext>
            </a:extLst>
          </p:cNvPr>
          <p:cNvCxnSpPr/>
          <p:nvPr/>
        </p:nvCxnSpPr>
        <p:spPr>
          <a:xfrm>
            <a:off x="6391563" y="424873"/>
            <a:ext cx="0" cy="612370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34CC1DE-6DEB-4CA3-90CF-6A67F6E3D350}"/>
                  </a:ext>
                </a:extLst>
              </p:cNvPr>
              <p:cNvSpPr txBox="1"/>
              <p:nvPr/>
            </p:nvSpPr>
            <p:spPr>
              <a:xfrm>
                <a:off x="90629" y="309418"/>
                <a:ext cx="6234544" cy="17373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3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𝑰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  <m:e>
                          <m:d>
                            <m:dPr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𝟓</m:t>
                              </m:r>
                              <m:sSup>
                                <m:sSupPr>
                                  <m:ctrlP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𝟑</m:t>
                                  </m:r>
                                </m:sup>
                              </m:sSup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e>
                          </m:d>
                        </m:e>
                      </m:nary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34CC1DE-6DEB-4CA3-90CF-6A67F6E3D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29" y="309418"/>
                <a:ext cx="6234544" cy="1737399"/>
              </a:xfrm>
              <a:prstGeom prst="rect">
                <a:avLst/>
              </a:prstGeom>
              <a:blipFill>
                <a:blip r:embed="rId3"/>
                <a:stretch>
                  <a:fillRect l="-1564" t="-28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3786E0C-F39C-46C2-A31F-A33F3C11E1A5}"/>
                  </a:ext>
                </a:extLst>
              </p:cNvPr>
              <p:cNvSpPr txBox="1"/>
              <p:nvPr/>
            </p:nvSpPr>
            <p:spPr>
              <a:xfrm>
                <a:off x="554181" y="2270573"/>
                <a:ext cx="5590315" cy="40949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144018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−5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</m:nary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𝑑𝑥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𝟓</m:t>
                                  </m:r>
                                  <m:f>
                                    <m:fPr>
                                      <m:ctrlP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2400" b="1" i="1"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400" b="1" i="1"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  <a:cs typeface="Times New Roman" panose="02020603050405020304" pitchFamily="18" charset="0"/>
                                            </a:rPr>
                                            <m:t>𝒙</m:t>
                                          </m:r>
                                        </m:e>
                                        <m:sup>
                                          <m:r>
                                            <a:rPr lang="en-US" sz="2400" b="1" i="1"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  <a:cs typeface="Times New Roman" panose="02020603050405020304" pitchFamily="18" charset="0"/>
                                            </a:rPr>
                                            <m:t>𝟒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𝟒</m:t>
                                      </m:r>
                                    </m:den>
                                  </m:f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f>
                                    <m:fPr>
                                      <m:ctrlP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2400" b="1" i="1"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400" b="1" i="1"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  <a:cs typeface="Times New Roman" panose="02020603050405020304" pitchFamily="18" charset="0"/>
                                            </a:rPr>
                                            <m:t>𝒙</m:t>
                                          </m:r>
                                        </m:e>
                                        <m:sup>
                                          <m:r>
                                            <a:rPr lang="en-US" sz="2400" b="1" i="1"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  <a:cs typeface="Times New Roman" panose="02020603050405020304" pitchFamily="18" charset="0"/>
                                            </a:rPr>
                                            <m:t>𝟑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𝟑</m:t>
                                      </m:r>
                                    </m:den>
                                  </m:f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</m:sSubSup>
                    </m:oMath>
                  </m:oMathPara>
                </a14:m>
                <a:endParaRPr lang="en-US" sz="2400" b="1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:endParaRPr lang="en-US" sz="2400" i="1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393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pPr/>
                <a:r>
                  <a:rPr lang="en-US" sz="2400"/>
                  <a:t>( Bấm máy tính trên đề ra)</a:t>
                </a:r>
                <a:endParaRPr lang="en-US" sz="2400" dirty="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3786E0C-F39C-46C2-A31F-A33F3C11E1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81" y="2270573"/>
                <a:ext cx="5590315" cy="4094904"/>
              </a:xfrm>
              <a:prstGeom prst="rect">
                <a:avLst/>
              </a:prstGeom>
              <a:blipFill>
                <a:blip r:embed="rId4"/>
                <a:stretch>
                  <a:fillRect l="-1745" t="-1190" b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2050893-ACE4-45FE-A869-A244EEF96A24}"/>
                  </a:ext>
                </a:extLst>
              </p:cNvPr>
              <p:cNvSpPr txBox="1"/>
              <p:nvPr/>
            </p:nvSpPr>
            <p:spPr>
              <a:xfrm>
                <a:off x="6612662" y="610054"/>
                <a:ext cx="5421747" cy="16605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endPara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ts val="3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𝑰</m:t>
                      </m:r>
                      <m:r>
                        <a:rPr lang="en-US" sz="24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  <m:e>
                          <m:d>
                            <m:dPr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  <m:sSup>
                                <m:sSupPr>
                                  <m:ctrlP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𝟑</m:t>
                                  </m:r>
                                </m:sup>
                              </m:sSup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𝟓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𝟕</m:t>
                              </m:r>
                            </m:e>
                          </m:d>
                        </m:e>
                      </m:nary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</m:oMath>
                  </m:oMathPara>
                </a14:m>
                <a:br>
                  <a:rPr lang="en-US" sz="2400" b="1" i="1" dirty="0">
                    <a:effectLst/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2050893-ACE4-45FE-A869-A244EEF96A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2662" y="610054"/>
                <a:ext cx="5421747" cy="1660519"/>
              </a:xfrm>
              <a:prstGeom prst="rect">
                <a:avLst/>
              </a:prstGeom>
              <a:blipFill>
                <a:blip r:embed="rId5"/>
                <a:stretch>
                  <a:fillRect l="-1800" t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0" name="Table 19">
                <a:extLst>
                  <a:ext uri="{FF2B5EF4-FFF2-40B4-BE49-F238E27FC236}">
                    <a16:creationId xmlns:a16="http://schemas.microsoft.com/office/drawing/2014/main" id="{134AABD9-D297-4A15-8C2C-D87F1094479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84390826"/>
                  </p:ext>
                </p:extLst>
              </p:nvPr>
            </p:nvGraphicFramePr>
            <p:xfrm>
              <a:off x="6457380" y="2270573"/>
              <a:ext cx="5293011" cy="390874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293011">
                      <a:extLst>
                        <a:ext uri="{9D8B030D-6E8A-4147-A177-3AD203B41FA5}">
                          <a16:colId xmlns:a16="http://schemas.microsoft.com/office/drawing/2014/main" val="2622390827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2800" dirty="0">
                              <a:effectLst/>
                            </a:rPr>
                            <a:t>Giải</a:t>
                          </a:r>
                        </a:p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>
                                    <a:effectLst/>
                                    <a:latin typeface="Cambria Math" panose="02040503050406030204" pitchFamily="18" charset="0"/>
                                  </a:rPr>
                                  <m:t>𝐼</m:t>
                                </m:r>
                                <m:r>
                                  <a:rPr lang="en-US" sz="28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nary>
                                  <m:naryPr>
                                    <m:limLoc m:val="undOvr"/>
                                    <m:ctrlPr>
                                      <a:rPr lang="en-US" sz="28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 sz="28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  <m:sup>
                                    <m:r>
                                      <a:rPr lang="en-US" sz="28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  <m:e>
                                    <m:d>
                                      <m:dPr>
                                        <m:ctrlPr>
                                          <a:rPr lang="en-US" sz="28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8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  <m:sSup>
                                          <m:sSupPr>
                                            <m:ctrlPr>
                                              <a:rPr lang="en-US" sz="2800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sz="2800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𝑥</m:t>
                                            </m:r>
                                          </m:e>
                                          <m:sup>
                                            <m:r>
                                              <a:rPr lang="en-US" sz="2800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3</m:t>
                                            </m:r>
                                          </m:sup>
                                        </m:sSup>
                                        <m:r>
                                          <a:rPr lang="en-US" sz="28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−5</m:t>
                                        </m:r>
                                        <m:r>
                                          <a:rPr lang="en-US" sz="28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  <m:r>
                                          <a:rPr lang="en-US" sz="28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+7</m:t>
                                        </m:r>
                                      </m:e>
                                    </m:d>
                                  </m:e>
                                </m:nary>
                                <m:r>
                                  <a:rPr lang="en-US" sz="2800">
                                    <a:effectLst/>
                                    <a:latin typeface="Cambria Math" panose="02040503050406030204" pitchFamily="18" charset="0"/>
                                  </a:rPr>
                                  <m:t>𝑑𝑥</m:t>
                                </m:r>
                              </m:oMath>
                            </m:oMathPara>
                          </a14:m>
                          <a:endParaRPr lang="en-US" sz="2800" dirty="0">
                            <a:effectLst/>
                          </a:endParaRPr>
                        </a:p>
                        <a:p>
                          <a:pPr marL="0" marR="0" algn="just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b="1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Sup>
                                  <m:sSubSupPr>
                                    <m:ctrlPr>
                                      <a:rPr lang="en-US" sz="28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d>
                                      <m:dPr>
                                        <m:begChr m:val=""/>
                                        <m:endChr m:val="|"/>
                                        <m:ctrlPr>
                                          <a:rPr lang="en-US" sz="2800" b="1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d>
                                          <m:dPr>
                                            <m:ctrlPr>
                                              <a:rPr lang="en-US" sz="2800" b="1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sz="2800" b="1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𝟐</m:t>
                                            </m:r>
                                            <m:f>
                                              <m:fPr>
                                                <m:ctrlPr>
                                                  <a:rPr lang="en-US" sz="2800" b="1" i="1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sSup>
                                                  <m:sSupPr>
                                                    <m:ctrlPr>
                                                      <a:rPr lang="en-US" sz="2800" b="1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r>
                                                      <a:rPr lang="en-US" sz="2800" b="1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</a:rPr>
                                                      <m:t>𝒙</m:t>
                                                    </m:r>
                                                  </m:e>
                                                  <m:sup>
                                                    <m:r>
                                                      <a:rPr lang="en-US" sz="2800" b="1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</a:rPr>
                                                      <m:t>𝟒</m:t>
                                                    </m:r>
                                                  </m:sup>
                                                </m:sSup>
                                              </m:num>
                                              <m:den>
                                                <m:r>
                                                  <a:rPr lang="en-US" sz="2800" b="1" i="1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  <m:t>𝟒</m:t>
                                                </m:r>
                                              </m:den>
                                            </m:f>
                                            <m:r>
                                              <a:rPr lang="en-US" sz="2800" b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  <m:r>
                                              <a:rPr lang="en-US" sz="2800" b="1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𝟓</m:t>
                                            </m:r>
                                            <m:f>
                                              <m:fPr>
                                                <m:ctrlPr>
                                                  <a:rPr lang="en-US" sz="2800" b="1" i="1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sSup>
                                                  <m:sSupPr>
                                                    <m:ctrlPr>
                                                      <a:rPr lang="en-US" sz="2800" b="1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r>
                                                      <a:rPr lang="en-US" sz="2800" b="1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</a:rPr>
                                                      <m:t>𝒙</m:t>
                                                    </m:r>
                                                  </m:e>
                                                  <m:sup>
                                                    <m:r>
                                                      <a:rPr lang="en-US" sz="2800" b="1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</a:rPr>
                                                      <m:t>𝟐</m:t>
                                                    </m:r>
                                                  </m:sup>
                                                </m:sSup>
                                              </m:num>
                                              <m:den>
                                                <m:r>
                                                  <a:rPr lang="en-US" sz="2800" b="1" i="1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  <m:t>𝟐</m:t>
                                                </m:r>
                                              </m:den>
                                            </m:f>
                                            <m:r>
                                              <a:rPr lang="en-US" sz="2800" b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r>
                                              <a:rPr lang="en-US" sz="2800" b="1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𝟕</m:t>
                                            </m:r>
                                            <m:r>
                                              <a:rPr lang="en-US" sz="2800" b="1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𝒙</m:t>
                                            </m:r>
                                          </m:e>
                                        </m:d>
                                      </m:e>
                                    </m:d>
                                  </m:e>
                                  <m:sub>
                                    <m:r>
                                      <a:rPr lang="en-US" sz="28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b>
                                  <m:sup>
                                    <m:r>
                                      <a:rPr lang="en-US" sz="28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2800" b="1" dirty="0">
                            <a:effectLst/>
                          </a:endParaRPr>
                        </a:p>
                        <a:p>
                          <a:pPr marL="0" marR="0" algn="just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>
                                    <a:effectLst/>
                                    <a:latin typeface="Cambria Math" panose="02040503050406030204" pitchFamily="18" charset="0"/>
                                  </a:rPr>
                                  <m:t>=12</m:t>
                                </m:r>
                              </m:oMath>
                            </m:oMathPara>
                          </a14:m>
                          <a:endParaRPr lang="en-US" sz="2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114300" marR="114300" marT="0" marB="0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206571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0" name="Table 19">
                <a:extLst>
                  <a:ext uri="{FF2B5EF4-FFF2-40B4-BE49-F238E27FC236}">
                    <a16:creationId xmlns:a16="http://schemas.microsoft.com/office/drawing/2014/main" id="{134AABD9-D297-4A15-8C2C-D87F1094479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84390826"/>
                  </p:ext>
                </p:extLst>
              </p:nvPr>
            </p:nvGraphicFramePr>
            <p:xfrm>
              <a:off x="6457380" y="2270573"/>
              <a:ext cx="5293011" cy="390874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5293011">
                      <a:extLst>
                        <a:ext uri="{9D8B030D-6E8A-4147-A177-3AD203B41FA5}">
                          <a16:colId xmlns:a16="http://schemas.microsoft.com/office/drawing/2014/main" val="2622390827"/>
                        </a:ext>
                      </a:extLst>
                    </a:gridCol>
                  </a:tblGrid>
                  <a:tr h="390874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4300" marR="114300" marT="0" marB="0">
                        <a:blipFill>
                          <a:blip r:embed="rId6"/>
                          <a:stretch>
                            <a:fillRect l="-115" t="-1869" r="-230" b="-31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206571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28933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31568DA-9FD8-4788-B1FD-971DF98EDA17}"/>
                  </a:ext>
                </a:extLst>
              </p:cNvPr>
              <p:cNvSpPr txBox="1"/>
              <p:nvPr/>
            </p:nvSpPr>
            <p:spPr>
              <a:xfrm>
                <a:off x="900545" y="1020815"/>
                <a:ext cx="8982364" cy="49139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US" sz="4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0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40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  <m:e>
                          <m:d>
                            <m:dPr>
                              <m:begChr m:val=""/>
                              <m:ctrlPr>
                                <a:rPr lang="en-US" sz="4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400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endChr m:val=""/>
                                      <m:ctrlPr>
                                        <a:rPr lang="en-US" sz="4000" b="1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4000" b="1" i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4000" b="1" i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𝐱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4000" b="1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sz="40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40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𝟐𝐱</m:t>
                              </m:r>
                              <m:r>
                                <a:rPr lang="en-US" sz="40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40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e>
                          </m:d>
                        </m:e>
                      </m:nary>
                      <m:r>
                        <a:rPr lang="en-US" sz="4000" b="1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𝐝𝐱</m:t>
                      </m:r>
                    </m:oMath>
                  </m:oMathPara>
                </a14:m>
                <a:endParaRPr lang="en-US" sz="4000" b="1" i="0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40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en-US" sz="400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4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en-US" sz="400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4000" i="1">
                                              <a:solidFill>
                                                <a:srgbClr val="836967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4000" i="0">
                                              <a:latin typeface="Cambria Math" panose="02040503050406030204" pitchFamily="18" charset="0"/>
                                            </a:rPr>
                                            <m:t>x</m:t>
                                          </m:r>
                                        </m:e>
                                        <m:sup>
                                          <m:r>
                                            <a:rPr lang="en-US" sz="4000" i="0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400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den>
                                  </m:f>
                                  <m:r>
                                    <a:rPr lang="en-US" sz="4000" i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4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f>
                                    <m:fPr>
                                      <m:ctrlPr>
                                        <a:rPr lang="en-US" sz="40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4000" i="1">
                                              <a:solidFill>
                                                <a:srgbClr val="836967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4000">
                                              <a:latin typeface="Cambria Math" panose="02040503050406030204" pitchFamily="18" charset="0"/>
                                            </a:rPr>
                                            <m:t>x</m:t>
                                          </m:r>
                                        </m:e>
                                        <m:sup>
                                          <m:r>
                                            <a:rPr lang="en-US" sz="400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40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  <m:r>
                                    <a:rPr lang="en-US" sz="4000" i="0">
                                      <a:latin typeface="Cambria Math" panose="02040503050406030204" pitchFamily="18" charset="0"/>
                                    </a:rPr>
                                    <m:t>+3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4000" i="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4000" i="0"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  <m:sup>
                          <m:r>
                            <a:rPr lang="en-US" sz="4000" i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bSup>
                    </m:oMath>
                  </m:oMathPara>
                </a14:m>
                <a:endParaRPr lang="en-US" sz="400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i="0">
                              <a:latin typeface="Cambria Math" panose="02040503050406030204" pitchFamily="18" charset="0"/>
                            </a:rPr>
                            <m:t>32</m:t>
                          </m:r>
                        </m:num>
                        <m:den>
                          <m:r>
                            <a:rPr lang="en-US" sz="4000" i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sz="4000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31568DA-9FD8-4788-B1FD-971DF98EDA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545" y="1020815"/>
                <a:ext cx="8982364" cy="49139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A3FFF48-E17A-40DB-95E5-78474B99F01E}"/>
              </a:ext>
            </a:extLst>
          </p:cNvPr>
          <p:cNvSpPr txBox="1"/>
          <p:nvPr/>
        </p:nvSpPr>
        <p:spPr>
          <a:xfrm>
            <a:off x="411019" y="653852"/>
            <a:ext cx="6216072" cy="385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480" marR="30480" algn="just">
              <a:lnSpc>
                <a:spcPts val="18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4000" b="1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40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dụ.</a:t>
            </a:r>
            <a:r>
              <a:rPr lang="en-US" sz="400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4000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40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7248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355419-E4E6-4CA2-BD0C-37A42FD19E94}"/>
              </a:ext>
            </a:extLst>
          </p:cNvPr>
          <p:cNvSpPr txBox="1"/>
          <p:nvPr/>
        </p:nvSpPr>
        <p:spPr>
          <a:xfrm>
            <a:off x="226293" y="52312"/>
            <a:ext cx="11396930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0"/>
              </a:spcAft>
            </a:pPr>
            <a:r>
              <a:rPr lang="fr-FR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4: TÍNH TÍCH PHÂN ( PHƯƠNG PHÁP ĐỔI BIẾN)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A9C02A-4042-4313-95B2-2998A42AC027}"/>
              </a:ext>
            </a:extLst>
          </p:cNvPr>
          <p:cNvSpPr txBox="1"/>
          <p:nvPr/>
        </p:nvSpPr>
        <p:spPr>
          <a:xfrm>
            <a:off x="198584" y="610054"/>
            <a:ext cx="124022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spcBef>
                <a:spcPts val="300"/>
              </a:spcBef>
              <a:spcAft>
                <a:spcPts val="0"/>
              </a:spcAft>
            </a:pP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 1: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 HÀM SỐ CHỨA LŨY THỪA BẬC CAO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0A9366B-818B-4454-94BF-29D8168BB6D7}"/>
                  </a:ext>
                </a:extLst>
              </p:cNvPr>
              <p:cNvSpPr txBox="1"/>
              <p:nvPr/>
            </p:nvSpPr>
            <p:spPr>
              <a:xfrm>
                <a:off x="226293" y="973322"/>
                <a:ext cx="11965707" cy="58323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b="1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>
                  <a:spcBef>
                    <a:spcPts val="300"/>
                  </a:spcBef>
                  <a:spcAft>
                    <a:spcPts val="600"/>
                  </a:spcAft>
                  <a:buFont typeface="Symbol" panose="05050102010706020507" pitchFamily="18" charset="2"/>
                  <a:buChar char=""/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lưu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ý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chứa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lũy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thừa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bậc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cao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 i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𝑑𝑥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(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lấy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vi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vế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Lưu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ý: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khi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vi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xong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luôn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luôn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kiểm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tra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hết</a:t>
                </a:r>
                <a:r>
                  <a:rPr lang="en-US" sz="2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chưa</a:t>
                </a:r>
                <a:endParaRPr lang="en-US" sz="2800" i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2: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cận</a:t>
                </a:r>
                <a:r>
                  <a:rPr lang="en-US" sz="28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:</a:t>
                </a:r>
                <a:endParaRPr lang="en-US" sz="28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endParaRPr lang="en-US" sz="28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về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ẩn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Chú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ý: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bằng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máy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kết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quả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0A9366B-818B-4454-94BF-29D8168BB6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93" y="973322"/>
                <a:ext cx="11965707" cy="5832366"/>
              </a:xfrm>
              <a:prstGeom prst="rect">
                <a:avLst/>
              </a:prstGeom>
              <a:blipFill>
                <a:blip r:embed="rId3"/>
                <a:stretch>
                  <a:fillRect l="-1070" t="-1151" r="-10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FF0E28FA-795A-4125-A44D-E3FCDC3749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0600" y="4007096"/>
            <a:ext cx="5659968" cy="97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589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332C389-6DF6-4736-8A4D-8773C5164AAE}"/>
                  </a:ext>
                </a:extLst>
              </p:cNvPr>
              <p:cNvSpPr txBox="1"/>
              <p:nvPr/>
            </p:nvSpPr>
            <p:spPr>
              <a:xfrm>
                <a:off x="1004" y="-78148"/>
                <a:ext cx="12190996" cy="30444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4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tập mẫu</a:t>
                </a:r>
                <a:r>
                  <a:rPr lang="en-US" sz="24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44018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𝑲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sup>
                        <m:e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sSup>
                            <m:sSupPr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400" b="1" i="1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b="1" i="1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𝒙</m:t>
                                      </m:r>
                                    </m:e>
                                    <m:sup>
                                      <m:r>
                                        <a:rPr lang="en-US" sz="2400" b="1" i="1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r>
                                    <a:rPr lang="en-US" sz="24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2400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e>
                      </m:nary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 </a:t>
                </a:r>
                <a:r>
                  <a:rPr lang="en-US" sz="24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4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400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24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𝑑𝑡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(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lấy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vi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vế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𝑑𝑡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(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kiểm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đề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i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xdx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=&gt;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rút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400" i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xdx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ra)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332C389-6DF6-4736-8A4D-8773C5164A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" y="-78148"/>
                <a:ext cx="12190996" cy="3044488"/>
              </a:xfrm>
              <a:prstGeom prst="rect">
                <a:avLst/>
              </a:prstGeom>
              <a:blipFill>
                <a:blip r:embed="rId3"/>
                <a:stretch>
                  <a:fillRect l="-750" t="-1600" b="-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4349025-F158-4637-B7BD-E37C5CC6C416}"/>
                  </a:ext>
                </a:extLst>
              </p:cNvPr>
              <p:cNvSpPr txBox="1"/>
              <p:nvPr/>
            </p:nvSpPr>
            <p:spPr>
              <a:xfrm>
                <a:off x="27706" y="3105185"/>
                <a:ext cx="12394179" cy="16850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Đổi cận: </a:t>
                </a:r>
                <a:r>
                  <a:rPr lang="en-US" sz="24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x = 0 =&gt;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</m:t>
                    </m:r>
                  </m:oMath>
                </a14:m>
                <a:endParaRPr lang="en-US" sz="2400" b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300"/>
                  </a:spcBef>
                </a:pPr>
                <a:r>
                  <a:rPr 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</a:t>
                </a:r>
                <a:r>
                  <a:rPr lang="en-US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x = 1 =&gt;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2</a:t>
                </a:r>
              </a:p>
              <a:p>
                <a:pPr algn="just">
                  <a:spcBef>
                    <a:spcPts val="300"/>
                  </a:spcBef>
                </a:pPr>
                <a:r>
                  <a:rPr lang="en-US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4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4349025-F158-4637-B7BD-E37C5CC6C4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06" y="3105185"/>
                <a:ext cx="12394179" cy="1685077"/>
              </a:xfrm>
              <a:prstGeom prst="rect">
                <a:avLst/>
              </a:prstGeom>
              <a:blipFill>
                <a:blip r:embed="rId4"/>
                <a:stretch>
                  <a:fillRect l="-689" t="-28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F60FEC6-78DD-4ECC-A209-914A150B2910}"/>
                  </a:ext>
                </a:extLst>
              </p:cNvPr>
              <p:cNvSpPr txBox="1"/>
              <p:nvPr/>
            </p:nvSpPr>
            <p:spPr>
              <a:xfrm>
                <a:off x="27706" y="3674587"/>
                <a:ext cx="12421885" cy="39274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Khi đó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SG" sz="24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5</m:t>
                          </m:r>
                          <m:sSup>
                            <m:sSupPr>
                              <m:ctrlPr>
                                <a:rPr lang="en-US" sz="2400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nary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𝑑𝑡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2400" i="1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Sup>
                        <m:sSub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p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4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4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75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F60FEC6-78DD-4ECC-A209-914A150B29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06" y="3674587"/>
                <a:ext cx="12421885" cy="3927485"/>
              </a:xfrm>
              <a:prstGeom prst="rect">
                <a:avLst/>
              </a:prstGeom>
              <a:blipFill>
                <a:blip r:embed="rId5"/>
                <a:stretch>
                  <a:fillRect l="-785" t="-6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438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A3816CA-613E-401E-A863-C9D2573B128D}"/>
              </a:ext>
            </a:extLst>
          </p:cNvPr>
          <p:cNvCxnSpPr/>
          <p:nvPr/>
        </p:nvCxnSpPr>
        <p:spPr>
          <a:xfrm>
            <a:off x="6167080" y="367145"/>
            <a:ext cx="0" cy="612370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34C3013-E527-4FCA-8C12-87DAF21DFBF2}"/>
                  </a:ext>
                </a:extLst>
              </p:cNvPr>
              <p:cNvSpPr txBox="1"/>
              <p:nvPr/>
            </p:nvSpPr>
            <p:spPr>
              <a:xfrm>
                <a:off x="724050" y="367145"/>
                <a:ext cx="6096000" cy="26316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</a:t>
                </a: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44018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𝑲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sup>
                        <m:e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sSup>
                            <m:sSupPr>
                              <m:ctrlPr>
                                <a:rPr lang="en-US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b="1" i="1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1" i="1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𝒙</m:t>
                                      </m:r>
                                    </m:e>
                                    <m:sup>
                                      <m:r>
                                        <a:rPr lang="en-US" b="1" i="1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r>
                                    <a:rPr lang="en-US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b="1" i="1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e>
                      </m:nary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Đặt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𝑑𝑡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(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lấy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vi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vế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𝑑𝑡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(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kiểm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tra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đề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i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xdx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=&gt;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rút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i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xdx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ra)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34C3013-E527-4FCA-8C12-87DAF21DFB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050" y="367145"/>
                <a:ext cx="6096000" cy="2631618"/>
              </a:xfrm>
              <a:prstGeom prst="rect">
                <a:avLst/>
              </a:prstGeom>
              <a:blipFill>
                <a:blip r:embed="rId3"/>
                <a:stretch>
                  <a:fillRect l="-900" t="-1157" b="-4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F63D2164-E5E5-4B2B-AC3C-F40E0C2E9428}"/>
              </a:ext>
            </a:extLst>
          </p:cNvPr>
          <p:cNvSpPr txBox="1"/>
          <p:nvPr/>
        </p:nvSpPr>
        <p:spPr>
          <a:xfrm>
            <a:off x="299178" y="2903118"/>
            <a:ext cx="6197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0"/>
              </a:spcAft>
            </a:pP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Đổi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cận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BD37E70-F508-44CE-A672-66B5F064D8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1526" y="2905621"/>
            <a:ext cx="2562583" cy="5620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EAB19CF-9836-441E-A50A-F753D0420454}"/>
                  </a:ext>
                </a:extLst>
              </p:cNvPr>
              <p:cNvSpPr txBox="1"/>
              <p:nvPr/>
            </p:nvSpPr>
            <p:spPr>
              <a:xfrm>
                <a:off x="214244" y="3499095"/>
                <a:ext cx="6211454" cy="31684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Thay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vào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đề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SG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−7</m:t>
                          </m:r>
                          <m:sSup>
                            <m:sSupPr>
                              <m:ctrlPr>
                                <a:rPr lang="en-US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nary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𝑑𝑡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i="1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−7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p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4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n-US" dirty="0"/>
              </a:p>
              <a:p>
                <a:pPr algn="just"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−105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EAB19CF-9836-441E-A50A-F753D04204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244" y="3499095"/>
                <a:ext cx="6211454" cy="3168496"/>
              </a:xfrm>
              <a:prstGeom prst="rect">
                <a:avLst/>
              </a:prstGeom>
              <a:blipFill>
                <a:blip r:embed="rId5"/>
                <a:stretch>
                  <a:fillRect l="-785" t="-1154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E283B16-8ECB-4FC2-B5C4-502C0A5C9CBA}"/>
                  </a:ext>
                </a:extLst>
              </p:cNvPr>
              <p:cNvSpPr txBox="1"/>
              <p:nvPr/>
            </p:nvSpPr>
            <p:spPr>
              <a:xfrm>
                <a:off x="6444974" y="323912"/>
                <a:ext cx="6096000" cy="12107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indent="5715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𝑰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sup>
                        <m:e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en-US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sSup>
                            <m:sSupPr>
                              <m:ctrlPr>
                                <a:rPr lang="en-US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𝒙</m:t>
                                      </m:r>
                                    </m:e>
                                    <m:sup>
                                      <m:r>
                                        <a:rPr lang="en-US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b="1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𝟓</m:t>
                              </m:r>
                            </m:sup>
                          </m:sSup>
                        </m:e>
                      </m:nary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  <m:r>
                        <a:rPr lang="en-US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E283B16-8ECB-4FC2-B5C4-502C0A5C9C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4974" y="323912"/>
                <a:ext cx="6096000" cy="1210781"/>
              </a:xfrm>
              <a:prstGeom prst="rect">
                <a:avLst/>
              </a:prstGeom>
              <a:blipFill>
                <a:blip r:embed="rId6"/>
                <a:stretch>
                  <a:fillRect t="-25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3A5E5C7A-8538-4983-9657-7C5CE9045A5D}"/>
                  </a:ext>
                </a:extLst>
              </p:cNvPr>
              <p:cNvSpPr txBox="1"/>
              <p:nvPr/>
            </p:nvSpPr>
            <p:spPr>
              <a:xfrm>
                <a:off x="6269484" y="1498973"/>
                <a:ext cx="6271490" cy="1208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Đặt</a:t>
                </a:r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+1⟹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𝑑𝑡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𝑥𝑑𝑥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𝑥𝑑𝑥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𝑑𝑡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3A5E5C7A-8538-4983-9657-7C5CE9045A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9484" y="1498973"/>
                <a:ext cx="6271490" cy="1208921"/>
              </a:xfrm>
              <a:prstGeom prst="rect">
                <a:avLst/>
              </a:prstGeom>
              <a:blipFill>
                <a:blip r:embed="rId7"/>
                <a:stretch>
                  <a:fillRect l="-777" t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92E6E384-0907-40D5-B3D8-7A2A03AFE635}"/>
              </a:ext>
            </a:extLst>
          </p:cNvPr>
          <p:cNvSpPr txBox="1"/>
          <p:nvPr/>
        </p:nvSpPr>
        <p:spPr>
          <a:xfrm>
            <a:off x="6200713" y="2749873"/>
            <a:ext cx="63130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0"/>
              </a:spcAft>
            </a:pP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84BA6EB-32FD-45FD-86ED-946C4E1975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3937" y="2806757"/>
            <a:ext cx="2562583" cy="5620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D50E8C5-6DB0-4C9B-B2BD-8D7796A8B922}"/>
                  </a:ext>
                </a:extLst>
              </p:cNvPr>
              <p:cNvSpPr txBox="1"/>
              <p:nvPr/>
            </p:nvSpPr>
            <p:spPr>
              <a:xfrm>
                <a:off x="5878946" y="3499095"/>
                <a:ext cx="6313054" cy="14548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=−7</m:t>
                      </m:r>
                      <m:nary>
                        <m:naryPr>
                          <m:limLoc m:val="undOvr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sup>
                          </m:s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𝑑𝑡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bSup>
                      <m:sSub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d>
                          <m:dPr>
                            <m:begChr m:val=""/>
                            <m:endChr m:val="|"/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6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e>
                            </m:d>
                          </m:e>
                        </m:d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147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D50E8C5-6DB0-4C9B-B2BD-8D7796A8B9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946" y="3499095"/>
                <a:ext cx="6313054" cy="145488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215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6225311" y="258618"/>
                <a:ext cx="5814289" cy="4548553"/>
              </a:xfrm>
              <a:prstGeom prst="rect">
                <a:avLst/>
              </a:prstGeom>
              <a:noFill/>
              <a:ln w="76200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</a:rPr>
                        <m:t>3.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e>
                      </m:nary>
                      <m:r>
                        <a:rPr lang="en-US" sz="4000" i="1"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+mj-lt"/>
                </a:endParaRPr>
              </a:p>
              <a:p>
                <a:pPr algn="ctr"/>
                <a:endParaRPr lang="en-US" sz="4000" i="1">
                  <a:latin typeface="+mj-lt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</a:rPr>
                        <m:t>4.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ad>
                            <m:radPr>
                              <m:degHide m:val="on"/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sup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ad>
                            <m:radPr>
                              <m:degHide m:val="on"/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rad>
                        </m:e>
                      </m:nary>
                      <m:r>
                        <a:rPr lang="en-US" sz="4000" i="1"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+mj-lt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311" y="258618"/>
                <a:ext cx="5814289" cy="454855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76200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B74B560-766D-AD76-FB53-92388870589E}"/>
                  </a:ext>
                </a:extLst>
              </p:cNvPr>
              <p:cNvSpPr txBox="1"/>
              <p:nvPr/>
            </p:nvSpPr>
            <p:spPr>
              <a:xfrm>
                <a:off x="152400" y="258618"/>
                <a:ext cx="5814289" cy="4447500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vi-VN" sz="400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vi-VN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vi-VN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vi-VN" sz="4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vi-VN" sz="4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vi-VN" sz="4000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vi-VN" sz="40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nary>
                      <m:r>
                        <a:rPr lang="vi-VN" sz="4000" i="1">
                          <a:latin typeface="Cambria Math" panose="02040503050406030204" pitchFamily="18" charset="0"/>
                        </a:rPr>
                        <m:t>𝑑𝑥</m:t>
                      </m:r>
                    </m:oMath>
                  </m:oMathPara>
                </a14:m>
                <a:endParaRPr lang="en-US" sz="4000" i="1">
                  <a:latin typeface="+mj-lt"/>
                </a:endParaRPr>
              </a:p>
              <a:p>
                <a:pPr algn="ctr"/>
                <a:endParaRPr lang="en-US" sz="4000" i="1">
                  <a:latin typeface="+mj-lt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</a:rPr>
                        <m:t>2.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e>
                      </m:nary>
                      <m:r>
                        <a:rPr lang="en-US" sz="4000" i="1"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+mj-lt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B74B560-766D-AD76-FB53-9238887058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8618"/>
                <a:ext cx="5814289" cy="44475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08198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34BDD44-9265-46AB-98C8-7166E55A3223}"/>
                  </a:ext>
                </a:extLst>
              </p:cNvPr>
              <p:cNvSpPr txBox="1"/>
              <p:nvPr/>
            </p:nvSpPr>
            <p:spPr>
              <a:xfrm>
                <a:off x="83127" y="-187135"/>
                <a:ext cx="11667981" cy="47922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Dạng 2: Dạng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chứa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căn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bậc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300"/>
                  </a:spcBef>
                  <a:spcAft>
                    <a:spcPts val="600"/>
                  </a:spcAft>
                  <a:buFont typeface="Symbol" panose="05050102010706020507" pitchFamily="18" charset="2"/>
                  <a:buChar char=""/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Đặt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ra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(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vế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)</a:t>
                </a:r>
              </a:p>
              <a:p>
                <a:pPr marL="457200" marR="0" algn="just">
                  <a:spcBef>
                    <a:spcPts val="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⟺2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𝑡𝑑𝑡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</m:e>
                      <m:sup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𝑑𝑥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(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lấy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vi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vế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Lưu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ý: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vi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xong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luôn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luôn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kiểm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tra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hết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chưa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spcBef>
                    <a:spcPts val="300"/>
                  </a:spcBef>
                  <a:spcAft>
                    <a:spcPts val="60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2: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cận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600"/>
                  </a:spcAft>
                </a:pP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34BDD44-9265-46AB-98C8-7166E55A32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27" y="-187135"/>
                <a:ext cx="11667981" cy="4792209"/>
              </a:xfrm>
              <a:prstGeom prst="rect">
                <a:avLst/>
              </a:prstGeom>
              <a:blipFill>
                <a:blip r:embed="rId3"/>
                <a:stretch>
                  <a:fillRect l="-1097" t="-1272" r="-10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>
            <a:extLst>
              <a:ext uri="{FF2B5EF4-FFF2-40B4-BE49-F238E27FC236}">
                <a16:creationId xmlns:a16="http://schemas.microsoft.com/office/drawing/2014/main" id="{50AA022D-0C1C-4DA7-935D-B5DC7119B3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665" y="3578891"/>
            <a:ext cx="4473245" cy="77163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5CFA009-96B6-4697-A41F-94DC179D4CED}"/>
              </a:ext>
            </a:extLst>
          </p:cNvPr>
          <p:cNvSpPr txBox="1"/>
          <p:nvPr/>
        </p:nvSpPr>
        <p:spPr>
          <a:xfrm>
            <a:off x="83127" y="4605074"/>
            <a:ext cx="12618679" cy="1422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Bước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ẩn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ý: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53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C8B32E5-57AC-4561-AD8A-1300BF06AA06}"/>
                  </a:ext>
                </a:extLst>
              </p:cNvPr>
              <p:cNvSpPr txBox="1"/>
              <p:nvPr/>
            </p:nvSpPr>
            <p:spPr>
              <a:xfrm>
                <a:off x="200374" y="0"/>
                <a:ext cx="11791252" cy="16441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</a:t>
                </a:r>
                <a:r>
                  <a:rPr lang="en-US" sz="24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mẫu: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𝑰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e>
                          </m:rad>
                        </m:sup>
                        <m:e>
                          <m:r>
                            <a:rPr lang="en-US" sz="24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24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𝒙</m:t>
                          </m:r>
                          <m:r>
                            <a:rPr lang="en-US" sz="24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4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sz="24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sz="24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e>
                          </m:rad>
                        </m:e>
                      </m:nary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C8B32E5-57AC-4561-AD8A-1300BF06AA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74" y="0"/>
                <a:ext cx="11791252" cy="1644104"/>
              </a:xfrm>
              <a:prstGeom prst="rect">
                <a:avLst/>
              </a:prstGeom>
              <a:blipFill>
                <a:blip r:embed="rId3"/>
                <a:stretch>
                  <a:fillRect l="-827" t="-2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C9ED459-D74C-4FD9-834D-A95D7CA24537}"/>
                  </a:ext>
                </a:extLst>
              </p:cNvPr>
              <p:cNvSpPr txBox="1"/>
              <p:nvPr/>
            </p:nvSpPr>
            <p:spPr>
              <a:xfrm>
                <a:off x="200374" y="1267319"/>
                <a:ext cx="6850875" cy="34379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2400" dirty="0">
                  <a:effectLst/>
                  <a:highlight>
                    <a:srgbClr val="FFFF00"/>
                  </a:highligh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Đặt      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4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4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4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</m:t>
                    </m:r>
                  </m:oMath>
                </a14:m>
                <a:r>
                  <a:rPr lang="en-US" sz="24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𝑡𝑑𝑡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400" i="1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𝑥𝑑𝑥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𝑡𝑑𝑡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 algn="just">
                  <a:spcBef>
                    <a:spcPts val="300"/>
                  </a:spcBef>
                  <a:buFont typeface="Arial" panose="020B0604020202020204" pitchFamily="34" charset="0"/>
                  <a:buChar char="•"/>
                </a:pP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 </a:t>
                </a:r>
                <a:r>
                  <a:rPr lang="en-US" sz="24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cận</a:t>
                </a: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: </a:t>
                </a:r>
                <a:r>
                  <a:rPr lang="en-US" sz="2400" b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 x =  0 =&gt;</a:t>
                </a:r>
                <a:r>
                  <a:rPr lang="en-US" sz="2400" b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𝟎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400" b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spcBef>
                    <a:spcPts val="300"/>
                  </a:spcBef>
                </a:pPr>
                <a:r>
                  <a:rPr lang="en-US" sz="24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Với x =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4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=&gt;</a:t>
                </a:r>
                <a:r>
                  <a:rPr lang="en-US" sz="2400" b="1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ad>
                              <m:radPr>
                                <m:degHide m:val="on"/>
                                <m:ctrlPr>
                                  <a:rPr lang="en-US" sz="2400" b="1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b="1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e>
                            </m:rad>
                            <m:r>
                              <a:rPr lang="en-US" sz="2400" b="1" i="1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4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C9ED459-D74C-4FD9-834D-A95D7CA24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74" y="1267319"/>
                <a:ext cx="6850875" cy="3437929"/>
              </a:xfrm>
              <a:prstGeom prst="rect">
                <a:avLst/>
              </a:prstGeom>
              <a:blipFill>
                <a:blip r:embed="rId4"/>
                <a:stretch>
                  <a:fillRect l="-1423" t="-14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1E8490-810F-4C22-826D-D8AEA065B9A3}"/>
                  </a:ext>
                </a:extLst>
              </p:cNvPr>
              <p:cNvSpPr txBox="1"/>
              <p:nvPr/>
            </p:nvSpPr>
            <p:spPr>
              <a:xfrm>
                <a:off x="6778442" y="1899446"/>
                <a:ext cx="5099522" cy="3059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Khi đó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SG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US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SG" sz="24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p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den>
                                  </m:f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SG" sz="2400" b="0" i="1" dirty="0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num>
                        <m:den>
                          <m:r>
                            <a:rPr lang="en-SG" sz="24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1E8490-810F-4C22-826D-D8AEA065B9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442" y="1899446"/>
                <a:ext cx="5099522" cy="3059107"/>
              </a:xfrm>
              <a:prstGeom prst="rect">
                <a:avLst/>
              </a:prstGeom>
              <a:blipFill>
                <a:blip r:embed="rId5"/>
                <a:stretch>
                  <a:fillRect l="-1914" t="-15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E83F6F1-344E-A485-AB34-2DE73C0A879E}"/>
              </a:ext>
            </a:extLst>
          </p:cNvPr>
          <p:cNvCxnSpPr/>
          <p:nvPr/>
        </p:nvCxnSpPr>
        <p:spPr>
          <a:xfrm>
            <a:off x="6705600" y="1899446"/>
            <a:ext cx="72842" cy="481539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00E1BB5-9D47-3314-4B6D-83252A50AE9D}"/>
              </a:ext>
            </a:extLst>
          </p:cNvPr>
          <p:cNvCxnSpPr/>
          <p:nvPr/>
        </p:nvCxnSpPr>
        <p:spPr>
          <a:xfrm>
            <a:off x="1089891" y="1644104"/>
            <a:ext cx="10326254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077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0A22DC9-5762-4248-8855-D6EFC70AED5D}"/>
                  </a:ext>
                </a:extLst>
              </p:cNvPr>
              <p:cNvSpPr txBox="1"/>
              <p:nvPr/>
            </p:nvSpPr>
            <p:spPr>
              <a:xfrm>
                <a:off x="88779" y="57318"/>
                <a:ext cx="11865916" cy="19027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𝑰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ad>
                            <m:radPr>
                              <m:degHide m:val="on"/>
                              <m:ctrlPr>
                                <a:rPr lang="en-US" sz="2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e>
                          </m:rad>
                        </m:sup>
                        <m:e>
                          <m:f>
                            <m:fPr>
                              <m:ctrlPr>
                                <a:rPr lang="en-US" sz="2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𝟗</m:t>
                              </m:r>
                              <m:r>
                                <a:rPr lang="en-US" sz="2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8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sSup>
                                    <m:sSupPr>
                                      <m:ctrlPr>
                                        <a:rPr lang="en-US" sz="2800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𝒙</m:t>
                                      </m:r>
                                    </m:e>
                                    <m:sup>
                                      <m:r>
                                        <a:rPr lang="en-US" sz="2800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r>
                                    <a:rPr lang="en-US" sz="28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28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0A22DC9-5762-4248-8855-D6EFC70AED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79" y="57318"/>
                <a:ext cx="11865916" cy="1902765"/>
              </a:xfrm>
              <a:prstGeom prst="rect">
                <a:avLst/>
              </a:prstGeom>
              <a:blipFill>
                <a:blip r:embed="rId3"/>
                <a:stretch>
                  <a:fillRect l="-1079" t="-31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097BF9-402D-4DD8-967A-7D78FAF54EB2}"/>
                  </a:ext>
                </a:extLst>
              </p:cNvPr>
              <p:cNvSpPr txBox="1"/>
              <p:nvPr/>
            </p:nvSpPr>
            <p:spPr>
              <a:xfrm>
                <a:off x="79543" y="1701428"/>
                <a:ext cx="6225309" cy="5371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Đặt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 </m:t>
                    </m:r>
                  </m:oMath>
                </a14:m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2800" i="1">
                  <a:effectLst/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𝑡𝑑𝑡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𝑥𝑑𝑥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en-US" sz="2800" i="1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𝑡𝑑𝑡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2: </a:t>
                </a:r>
                <a:r>
                  <a:rPr lang="en-US" sz="2800" b="1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cận</a:t>
                </a:r>
              </a:p>
              <a:p>
                <a:pPr algn="just">
                  <a:spcBef>
                    <a:spcPts val="300"/>
                  </a:spcBef>
                </a:pPr>
                <a:r>
                  <a:rPr lang="en-US" sz="28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 x =  0 =&gt;</a:t>
                </a:r>
                <a:r>
                  <a:rPr lang="en-US" sz="2800" b="1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𝟎</m:t>
                            </m:r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8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spcBef>
                    <a:spcPts val="300"/>
                  </a:spcBef>
                </a:pPr>
                <a:r>
                  <a:rPr lang="en-US" sz="28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Với x =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800" b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=&gt;</a:t>
                </a:r>
                <a:r>
                  <a:rPr lang="en-US" sz="2800" b="1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ad>
                              <m:radPr>
                                <m:degHide m:val="on"/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e>
                            </m:rad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097BF9-402D-4DD8-967A-7D78FAF54E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43" y="1701428"/>
                <a:ext cx="6225309" cy="5371663"/>
              </a:xfrm>
              <a:prstGeom prst="rect">
                <a:avLst/>
              </a:prstGeom>
              <a:blipFill>
                <a:blip r:embed="rId4"/>
                <a:stretch>
                  <a:fillRect l="-1959" t="-1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2FABEEF-8345-4608-B9F3-3BA0ABAB8F40}"/>
                  </a:ext>
                </a:extLst>
              </p:cNvPr>
              <p:cNvSpPr txBox="1"/>
              <p:nvPr/>
            </p:nvSpPr>
            <p:spPr>
              <a:xfrm>
                <a:off x="6936509" y="2377221"/>
                <a:ext cx="4976250" cy="35891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 3</a:t>
                </a: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Khi đó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9</m:t>
                              </m:r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𝑡𝑑𝑡</m:t>
                              </m:r>
                            </m:num>
                            <m:den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sz="2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9</m:t>
                          </m:r>
                          <m: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US" sz="2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d>
                          <m:dPr>
                            <m:begChr m:val=""/>
                            <m:endChr m:val="|"/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9</m:t>
                            </m:r>
                            <m:d>
                              <m:d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=9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2FABEEF-8345-4608-B9F3-3BA0ABAB8F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6509" y="2377221"/>
                <a:ext cx="4976250" cy="3589188"/>
              </a:xfrm>
              <a:prstGeom prst="rect">
                <a:avLst/>
              </a:prstGeom>
              <a:blipFill>
                <a:blip r:embed="rId5"/>
                <a:stretch>
                  <a:fillRect l="-2574" t="-1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10B9714-E10D-5464-C17C-8E6DBF504387}"/>
              </a:ext>
            </a:extLst>
          </p:cNvPr>
          <p:cNvCxnSpPr/>
          <p:nvPr/>
        </p:nvCxnSpPr>
        <p:spPr>
          <a:xfrm>
            <a:off x="1539662" y="1950878"/>
            <a:ext cx="10326254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F7A3AA7-A2FC-E6E9-4B15-CEB23E878A63}"/>
              </a:ext>
            </a:extLst>
          </p:cNvPr>
          <p:cNvCxnSpPr/>
          <p:nvPr/>
        </p:nvCxnSpPr>
        <p:spPr>
          <a:xfrm>
            <a:off x="6511417" y="1950878"/>
            <a:ext cx="72842" cy="481539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137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0A22DC9-5762-4248-8855-D6EFC70AED5D}"/>
                  </a:ext>
                </a:extLst>
              </p:cNvPr>
              <p:cNvSpPr txBox="1"/>
              <p:nvPr/>
            </p:nvSpPr>
            <p:spPr>
              <a:xfrm>
                <a:off x="301602" y="0"/>
                <a:ext cx="11588796" cy="16441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2: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phân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ctr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𝑰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  <m:sup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e>
                          </m:rad>
                        </m:sup>
                        <m:e>
                          <m:f>
                            <m:fPr>
                              <m:ctrlP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b="1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𝟕</m:t>
                              </m:r>
                              <m:r>
                                <a:rPr lang="en-US" sz="24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sSup>
                                    <m:sSupPr>
                                      <m:ctrlP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𝒙</m:t>
                                      </m:r>
                                    </m:e>
                                    <m:sup>
                                      <m:r>
                                        <a:rPr lang="en-US" sz="2400" b="1" i="1">
                                          <a:effectLst/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r>
                                    <a:rPr lang="en-US" sz="24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𝒅𝒙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0A22DC9-5762-4248-8855-D6EFC70AED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602" y="0"/>
                <a:ext cx="11588796" cy="1644104"/>
              </a:xfrm>
              <a:prstGeom prst="rect">
                <a:avLst/>
              </a:prstGeom>
              <a:blipFill>
                <a:blip r:embed="rId3"/>
                <a:stretch>
                  <a:fillRect l="-789" t="-2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097BF9-402D-4DD8-967A-7D78FAF54EB2}"/>
                  </a:ext>
                </a:extLst>
              </p:cNvPr>
              <p:cNvSpPr txBox="1"/>
              <p:nvPr/>
            </p:nvSpPr>
            <p:spPr>
              <a:xfrm>
                <a:off x="83514" y="853992"/>
                <a:ext cx="11588796" cy="25550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Đặt       </a:t>
                </a:r>
                <a14:m>
                  <m:oMath xmlns:m="http://schemas.openxmlformats.org/officeDocument/2006/math"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𝒕</m:t>
                    </m:r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rad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 </m:t>
                    </m:r>
                  </m:oMath>
                </a14:m>
                <a:r>
                  <a:rPr lang="en-US" sz="24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en-US" sz="2400" i="1">
                  <a:effectLst/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𝑡𝑑𝑡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𝑥𝑑𝑥</m:t>
                      </m:r>
                    </m:oMath>
                  </m:oMathPara>
                </a14:m>
                <a:endParaRPr lang="en-US" sz="2400" i="1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𝑥𝑑𝑥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𝑡𝑑𝑡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marR="0" algn="l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cận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9097BF9-402D-4DD8-967A-7D78FAF54E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514" y="853992"/>
                <a:ext cx="11588796" cy="2555058"/>
              </a:xfrm>
              <a:prstGeom prst="rect">
                <a:avLst/>
              </a:prstGeom>
              <a:blipFill>
                <a:blip r:embed="rId4"/>
                <a:stretch>
                  <a:fillRect l="-842" t="-1909" b="-45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2FABEEF-8345-4608-B9F3-3BA0ABAB8F40}"/>
                  </a:ext>
                </a:extLst>
              </p:cNvPr>
              <p:cNvSpPr txBox="1"/>
              <p:nvPr/>
            </p:nvSpPr>
            <p:spPr>
              <a:xfrm>
                <a:off x="279286" y="3625278"/>
                <a:ext cx="11588796" cy="30951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b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Khi đó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−7</m:t>
                              </m:r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𝑡𝑑𝑡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sz="24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−7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US" sz="24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ctr"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d>
                          <m:dPr>
                            <m:begChr m:val=""/>
                            <m:endChr m:val="|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−7</m:t>
                            </m:r>
                            <m:d>
                              <m:d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−7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2FABEEF-8345-4608-B9F3-3BA0ABAB8F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286" y="3625278"/>
                <a:ext cx="11588796" cy="3095143"/>
              </a:xfrm>
              <a:prstGeom prst="rect">
                <a:avLst/>
              </a:prstGeom>
              <a:blipFill>
                <a:blip r:embed="rId5"/>
                <a:stretch>
                  <a:fillRect l="-842" t="-1578" b="-28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2B464BE8-40ED-45ED-9EA2-FED69AB160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3726" y="3048215"/>
            <a:ext cx="4129085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2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6225311" y="258618"/>
                <a:ext cx="5814289" cy="4548553"/>
              </a:xfrm>
              <a:prstGeom prst="rect">
                <a:avLst/>
              </a:prstGeom>
              <a:noFill/>
              <a:ln w="76200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</a:rPr>
                        <m:t>3.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e>
                      </m:nary>
                      <m:r>
                        <a:rPr lang="en-US" sz="4000" i="1"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+mj-lt"/>
                </a:endParaRPr>
              </a:p>
              <a:p>
                <a:pPr algn="ctr"/>
                <a:endParaRPr lang="en-US" sz="4000" i="1">
                  <a:latin typeface="+mj-lt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</a:rPr>
                        <m:t>4.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ad>
                            <m:radPr>
                              <m:degHide m:val="on"/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sup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ad>
                            <m:radPr>
                              <m:degHide m:val="on"/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rad>
                        </m:e>
                      </m:nary>
                      <m:r>
                        <a:rPr lang="en-US" sz="4000" i="1"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+mj-lt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311" y="258618"/>
                <a:ext cx="5814289" cy="454855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76200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B74B560-766D-AD76-FB53-92388870589E}"/>
                  </a:ext>
                </a:extLst>
              </p:cNvPr>
              <p:cNvSpPr txBox="1"/>
              <p:nvPr/>
            </p:nvSpPr>
            <p:spPr>
              <a:xfrm>
                <a:off x="152400" y="258618"/>
                <a:ext cx="5814289" cy="4447500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vi-VN" sz="400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vi-VN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vi-VN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vi-VN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vi-VN" sz="4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vi-VN" sz="4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vi-VN" sz="4000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vi-VN" sz="40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nary>
                      <m:r>
                        <a:rPr lang="vi-VN" sz="4000" i="1">
                          <a:latin typeface="Cambria Math" panose="02040503050406030204" pitchFamily="18" charset="0"/>
                        </a:rPr>
                        <m:t>𝑑𝑥</m:t>
                      </m:r>
                    </m:oMath>
                  </m:oMathPara>
                </a14:m>
                <a:endParaRPr lang="en-US" sz="4000" i="1">
                  <a:latin typeface="+mj-lt"/>
                </a:endParaRPr>
              </a:p>
              <a:p>
                <a:pPr algn="ctr"/>
                <a:endParaRPr lang="en-US" sz="4000" i="1">
                  <a:latin typeface="+mj-lt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</a:rPr>
                        <m:t>2.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4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en-US" sz="4000" i="1">
                              <a:latin typeface="Cambria Math" panose="02040503050406030204" pitchFamily="18" charset="0"/>
                            </a:rPr>
                            <m:t>𝑥</m:t>
                          </m:r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4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4000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4000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e>
                      </m:nary>
                      <m:r>
                        <a:rPr lang="en-US" sz="4000" i="1"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US" sz="4000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+mj-lt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B74B560-766D-AD76-FB53-9238887058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8618"/>
                <a:ext cx="5814289" cy="44475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76319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5C0E17E-41D9-4DDD-BFA9-8612AB43EF8D}"/>
              </a:ext>
            </a:extLst>
          </p:cNvPr>
          <p:cNvSpPr txBox="1"/>
          <p:nvPr/>
        </p:nvSpPr>
        <p:spPr>
          <a:xfrm>
            <a:off x="249382" y="301464"/>
            <a:ext cx="6096000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5: SỐ PHỨC </a:t>
            </a:r>
            <a:endParaRPr lang="en-US" sz="18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ADE7F5-FF36-4B2F-9B71-4C58EC75D83A}"/>
              </a:ext>
            </a:extLst>
          </p:cNvPr>
          <p:cNvSpPr txBox="1"/>
          <p:nvPr/>
        </p:nvSpPr>
        <p:spPr>
          <a:xfrm>
            <a:off x="249382" y="686826"/>
            <a:ext cx="6096000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Font typeface="+mj-lt"/>
              <a:buAutoNum type="romanUcPeriod"/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Nhắc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bản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E7E2C13-475A-402F-AA3F-DB3CB4745D5D}"/>
                  </a:ext>
                </a:extLst>
              </p:cNvPr>
              <p:cNvSpPr txBox="1"/>
              <p:nvPr/>
            </p:nvSpPr>
            <p:spPr>
              <a:xfrm>
                <a:off x="249381" y="1072188"/>
                <a:ext cx="11600873" cy="30256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nghĩa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bi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∈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):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𝑏𝑖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a</m:t>
                    </m:r>
                    <m:r>
                      <a:rPr lang="fr-FR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m:rPr>
                        <m:sty m:val="p"/>
                      </m:rPr>
                      <a:rPr lang="fr-FR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b</m:t>
                    </m:r>
                    <m:r>
                      <a:rPr lang="fr-FR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a là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b là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ảo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i là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đơn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vị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ảo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r>
                      <a:rPr lang="fr-FR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𝒊</m:t>
                        </m:r>
                      </m:e>
                      <m:sup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fr-FR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r>
                      <a:rPr lang="fr-FR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	</a:t>
                </a:r>
                <a14:m>
                  <m:oMath xmlns:m="http://schemas.openxmlformats.org/officeDocument/2006/math">
                    <m:r>
                      <a:rPr lang="fr-FR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ℂ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fr-FR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fr-FR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fr-FR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fr-FR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ảo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chúng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tương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ứng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𝑏𝑖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𝑐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𝑑𝑖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d>
                      <m:dPr>
                        <m:begChr m:val="{"/>
                        <m:endChr m:val="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</m:eqAr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Ghi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chú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 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+0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𝑖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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ảo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z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0 (b = 0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0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vừa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vừa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ảo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liên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phức</a:t>
                </a:r>
                <a:r>
                  <a:rPr lang="fr-FR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𝒛</m:t>
                    </m:r>
                    <m:r>
                      <a:rPr lang="fr-FR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= 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𝒂</m:t>
                    </m:r>
                    <m:r>
                      <a:rPr lang="fr-FR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+ 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𝒃𝒊</m:t>
                    </m:r>
                  </m:oMath>
                </a14:m>
                <a:r>
                  <a:rPr lang="fr-FR" sz="1800" b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1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18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𝒛</m:t>
                        </m:r>
                      </m:e>
                    </m:acc>
                    <m:r>
                      <a:rPr lang="fr-FR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𝒂</m:t>
                    </m:r>
                    <m:r>
                      <a:rPr lang="fr-FR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 </m:t>
                    </m:r>
                    <m:r>
                      <a:rPr lang="en-US" sz="18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𝒃𝒊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E7E2C13-475A-402F-AA3F-DB3CB4745D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381" y="1072188"/>
                <a:ext cx="11600873" cy="3025636"/>
              </a:xfrm>
              <a:prstGeom prst="rect">
                <a:avLst/>
              </a:prstGeom>
              <a:blipFill>
                <a:blip r:embed="rId2"/>
                <a:stretch>
                  <a:fillRect l="-473" t="-605" b="-24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EF4F25AA-DB64-4DF9-A06E-5CCE1C6B5E0A}"/>
              </a:ext>
            </a:extLst>
          </p:cNvPr>
          <p:cNvSpPr txBox="1"/>
          <p:nvPr/>
        </p:nvSpPr>
        <p:spPr>
          <a:xfrm>
            <a:off x="378691" y="4097824"/>
            <a:ext cx="6096000" cy="742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phức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marR="0" indent="-27051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fr-FR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DB9F5BB-61B1-41E4-8592-176CDBEDA2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4826573"/>
            <a:ext cx="4957680" cy="17299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8FC3BD9-11D0-4C7A-A004-6DFE9F3B22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8545" y="3146779"/>
            <a:ext cx="4091709" cy="3409757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155AE3-C8C8-43D7-B747-E745D8D214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2108" y="3531900"/>
            <a:ext cx="1556328" cy="30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0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129309" y="92365"/>
            <a:ext cx="11961091" cy="6132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n-US" sz="32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5: SỐ PHỨC </a:t>
            </a:r>
            <a:endParaRPr lang="en-US" sz="320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DA1FA75-06F2-DCAB-E5F3-8A068E04B592}"/>
                  </a:ext>
                </a:extLst>
              </p:cNvPr>
              <p:cNvSpPr txBox="1"/>
              <p:nvPr/>
            </p:nvSpPr>
            <p:spPr>
              <a:xfrm>
                <a:off x="129309" y="1067440"/>
                <a:ext cx="11961091" cy="53156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685800" marR="288290"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vi-VN" sz="3600" b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Tìm </a:t>
                </a:r>
                <a:r>
                  <a:rPr lang="vi-VN" sz="3600" b="1" i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x,y</a:t>
                </a:r>
                <a:r>
                  <a:rPr lang="vi-VN" sz="3600" b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biết:</a:t>
                </a:r>
                <a:endParaRPr lang="en-US" sz="3600" b="1"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288290" algn="just">
                  <a:lnSpc>
                    <a:spcPct val="20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vi-VN" sz="3600" b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   1.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</m:oMath>
                </a14:m>
                <a:r>
                  <a:rPr lang="vi-VN" sz="3600" b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3600" b="1"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288290" algn="just">
                  <a:lnSpc>
                    <a:spcPct val="20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vi-VN" sz="3600" b="1">
                    <a:solidFill>
                      <a:srgbClr val="FF0000"/>
                    </a:solidFill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   2.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</m:oMath>
                </a14:m>
                <a:endParaRPr lang="en-US" sz="3600" b="1">
                  <a:solidFill>
                    <a:srgbClr val="FF0000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288290" algn="just">
                  <a:lnSpc>
                    <a:spcPct val="20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vi-VN" sz="3600" b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   3.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</m:oMath>
                </a14:m>
                <a:endParaRPr lang="en-US" sz="3600" b="1"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288290" algn="just">
                  <a:lnSpc>
                    <a:spcPct val="20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vi-VN" sz="3600" b="1"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    </a:t>
                </a:r>
                <a:r>
                  <a:rPr lang="vi-VN" sz="3600" b="1">
                    <a:solidFill>
                      <a:srgbClr val="FF0000"/>
                    </a:solidFill>
                    <a:effectLst/>
                    <a:latin typeface="+mj-lt"/>
                    <a:ea typeface="Calibri" panose="020F0502020204030204" pitchFamily="34" charset="0"/>
                    <a:cs typeface="Times New Roman" panose="02020603050405020304" pitchFamily="18" charset="0"/>
                  </a:rPr>
                  <a:t>4.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𝟓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vi-VN" sz="36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𝟕</m:t>
                        </m:r>
                      </m:e>
                    </m:d>
                    <m:r>
                      <a:rPr lang="vi-VN" sz="36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𝒊</m:t>
                    </m:r>
                  </m:oMath>
                </a14:m>
                <a:endParaRPr lang="en-US" sz="3600" b="1"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DA1FA75-06F2-DCAB-E5F3-8A068E04B5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9" y="1067440"/>
                <a:ext cx="11961091" cy="5315686"/>
              </a:xfrm>
              <a:prstGeom prst="rect">
                <a:avLst/>
              </a:prstGeom>
              <a:blipFill>
                <a:blip r:embed="rId2"/>
                <a:stretch>
                  <a:fillRect t="-1147" b="-30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33466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AA9E9-3F10-7426-0880-6C38538E6F42}"/>
              </a:ext>
            </a:extLst>
          </p:cNvPr>
          <p:cNvSpPr txBox="1"/>
          <p:nvPr/>
        </p:nvSpPr>
        <p:spPr>
          <a:xfrm>
            <a:off x="115454" y="572656"/>
            <a:ext cx="11961091" cy="4271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n-US" sz="48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6: </a:t>
            </a:r>
            <a:r>
              <a:rPr lang="en-US" sz="48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 HỌC</a:t>
            </a:r>
            <a:endParaRPr lang="en-US" sz="480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en-US" sz="4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Viết phương trình tham số của đường thẳng đi qua 2 điểm</a:t>
            </a:r>
            <a:endParaRPr lang="en-US" sz="48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en-US" sz="4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Viết phương trình mặt phẳng (ABC)</a:t>
            </a:r>
            <a:endParaRPr lang="en-US" sz="48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en-US" sz="4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Viết phương trình mặt cầu</a:t>
            </a:r>
            <a:endParaRPr lang="en-US" sz="48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9358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800157C-0476-4505-8925-AB87F4D71CE9}"/>
              </a:ext>
            </a:extLst>
          </p:cNvPr>
          <p:cNvSpPr txBox="1"/>
          <p:nvPr/>
        </p:nvSpPr>
        <p:spPr>
          <a:xfrm>
            <a:off x="341326" y="253665"/>
            <a:ext cx="60944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 6: HÌNH HỌC</a:t>
            </a:r>
            <a:endParaRPr lang="en-US" sz="28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ADD16C-3663-43BB-8DE7-91EDC3BC7F7A}"/>
              </a:ext>
            </a:extLst>
          </p:cNvPr>
          <p:cNvSpPr txBox="1"/>
          <p:nvPr/>
        </p:nvSpPr>
        <p:spPr>
          <a:xfrm>
            <a:off x="341326" y="776885"/>
            <a:ext cx="112032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spcBef>
                <a:spcPts val="30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 NHẮC LẠI MỘT SỐ KIẾN THỨC CƠ BẢN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7F11863-A314-40F2-8A96-EF083FE11762}"/>
                  </a:ext>
                </a:extLst>
              </p:cNvPr>
              <p:cNvSpPr txBox="1"/>
              <p:nvPr/>
            </p:nvSpPr>
            <p:spPr>
              <a:xfrm>
                <a:off x="341326" y="1475626"/>
                <a:ext cx="11509347" cy="50557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 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 TỌA ĐỘ TRONG KHÔNG GIAN</a:t>
                </a: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1000"/>
                  </a:spcAft>
                  <a:buFont typeface="Symbol" panose="05050102010706020507" pitchFamily="18" charset="2"/>
                  <a:buChar char=""/>
                </a:pPr>
                <a:r>
                  <a:rPr lang="en-US" sz="28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18034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𝑨𝑩</m:t>
                        </m:r>
                      </m:e>
                    </m:acc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=(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𝒛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𝒛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𝑨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</a:t>
                </a:r>
                <a:r>
                  <a:rPr lang="en-US" sz="2800" u="sng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trung</a:t>
                </a:r>
                <a:r>
                  <a:rPr lang="en-US" sz="2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AB: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𝑀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;</m:t>
                        </m:r>
                        <m:f>
                          <m:f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;</m:t>
                        </m:r>
                        <m:f>
                          <m:f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endParaRPr lang="en-US" sz="28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Khoảng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</a:p>
              <a:p>
                <a:pPr marR="0" lv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+(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+(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 hay </a:t>
                </a:r>
                <a:r>
                  <a:rPr lang="en-US" sz="28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dài</a:t>
                </a:r>
                <a:r>
                  <a:rPr lang="en-US" sz="28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đoạn</a:t>
                </a:r>
                <a:r>
                  <a:rPr lang="en-US" sz="28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i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AB)</a:t>
                </a:r>
                <a:endParaRPr lang="en-US" sz="2800" i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acc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𝑧</m:t>
                        </m: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⟹</m:t>
                    </m:r>
                    <m:d>
                      <m:dPr>
                        <m:begChr m:val="|"/>
                        <m:endChr m:val="|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7F11863-A314-40F2-8A96-EF083FE11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326" y="1475626"/>
                <a:ext cx="11509347" cy="5055743"/>
              </a:xfrm>
              <a:prstGeom prst="rect">
                <a:avLst/>
              </a:prstGeom>
              <a:blipFill>
                <a:blip r:embed="rId2"/>
                <a:stretch>
                  <a:fillRect l="-1112" t="-12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887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240145" y="2448262"/>
            <a:ext cx="11296073" cy="2882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54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 1: PHƯƠNG TRÌNH </a:t>
            </a:r>
            <a:r>
              <a:rPr lang="en-US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THAM SỐ</a:t>
            </a:r>
            <a:r>
              <a:rPr lang="en-US" sz="54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 THẲNG TRONG KHÔNG GIAN</a:t>
            </a:r>
            <a:endParaRPr lang="en-US" sz="5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7822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221673" y="314662"/>
            <a:ext cx="11536218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24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 1: PHƯƠNG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 ĐƯỜNG THẲNG TRONG KHÔNG GIAN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B2B3990-D506-4E31-99DF-0451C5DE7B95}"/>
                  </a:ext>
                </a:extLst>
              </p:cNvPr>
              <p:cNvSpPr txBox="1"/>
              <p:nvPr/>
            </p:nvSpPr>
            <p:spPr>
              <a:xfrm>
                <a:off x="434109" y="992673"/>
                <a:ext cx="10714182" cy="42941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nghĩa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2400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(x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y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z</a:t>
                </a:r>
                <a:r>
                  <a:rPr lang="en-US" sz="24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vecto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dirty="0">
                    <a:effectLst/>
                    <a:highlight>
                      <a:srgbClr val="FFFF00"/>
                    </a:highlight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VTCP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=(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𝑎𝑡</m:t>
                            </m:r>
                          </m:e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𝑏𝑡</m:t>
                            </m:r>
                          </m:e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𝑐𝑡</m:t>
                            </m:r>
                          </m:e>
                        </m:eqArr>
                      </m:e>
                    </m:d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đó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 là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4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Chú</a:t>
                </a:r>
                <a:r>
                  <a:rPr lang="fr-F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ý: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Nếu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 ;b ;c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đều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khác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thì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thể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dưới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dạng</a:t>
                </a:r>
                <a:r>
                  <a:rPr lang="fr-FR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chính</a:t>
                </a:r>
                <a:r>
                  <a:rPr lang="fr-FR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tắc</a:t>
                </a:r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8288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fr-FR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den>
                    </m:f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fr-FR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𝑏</m:t>
                        </m:r>
                      </m:den>
                    </m:f>
                    <m:r>
                      <a:rPr lang="fr-FR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𝑧</m:t>
                        </m:r>
                        <m:r>
                          <a:rPr lang="fr-FR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</m:e>
                          <m:sub>
                            <m:r>
                              <a:rPr lang="fr-FR" sz="24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fr-FR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B2B3990-D506-4E31-99DF-0451C5DE7B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109" y="992673"/>
                <a:ext cx="10714182" cy="4294189"/>
              </a:xfrm>
              <a:prstGeom prst="rect">
                <a:avLst/>
              </a:prstGeom>
              <a:blipFill>
                <a:blip r:embed="rId2"/>
                <a:stretch>
                  <a:fillRect l="-853" t="-568" r="-853" b="-4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375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7481CCE-6FF0-454E-B92B-765A48BF1D65}"/>
                  </a:ext>
                </a:extLst>
              </p:cNvPr>
              <p:cNvSpPr txBox="1"/>
              <p:nvPr/>
            </p:nvSpPr>
            <p:spPr>
              <a:xfrm>
                <a:off x="101598" y="80542"/>
                <a:ext cx="11416145" cy="108209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fr-FR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fr-FR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𝑨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;–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), 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fr-FR" sz="2800" b="1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lang="fr-FR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lang="fr-FR" sz="2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). </m:t>
                    </m:r>
                  </m:oMath>
                </a14:m>
                <a:endParaRPr lang="fr-FR" sz="2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fr-FR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7481CCE-6FF0-454E-B92B-765A48BF1D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598" y="80542"/>
                <a:ext cx="11416145" cy="1082091"/>
              </a:xfrm>
              <a:prstGeom prst="rect">
                <a:avLst/>
              </a:prstGeom>
              <a:blipFill>
                <a:blip r:embed="rId2"/>
                <a:stretch>
                  <a:fillRect l="-1122" t="-3371" b="-146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A61894A-3971-4A28-B10E-7738B5290A24}"/>
                  </a:ext>
                </a:extLst>
              </p:cNvPr>
              <p:cNvSpPr txBox="1"/>
              <p:nvPr/>
            </p:nvSpPr>
            <p:spPr>
              <a:xfrm>
                <a:off x="166252" y="1616552"/>
                <a:ext cx="11877965" cy="39743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80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</a:t>
                </a:r>
                <a:r>
                  <a:rPr lang="fr-FR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 </a:t>
                </a:r>
                <a:r>
                  <a:rPr lang="fr-FR" sz="280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fr-FR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: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=(−1;−1;5)</m:t>
                    </m:r>
                  </m:oMath>
                </a14:m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indent="45720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</a:t>
                </a:r>
                <a:r>
                  <a:rPr lang="fr-FR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VTCP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lang="fr-FR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acc>
                      <m:accPr>
                        <m:chr m:val="⃗"/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lang="fr-FR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=(−1;−1;5)</m:t>
                    </m:r>
                  </m:oMath>
                </a14:m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indent="45720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280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</a:t>
                </a:r>
                <a:r>
                  <a:rPr lang="fr-FR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Phương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fr-FR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lang="fr-FR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( 2;3;−1)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VTCP</m:t>
                            </m:r>
                            <m:r>
                              <a:rPr lang="fr-FR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fr-FR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−1;−1;5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indent="45720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𝑎𝑡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𝑏𝑡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𝑐𝑡</m:t>
                            </m:r>
                          </m:e>
                        </m:eqAr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&amp;=2−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&amp;=3−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&amp;=−1+5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 Vớí t là tham số)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A61894A-3971-4A28-B10E-7738B5290A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252" y="1616552"/>
                <a:ext cx="11877965" cy="3974358"/>
              </a:xfrm>
              <a:prstGeom prst="rect">
                <a:avLst/>
              </a:prstGeom>
              <a:blipFill>
                <a:blip r:embed="rId3"/>
                <a:stretch>
                  <a:fillRect l="-1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92143AA-4E02-4DC9-AEE1-525850660B75}"/>
              </a:ext>
            </a:extLst>
          </p:cNvPr>
          <p:cNvCxnSpPr/>
          <p:nvPr/>
        </p:nvCxnSpPr>
        <p:spPr>
          <a:xfrm>
            <a:off x="531088" y="1348509"/>
            <a:ext cx="1055716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5081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92143AA-4E02-4DC9-AEE1-525850660B75}"/>
              </a:ext>
            </a:extLst>
          </p:cNvPr>
          <p:cNvCxnSpPr/>
          <p:nvPr/>
        </p:nvCxnSpPr>
        <p:spPr>
          <a:xfrm>
            <a:off x="817416" y="1496291"/>
            <a:ext cx="1055716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D84BC2-D514-4368-8C39-A42201477053}"/>
                  </a:ext>
                </a:extLst>
              </p:cNvPr>
              <p:cNvSpPr txBox="1"/>
              <p:nvPr/>
            </p:nvSpPr>
            <p:spPr>
              <a:xfrm>
                <a:off x="0" y="0"/>
                <a:ext cx="11554691" cy="15776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2: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điểm: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 −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); 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(−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AC.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D84BC2-D514-4368-8C39-A422014770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1554691" cy="1577611"/>
              </a:xfrm>
              <a:prstGeom prst="rect">
                <a:avLst/>
              </a:prstGeom>
              <a:blipFill>
                <a:blip r:embed="rId2"/>
                <a:stretch>
                  <a:fillRect l="-1055" t="-2317" b="-100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A77D74D-1C10-4A97-A05F-AD7EC367959A}"/>
                  </a:ext>
                </a:extLst>
              </p:cNvPr>
              <p:cNvSpPr txBox="1"/>
              <p:nvPr/>
            </p:nvSpPr>
            <p:spPr>
              <a:xfrm>
                <a:off x="452580" y="1807554"/>
                <a:ext cx="11462327" cy="461299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Ta có: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−1; −2; 1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VTCP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−1; −2; 1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PT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tham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−1; 3;2)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lang="en-US" sz="2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−1; −2; 1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𝑏𝑡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𝑐𝑡</m:t>
                            </m:r>
                          </m:e>
                        </m:eqAr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=−1−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=3−2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=2+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 Với t là tham số )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A77D74D-1C10-4A97-A05F-AD7EC36795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580" y="1807554"/>
                <a:ext cx="11462327" cy="4612994"/>
              </a:xfrm>
              <a:prstGeom prst="rect">
                <a:avLst/>
              </a:prstGeom>
              <a:blipFill>
                <a:blip r:embed="rId3"/>
                <a:stretch>
                  <a:fillRect l="-10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629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92143AA-4E02-4DC9-AEE1-525850660B75}"/>
              </a:ext>
            </a:extLst>
          </p:cNvPr>
          <p:cNvCxnSpPr/>
          <p:nvPr/>
        </p:nvCxnSpPr>
        <p:spPr>
          <a:xfrm>
            <a:off x="1108363" y="2013528"/>
            <a:ext cx="1055716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31E265D-CE08-4979-ADED-3D613F2D911B}"/>
                  </a:ext>
                </a:extLst>
              </p:cNvPr>
              <p:cNvSpPr txBox="1"/>
              <p:nvPr/>
            </p:nvSpPr>
            <p:spPr>
              <a:xfrm>
                <a:off x="-415638" y="-124729"/>
                <a:ext cx="12210473" cy="19538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72009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𝐀</m:t>
                      </m:r>
                      <m:d>
                        <m:dPr>
                          <m:ctrlP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2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2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</m:d>
                      <m:r>
                        <a:rPr lang="en-US" sz="2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𝐃</m:t>
                      </m:r>
                      <m:r>
                        <a:rPr lang="en-US" sz="2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2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lang="en-US" sz="2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</a:t>
                </a:r>
                <a:r>
                  <a:rPr lang="en-US" sz="2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D;</a:t>
                </a: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31E265D-CE08-4979-ADED-3D613F2D91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15638" y="-124729"/>
                <a:ext cx="12210473" cy="1953868"/>
              </a:xfrm>
              <a:prstGeom prst="rect">
                <a:avLst/>
              </a:prstGeom>
              <a:blipFill>
                <a:blip r:embed="rId2"/>
                <a:stretch>
                  <a:fillRect b="-8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7A3B9F5-400E-4DBF-B53C-40545B741ADE}"/>
                  </a:ext>
                </a:extLst>
              </p:cNvPr>
              <p:cNvSpPr txBox="1"/>
              <p:nvPr/>
            </p:nvSpPr>
            <p:spPr>
              <a:xfrm>
                <a:off x="175492" y="2013528"/>
                <a:ext cx="11490034" cy="3935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53340" marR="0" indent="-9144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Ta </a:t>
                </a:r>
                <a:r>
                  <a:rPr lang="en-US" sz="280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𝐴𝐷</m:t>
                        </m:r>
                      </m:e>
                    </m:acc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=(−2,7,−6)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8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⇒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𝑽𝑻𝑪𝑷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</m:acc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𝑨𝑫</m:t>
                        </m:r>
                      </m:e>
                    </m:acc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−2;7;−6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8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Phương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tham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AD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i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qua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đ</m:t>
                              </m:r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i</m:t>
                              </m:r>
                              <m: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ể</m:t>
                              </m:r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m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8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A</m:t>
                              </m:r>
                              <m:d>
                                <m:d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2;</m:t>
                                  </m:r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280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3;5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ó 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𝑉𝑇𝐶𝑃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acc>
                                <m:accPr>
                                  <m:chr m:val="⃗"/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</m:acc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−2;7;−6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𝑏𝑡</m:t>
                            </m:r>
                          </m:e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𝑧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𝑐𝑡</m:t>
                            </m:r>
                          </m:e>
                        </m:eqArr>
                      </m:e>
                    </m:d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⟺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=2−2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=−3+7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=5−6</m:t>
                              </m:r>
                              <m: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mr>
                        </m:m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( 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𝑉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ớ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𝑙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à 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𝑡h𝑎𝑚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  <m:r>
                          <a:rPr lang="en-US" sz="2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ố</m:t>
                        </m:r>
                      </m:e>
                    </m:d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7A3B9F5-400E-4DBF-B53C-40545B741A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492" y="2013528"/>
                <a:ext cx="11490034" cy="3935886"/>
              </a:xfrm>
              <a:prstGeom prst="rect">
                <a:avLst/>
              </a:prstGeom>
              <a:blipFill>
                <a:blip r:embed="rId3"/>
                <a:stretch>
                  <a:fillRect l="-11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659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240145" y="2448262"/>
            <a:ext cx="11296073" cy="2921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4300" algn="ctr">
              <a:lnSpc>
                <a:spcPct val="115000"/>
              </a:lnSpc>
              <a:spcBef>
                <a:spcPts val="300"/>
              </a:spcBef>
            </a:pPr>
            <a:r>
              <a:rPr lang="de-DE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 2: </a:t>
            </a:r>
            <a:r>
              <a:rPr lang="nl-NL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 TRÌNH MẶT PHẲNG</a:t>
            </a:r>
            <a:endParaRPr lang="en-US" sz="540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endParaRPr lang="en-US" sz="54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05725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723599" y="3739652"/>
                <a:ext cx="6780918" cy="95410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8000"/>
                </a:solidFill>
              </a:ln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lvl9pPr>
              </a:lstStyle>
              <a:p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Nhận</a:t>
                </a:r>
                <a:r>
                  <a:rPr lang="fr-F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fr-F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: 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véc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tơ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acc>
                  </m:oMath>
                </a14:m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là  VTPT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</m:oMath>
                </a14:m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</m:t>
                    </m:r>
                    <m:acc>
                      <m:accPr>
                        <m:chr m:val="⃗"/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acc>
                    <m:r>
                      <a:rPr lang="en-US" sz="28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lang="fr-FR" sz="2800" dirty="0" smtClean="0"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fr-FR" sz="28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80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fr-FR" sz="2800" i="0" dirty="0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cũng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là VTPT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</m:oMath>
                </a14:m>
                <a:endPara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599" y="3739652"/>
                <a:ext cx="6780918" cy="954107"/>
              </a:xfrm>
              <a:prstGeom prst="rect">
                <a:avLst/>
              </a:prstGeom>
              <a:blipFill>
                <a:blip r:embed="rId3"/>
                <a:stretch>
                  <a:fillRect l="-1610" t="-4294" b="-14110"/>
                </a:stretch>
              </a:blipFill>
              <a:ln w="38100">
                <a:solidFill>
                  <a:srgbClr val="008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69728" y="2050920"/>
                <a:ext cx="11168208" cy="10091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fr-F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nghĩa</a:t>
                </a:r>
                <a:r>
                  <a:rPr lang="fr-FR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: 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</m:oMath>
                </a14:m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véc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tơ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acc>
                  </m:oMath>
                </a14:m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khác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</m:acc>
                  </m:oMath>
                </a14:m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fr-F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tơ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728" y="2050920"/>
                <a:ext cx="11168208" cy="1009187"/>
              </a:xfrm>
              <a:prstGeom prst="rect">
                <a:avLst/>
              </a:prstGeom>
              <a:blipFill>
                <a:blip r:embed="rId4"/>
                <a:stretch>
                  <a:fillRect l="-1092" t="-602" b="-156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5882" y="3060107"/>
            <a:ext cx="3107351" cy="198901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EFDD8E-0764-4C08-92BB-E598B8E804C9}"/>
              </a:ext>
            </a:extLst>
          </p:cNvPr>
          <p:cNvSpPr txBox="1"/>
          <p:nvPr/>
        </p:nvSpPr>
        <p:spPr>
          <a:xfrm>
            <a:off x="138544" y="270257"/>
            <a:ext cx="11545455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 2: </a:t>
            </a:r>
            <a:r>
              <a:rPr lang="nl-NL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 </a:t>
            </a:r>
            <a:r>
              <a:rPr lang="nl-NL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 MẶT PHẲNG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56546B-380B-4E4D-89E8-D310027A4704}"/>
              </a:ext>
            </a:extLst>
          </p:cNvPr>
          <p:cNvSpPr txBox="1"/>
          <p:nvPr/>
        </p:nvSpPr>
        <p:spPr>
          <a:xfrm>
            <a:off x="420255" y="726426"/>
            <a:ext cx="6511636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Vectơ pháp tuyến của mặt phẳng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49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57806" y="776985"/>
                <a:ext cx="11168208" cy="10823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Chú</a:t>
                </a: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ý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: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Nếu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hai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véc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tơ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𝑎</m:t>
                        </m:r>
                      </m:e>
                    </m:acc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,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kumimoji="0" lang="en-US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b</m:t>
                        </m:r>
                      </m:e>
                    </m:acc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không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cùng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và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giá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song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song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hoặc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nằm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trên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𝛼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thì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𝑛</m:t>
                        </m:r>
                      </m:e>
                    </m:acc>
                    <m:r>
                      <a:rPr kumimoji="0" lang="en-US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=[</m:t>
                    </m:r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𝑎</m:t>
                        </m:r>
                      </m:e>
                    </m:acc>
                    <m:r>
                      <m:rPr>
                        <m:nor/>
                      </m:rPr>
                      <a:rPr kumimoji="0" lang="fr-FR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m:t>,</m:t>
                    </m:r>
                    <m:r>
                      <m:rPr>
                        <m:nor/>
                      </m:rPr>
                      <a:rPr kumimoji="0" lang="fr-FR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kumimoji="0" lang="en-US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b</m:t>
                        </m:r>
                      </m:e>
                    </m:acc>
                    <m:r>
                      <a:rPr kumimoji="0" lang="en-US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]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là VTPT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của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mặt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phẳng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𝛼</m:t>
                        </m:r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6" y="776985"/>
                <a:ext cx="11168208" cy="1082348"/>
              </a:xfrm>
              <a:prstGeom prst="rect">
                <a:avLst/>
              </a:prstGeom>
              <a:blipFill>
                <a:blip r:embed="rId3"/>
                <a:stretch>
                  <a:fillRect l="-1146" t="-562" b="-15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1" name="Group 26"/>
          <p:cNvGrpSpPr/>
          <p:nvPr/>
        </p:nvGrpSpPr>
        <p:grpSpPr>
          <a:xfrm>
            <a:off x="357805" y="221185"/>
            <a:ext cx="6696137" cy="499763"/>
            <a:chOff x="7459670" y="7543799"/>
            <a:chExt cx="22122370" cy="999657"/>
          </a:xfrm>
        </p:grpSpPr>
        <p:sp>
          <p:nvSpPr>
            <p:cNvPr id="44" name="TextBox 43"/>
            <p:cNvSpPr txBox="1"/>
            <p:nvPr/>
          </p:nvSpPr>
          <p:spPr>
            <a:xfrm>
              <a:off x="8993185" y="7620005"/>
              <a:ext cx="20588855" cy="9234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135F82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VÉC TƠ PHÁP TUYẾN CỦA MẶT PHẲNG </a:t>
              </a:r>
            </a:p>
          </p:txBody>
        </p:sp>
        <p:grpSp>
          <p:nvGrpSpPr>
            <p:cNvPr id="46" name="Group 27"/>
            <p:cNvGrpSpPr/>
            <p:nvPr/>
          </p:nvGrpSpPr>
          <p:grpSpPr>
            <a:xfrm>
              <a:off x="7459670" y="7543799"/>
              <a:ext cx="1101267" cy="557977"/>
              <a:chOff x="7459669" y="7543800"/>
              <a:chExt cx="1101267" cy="557977"/>
            </a:xfrm>
          </p:grpSpPr>
          <p:sp>
            <p:nvSpPr>
              <p:cNvPr id="47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7765484" y="7640053"/>
                <a:ext cx="795452" cy="4617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I</a:t>
                </a:r>
              </a:p>
            </p:txBody>
          </p:sp>
        </p:grp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50370" y="2203646"/>
                <a:ext cx="11603085" cy="45216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Tích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hướng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hai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véc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tơ</a:t>
                </a:r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𝑎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=(</m:t>
                    </m:r>
                    <m:sSub>
                      <m:sSubPr>
                        <m:ctrlP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𝑎</m:t>
                        </m:r>
                      </m:e>
                      <m:sub>
                        <m:r>
                          <a:rPr kumimoji="0" lang="fr-FR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sub>
                    </m:sSub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;</m:t>
                    </m:r>
                    <m:sSub>
                      <m:sSubPr>
                        <m:ctrlP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𝑎</m:t>
                        </m:r>
                      </m:e>
                      <m:sub>
                        <m:r>
                          <a:rPr kumimoji="0" lang="en-US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b>
                    </m:sSub>
                  </m:oMath>
                </a14:m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;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𝑎</m:t>
                        </m:r>
                      </m:e>
                      <m:sub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sub>
                    </m:sSub>
                  </m:oMath>
                </a14:m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𝑏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=(</m:t>
                    </m:r>
                    <m:sSub>
                      <m:sSubPr>
                        <m:ctrlP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𝑏</m:t>
                        </m:r>
                      </m:e>
                      <m:sub>
                        <m:r>
                          <a:rPr kumimoji="0" lang="fr-FR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sub>
                    </m:sSub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;</m:t>
                    </m:r>
                    <m:sSub>
                      <m:sSubPr>
                        <m:ctrlP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𝑏</m:t>
                        </m:r>
                      </m:e>
                      <m:sub>
                        <m:r>
                          <a:rPr kumimoji="0" lang="en-US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b>
                    </m:sSub>
                  </m:oMath>
                </a14:m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;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fr-FR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𝑏</m:t>
                        </m:r>
                      </m:e>
                      <m:sub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sub>
                    </m:sSub>
                  </m:oMath>
                </a14:m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   </m:t>
                      </m:r>
                      <m:acc>
                        <m:accPr>
                          <m:chr m:val="⃗"/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n-US" sz="28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𝑛</m:t>
                          </m:r>
                        </m:e>
                      </m:acc>
                      <m:r>
                        <a:rPr kumimoji="0" lang="en-US" sz="2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𝑎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kumimoji="0" lang="fr-FR" sz="2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, </m:t>
                          </m:r>
                          <m:acc>
                            <m:accPr>
                              <m:chr m:val="⃗"/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kumimoji="0" lang="en-US" sz="2800" b="0" i="0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b</m:t>
                              </m:r>
                            </m:e>
                          </m:acc>
                        </m:e>
                      </m:d>
                      <m:r>
                        <a:rPr kumimoji="0" lang="en-US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kumimoji="0" lang="fr-FR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fr-FR" sz="2800" b="0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srgbClr val="FF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0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fr-FR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fr-FR" sz="2800" b="0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srgbClr val="FF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0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0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fr-FR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fr-FR" sz="2800" b="0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srgbClr val="FF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fr-FR" sz="2800" b="0" i="0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fr-FR" sz="2800" b="0" i="1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fr-FR" sz="2800" b="0" i="0" u="none" strike="noStrike" kern="1200" cap="none" spc="0" normalizeH="0" baseline="0" noProof="0" dirty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rgbClr val="FF0000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d>
                        </m:e>
                      </m:d>
                    </m:oMath>
                  </m:oMathPara>
                </a14:m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  <m:sub>
                            <m:r>
                              <a:rPr kumimoji="0" lang="en-US" sz="2800" b="0" i="0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3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kumimoji="0" lang="fr-FR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3</m:t>
                            </m:r>
                          </m:sub>
                        </m:sSub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;</m:t>
                        </m:r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  <m:sub>
                            <m:r>
                              <a:rPr kumimoji="0" lang="en-US" sz="2800" b="0" i="0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3</m:t>
                            </m:r>
                          </m:sub>
                        </m:sSub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1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kumimoji="0" lang="fr-FR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3</m:t>
                            </m:r>
                          </m:sub>
                        </m:sSub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1</m:t>
                            </m:r>
                          </m:sub>
                        </m:sSub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;</m:t>
                        </m:r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kumimoji="0" lang="fr-FR" sz="2800" b="0" i="0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kumimoji="0" lang="fr-FR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457200" marR="0" lvl="0" indent="-4572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457200" marR="0" lvl="0" indent="-4572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Cho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mp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𝛼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qua 3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điểm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𝐴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𝐵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𝐶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.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     Khi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mp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𝛼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một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VTPT là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𝑛</m:t>
                        </m:r>
                      </m:e>
                    </m:acc>
                    <m:r>
                      <a:rPr kumimoji="0" lang="en-US" sz="2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SG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𝐴𝐵</m:t>
                            </m:r>
                          </m:e>
                        </m:acc>
                        <m:r>
                          <m:rPr>
                            <m:nor/>
                          </m:rPr>
                          <a:rPr kumimoji="0" lang="fr-FR" sz="2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𝐴𝐶</m:t>
                            </m:r>
                          </m:e>
                        </m:acc>
                      </m:e>
                    </m:d>
                  </m:oMath>
                </a14:m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R="0" lvl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2800" b="0" u="none" strike="noStrike" kern="1200" cap="none" spc="0" normalizeH="0" baseline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US" sz="2800" b="0" u="none" strike="noStrike" kern="1200" cap="none" spc="0" normalizeH="0" baseline="0" noProof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Hoặc</a:t>
                </a:r>
                <a:r>
                  <a:rPr kumimoji="0" lang="en-US" sz="2800" b="0" u="none" strike="noStrike" kern="1200" cap="none" spc="0" normalizeH="0" noProof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lấy cặp: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B0F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B0F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𝑛</m:t>
                        </m:r>
                      </m:e>
                    </m:acc>
                    <m:r>
                      <a:rPr kumimoji="0" lang="en-US" sz="2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B0F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SG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B0F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B0F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B0F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𝐴𝐵</m:t>
                            </m:r>
                          </m:e>
                        </m:acc>
                        <m:r>
                          <m:rPr>
                            <m:nor/>
                          </m:rPr>
                          <a:rPr kumimoji="0" lang="fr-FR" sz="2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B0F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B0F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B0F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𝐵</m:t>
                            </m:r>
                            <m:r>
                              <a:rPr kumimoji="0" lang="en-US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B0F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𝐶</m:t>
                            </m:r>
                          </m:e>
                        </m:acc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370" y="2203646"/>
                <a:ext cx="11603085" cy="4521687"/>
              </a:xfrm>
              <a:prstGeom prst="rect">
                <a:avLst/>
              </a:prstGeom>
              <a:blipFill>
                <a:blip r:embed="rId4"/>
                <a:stretch>
                  <a:fillRect l="-946" t="-1348" b="-24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1214" y="3174254"/>
            <a:ext cx="2878645" cy="13041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1214" y="2717708"/>
            <a:ext cx="2878645" cy="176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98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5624518-D7AF-436B-BE43-B2BD47A5C5E8}"/>
                  </a:ext>
                </a:extLst>
              </p:cNvPr>
              <p:cNvSpPr txBox="1"/>
              <p:nvPr/>
            </p:nvSpPr>
            <p:spPr>
              <a:xfrm>
                <a:off x="264028" y="233975"/>
                <a:ext cx="5980018" cy="699615"/>
              </a:xfrm>
              <a:prstGeom prst="rect">
                <a:avLst/>
              </a:prstGeom>
              <a:noFill/>
              <a:ln w="381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Chú ý: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kumimoji="0" lang="en-U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kumimoji="0" lang="en-US" sz="2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d>
                          <m:dPr>
                            <m:begChr m:val="|"/>
                            <m:endChr m:val="|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kumimoji="0" lang="en-US" sz="2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d>
                          <m:dPr>
                            <m:begChr m:val="|"/>
                            <m:endChr m:val="|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kumimoji="0" lang="en-US" sz="20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kumimoji="0" lang="en-US" sz="2000" b="0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e>
                    </m:d>
                  </m:oMath>
                </a14:m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5624518-D7AF-436B-BE43-B2BD47A5C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28" y="233975"/>
                <a:ext cx="5980018" cy="699615"/>
              </a:xfrm>
              <a:prstGeom prst="rect">
                <a:avLst/>
              </a:prstGeom>
              <a:blipFill>
                <a:blip r:embed="rId3"/>
                <a:stretch>
                  <a:fillRect l="-709"/>
                </a:stretch>
              </a:blipFill>
              <a:ln w="381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A217CD2-3D0E-4D7B-A01D-4A2F93961B7A}"/>
                  </a:ext>
                </a:extLst>
              </p:cNvPr>
              <p:cNvSpPr txBox="1"/>
              <p:nvPr/>
            </p:nvSpPr>
            <p:spPr>
              <a:xfrm>
                <a:off x="148045" y="953867"/>
                <a:ext cx="11545452" cy="29058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</m:acc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</m:acc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−</m:t>
                        </m:r>
                        <m:r>
                          <a:rPr kumimoji="0" lang="en-US" sz="2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𝟖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−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𝟔</m:t>
                        </m:r>
                      </m:e>
                    </m:d>
                  </m:oMath>
                </a14:m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</m:acc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−</m:t>
                        </m:r>
                        <m:r>
                          <a:rPr kumimoji="0" lang="en-US" sz="20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</m:oMath>
                </a14:m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</m:acc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</m:e>
                          </m:acc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acc>
                            <m:accPr>
                              <m:chr m:val="⃗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</m:acc>
                        </m:e>
                      </m:d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3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𝑎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kumimoji="0" lang="en-US" sz="20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d>
                        </m:e>
                      </m:d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−8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−6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−2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−6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3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−1</m:t>
                                    </m:r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3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−8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−1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−2</m:t>
                                    </m:r>
                                  </m:e>
                                </m:mr>
                              </m:m>
                            </m:e>
                          </m:d>
                        </m:e>
                      </m:d>
                    </m:oMath>
                  </m:oMathPara>
                </a14:m>
                <a:endParaRPr kumimoji="0" lang="en-US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=(−20;3;−14)</m:t>
                    </m:r>
                  </m:oMath>
                </a14:m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Lưu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ý :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tích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có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hướng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của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hai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vectơ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. 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Kí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hiệu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: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</m:oMath>
                </a14:m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:r>
                  <a:rPr kumimoji="0" lang="en-US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hoặc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acc>
                    <m:r>
                      <a:rPr kumimoji="0" lang="en-U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mbria Math" panose="02040503050406030204" pitchFamily="18" charset="0"/>
                      </a:rPr>
                      <m:t>∧</m:t>
                    </m:r>
                    <m:acc>
                      <m:accPr>
                        <m:chr m:val="⃗"/>
                        <m:ctrlP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acc>
                  </m:oMath>
                </a14:m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A217CD2-3D0E-4D7B-A01D-4A2F93961B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045" y="953867"/>
                <a:ext cx="11545452" cy="2905860"/>
              </a:xfrm>
              <a:prstGeom prst="rect">
                <a:avLst/>
              </a:prstGeom>
              <a:blipFill>
                <a:blip r:embed="rId4"/>
                <a:stretch>
                  <a:fillRect l="-528" b="-20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22F74C1-77B0-447B-964F-840B89A0CC11}"/>
                  </a:ext>
                </a:extLst>
              </p:cNvPr>
              <p:cNvSpPr txBox="1"/>
              <p:nvPr/>
            </p:nvSpPr>
            <p:spPr>
              <a:xfrm>
                <a:off x="148045" y="3772589"/>
                <a:ext cx="11416937" cy="22341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𝑨𝑩</m:t>
                        </m:r>
                      </m:e>
                    </m:acc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𝑨𝑪</m:t>
                        </m:r>
                      </m:e>
                    </m:acc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14325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𝑨𝑩</m:t>
                        </m:r>
                      </m:e>
                    </m:acc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;−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14325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0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𝑨𝑪</m:t>
                        </m:r>
                      </m:e>
                    </m:acc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𝟏𝟐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𝟔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20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⇒</m:t>
                      </m:r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𝑉𝑇𝑃𝑇</m:t>
                      </m:r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</m:t>
                      </m:r>
                      <m:acc>
                        <m:accPr>
                          <m:chr m:val="⃗"/>
                          <m:ctrlPr>
                            <a:rPr kumimoji="0" lang="en-US" sz="200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</m:acc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200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SG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20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𝐴𝐵</m:t>
                              </m:r>
                            </m:e>
                          </m:acc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acc>
                            <m:accPr>
                              <m:chr m:val="⃗"/>
                              <m:ctrlPr>
                                <a:rPr kumimoji="0" lang="en-US" sz="20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𝐴𝐶</m:t>
                              </m:r>
                            </m:e>
                          </m:acc>
                        </m:e>
                      </m:d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200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srgbClr val="FF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−2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srgbClr val="FF0000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6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−2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−12</m:t>
                                    </m:r>
                                  </m:e>
                                </m:mr>
                              </m:m>
                            </m:e>
                          </m:d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kumimoji="0" lang="en-US" sz="20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kumimoji="0" lang="en-US" sz="200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−12</m:t>
                                    </m:r>
                                  </m:e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6</m:t>
                                    </m:r>
                                  </m:e>
                                </m:mr>
                              </m:m>
                            </m:e>
                          </m:d>
                        </m:e>
                      </m:d>
                    </m:oMath>
                  </m:oMathPara>
                </a14:m>
                <a:endPara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=(12;24;24)</m:t>
                      </m:r>
                    </m:oMath>
                  </m:oMathPara>
                </a14:m>
                <a:endPara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22F74C1-77B0-447B-964F-840B89A0CC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045" y="3772589"/>
                <a:ext cx="11416937" cy="2234138"/>
              </a:xfrm>
              <a:prstGeom prst="rect">
                <a:avLst/>
              </a:prstGeom>
              <a:blipFill>
                <a:blip r:embed="rId5"/>
                <a:stretch>
                  <a:fillRect l="-534" b="-820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416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3A4C5F5-C007-4C73-86B3-A1879E3D094F}"/>
              </a:ext>
            </a:extLst>
          </p:cNvPr>
          <p:cNvSpPr txBox="1"/>
          <p:nvPr/>
        </p:nvSpPr>
        <p:spPr>
          <a:xfrm>
            <a:off x="203197" y="63488"/>
            <a:ext cx="8589819" cy="261520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 BẤM MÁY TÍNH TÌM TỌA ĐỘ VEC TƠ PHÁP TUYẾN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sz="1800" b="1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vectơ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 =&gt; 8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(VECTO)=&gt;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vctA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3=&gt;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‘=’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SHIFT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1:  Dim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vctB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=&gt; 1:3=&gt;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‘=’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sz="1800" b="1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SHIFT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3:vctA=&gt;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SHIFT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4:vctB  ‘=’ KẾT QUẢ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22E5499-DBFE-4F1B-85BB-8FA8C3BCA61A}"/>
                  </a:ext>
                </a:extLst>
              </p:cNvPr>
              <p:cNvSpPr txBox="1"/>
              <p:nvPr/>
            </p:nvSpPr>
            <p:spPr>
              <a:xfrm>
                <a:off x="203198" y="2674370"/>
                <a:ext cx="7860940" cy="11907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3; −8; −6</m:t>
                        </m:r>
                      </m:e>
                    </m:d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−1; −2; 1</m:t>
                        </m:r>
                      </m:e>
                    </m:d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ra VTPT </a:t>
                </a:r>
                <a14:m>
                  <m:oMath xmlns:m="http://schemas.openxmlformats.org/officeDocument/2006/math">
                    <m:r>
                      <a:rPr kumimoji="0" lang="en-US" sz="1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dPr>
                      <m:e>
                        <m:r>
                          <a:rPr kumimoji="0" lang="en-SG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𝑎</m:t>
                            </m:r>
                          </m:e>
                        </m:acc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=(−20;3;−14)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22E5499-DBFE-4F1B-85BB-8FA8C3BCA6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198" y="2674370"/>
                <a:ext cx="7860940" cy="1190711"/>
              </a:xfrm>
              <a:prstGeom prst="rect">
                <a:avLst/>
              </a:prstGeom>
              <a:blipFill>
                <a:blip r:embed="rId2"/>
                <a:stretch>
                  <a:fillRect l="-620" t="-2051" b="-5641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30C1E7EC-2FB8-433D-B111-0CD2B0E0F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7139" y="63488"/>
            <a:ext cx="2811086" cy="54631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20759FA-FFC6-4386-97A8-4B083C723605}"/>
                  </a:ext>
                </a:extLst>
              </p:cNvPr>
              <p:cNvSpPr txBox="1"/>
              <p:nvPr/>
            </p:nvSpPr>
            <p:spPr>
              <a:xfrm>
                <a:off x="133986" y="3821968"/>
                <a:ext cx="9002228" cy="813941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tơ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−6;7; −4</m:t>
                        </m:r>
                      </m:e>
                    </m:d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9; −5;1</m:t>
                        </m:r>
                      </m:e>
                    </m:d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SG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𝐵𝐶</m:t>
                            </m:r>
                          </m:e>
                        </m:acc>
                      </m:e>
                    </m:d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−13; −30; −33</m:t>
                        </m:r>
                      </m:e>
                    </m:d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20759FA-FFC6-4386-97A8-4B083C7236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986" y="3821968"/>
                <a:ext cx="9002228" cy="813941"/>
              </a:xfrm>
              <a:prstGeom prst="rect">
                <a:avLst/>
              </a:prstGeom>
              <a:blipFill>
                <a:blip r:embed="rId4"/>
                <a:stretch>
                  <a:fillRect l="-609" b="-9023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8F4FEB6-C8E9-4F4D-9D40-3B79C6E859AD}"/>
                  </a:ext>
                </a:extLst>
              </p:cNvPr>
              <p:cNvSpPr txBox="1"/>
              <p:nvPr/>
            </p:nvSpPr>
            <p:spPr>
              <a:xfrm>
                <a:off x="155398" y="4676389"/>
                <a:ext cx="8793021" cy="11959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14:m>
                  <m:oMath xmlns:m="http://schemas.openxmlformats.org/officeDocument/2006/math">
                    <m:r>
                      <a:rPr kumimoji="0" lang="en-US" sz="1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=(2;</m:t>
                    </m:r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</m:t>
                    </m:r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;−2)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=(−12;</m:t>
                    </m:r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;0)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⇒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𝑽𝑻𝑷𝑻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</m:t>
                      </m:r>
                      <m:acc>
                        <m:accPr>
                          <m:chr m:val="⃗"/>
                          <m:ctrlP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𝒏</m:t>
                          </m:r>
                        </m:e>
                      </m:acc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SG" sz="18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𝑨𝑩</m:t>
                              </m:r>
                            </m:e>
                          </m:acc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acc>
                            <m:accPr>
                              <m:chr m:val="⃗"/>
                              <m:ctrlP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𝑨𝑪</m:t>
                              </m:r>
                            </m:e>
                          </m:acc>
                        </m:e>
                      </m:d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=(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𝟏𝟐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𝟐𝟒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𝟐𝟒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8F4FEB6-C8E9-4F4D-9D40-3B79C6E859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398" y="4676389"/>
                <a:ext cx="8793021" cy="1195905"/>
              </a:xfrm>
              <a:prstGeom prst="rect">
                <a:avLst/>
              </a:prstGeom>
              <a:blipFill>
                <a:blip r:embed="rId5"/>
                <a:stretch>
                  <a:fillRect l="-554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1DC0786-F087-4B49-BA01-DDD5D7D96DDE}"/>
                  </a:ext>
                </a:extLst>
              </p:cNvPr>
              <p:cNvSpPr txBox="1"/>
              <p:nvPr/>
            </p:nvSpPr>
            <p:spPr>
              <a:xfrm>
                <a:off x="133986" y="5763432"/>
                <a:ext cx="11902615" cy="8365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14:m>
                  <m:oMath xmlns:m="http://schemas.openxmlformats.org/officeDocument/2006/math">
                    <m:r>
                      <a:rPr kumimoji="0" lang="en-US" sz="1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−4,−2,6</m:t>
                        </m:r>
                      </m:e>
                    </m:d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=(2,−6,2)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𝑉𝑇𝑃𝑇</m:t>
                      </m:r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</m:acc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SG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𝐴𝐵</m:t>
                              </m:r>
                            </m:e>
                          </m:acc>
                          <m: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acc>
                            <m:accPr>
                              <m:chr m:val="⃗"/>
                              <m:ctrlP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𝐴𝐶</m:t>
                              </m:r>
                            </m:e>
                          </m:acc>
                        </m:e>
                      </m:d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=(32;20,28)</m:t>
                      </m:r>
                    </m:oMath>
                  </m:oMathPara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1DC0786-F087-4B49-BA01-DDD5D7D96D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986" y="5763432"/>
                <a:ext cx="11902615" cy="836576"/>
              </a:xfrm>
              <a:prstGeom prst="rect">
                <a:avLst/>
              </a:prstGeom>
              <a:blipFill>
                <a:blip r:embed="rId6"/>
                <a:stretch>
                  <a:fillRect l="-461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665420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078898A-0B9E-48C4-8A13-798408263B4A}"/>
                  </a:ext>
                </a:extLst>
              </p:cNvPr>
              <p:cNvSpPr txBox="1"/>
              <p:nvPr/>
            </p:nvSpPr>
            <p:spPr>
              <a:xfrm>
                <a:off x="109383" y="1345339"/>
                <a:ext cx="11973233" cy="49731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VTPT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(ABC),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𝑨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–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),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),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𝑪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(–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𝟓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).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=(2;1;−2)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14325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=(−12;6;0)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⇒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𝑽𝑻𝑷𝑻</m:t>
                      </m:r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</m:t>
                      </m:r>
                      <m:acc>
                        <m:accPr>
                          <m:chr m:val="⃗"/>
                          <m:ctrlP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𝒏</m:t>
                          </m:r>
                        </m:e>
                      </m:acc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SG" sz="18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𝑨𝑩</m:t>
                              </m:r>
                            </m:e>
                          </m:acc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acc>
                            <m:accPr>
                              <m:chr m:val="⃗"/>
                              <m:ctrlP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1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𝑨𝑪</m:t>
                              </m:r>
                            </m:e>
                          </m:acc>
                        </m:e>
                      </m:d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𝟏𝟐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𝟐𝟒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𝟐𝟒</m:t>
                          </m:r>
                        </m:e>
                      </m:d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18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e>
                      </m:d>
                      <m:r>
                        <a:rPr kumimoji="0" lang="en-US" sz="1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=(2;1;−2)</m:t>
                    </m:r>
                  </m:oMath>
                </a14:m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14325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=(−14;5;2)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𝑽𝑻𝑷𝑻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acc>
                      <m:accPr>
                        <m:chr m:val="⃗"/>
                        <m:ctrlPr>
                          <a:rPr kumimoji="0" lang="en-US" sz="1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e>
                    </m:acc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1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SG" sz="1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18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18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𝑨𝑩</m:t>
                            </m:r>
                          </m:e>
                        </m:acc>
                        <m:r>
                          <a:rPr kumimoji="0" lang="en-US" sz="1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kumimoji="0" lang="en-US" sz="18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18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𝑩𝑪</m:t>
                            </m:r>
                          </m:e>
                        </m:acc>
                      </m:e>
                    </m:d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𝟏𝟐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𝟐𝟒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𝟐𝟒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)=(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).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Ví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VTPT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qua 3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A;B;C.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𝑨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),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),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𝑪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 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US" sz="18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).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</a:t>
                </a:r>
                <a:r>
                  <a:rPr kumimoji="0" lang="en-US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85725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𝐴𝐵</m:t>
                          </m:r>
                        </m:e>
                      </m:acc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−2;2;0</m:t>
                          </m:r>
                        </m:e>
                      </m:d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;</m:t>
                      </m:r>
                    </m:oMath>
                  </m:oMathPara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85725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𝐴𝐶</m:t>
                          </m:r>
                        </m:e>
                      </m:acc>
                      <m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=(−2;0;2)</m:t>
                      </m:r>
                    </m:oMath>
                  </m:oMathPara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14325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𝑽𝑻𝑷𝑻</m:t>
                    </m:r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acc>
                      <m:accPr>
                        <m:chr m:val="⃗"/>
                        <m:ctrlPr>
                          <a:rPr kumimoji="0" lang="en-US" sz="1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e>
                    </m:acc>
                    <m:r>
                      <a:rPr kumimoji="0" lang="en-US" sz="1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kumimoji="0" lang="en-US" sz="1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d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=(1;1;1)</m:t>
                    </m:r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078898A-0B9E-48C4-8A13-798408263B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383" y="1345339"/>
                <a:ext cx="11973233" cy="4973156"/>
              </a:xfrm>
              <a:prstGeom prst="rect">
                <a:avLst/>
              </a:prstGeom>
              <a:blipFill>
                <a:blip r:embed="rId2"/>
                <a:stretch>
                  <a:fillRect l="-458" t="-368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8F0D3AE-5195-4089-9041-E4903CAE2DFD}"/>
                  </a:ext>
                </a:extLst>
              </p:cNvPr>
              <p:cNvSpPr txBox="1"/>
              <p:nvPr/>
            </p:nvSpPr>
            <p:spPr>
              <a:xfrm>
                <a:off x="218767" y="196621"/>
                <a:ext cx="11111083" cy="1016497"/>
              </a:xfrm>
              <a:prstGeom prst="rect">
                <a:avLst/>
              </a:prstGeom>
              <a:noFill/>
              <a:ln w="381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hương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pháp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tìm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VTPT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qua 3 </a:t>
                </a:r>
                <a:r>
                  <a:rPr kumimoji="0" lang="fr-FR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điểm</a:t>
                </a:r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18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𝑨</m:t>
                    </m:r>
                    <m:r>
                      <a:rPr kumimoji="0" lang="en-US" sz="18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18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𝑩</m:t>
                    </m:r>
                    <m:r>
                      <a:rPr kumimoji="0" lang="en-US" sz="18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18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𝑪</m:t>
                    </m:r>
                  </m:oMath>
                </a14:m>
                <a:r>
                  <a:rPr kumimoji="0" lang="fr-FR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.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Tìm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tọa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độ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các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vectơ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;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 </m:t>
                    </m:r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h𝑜</m:t>
                    </m:r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ặ</m:t>
                    </m:r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𝑐</m:t>
                    </m:r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;</m:t>
                    </m:r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</m:oMath>
                </a14:m>
                <a:endParaRPr kumimoji="0" lang="fr-F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Suy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ra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Vectơ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pháp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tuyến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(ABC)  là : 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1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𝑛</m:t>
                        </m:r>
                      </m:e>
                    </m:acc>
                    <m:r>
                      <a: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1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𝐴𝐵</m:t>
                            </m:r>
                          </m:e>
                        </m:acc>
                        <m:r>
                          <m:rPr>
                            <m:nor/>
                          </m:rPr>
                          <a:rPr kumimoji="0" lang="fr-FR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kumimoji="0" lang="en-US" sz="1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n-US" sz="1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𝐴𝐶</m:t>
                            </m:r>
                          </m:e>
                        </m:acc>
                      </m:e>
                    </m:d>
                  </m:oMath>
                </a14:m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8F0D3AE-5195-4089-9041-E4903CAE2D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67" y="196621"/>
                <a:ext cx="11111083" cy="1016497"/>
              </a:xfrm>
              <a:prstGeom prst="rect">
                <a:avLst/>
              </a:prstGeom>
              <a:blipFill>
                <a:blip r:embed="rId3"/>
                <a:stretch>
                  <a:fillRect l="-328" t="-1156" b="-4624"/>
                </a:stretch>
              </a:blipFill>
              <a:ln w="381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079234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568268" y="1150170"/>
                <a:ext cx="1116820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Ví</a:t>
                </a: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dụ</a:t>
                </a: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3 :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Trong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không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gian</a:t>
                </a:r>
                <a14:m>
                  <m:oMath xmlns:m="http://schemas.openxmlformats.org/officeDocument/2006/math">
                    <m:r>
                      <a:rPr kumimoji="0" lang="en-US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𝑂𝑥𝑦𝑧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cho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3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điểm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không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thẳng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hàng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0" lang="en-US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A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0;1;2</m:t>
                        </m:r>
                      </m:e>
                    </m:d>
                    <m:r>
                      <a:rPr kumimoji="0" lang="en-US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𝐵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1;−1;1</m:t>
                        </m:r>
                      </m:e>
                    </m:d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𝐶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−4;3;2</m:t>
                        </m:r>
                      </m:e>
                    </m:d>
                  </m:oMath>
                </a14:m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Tìm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tọa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độ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một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VTPT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qua 3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điểm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𝐴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𝐵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,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𝐶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68" y="1150170"/>
                <a:ext cx="11168208" cy="1384995"/>
              </a:xfrm>
              <a:prstGeom prst="rect">
                <a:avLst/>
              </a:prstGeom>
              <a:blipFill>
                <a:blip r:embed="rId3"/>
                <a:stretch>
                  <a:fillRect l="-382" t="-4846" b="-110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521130" y="3303372"/>
                <a:ext cx="5786841" cy="28774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marR="0" lvl="0" indent="-4572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Ta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𝐴𝐵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=(  1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;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2</a:t>
                </a: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;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</a:t>
                </a: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𝐴𝐶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−4; 2 ; 0</m:t>
                        </m:r>
                      </m:e>
                    </m:d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</m:oMath>
                </a14:m>
                <a:r>
                  <a:rPr kumimoji="0" lang="fr-FR" sz="2800" b="1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  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⇒</m:t>
                      </m:r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𝑉𝑇𝑃𝑇</m:t>
                      </m:r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𝑛</m:t>
                          </m:r>
                        </m:e>
                      </m:acc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SG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𝐴𝐵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kumimoji="0" lang="fr-FR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, </m:t>
                          </m:r>
                          <m:acc>
                            <m:accPr>
                              <m:chr m:val="⃗"/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n-US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+mn-cs"/>
                                </a:rPr>
                                <m:t>𝐴𝐶</m:t>
                              </m:r>
                            </m:e>
                          </m:acc>
                        </m:e>
                      </m:d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2</m:t>
                          </m:r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;4;−6</m:t>
                          </m:r>
                          <m:r>
                            <a:rPr kumimoji="0" lang="fr-FR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kumimoji="0" lang="fr-FR" sz="28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	</a:t>
                </a:r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  <a:p>
                <a:pPr marL="457200" marR="0" lvl="0" indent="-4572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1130" y="3303372"/>
                <a:ext cx="5786841" cy="2877454"/>
              </a:xfrm>
              <a:prstGeom prst="rect">
                <a:avLst/>
              </a:prstGeom>
              <a:blipFill>
                <a:blip r:embed="rId4"/>
                <a:stretch>
                  <a:fillRect l="-1897" t="-2331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3592196" y="3819670"/>
            <a:ext cx="561703" cy="926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51872" y="3819671"/>
            <a:ext cx="535577" cy="926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65827" y="3838949"/>
            <a:ext cx="496388" cy="926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0033" y="3838949"/>
            <a:ext cx="5355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-4</a:t>
            </a:r>
          </a:p>
        </p:txBody>
      </p:sp>
      <p:grpSp>
        <p:nvGrpSpPr>
          <p:cNvPr id="12" name="Group 26"/>
          <p:cNvGrpSpPr/>
          <p:nvPr/>
        </p:nvGrpSpPr>
        <p:grpSpPr>
          <a:xfrm>
            <a:off x="357805" y="221185"/>
            <a:ext cx="6696137" cy="499763"/>
            <a:chOff x="7459670" y="7543799"/>
            <a:chExt cx="22122370" cy="999657"/>
          </a:xfrm>
        </p:grpSpPr>
        <p:sp>
          <p:nvSpPr>
            <p:cNvPr id="13" name="TextBox 12"/>
            <p:cNvSpPr txBox="1"/>
            <p:nvPr/>
          </p:nvSpPr>
          <p:spPr>
            <a:xfrm>
              <a:off x="8993185" y="7620005"/>
              <a:ext cx="20588855" cy="9234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135F82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VÉC TƠ PHÁP TUYẾN CỦA MẶT PHẲNG </a:t>
              </a:r>
            </a:p>
          </p:txBody>
        </p:sp>
        <p:grpSp>
          <p:nvGrpSpPr>
            <p:cNvPr id="14" name="Group 27"/>
            <p:cNvGrpSpPr/>
            <p:nvPr/>
          </p:nvGrpSpPr>
          <p:grpSpPr>
            <a:xfrm>
              <a:off x="7459670" y="7543799"/>
              <a:ext cx="1101267" cy="557977"/>
              <a:chOff x="7459669" y="7543800"/>
              <a:chExt cx="1101267" cy="557977"/>
            </a:xfrm>
          </p:grpSpPr>
          <p:sp>
            <p:nvSpPr>
              <p:cNvPr id="15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7765484" y="7640053"/>
                <a:ext cx="795452" cy="4617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I</a:t>
                </a:r>
              </a:p>
            </p:txBody>
          </p:sp>
        </p:grpSp>
      </p:grpSp>
      <p:sp>
        <p:nvSpPr>
          <p:cNvPr id="3" name="Rectangle 2"/>
          <p:cNvSpPr/>
          <p:nvPr/>
        </p:nvSpPr>
        <p:spPr>
          <a:xfrm>
            <a:off x="1102266" y="2734602"/>
            <a:ext cx="80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35610" y="4793056"/>
            <a:ext cx="144013" cy="419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923314" y="4793056"/>
            <a:ext cx="222069" cy="4843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262949" y="4793056"/>
            <a:ext cx="535577" cy="4843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AF949CE-72E7-4A84-8205-6DB94C524A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7332" y="137329"/>
            <a:ext cx="4296375" cy="628738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50620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69 -0.00579 L -0.1573 0.03426 C -0.1474 0.04328 -0.13256 0.04814 -0.11706 0.04814 C -0.09935 0.04814 -0.08516 0.04328 -0.07526 0.03426 L -0.02774 -0.00579 " pathEditMode="relative" rAng="0" ptsTypes="AAAAA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41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  <p:bldP spid="11" grpId="1"/>
      <p:bldP spid="11" grpId="2"/>
      <p:bldP spid="3" grpId="0"/>
      <p:bldP spid="5" grpId="0" animBg="1"/>
      <p:bldP spid="5" grpId="1" animBg="1"/>
      <p:bldP spid="6" grpId="0" animBg="1"/>
      <p:bldP spid="6" grpId="1" animBg="1"/>
      <p:bldP spid="19" grpId="0" animBg="1"/>
      <p:bldP spid="19" grpId="1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1267142" y="3370233"/>
            <a:ext cx="6364895" cy="4473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1320471" y="2328714"/>
            <a:ext cx="6492269" cy="3870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568268" y="732694"/>
                <a:ext cx="11168208" cy="9755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Trong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không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gian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𝑂𝑥𝑦𝑧</m:t>
                    </m:r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cho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𝛼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qua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fr-FR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m:t>đ</m:t>
                    </m:r>
                    <m:r>
                      <m:rPr>
                        <m:nor/>
                      </m:rPr>
                      <a:rPr kumimoji="0" lang="fr-FR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m:t>i</m:t>
                    </m:r>
                    <m:r>
                      <m:rPr>
                        <m:nor/>
                      </m:rPr>
                      <a:rPr kumimoji="0" lang="fr-FR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m:t>ể</m:t>
                    </m:r>
                    <m:r>
                      <m:rPr>
                        <m:nor/>
                      </m:rPr>
                      <a:rPr kumimoji="0" lang="fr-FR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m:t>m</m:t>
                    </m:r>
                    <m:r>
                      <m:rPr>
                        <m:nor/>
                      </m:rPr>
                      <a:rPr kumimoji="0" lang="en-US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rPr>
                      <m:t>  </m:t>
                    </m:r>
                    <m:sSub>
                      <m:sSub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𝑀</m:t>
                        </m:r>
                      </m:e>
                      <m:sub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𝑥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0</m:t>
                            </m:r>
                          </m:sub>
                        </m:sSub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sSub>
                          <m:sSubPr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𝑦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0</m:t>
                            </m:r>
                          </m:sub>
                        </m:sSub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sSub>
                          <m:sSubPr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𝑧</m:t>
                            </m:r>
                          </m:e>
                          <m:sub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+mn-cs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và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𝑛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𝐴</m:t>
                        </m:r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𝐵</m:t>
                        </m:r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𝐶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.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Với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𝑀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𝑥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𝑦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𝑧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bất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kỳ</a:t>
                </a:r>
                <a:endParaRPr kumimoji="0" lang="fr-F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68" y="732694"/>
                <a:ext cx="11168208" cy="975523"/>
              </a:xfrm>
              <a:prstGeom prst="rect">
                <a:avLst/>
              </a:prstGeom>
              <a:blipFill>
                <a:blip r:embed="rId3"/>
                <a:stretch>
                  <a:fillRect l="-1092" t="-3750" b="-168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Group 26"/>
          <p:cNvGrpSpPr/>
          <p:nvPr/>
        </p:nvGrpSpPr>
        <p:grpSpPr>
          <a:xfrm>
            <a:off x="357805" y="221185"/>
            <a:ext cx="8394309" cy="869095"/>
            <a:chOff x="7459670" y="7543799"/>
            <a:chExt cx="22122370" cy="1738418"/>
          </a:xfrm>
        </p:grpSpPr>
        <p:sp>
          <p:nvSpPr>
            <p:cNvPr id="13" name="TextBox 12"/>
            <p:cNvSpPr txBox="1"/>
            <p:nvPr/>
          </p:nvSpPr>
          <p:spPr>
            <a:xfrm>
              <a:off x="8993185" y="7620005"/>
              <a:ext cx="20588855" cy="1662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135F82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PHƯƠNG TRÌNH TỔNG QUÁT CỦA MẶT PHẲNG </a:t>
              </a:r>
            </a:p>
          </p:txBody>
        </p:sp>
        <p:grpSp>
          <p:nvGrpSpPr>
            <p:cNvPr id="14" name="Group 27"/>
            <p:cNvGrpSpPr/>
            <p:nvPr/>
          </p:nvGrpSpPr>
          <p:grpSpPr>
            <a:xfrm>
              <a:off x="7459670" y="7543799"/>
              <a:ext cx="1101268" cy="557976"/>
              <a:chOff x="7459669" y="7543800"/>
              <a:chExt cx="1101268" cy="557976"/>
            </a:xfrm>
          </p:grpSpPr>
          <p:sp>
            <p:nvSpPr>
              <p:cNvPr id="15" name="Isosceles Triangle 44"/>
              <p:cNvSpPr/>
              <p:nvPr/>
            </p:nvSpPr>
            <p:spPr>
              <a:xfrm rot="16200000">
                <a:off x="7469936" y="7533533"/>
                <a:ext cx="143688" cy="164221"/>
              </a:xfrm>
              <a:custGeom>
                <a:avLst/>
                <a:gdLst>
                  <a:gd name="connsiteX0" fmla="*/ 0 w 293725"/>
                  <a:gd name="connsiteY0" fmla="*/ 164224 h 164224"/>
                  <a:gd name="connsiteX1" fmla="*/ 146863 w 293725"/>
                  <a:gd name="connsiteY1" fmla="*/ 0 h 164224"/>
                  <a:gd name="connsiteX2" fmla="*/ 293725 w 293725"/>
                  <a:gd name="connsiteY2" fmla="*/ 164224 h 164224"/>
                  <a:gd name="connsiteX3" fmla="*/ 0 w 293725"/>
                  <a:gd name="connsiteY3" fmla="*/ 164224 h 164224"/>
                  <a:gd name="connsiteX0" fmla="*/ 2363 w 296088"/>
                  <a:gd name="connsiteY0" fmla="*/ 164221 h 164221"/>
                  <a:gd name="connsiteX1" fmla="*/ 0 w 296088"/>
                  <a:gd name="connsiteY1" fmla="*/ 0 h 164221"/>
                  <a:gd name="connsiteX2" fmla="*/ 296088 w 296088"/>
                  <a:gd name="connsiteY2" fmla="*/ 164221 h 164221"/>
                  <a:gd name="connsiteX3" fmla="*/ 2363 w 296088"/>
                  <a:gd name="connsiteY3" fmla="*/ 164221 h 16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88" h="164221">
                    <a:moveTo>
                      <a:pt x="2363" y="164221"/>
                    </a:moveTo>
                    <a:cubicBezTo>
                      <a:pt x="1575" y="109481"/>
                      <a:pt x="788" y="54740"/>
                      <a:pt x="0" y="0"/>
                    </a:cubicBezTo>
                    <a:lnTo>
                      <a:pt x="296088" y="164221"/>
                    </a:lnTo>
                    <a:lnTo>
                      <a:pt x="2363" y="16422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7765486" y="7640053"/>
                <a:ext cx="795451" cy="4617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II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053160" y="1726108"/>
                <a:ext cx="2598853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⇔</m:t>
                      </m:r>
                      <m:acc>
                        <m:accPr>
                          <m:chr m:val="⃗"/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</m:t>
                          </m:r>
                        </m:e>
                      </m:acc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.</m:t>
                      </m:r>
                      <m:acc>
                        <m:accPr>
                          <m:chr m:val="⃗"/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𝑀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𝑀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</m:e>
                      </m:acc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3160" y="1726108"/>
                <a:ext cx="2598853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0477" y="1990880"/>
            <a:ext cx="3393996" cy="29979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0477" y="1990880"/>
            <a:ext cx="3393996" cy="29979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4951" y="2637652"/>
            <a:ext cx="3241525" cy="1704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15713" y="2102367"/>
            <a:ext cx="497054" cy="5052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780005" y="1729270"/>
                <a:ext cx="152907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𝑀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∈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𝛼</m:t>
                          </m:r>
                        </m:e>
                      </m:d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005" y="1729270"/>
                <a:ext cx="1529073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19553" y="3640780"/>
            <a:ext cx="1192320" cy="2206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701254" y="2252490"/>
                <a:ext cx="726827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⇔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𝐶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𝑧</m:t>
                          </m:r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0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(1)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254" y="2252490"/>
                <a:ext cx="7268272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701253" y="2824807"/>
                <a:ext cx="657904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⇔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𝐴𝑥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𝐵𝑦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𝐶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𝑧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sSub>
                        <m:sSub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𝐴𝑥</m:t>
                          </m:r>
                        </m:e>
                        <m: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</m:t>
                      </m:r>
                      <m:sSub>
                        <m:sSub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e>
                        <m: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𝐶</m:t>
                      </m:r>
                      <m:sSub>
                        <m:sSub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𝑧</m:t>
                          </m:r>
                        </m:e>
                        <m: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253" y="2824807"/>
                <a:ext cx="6579045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652013" y="4012722"/>
                <a:ext cx="52540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𝐷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13" y="4012722"/>
                <a:ext cx="525400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621643" y="3346811"/>
                <a:ext cx="67192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⇔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𝐴𝑥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𝐵𝑦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𝐶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𝑧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sSub>
                        <m:sSub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𝐴𝑥</m:t>
                          </m:r>
                        </m:e>
                        <m: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</m:t>
                      </m:r>
                      <m:sSub>
                        <m:sSub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e>
                        <m: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𝐶</m:t>
                      </m:r>
                      <m:sSub>
                        <m:sSubPr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𝑧</m:t>
                          </m:r>
                        </m:e>
                        <m: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sub>
                      </m:sSub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)=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643" y="3346811"/>
                <a:ext cx="6719275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621643" y="3346811"/>
                <a:ext cx="66948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⇔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𝐴𝑥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𝐵𝑦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𝐶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𝑧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                                       =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643" y="3346811"/>
                <a:ext cx="6694846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3263102" y="3333364"/>
                <a:ext cx="3901581" cy="6498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groupChr>
                        <m:groupChrPr>
                          <m:chr m:val="⏟"/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groupChr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−</m:t>
                          </m:r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 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(</m:t>
                              </m:r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𝐴𝑥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𝐶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0</m:t>
                              </m:r>
                            </m:sub>
                          </m:sSub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      </m:t>
                          </m:r>
                        </m:e>
                      </m:groupCh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3102" y="3333364"/>
                <a:ext cx="3901581" cy="64985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309632" y="3339249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632" y="3339249"/>
                <a:ext cx="534121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427772" y="3815342"/>
                <a:ext cx="4712765" cy="1053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eqArrPr>
                          <m:e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D</m:t>
                            </m:r>
                            <m:r>
                              <a:rPr kumimoji="0" lang="en-US" sz="2800" b="0" i="0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=</m:t>
                            </m:r>
                            <m: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(</m:t>
                                </m:r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𝐴𝑥</m:t>
                                </m:r>
                              </m:e>
                              <m:sub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+</m:t>
                            </m:r>
                            <m: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𝐵</m:t>
                            </m:r>
                            <m:sSub>
                              <m:sSubPr>
                                <m:ctrlP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+</m:t>
                            </m:r>
                            <m: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𝐶</m:t>
                            </m:r>
                            <m:sSub>
                              <m:sSubPr>
                                <m:ctrlP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bPr>
                              <m:e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𝑧</m:t>
                                </m:r>
                              </m:e>
                              <m:sub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kumimoji="0" lang="en-US" sz="28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)</m:t>
                            </m:r>
                          </m:e>
                          <m:e>
                            <m:sSup>
                              <m:sSupPr>
                                <m:ctrlPr>
                                  <a:rPr kumimoji="0" lang="en-US" sz="2800" b="0" i="1" u="none" strike="noStrike" kern="1200" cap="none" spc="0" normalizeH="0" baseline="0" noProof="0" dirty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pPr>
                              <m:e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𝐴</m:t>
                                </m:r>
                              </m:e>
                              <m:sup>
                                <m:r>
                                  <a:rPr kumimoji="0" lang="en-US" sz="2800" b="0" i="0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kumimoji="0" lang="en-US" sz="2800" b="0" i="0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pPr>
                              <m:e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𝐵</m:t>
                                </m:r>
                              </m:e>
                              <m:sup>
                                <m:r>
                                  <a:rPr kumimoji="0" lang="en-US" sz="2800" b="0" i="0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kumimoji="0" lang="en-US" sz="2800" b="0" i="0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sSupPr>
                              <m:e>
                                <m:r>
                                  <a:rPr kumimoji="0" lang="en-US" sz="2800" b="0" i="1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𝐶</m:t>
                                </m:r>
                              </m:e>
                              <m:sup>
                                <m:r>
                                  <a:rPr kumimoji="0" lang="en-US" sz="2800" b="0" i="0" u="none" strike="noStrike" kern="1200" cap="none" spc="0" normalizeH="0" baseline="0" noProof="0" dirty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kumimoji="0" lang="en-US" sz="2800" b="0" i="0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≠0</m:t>
                            </m:r>
                            <m:r>
                              <m:rPr>
                                <m:nor/>
                              </m:rPr>
                              <a:rPr kumimoji="0" lang="en-US" sz="2800" b="0" i="0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libri" panose="020F0502020204030204"/>
                                <a:ea typeface="+mn-ea"/>
                                <a:cs typeface="+mn-cs"/>
                              </a:rPr>
                              <m:t> </m:t>
                            </m:r>
                          </m:e>
                        </m:eqArr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772" y="3815342"/>
                <a:ext cx="4712765" cy="1053494"/>
              </a:xfrm>
              <a:prstGeom prst="rect">
                <a:avLst/>
              </a:prstGeom>
              <a:blipFill>
                <a:blip r:embed="rId18"/>
                <a:stretch>
                  <a:fillRect l="-2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/>
          <p:cNvSpPr/>
          <p:nvPr/>
        </p:nvSpPr>
        <p:spPr>
          <a:xfrm>
            <a:off x="7129512" y="3344089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/>
              <p:cNvSpPr/>
              <p:nvPr/>
            </p:nvSpPr>
            <p:spPr>
              <a:xfrm>
                <a:off x="256265" y="4898049"/>
                <a:ext cx="11644382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Định </a:t>
                </a:r>
                <a:r>
                  <a:rPr kumimoji="0" lang="fr-FR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nghĩa</a:t>
                </a: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: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trình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(2)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được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gọi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là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trình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tổng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quát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mp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𝛼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nhận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𝑛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𝐴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𝐵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;</m:t>
                        </m:r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𝐶</m:t>
                        </m:r>
                      </m:e>
                    </m:d>
                  </m:oMath>
                </a14:m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làm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véc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tơ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pháp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tuyến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65" y="4898049"/>
                <a:ext cx="11644382" cy="954107"/>
              </a:xfrm>
              <a:prstGeom prst="rect">
                <a:avLst/>
              </a:prstGeom>
              <a:blipFill>
                <a:blip r:embed="rId19"/>
                <a:stretch>
                  <a:fillRect l="-1047" t="-6369" b="-165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426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96296E-6 L -0.0276 -0.06065 L -0.08841 -0.05695 L -0.1138 0.00602 L -0.12695 0.06481 L -0.09948 0.14514 L -0.07839 0.17847 L -0.07292 0.18055 " pathEditMode="relative" rAng="0" ptsTypes="AAAAAA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53 -0.01343 L -0.04153 -0.0132 C -0.04492 -0.01551 -0.0483 -0.01713 -0.05156 -0.01945 C -0.05273 -0.02037 -0.05364 -0.02222 -0.05481 -0.02338 C -0.05585 -0.02431 -0.05716 -0.02431 -0.0582 -0.02523 C -0.06041 -0.02755 -0.06471 -0.0331 -0.06471 -0.03287 C -0.0651 -0.03519 -0.06536 -0.03727 -0.06588 -0.03912 C -0.0664 -0.04121 -0.06757 -0.04283 -0.06809 -0.04491 C -0.06861 -0.04746 -0.06875 -0.05023 -0.06914 -0.05278 C -0.06953 -0.05949 -0.06966 -0.06597 -0.07031 -0.07246 C -0.07122 -0.08287 -0.07447 -0.07755 -0.07031 -0.09421 C -0.06979 -0.09607 -0.06796 -0.09514 -0.06692 -0.09607 C -0.06653 -0.09653 -0.06627 -0.09746 -0.06588 -0.09792 L -0.06914 -0.09607 " pathEditMode="relative" rAng="0" ptsTypes="AAAAAAAAAAAAAA">
                                      <p:cBhvr>
                                        <p:cTn id="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9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" grpId="0"/>
      <p:bldP spid="4" grpId="0"/>
      <p:bldP spid="20" grpId="0"/>
      <p:bldP spid="23" grpId="0"/>
      <p:bldP spid="24" grpId="0"/>
      <p:bldP spid="27" grpId="0"/>
      <p:bldP spid="27" grpId="1"/>
      <p:bldP spid="28" grpId="0"/>
      <p:bldP spid="28" grpId="1"/>
      <p:bldP spid="29" grpId="0"/>
      <p:bldP spid="31" grpId="0"/>
      <p:bldP spid="31" grpId="1"/>
      <p:bldP spid="32" grpId="0"/>
      <p:bldP spid="33" grpId="0"/>
      <p:bldP spid="34" grpId="0"/>
      <p:bldP spid="3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61EC9B7-0F1C-46A3-B2A3-9581E67A2AC4}"/>
                  </a:ext>
                </a:extLst>
              </p:cNvPr>
              <p:cNvSpPr txBox="1"/>
              <p:nvPr/>
            </p:nvSpPr>
            <p:spPr>
              <a:xfrm>
                <a:off x="243841" y="490032"/>
                <a:ext cx="11713028" cy="45774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85725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PHƯƠNG TRÌNH TỔNG QUÁT CỦA MẶT PHẲNG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7145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kumimoji="0" lang="en-US" sz="3200" b="0" i="0" u="sng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32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sng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32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sng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kumimoji="0" lang="en-US" sz="32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sng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kumimoji="0" lang="en-US" sz="32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US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Ax</m:t>
                    </m:r>
                    <m:r>
                      <a:rPr kumimoji="0" lang="en-US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𝐵𝑦</m:t>
                    </m:r>
                    <m:r>
                      <a:rPr kumimoji="0" lang="en-US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𝐶𝑧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7145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≠0</m:t>
                    </m:r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7145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endParaRPr kumimoji="0" lang="fr-FR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b)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(P) qua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kumimoji="0" lang="fr-FR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kumimoji="0" lang="fr-FR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kumimoji="0" lang="fr-FR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𝑧</m:t>
                        </m:r>
                      </m:e>
                      <m:sub>
                        <m:r>
                          <a:rPr kumimoji="0" lang="fr-FR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fr-FR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fr-FR" sz="3200" b="0" i="0" u="none" strike="noStrike" kern="1200" cap="none" spc="0" normalizeH="0" noProof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pháp tuyến </a:t>
                </a:r>
                <a:r>
                  <a:rPr kumimoji="0" lang="fr-FR" sz="3200" b="1" i="0" u="none" strike="noStrike" kern="1200" cap="none" spc="0" normalizeH="0" baseline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VTPT</a:t>
                </a:r>
                <a:r>
                  <a:rPr kumimoji="0" lang="fr-FR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𝐶</m:t>
                    </m:r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là: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𝑨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kumimoji="0" lang="en-US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kumimoji="0" lang="fr-FR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)+</m:t>
                    </m:r>
                    <m:r>
                      <a:rPr kumimoji="0" lang="en-US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kumimoji="0" lang="en-US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kumimoji="0" lang="fr-FR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)+</m:t>
                    </m:r>
                    <m:r>
                      <a:rPr kumimoji="0" lang="en-US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𝑪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kumimoji="0" lang="en-US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𝒛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kumimoji="0" lang="en-US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𝒛</m:t>
                        </m:r>
                      </m:e>
                      <m:sub>
                        <m:r>
                          <a:rPr kumimoji="0" lang="fr-FR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</m:t>
                    </m:r>
                    <m:r>
                      <a:rPr kumimoji="0" lang="fr-FR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61EC9B7-0F1C-46A3-B2A3-9581E67A2A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1" y="490032"/>
                <a:ext cx="11713028" cy="4577407"/>
              </a:xfrm>
              <a:prstGeom prst="rect">
                <a:avLst/>
              </a:prstGeom>
              <a:blipFill>
                <a:blip r:embed="rId2"/>
                <a:stretch>
                  <a:fillRect l="-1301" t="-1198" r="-1301" b="-33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298236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3D38B95-FA79-42C5-A474-293EA73B13C3}"/>
                  </a:ext>
                </a:extLst>
              </p:cNvPr>
              <p:cNvSpPr txBox="1"/>
              <p:nvPr/>
            </p:nvSpPr>
            <p:spPr>
              <a:xfrm>
                <a:off x="348343" y="225614"/>
                <a:ext cx="11495314" cy="62488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3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 ;B ;C 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highlight>
                    <a:srgbClr val="FFFF00"/>
                  </a:highlight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1440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hay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highlight>
                      <a:srgbClr val="FFFF00"/>
                    </a:highlight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(ABC))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highlight>
                    <a:srgbClr val="FFFF00"/>
                  </a:highlight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Bước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1 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vectơ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acc>
                      <m:accPr>
                        <m:chr m:val="⃗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fr-FR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;</a:t>
                </a:r>
                <a:r>
                  <a:rPr kumimoji="0" lang="fr-FR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hoặc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fr-FR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acc>
                      <m:accPr>
                        <m:chr m:val="⃗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kumimoji="0" lang="en-SG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𝐴𝐶</m:t>
                            </m:r>
                          </m:e>
                        </m:acc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</m:e>
                    </m:d>
                    <m:r>
                      <a:rPr kumimoji="0" lang="en-US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?</m:t>
                    </m:r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2: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(ABC)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0" lang="en-US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h𝑜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ặ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kumimoji="0" lang="en-SG" sz="32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h𝑜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ặ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kumimoji="0" lang="en-US" sz="32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kumimoji="0" lang="en-US" sz="3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n-US" sz="3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kumimoji="0" lang="en-US" sz="32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begChr m:val="["/>
                                <m:endChr m:val="]"/>
                                <m:ctrlPr>
                                  <a:rPr kumimoji="0" lang="en-US" sz="3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0" lang="en-SG" sz="32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acc>
                                  <m:accPr>
                                    <m:chr m:val="⃗"/>
                                    <m:ctrlPr>
                                      <a:rPr kumimoji="0" lang="en-US" sz="3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0" lang="en-US" sz="3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𝐴𝐵</m:t>
                                    </m:r>
                                  </m:e>
                                </m:acc>
                                <m:r>
                                  <a:rPr kumimoji="0" lang="en-US" sz="32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;</m:t>
                                </m:r>
                                <m:acc>
                                  <m:accPr>
                                    <m:chr m:val="⃗"/>
                                    <m:ctrlPr>
                                      <a:rPr kumimoji="0" lang="en-US" sz="3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0" lang="en-US" sz="32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𝐴𝐶</m:t>
                                    </m:r>
                                  </m:e>
                                </m:acc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3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3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3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3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3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32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32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3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Khai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triển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đưa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về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dạng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tổng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+mn-cs"/>
                  </a:rPr>
                  <a:t>quát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3D38B95-FA79-42C5-A474-293EA73B13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43" y="225614"/>
                <a:ext cx="11495314" cy="6248827"/>
              </a:xfrm>
              <a:prstGeom prst="rect">
                <a:avLst/>
              </a:prstGeom>
              <a:blipFill>
                <a:blip r:embed="rId2"/>
                <a:stretch>
                  <a:fillRect l="-1326" t="-878" b="-20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52789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D95F91-27F6-48E9-8F15-6045AF3A6974}"/>
              </a:ext>
            </a:extLst>
          </p:cNvPr>
          <p:cNvCxnSpPr/>
          <p:nvPr/>
        </p:nvCxnSpPr>
        <p:spPr>
          <a:xfrm>
            <a:off x="1468055" y="1896716"/>
            <a:ext cx="980585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E5800E-9C46-4263-82A2-0B590EF9FFEB}"/>
                  </a:ext>
                </a:extLst>
              </p:cNvPr>
              <p:cNvSpPr txBox="1"/>
              <p:nvPr/>
            </p:nvSpPr>
            <p:spPr>
              <a:xfrm>
                <a:off x="523834" y="168239"/>
                <a:ext cx="10241280" cy="15776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40385" algn="l"/>
                    <a:tab pos="1350645" algn="l"/>
                  </a:tabLst>
                  <a:defRPr/>
                </a:pP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40385" algn="l"/>
                    <a:tab pos="1350645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 −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); 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−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); 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(−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kumimoji="0" lang="en-US" sz="28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  <a:defRPr/>
                </a:pP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A; B </a:t>
                </a:r>
                <a:r>
                  <a:rPr kumimoji="0" lang="en-US" sz="2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kumimoji="0" lang="en-US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E5800E-9C46-4263-82A2-0B590EF9FF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834" y="168239"/>
                <a:ext cx="10241280" cy="1577611"/>
              </a:xfrm>
              <a:prstGeom prst="rect">
                <a:avLst/>
              </a:prstGeom>
              <a:blipFill>
                <a:blip r:embed="rId2"/>
                <a:stretch>
                  <a:fillRect l="-1250" t="-2713" b="-104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31F3710-4179-4A56-B3F9-F755BAEC1AA3}"/>
                  </a:ext>
                </a:extLst>
              </p:cNvPr>
              <p:cNvSpPr txBox="1"/>
              <p:nvPr/>
            </p:nvSpPr>
            <p:spPr>
              <a:xfrm>
                <a:off x="687978" y="1594985"/>
                <a:ext cx="10171611" cy="4896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 Ta </a:t>
                </a:r>
                <a:r>
                  <a:rPr kumimoji="0" lang="fr-FR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fr-FR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fr-FR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3; −8; −6</m:t>
                        </m:r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−1; −2; 1</m:t>
                        </m:r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kumimoji="0" lang="en-SG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𝐴𝐶</m:t>
                            </m:r>
                          </m:e>
                        </m:acc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</m:e>
                    </m:d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−20;3; −14</m:t>
                        </m:r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Phương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(ABC)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−1; 3;2)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kumimoji="0" lang="en-US" sz="2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kumimoji="0" lang="en-US" sz="2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n-US" sz="2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kumimoji="0" lang="en-US" sz="28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kumimoji="0" lang="en-US" sz="2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0" lang="en-US" sz="28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−20;3; −14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−20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3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  <m:r>
                        <a:rPr kumimoji="0" lang="en-U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⟺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−20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−1=0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31F3710-4179-4A56-B3F9-F755BAEC1A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78" y="1594985"/>
                <a:ext cx="10171611" cy="4896149"/>
              </a:xfrm>
              <a:prstGeom prst="rect">
                <a:avLst/>
              </a:prstGeom>
              <a:blipFill>
                <a:blip r:embed="rId3"/>
                <a:stretch>
                  <a:fillRect l="-1259" t="-8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5704979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/>
              <p:nvPr/>
            </p:nvSpPr>
            <p:spPr>
              <a:xfrm>
                <a:off x="411513" y="144330"/>
                <a:ext cx="11168208" cy="1292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Ví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kumimoji="0" lang="fr-FR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14:m>
                  <m:oMath xmlns:m="http://schemas.openxmlformats.org/officeDocument/2006/math">
                    <m:r>
                      <a:rPr kumimoji="0" lang="en-US" sz="2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kumimoji="0" lang="en-US" sz="26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𝑶𝒙𝒚𝒛</m:t>
                    </m:r>
                  </m:oMath>
                </a14:m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endParaRPr kumimoji="0" lang="fr-FR" sz="2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𝐀</m:t>
                    </m:r>
                    <m:d>
                      <m:dPr>
                        <m:ctrlP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1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  <m:r>
                          <a:rPr kumimoji="0" lang="en-US" sz="2600" b="1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;</m:t>
                        </m:r>
                        <m:r>
                          <a:rPr kumimoji="0" lang="en-US" sz="2600" b="1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kumimoji="0" lang="en-US" sz="2600" b="1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;</m:t>
                        </m:r>
                        <m:r>
                          <a:rPr kumimoji="0" lang="en-US" sz="2600" b="1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e>
                    </m:d>
                    <m:r>
                      <a:rPr kumimoji="0" lang="en-US" sz="2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kumimoji="0" lang="en-US" sz="26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</m:t>
                    </m:r>
                    <m:d>
                      <m:dPr>
                        <m:ctrlP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;−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;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kumimoji="0" lang="en-US" sz="26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kumimoji="0" lang="en-US" sz="26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𝑪</m:t>
                    </m:r>
                    <m:d>
                      <m:dPr>
                        <m:ctrlP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;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;</m:t>
                        </m:r>
                        <m:r>
                          <a:rPr kumimoji="0" lang="en-US" sz="2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kumimoji="0" lang="fr-FR" sz="2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fr-FR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14:m>
                  <m:oMath xmlns:m="http://schemas.openxmlformats.org/officeDocument/2006/math">
                    <m:r>
                      <a:rPr kumimoji="0" lang="en-US" sz="26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𝑨𝑩𝑪</m:t>
                    </m:r>
                  </m:oMath>
                </a14:m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513" y="144330"/>
                <a:ext cx="11168208" cy="1292662"/>
              </a:xfrm>
              <a:prstGeom prst="rect">
                <a:avLst/>
              </a:prstGeom>
              <a:blipFill>
                <a:blip r:embed="rId2"/>
                <a:stretch>
                  <a:fillRect l="-983" t="-4717" b="-108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566056" y="1655412"/>
                <a:ext cx="10136778" cy="47714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0" i="0" u="none" strike="noStrike" kern="1200" cap="none" spc="0" normalizeH="0" baseline="0" noProof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 Ta </a:t>
                </a:r>
                <a:r>
                  <a:rPr kumimoji="0" lang="fr-FR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kumimoji="0" lang="fr-FR" sz="26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=(  1</m:t>
                    </m:r>
                    <m:r>
                      <a:rPr kumimoji="0" lang="en-US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fr-FR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r>
                  <a:rPr kumimoji="0" lang="fr-FR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fr-FR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1</a:t>
                </a: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−4; 2 ; 0</m:t>
                        </m:r>
                      </m:e>
                    </m:d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kumimoji="0" lang="fr-FR" sz="2600" b="1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𝑉𝑇𝑃𝑇</m:t>
                      </m:r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acc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</m:t>
                          </m:r>
                          <m:r>
                            <a:rPr kumimoji="0" lang="en-SG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𝐴𝐵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kumimoji="0" lang="fr-FR" sz="26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 </m:t>
                          </m:r>
                          <m:acc>
                            <m:accPr>
                              <m:chr m:val="⃗"/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𝐴𝐶</m:t>
                              </m:r>
                            </m:e>
                          </m:acc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kumimoji="0" lang="en-US" sz="26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;4;−6</m:t>
                          </m:r>
                          <m:r>
                            <a:rPr kumimoji="0" lang="fr-FR" sz="26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kumimoji="0" lang="fr-FR" sz="2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 </m:t>
                      </m:r>
                      <m:r>
                        <m:rPr>
                          <m:sty m:val="p"/>
                        </m:rP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Ph</m:t>
                      </m:r>
                      <m: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ươ</m:t>
                      </m:r>
                      <m:r>
                        <m:rPr>
                          <m:sty m:val="p"/>
                        </m:rP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ng</m:t>
                      </m:r>
                      <m: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tr</m:t>
                      </m:r>
                      <m: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ì</m:t>
                      </m:r>
                      <m:r>
                        <m:rPr>
                          <m:sty m:val="p"/>
                        </m:rP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nh</m:t>
                      </m:r>
                      <m: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mp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d>
                        <m:dPr>
                          <m:begChr m:val="{"/>
                          <m:endChr m:val=""/>
                          <m:ctrlP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kumimoji="0" lang="en-US" sz="2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kumimoji="0" lang="en-US" sz="2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𝑉𝑇𝑃𝑇</m:t>
                              </m:r>
                              <m:acc>
                                <m:accPr>
                                  <m:chr m:val="⃗"/>
                                  <m:ctrlPr>
                                    <a:rPr kumimoji="0" lang="en-US" sz="2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kumimoji="0" lang="en-US" sz="26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acc>
                              <m:r>
                                <a:rPr kumimoji="0" lang="en-US" sz="2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kumimoji="0" lang="en-US" sz="2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2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kumimoji="0" lang="en-US" sz="2600" b="0" i="1" u="none" strike="noStrike" kern="1200" cap="none" spc="0" normalizeH="0" baseline="0" noProof="0" dirty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;4;−6</m:t>
                                  </m:r>
                                  <m:r>
                                    <a:rPr kumimoji="0" lang="fr-FR" sz="2600" b="0" i="1" u="none" strike="noStrike" kern="1200" cap="none" spc="0" normalizeH="0" baseline="0" noProof="0" dirty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</m:e>
                              </m:d>
                            </m:e>
                            <m:e>
                              <m:r>
                                <a:rPr kumimoji="0" lang="en-US" sz="26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kumimoji="0" lang="en-US" sz="26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kumimoji="0" lang="en-US" sz="26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kumimoji="0" lang="en-US" sz="26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𝑞𝑢𝑎</m:t>
                              </m:r>
                              <m:r>
                                <a:rPr kumimoji="0" lang="en-US" sz="2600" b="0" i="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kumimoji="0" lang="en-US" sz="2600" b="0" i="0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A</m:t>
                              </m:r>
                              <m:d>
                                <m:dPr>
                                  <m:ctrlPr>
                                    <a:rPr kumimoji="0" lang="en-US" sz="26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kumimoji="0" lang="en-US" sz="2600" b="0" i="0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0;1;2</m:t>
                                  </m:r>
                                </m:e>
                              </m:d>
                            </m:e>
                          </m:eqArr>
                        </m:e>
                      </m:d>
                    </m:oMath>
                  </m:oMathPara>
                </a14:m>
                <a:endParaRPr kumimoji="0" lang="fr-FR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0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                          </a:t>
                </a:r>
                <a14:m>
                  <m:oMath xmlns:m="http://schemas.openxmlformats.org/officeDocument/2006/math">
                    <m:r>
                      <a:rPr kumimoji="0" lang="en-US" sz="26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𝑨</m:t>
                    </m:r>
                    <m:d>
                      <m:dPr>
                        <m:ctrlP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𝑩</m:t>
                    </m:r>
                    <m:d>
                      <m:dPr>
                        <m:ctrlP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𝑪</m:t>
                    </m:r>
                    <m:d>
                      <m:dPr>
                        <m:ctrlP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𝒛</m:t>
                        </m:r>
                        <m:r>
                          <a:rPr kumimoji="0" lang="en-US" sz="26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𝒛</m:t>
                            </m:r>
                          </m:e>
                          <m:sub>
                            <m:r>
                              <a:rPr kumimoji="0" lang="en-US" sz="26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kumimoji="0" lang="en-US" sz="2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⟺</m:t>
                      </m:r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−0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−6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⟺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+4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−4−6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𝑧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+12=0</m:t>
                    </m:r>
                  </m:oMath>
                </a14:m>
                <a:endParaRPr kumimoji="0" lang="en-US" sz="2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⟺2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+4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−6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𝑧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+8=0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 </a:t>
                </a:r>
                <a:r>
                  <a:rPr kumimoji="0" lang="en-US" sz="2600" b="0" i="1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gọn</a:t>
                </a:r>
                <a:r>
                  <a:rPr kumimoji="0" lang="en-US" sz="2600" b="0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 </a:t>
                </a:r>
                <a:r>
                  <a:rPr kumimoji="0" lang="en-US" sz="2600" b="0" i="1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kumimoji="0" lang="en-US" sz="2600" b="0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⟺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+2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−3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𝑧</m:t>
                    </m:r>
                    <m:r>
                      <a:rPr kumimoji="0" lang="en-US" sz="2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+4=0</m:t>
                    </m:r>
                  </m:oMath>
                </a14:m>
                <a:endParaRPr kumimoji="0" lang="en-US" sz="2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056" y="1655412"/>
                <a:ext cx="10136778" cy="4771434"/>
              </a:xfrm>
              <a:prstGeom prst="rect">
                <a:avLst/>
              </a:prstGeom>
              <a:blipFill>
                <a:blip r:embed="rId3"/>
                <a:stretch>
                  <a:fillRect l="-1082" t="-1279" b="-23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D95F91-27F6-48E9-8F15-6045AF3A6974}"/>
              </a:ext>
            </a:extLst>
          </p:cNvPr>
          <p:cNvCxnSpPr/>
          <p:nvPr/>
        </p:nvCxnSpPr>
        <p:spPr>
          <a:xfrm>
            <a:off x="896983" y="1489166"/>
            <a:ext cx="980585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09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D95F91-27F6-48E9-8F15-6045AF3A6974}"/>
              </a:ext>
            </a:extLst>
          </p:cNvPr>
          <p:cNvCxnSpPr/>
          <p:nvPr/>
        </p:nvCxnSpPr>
        <p:spPr>
          <a:xfrm>
            <a:off x="801189" y="1780525"/>
            <a:ext cx="980585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E5D2627-7783-4F49-8402-28C83DD66809}"/>
                  </a:ext>
                </a:extLst>
              </p:cNvPr>
              <p:cNvSpPr txBox="1"/>
              <p:nvPr/>
            </p:nvSpPr>
            <p:spPr>
              <a:xfrm>
                <a:off x="487679" y="353281"/>
                <a:ext cx="11216640" cy="14743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40385" algn="l"/>
                    <a:tab pos="1350645" algn="l"/>
                  </a:tabLst>
                  <a:defRPr/>
                </a:pP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6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40385" algn="l"/>
                    <a:tab pos="1350645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 −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); 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−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); 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(−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kumimoji="0" lang="en-US" sz="26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  <a:defRPr/>
                </a:pP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A; B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E5D2627-7783-4F49-8402-28C83DD668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79" y="353281"/>
                <a:ext cx="11216640" cy="1474314"/>
              </a:xfrm>
              <a:prstGeom prst="rect">
                <a:avLst/>
              </a:prstGeom>
              <a:blipFill>
                <a:blip r:embed="rId2"/>
                <a:stretch>
                  <a:fillRect l="-978" t="-2066" b="-95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2F9F65B-3850-41B3-8BF8-DBDBB86D7615}"/>
                  </a:ext>
                </a:extLst>
              </p:cNvPr>
              <p:cNvSpPr txBox="1"/>
              <p:nvPr/>
            </p:nvSpPr>
            <p:spPr>
              <a:xfrm>
                <a:off x="235131" y="1827595"/>
                <a:ext cx="11721737" cy="455310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0" i="0" u="none" strike="noStrike" kern="1200" cap="none" spc="0" normalizeH="0" baseline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kumimoji="0" lang="fr-FR" sz="2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kumimoji="0" lang="fr-FR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fr-FR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fr-FR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fr-FR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3; −8; −6</m:t>
                        </m:r>
                      </m:e>
                    </m:d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−1; −2; 1</m:t>
                        </m:r>
                      </m:e>
                    </m:d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kumimoji="0" lang="en-SG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acc>
                          <m:accPr>
                            <m:chr m:val="⃗"/>
                            <m:ctrlP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𝐴𝐶</m:t>
                            </m:r>
                          </m:e>
                        </m:acc>
                        <m:r>
                          <a:rPr kumimoji="0" lang="en-US" sz="2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</m:e>
                    </m:d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−20;3; −14</m:t>
                        </m:r>
                      </m:e>
                    </m:d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Phương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(ABC)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−1; 3;2)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−20;3; −14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−20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m:t>⟺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−20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2F9F65B-3850-41B3-8BF8-DBDBB86D76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1" y="1827595"/>
                <a:ext cx="11721737" cy="4553106"/>
              </a:xfrm>
              <a:prstGeom prst="rect">
                <a:avLst/>
              </a:prstGeom>
              <a:blipFill>
                <a:blip r:embed="rId3"/>
                <a:stretch>
                  <a:fillRect l="-937" t="-6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D1E3C12B-E531-4416-9DE6-163DC9046E70}"/>
              </a:ext>
            </a:extLst>
          </p:cNvPr>
          <p:cNvSpPr txBox="1"/>
          <p:nvPr/>
        </p:nvSpPr>
        <p:spPr>
          <a:xfrm>
            <a:off x="235132" y="0"/>
            <a:ext cx="6096000" cy="515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12860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D95F91-27F6-48E9-8F15-6045AF3A6974}"/>
              </a:ext>
            </a:extLst>
          </p:cNvPr>
          <p:cNvCxnSpPr/>
          <p:nvPr/>
        </p:nvCxnSpPr>
        <p:spPr>
          <a:xfrm>
            <a:off x="1451165" y="2071057"/>
            <a:ext cx="980585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B82AA14-48F4-4051-8A31-3B6945C36DB5}"/>
                  </a:ext>
                </a:extLst>
              </p:cNvPr>
              <p:cNvSpPr txBox="1"/>
              <p:nvPr/>
            </p:nvSpPr>
            <p:spPr>
              <a:xfrm>
                <a:off x="661852" y="-68926"/>
                <a:ext cx="11530148" cy="18209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72009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gian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1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72009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𝐀</m:t>
                      </m:r>
                      <m:d>
                        <m:dPr>
                          <m:ctrlPr>
                            <a:rPr kumimoji="0" lang="en-US" sz="2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kumimoji="0" lang="en-US" sz="2600" b="1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kumimoji="0" lang="en-US" sz="2600" b="1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</m:d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𝐁</m:t>
                      </m:r>
                      <m:d>
                        <m:dPr>
                          <m:ctrlPr>
                            <a:rPr kumimoji="0" lang="en-US" sz="2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kumimoji="0" lang="en-US" sz="2600" b="1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kumimoji="0" lang="en-US" sz="2600" b="1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e>
                      </m:d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𝐂</m:t>
                      </m:r>
                      <m:d>
                        <m:dPr>
                          <m:ctrlPr>
                            <a:rPr kumimoji="0" lang="en-US" sz="26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kumimoji="0" lang="en-US" sz="2600" b="1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kumimoji="0" lang="en-US" sz="2600" b="1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𝐃</m:t>
                      </m:r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kumimoji="0" lang="en-US" sz="2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kumimoji="0" lang="en-US" sz="2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kumimoji="0" lang="en-US" sz="2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kumimoji="0" lang="en-US" sz="26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2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C;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B82AA14-48F4-4051-8A31-3B6945C36D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852" y="-68926"/>
                <a:ext cx="11530148" cy="1820948"/>
              </a:xfrm>
              <a:prstGeom prst="rect">
                <a:avLst/>
              </a:prstGeom>
              <a:blipFill>
                <a:blip r:embed="rId2"/>
                <a:stretch>
                  <a:fillRect b="-77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9FDE340-CA4E-424A-A45C-FC5D97E78796}"/>
                  </a:ext>
                </a:extLst>
              </p:cNvPr>
              <p:cNvSpPr txBox="1"/>
              <p:nvPr/>
            </p:nvSpPr>
            <p:spPr>
              <a:xfrm>
                <a:off x="432262" y="1631949"/>
                <a:ext cx="10824754" cy="5297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*Ta có: </a:t>
                </a:r>
                <a14:m>
                  <m:oMath xmlns:m="http://schemas.openxmlformats.org/officeDocument/2006/math">
                    <m:r>
                      <a:rPr kumimoji="0" lang="en-US" sz="26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=(−3,6,−5)</m:t>
                    </m:r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=(3,3,−4)</m:t>
                    </m:r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kumimoji="0" lang="en-US" sz="2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VTPT</m:t>
                      </m:r>
                      <m:r>
                        <a:rPr kumimoji="0" lang="en-US" sz="2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</m:acc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kumimoji="0" lang="en-SG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acc>
                            <m:accPr>
                              <m:chr m:val="⃗"/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𝐴𝐵</m:t>
                              </m:r>
                            </m:e>
                          </m:acc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acc>
                            <m:accPr>
                              <m:chr m:val="⃗"/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𝐴𝐶</m:t>
                              </m:r>
                            </m:e>
                          </m:acc>
                          <m:r>
                            <a:rPr kumimoji="0" lang="en-US" sz="2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=(−9,−27,−27)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*Phương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0" lang="en-US" sz="2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  <m:d>
                              <m:dPr>
                                <m:ctrlP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0" lang="en-US" sz="2600" b="0" i="0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2;</m:t>
                                </m:r>
                                <m: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kumimoji="0" lang="en-US" sz="2600" b="0" i="0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3;5</m:t>
                                </m:r>
                              </m:e>
                            </m:d>
                          </m:e>
                          <m:e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acc>
                              <m:accPr>
                                <m:chr m:val="⃗"/>
                                <m:ctrlP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n-US" sz="26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kumimoji="0" lang="en-US" sz="2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kumimoji="0" lang="en-US" sz="2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=(−9,−27,−27)</m:t>
                            </m:r>
                            <m:r>
                              <a:rPr kumimoji="0" lang="en-US" sz="26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eqArr>
                      </m:e>
                    </m:d>
                  </m:oMath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2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−9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−27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+3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−27</m:t>
                      </m:r>
                      <m:d>
                        <m:dPr>
                          <m:ctrlP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−5</m:t>
                          </m:r>
                        </m:e>
                      </m:d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⟺−9</m:t>
                    </m:r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−27</m:t>
                    </m:r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−27</m:t>
                    </m:r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𝑧</m:t>
                    </m:r>
                    <m:r>
                      <a:rPr kumimoji="0" lang="en-US" sz="2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+72=0</m:t>
                    </m:r>
                  </m:oMath>
                </a14:m>
                <a:r>
                  <a:rPr kumimoji="0" lang="en-US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kumimoji="0" lang="en-US" sz="2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−8=0</m:t>
                      </m:r>
                    </m:oMath>
                  </m:oMathPara>
                </a14:m>
                <a:endParaRPr kumimoji="0" lang="en-US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9FDE340-CA4E-424A-A45C-FC5D97E787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262" y="1631949"/>
                <a:ext cx="10824754" cy="5297348"/>
              </a:xfrm>
              <a:prstGeom prst="rect">
                <a:avLst/>
              </a:prstGeom>
              <a:blipFill>
                <a:blip r:embed="rId3"/>
                <a:stretch>
                  <a:fillRect l="-1014" t="-6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795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D95F91-27F6-48E9-8F15-6045AF3A6974}"/>
              </a:ext>
            </a:extLst>
          </p:cNvPr>
          <p:cNvCxnSpPr/>
          <p:nvPr/>
        </p:nvCxnSpPr>
        <p:spPr>
          <a:xfrm>
            <a:off x="896983" y="1489166"/>
            <a:ext cx="980585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EBF0410-1495-4F4C-80D3-5B3DDE07BEDE}"/>
                  </a:ext>
                </a:extLst>
              </p:cNvPr>
              <p:cNvSpPr txBox="1"/>
              <p:nvPr/>
            </p:nvSpPr>
            <p:spPr>
              <a:xfrm>
                <a:off x="243841" y="87843"/>
                <a:ext cx="11756570" cy="13709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40385" algn="l"/>
                    <a:tab pos="1350645" algn="l"/>
                  </a:tabLst>
                  <a:defRPr/>
                </a:pP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4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228600" marR="0" lvl="0" indent="0" algn="l" defTabSz="914400" rtl="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40385" algn="l"/>
                    <a:tab pos="1350645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d>
                        <m:dPr>
                          <m:ctrlP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−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e>
                      </m:d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d>
                        <m:dPr>
                          <m:ctrlP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−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;−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e>
                      </m:d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d>
                        <m:dPr>
                          <m:ctrlP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kumimoji="0" lang="en-US" sz="2400" b="1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𝑫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kumimoji="0" lang="en-US" sz="2400" b="1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  <a:defRPr/>
                </a:pP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kumimoji="0" lang="en-US" sz="2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EBF0410-1495-4F4C-80D3-5B3DDE07BE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1" y="87843"/>
                <a:ext cx="11756570" cy="1370953"/>
              </a:xfrm>
              <a:prstGeom prst="rect">
                <a:avLst/>
              </a:prstGeom>
              <a:blipFill>
                <a:blip r:embed="rId2"/>
                <a:stretch>
                  <a:fillRect l="-778" t="-1778" b="-9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FCD1442-4BB0-451E-8624-3383902EEB21}"/>
                  </a:ext>
                </a:extLst>
              </p:cNvPr>
              <p:cNvSpPr txBox="1"/>
              <p:nvPr/>
            </p:nvSpPr>
            <p:spPr>
              <a:xfrm>
                <a:off x="322218" y="1582865"/>
                <a:ext cx="11756570" cy="43250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  <a:defRPr/>
                </a:pP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kumimoji="0" lang="en-US" sz="2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3; −8; −6</m:t>
                        </m:r>
                      </m:e>
                    </m:d>
                  </m:oMath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𝐴𝐶</m:t>
                          </m:r>
                        </m:e>
                      </m:acc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−1; −2; 1</m:t>
                          </m:r>
                        </m:e>
                      </m:d>
                    </m:oMath>
                  </m:oMathPara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n-US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e>
                    </m:acc>
                    <m:r>
                      <a:rPr kumimoji="0" lang="en-US" sz="24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0" lang="en-US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acc>
                          <m:accPr>
                            <m:chr m:val="⃗"/>
                            <m:ctrlPr>
                              <a:rPr kumimoji="0" lang="en-US" sz="24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4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𝑨𝑩</m:t>
                            </m:r>
                          </m:e>
                        </m:acc>
                        <m:r>
                          <a:rPr kumimoji="0" lang="en-US" sz="24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kumimoji="0" lang="en-US" sz="24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n-US" sz="24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FF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𝑨𝑪</m:t>
                            </m:r>
                          </m:e>
                        </m:acc>
                        <m:r>
                          <a:rPr kumimoji="0" lang="en-US" sz="24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</m:e>
                    </m:d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−20;3; −14</m:t>
                        </m:r>
                      </m:e>
                    </m:d>
                  </m:oMath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(ABC)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−1; 3;2)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kumimoji="0" lang="en-US" sz="24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−20;3; −14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−20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  <m:r>
                        <a:rPr kumimoji="0" lang="en-US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d>
                        <m:d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⟺−20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−1=0</m:t>
                      </m:r>
                    </m:oMath>
                  </m:oMathPara>
                </a14:m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FCD1442-4BB0-451E-8624-3383902EE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218" y="1582865"/>
                <a:ext cx="11756570" cy="4325095"/>
              </a:xfrm>
              <a:prstGeom prst="rect">
                <a:avLst/>
              </a:prstGeom>
              <a:blipFill>
                <a:blip r:embed="rId3"/>
                <a:stretch>
                  <a:fillRect l="-830" t="-5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686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240145" y="2448262"/>
            <a:ext cx="11296073" cy="2921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4300" algn="ctr">
              <a:lnSpc>
                <a:spcPct val="115000"/>
              </a:lnSpc>
              <a:spcBef>
                <a:spcPts val="300"/>
              </a:spcBef>
            </a:pPr>
            <a:r>
              <a:rPr lang="de-DE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 3: </a:t>
            </a:r>
            <a:r>
              <a:rPr lang="nl-NL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 TRÌNH MẶT </a:t>
            </a:r>
            <a:r>
              <a:rPr lang="en-US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540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endParaRPr lang="en-US" sz="54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17802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0251B1-E67D-4FDE-BC44-1368B94A4473}"/>
              </a:ext>
            </a:extLst>
          </p:cNvPr>
          <p:cNvSpPr txBox="1"/>
          <p:nvPr/>
        </p:nvSpPr>
        <p:spPr>
          <a:xfrm>
            <a:off x="0" y="375355"/>
            <a:ext cx="6096000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 TRÌNH  MẶT CẦU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1454F0-7AA6-4A4A-A8E5-AC17C1036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103" y="375355"/>
            <a:ext cx="2138479" cy="199377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9E198B-85F3-48C3-933D-720C199CD34C}"/>
              </a:ext>
            </a:extLst>
          </p:cNvPr>
          <p:cNvSpPr txBox="1"/>
          <p:nvPr/>
        </p:nvSpPr>
        <p:spPr>
          <a:xfrm>
            <a:off x="230909" y="853390"/>
            <a:ext cx="8940800" cy="9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 marR="0" algn="just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r>
              <a:rPr lang="nl-NL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 lí:</a:t>
            </a:r>
            <a:r>
              <a:rPr lang="nl-NL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Trong không gian Oxyz,Phương trình mặt cầu (S) tâm I(a; b; c), bán kính R có phương trình: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3AC7517-5DA8-4B45-BEA7-6F7786A77D6F}"/>
                  </a:ext>
                </a:extLst>
              </p:cNvPr>
              <p:cNvSpPr txBox="1"/>
              <p:nvPr/>
            </p:nvSpPr>
            <p:spPr>
              <a:xfrm>
                <a:off x="1697052" y="1783257"/>
                <a:ext cx="6096000" cy="470000"/>
              </a:xfrm>
              <a:prstGeom prst="rect">
                <a:avLst/>
              </a:prstGeom>
              <a:noFill/>
              <a:ln w="381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r>
                                <a:rPr lang="en-US" sz="24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d>
                        </m:e>
                        <m:sup>
                          <m:r>
                            <a:rPr lang="en-US" sz="24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400" b="1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  <m:r>
                                <a:rPr lang="en-US" sz="24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en-US" sz="24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400" b="1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  <m:r>
                                <a:rPr lang="en-US" sz="24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</m:e>
                          </m:d>
                        </m:e>
                        <m:sup>
                          <m:r>
                            <a:rPr lang="en-US" sz="24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400" b="1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𝑹</m:t>
                          </m:r>
                        </m:e>
                        <m:sup>
                          <m:r>
                            <a:rPr lang="en-US" sz="24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3AC7517-5DA8-4B45-BEA7-6F7786A77D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7052" y="1783257"/>
                <a:ext cx="6096000" cy="470000"/>
              </a:xfrm>
              <a:prstGeom prst="rect">
                <a:avLst/>
              </a:prstGeom>
              <a:blipFill>
                <a:blip r:embed="rId3"/>
                <a:stretch>
                  <a:fillRect b="-7229"/>
                </a:stretch>
              </a:blipFill>
              <a:ln w="381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A204FA-437B-40D2-9F8D-46AF0027C834}"/>
                  </a:ext>
                </a:extLst>
              </p:cNvPr>
              <p:cNvSpPr txBox="1"/>
              <p:nvPr/>
            </p:nvSpPr>
            <p:spPr>
              <a:xfrm>
                <a:off x="367016" y="2475507"/>
                <a:ext cx="11457968" cy="39399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 PHÁP VIẾT PHƯƠNG TRÌNH MẶT CẦU (S) CÓ ĐƯỜNG KÍNH AB.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=?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𝐴𝐵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</m:t>
                              </m:r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 </a:t>
                </a:r>
                <a:r>
                  <a:rPr lang="en-US" sz="1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lưu</a:t>
                </a:r>
                <a:r>
                  <a:rPr lang="en-US" sz="1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ý: </a:t>
                </a:r>
                <a:r>
                  <a:rPr lang="en-US" sz="1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1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1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i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1800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i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i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AB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â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b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á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í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nh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  <m:r>
                                  <a:rPr lang="en-US" sz="1800" b="0" i="1" smtClea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num>
                              <m:den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eqArr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A204FA-437B-40D2-9F8D-46AF0027C8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016" y="2475507"/>
                <a:ext cx="11457968" cy="3939925"/>
              </a:xfrm>
              <a:prstGeom prst="rect">
                <a:avLst/>
              </a:prstGeom>
              <a:blipFill>
                <a:blip r:embed="rId4"/>
                <a:stretch>
                  <a:fillRect l="-426" t="-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737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1A5F41F-E41D-4AC0-B831-1DE06E1AF191}"/>
                  </a:ext>
                </a:extLst>
              </p:cNvPr>
              <p:cNvSpPr txBox="1"/>
              <p:nvPr/>
            </p:nvSpPr>
            <p:spPr>
              <a:xfrm>
                <a:off x="295563" y="278581"/>
                <a:ext cx="11600873" cy="12163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72009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gian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𝐀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</m:d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𝐁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0043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AB.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1A5F41F-E41D-4AC0-B831-1DE06E1AF1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563" y="278581"/>
                <a:ext cx="11600873" cy="1216359"/>
              </a:xfrm>
              <a:prstGeom prst="rect">
                <a:avLst/>
              </a:prstGeom>
              <a:blipFill>
                <a:blip r:embed="rId2"/>
                <a:stretch>
                  <a:fillRect b="-7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088C046-8EAC-44AA-9129-EADA13022CD3}"/>
                  </a:ext>
                </a:extLst>
              </p:cNvPr>
              <p:cNvSpPr txBox="1"/>
              <p:nvPr/>
            </p:nvSpPr>
            <p:spPr>
              <a:xfrm>
                <a:off x="471054" y="1774852"/>
                <a:ext cx="11425381" cy="44545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𝐴𝐵</m:t>
                          </m:r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=(3,3,−4)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𝐴𝐵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𝐴𝐵</m:t>
                              </m:r>
                            </m:e>
                          </m:acc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80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180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−4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1800" b="0" i="1" smtClean="0"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34</m:t>
                          </m:r>
                        </m:e>
                      </m:ra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34</m:t>
                            </m:r>
                          </m:e>
                        </m:rad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AB: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𝐼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;3)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â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7</m:t>
                                </m:r>
                              </m:num>
                              <m:den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;−</m:t>
                            </m:r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;3)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b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á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í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nh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𝐴𝐵</m:t>
                                </m:r>
                              </m:num>
                              <m:den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ad>
                                  <m:radPr>
                                    <m:degHide m:val="on"/>
                                    <m:ctrlPr>
                                      <a:rPr lang="en-US" sz="18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sz="18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34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eqArr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𝒂</m:t>
                              </m:r>
                            </m:e>
                          </m:d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𝒚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𝒛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𝒄</m:t>
                              </m:r>
                            </m:e>
                          </m:d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𝑹</m:t>
                          </m:r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1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⟺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800" i="1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088C046-8EAC-44AA-9129-EADA13022C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54" y="1774852"/>
                <a:ext cx="11425381" cy="4454553"/>
              </a:xfrm>
              <a:prstGeom prst="rect">
                <a:avLst/>
              </a:prstGeom>
              <a:blipFill>
                <a:blip r:embed="rId3"/>
                <a:stretch>
                  <a:fillRect l="-427" t="-4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128256-B174-4CB2-A29E-22891E2D0ACB}"/>
              </a:ext>
            </a:extLst>
          </p:cNvPr>
          <p:cNvCxnSpPr/>
          <p:nvPr/>
        </p:nvCxnSpPr>
        <p:spPr>
          <a:xfrm>
            <a:off x="1025236" y="1560945"/>
            <a:ext cx="10298546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32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128256-B174-4CB2-A29E-22891E2D0ACB}"/>
              </a:ext>
            </a:extLst>
          </p:cNvPr>
          <p:cNvCxnSpPr/>
          <p:nvPr/>
        </p:nvCxnSpPr>
        <p:spPr>
          <a:xfrm>
            <a:off x="1025236" y="1560945"/>
            <a:ext cx="10298546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52DF4CE-9F2F-421F-8E03-38CFBEAA5D01}"/>
                  </a:ext>
                </a:extLst>
              </p:cNvPr>
              <p:cNvSpPr txBox="1"/>
              <p:nvPr/>
            </p:nvSpPr>
            <p:spPr>
              <a:xfrm>
                <a:off x="0" y="343135"/>
                <a:ext cx="11785600" cy="10224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indent="72009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Ví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dụ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𝑫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CD.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52DF4CE-9F2F-421F-8E03-38CFBEAA5D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43135"/>
                <a:ext cx="11785600" cy="1022459"/>
              </a:xfrm>
              <a:prstGeom prst="rect">
                <a:avLst/>
              </a:prstGeom>
              <a:blipFill>
                <a:blip r:embed="rId2"/>
                <a:stretch>
                  <a:fillRect t="-1190" b="-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5969965-A7A6-44C1-910D-EFFEF3EC6CE8}"/>
                  </a:ext>
                </a:extLst>
              </p:cNvPr>
              <p:cNvSpPr txBox="1"/>
              <p:nvPr/>
            </p:nvSpPr>
            <p:spPr>
              <a:xfrm>
                <a:off x="711200" y="1756297"/>
                <a:ext cx="11231418" cy="33706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𝐶𝐷</m:t>
                          </m:r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4; −4; 2</m:t>
                          </m: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𝐶𝐷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𝐶𝐷</m:t>
                              </m:r>
                            </m:e>
                          </m:acc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−4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=6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Bán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𝐶𝐷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CD: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𝐼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0;−1;4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â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( 0; −1;4)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B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á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í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nh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𝒂</m:t>
                              </m:r>
                            </m:e>
                          </m:d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𝒚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𝒛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𝒄</m:t>
                              </m:r>
                            </m:e>
                          </m:d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𝑹</m:t>
                          </m:r>
                        </m:e>
                        <m:sup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1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430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⟺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=9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5969965-A7A6-44C1-910D-EFFEF3EC6C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1756297"/>
                <a:ext cx="11231418" cy="3370666"/>
              </a:xfrm>
              <a:prstGeom prst="rect">
                <a:avLst/>
              </a:prstGeom>
              <a:blipFill>
                <a:blip r:embed="rId3"/>
                <a:stretch>
                  <a:fillRect l="-489" t="-5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31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240145" y="2448262"/>
            <a:ext cx="11296073" cy="1965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4300" algn="ctr">
              <a:lnSpc>
                <a:spcPct val="115000"/>
              </a:lnSpc>
              <a:spcBef>
                <a:spcPts val="300"/>
              </a:spcBef>
            </a:pPr>
            <a:r>
              <a:rPr lang="en-US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 TẬP MẪU ( 3 DẠNG)</a:t>
            </a:r>
            <a:endParaRPr lang="en-US" sz="540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endParaRPr lang="en-US" sz="54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21113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2F5642-82D8-4F21-AC41-818A828A5AC2}"/>
                  </a:ext>
                </a:extLst>
              </p:cNvPr>
              <p:cNvSpPr txBox="1"/>
              <p:nvPr/>
            </p:nvSpPr>
            <p:spPr>
              <a:xfrm>
                <a:off x="145474" y="0"/>
                <a:ext cx="11901052" cy="24929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6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1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gian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𝐀</m:t>
                      </m:r>
                      <m:d>
                        <m:dPr>
                          <m:ctrlP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26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26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</m:d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𝐁</m:t>
                      </m:r>
                      <m:d>
                        <m:dPr>
                          <m:ctrlP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6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26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e>
                      </m:d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𝐂</m:t>
                      </m:r>
                      <m:d>
                        <m:dPr>
                          <m:ctrlP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26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26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26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𝐃</m:t>
                      </m:r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6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6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 </a:t>
                </a:r>
                <a:r>
                  <a:rPr lang="en-US" sz="26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C;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AC.</a:t>
                </a:r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2F5642-82D8-4F21-AC41-818A828A5A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4" y="0"/>
                <a:ext cx="11901052" cy="2492990"/>
              </a:xfrm>
              <a:prstGeom prst="rect">
                <a:avLst/>
              </a:prstGeom>
              <a:blipFill>
                <a:blip r:embed="rId2"/>
                <a:stretch>
                  <a:fillRect l="-922" t="-22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43D67FB-6A56-4CA7-AA17-34A4DEADF3A6}"/>
              </a:ext>
            </a:extLst>
          </p:cNvPr>
          <p:cNvCxnSpPr/>
          <p:nvPr/>
        </p:nvCxnSpPr>
        <p:spPr>
          <a:xfrm>
            <a:off x="923636" y="2170545"/>
            <a:ext cx="9910619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7AA0D17-FF34-4987-A206-B5D317DEE35C}"/>
                  </a:ext>
                </a:extLst>
              </p:cNvPr>
              <p:cNvSpPr txBox="1"/>
              <p:nvPr/>
            </p:nvSpPr>
            <p:spPr>
              <a:xfrm>
                <a:off x="424872" y="2348200"/>
                <a:ext cx="11476180" cy="42929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53340" marR="0" indent="-9144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tham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qua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B </a:t>
                </a:r>
                <a:r>
                  <a:rPr lang="en-US" sz="26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C</a:t>
                </a:r>
                <a:endParaRPr lang="en-US" sz="26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6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Ta có</a:t>
                </a:r>
                <a:r>
                  <a:rPr lang="en-US" sz="260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6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=(6; −3;1)</m:t>
                    </m:r>
                  </m:oMath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</a:t>
                </a:r>
                <a14:m>
                  <m:oMath xmlns:m="http://schemas.openxmlformats.org/officeDocument/2006/math"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𝑉𝑇𝐶𝑃</m:t>
                    </m:r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  <m:r>
                      <a:rPr lang="en-US" sz="2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6;−3;1</m:t>
                        </m:r>
                      </m:e>
                    </m:d>
                  </m:oMath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6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Phương </a:t>
                </a: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tham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BC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2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i</m:t>
                              </m:r>
                              <m: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qua</m:t>
                              </m:r>
                              <m: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đ</m:t>
                              </m:r>
                              <m:r>
                                <m:rPr>
                                  <m:sty m:val="p"/>
                                </m:rP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i</m:t>
                              </m:r>
                              <m: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ể</m:t>
                              </m:r>
                              <m:r>
                                <m:rPr>
                                  <m:sty m:val="p"/>
                                </m:rPr>
                                <a:rPr lang="en-US" sz="2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m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en-US" sz="26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𝐁</m:t>
                              </m:r>
                              <m:d>
                                <m:dPr>
                                  <m:ctrlPr>
                                    <a:rPr lang="en-US" sz="26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6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26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  <m:r>
                                    <a:rPr lang="en-US" sz="2600" b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;</m:t>
                                  </m:r>
                                  <m:r>
                                    <a:rPr lang="en-US" sz="26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𝟑</m:t>
                                  </m:r>
                                  <m:r>
                                    <a:rPr lang="en-US" sz="2600" b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;</m:t>
                                  </m:r>
                                  <m:r>
                                    <a:rPr lang="en-US" sz="2600" b="1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𝟎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ó 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𝑉𝑇𝐶𝑃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acc>
                                <m:accPr>
                                  <m:chr m:val="⃗"/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</m:acc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acc>
                                <m:accPr>
                                  <m:chr m:val="⃗"/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𝐵𝐶</m:t>
                                  </m:r>
                                </m:e>
                              </m:acc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6;−3;1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d>
                        <m:dPr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𝐵𝐶</m:t>
                          </m:r>
                        </m:e>
                      </m:d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: 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𝑎𝑡</m:t>
                              </m:r>
                            </m:e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𝑏𝑡</m:t>
                              </m:r>
                            </m:e>
                            <m:e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𝑐𝑡</m:t>
                              </m:r>
                            </m:e>
                          </m:eqArr>
                        </m:e>
                      </m:d>
                      <m:r>
                        <a:rPr lang="en-US" sz="2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=−1+6</m:t>
                                </m:r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=3−3</m:t>
                                </m:r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𝑧</m:t>
                                </m:r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=0+1</m:t>
                                </m:r>
                                <m:r>
                                  <a:rPr lang="en-US" sz="2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</m:mr>
                          </m:m>
                          <m:r>
                            <a:rPr lang="en-US" sz="2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⟺</m:t>
                          </m:r>
                          <m:d>
                            <m:dPr>
                              <m:begChr m:val="{"/>
                              <m:endChr m:val=""/>
                              <m:ctrlP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1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sz="2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𝑥</m:t>
                                    </m:r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=−1+6</m:t>
                                    </m:r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𝑡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=3−3</m:t>
                                    </m:r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𝑡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𝑧</m:t>
                                    </m:r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=</m:t>
                                    </m:r>
                                    <m:r>
                                      <a:rPr lang="en-US" sz="2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𝑡</m:t>
                                    </m:r>
                                  </m:e>
                                </m:mr>
                              </m:m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;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∈</m:t>
                              </m:r>
                              <m:r>
                                <a:rPr lang="en-US" sz="2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𝑅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2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7AA0D17-FF34-4987-A206-B5D317DEE3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72" y="2348200"/>
                <a:ext cx="11476180" cy="4292970"/>
              </a:xfrm>
              <a:prstGeom prst="rect">
                <a:avLst/>
              </a:prstGeom>
              <a:blipFill>
                <a:blip r:embed="rId3"/>
                <a:stretch>
                  <a:fillRect l="-956" t="-7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691446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2F5642-82D8-4F21-AC41-818A828A5AC2}"/>
                  </a:ext>
                </a:extLst>
              </p:cNvPr>
              <p:cNvSpPr txBox="1"/>
              <p:nvPr/>
            </p:nvSpPr>
            <p:spPr>
              <a:xfrm>
                <a:off x="145474" y="0"/>
                <a:ext cx="11901052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gian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𝐀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</m:d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𝐁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e>
                      </m:d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𝐂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1800" b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𝐃</m:t>
                      </m:r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1800" b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 </a:t>
                </a: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2F5642-82D8-4F21-AC41-818A828A5A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4" y="0"/>
                <a:ext cx="11901052" cy="1754326"/>
              </a:xfrm>
              <a:prstGeom prst="rect">
                <a:avLst/>
              </a:prstGeom>
              <a:blipFill>
                <a:blip r:embed="rId2"/>
                <a:stretch>
                  <a:fillRect l="-461" t="-17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43D67FB-6A56-4CA7-AA17-34A4DEADF3A6}"/>
              </a:ext>
            </a:extLst>
          </p:cNvPr>
          <p:cNvCxnSpPr/>
          <p:nvPr/>
        </p:nvCxnSpPr>
        <p:spPr>
          <a:xfrm>
            <a:off x="778162" y="1576671"/>
            <a:ext cx="9910619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4B7D882-C452-447D-B88D-5875C20CC614}"/>
                  </a:ext>
                </a:extLst>
              </p:cNvPr>
              <p:cNvSpPr txBox="1"/>
              <p:nvPr/>
            </p:nvSpPr>
            <p:spPr>
              <a:xfrm>
                <a:off x="150090" y="1829222"/>
                <a:ext cx="11296072" cy="49869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Viết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phương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trình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của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mặt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phẳng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đi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qua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ba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điểm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A, B </a:t>
                </a: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và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C</a:t>
                </a:r>
                <a:endParaRPr lang="en-US" sz="24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*</a:t>
                </a: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acc>
                      <m:accPr>
                        <m:chr m:val="⃗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−3,6,−5</m:t>
                        </m:r>
                      </m:e>
                    </m:d>
                  </m:oMath>
                </a14:m>
                <a:endParaRPr lang="en-US" sz="240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=(3,3,−4)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Bef>
                    <a:spcPts val="300"/>
                  </a:spcBef>
                </a:pPr>
                <a:r>
                  <a:rPr lang="en-US" sz="24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VTPT</m:t>
                    </m:r>
                    <m:acc>
                      <m:accPr>
                        <m:chr m:val="⃗"/>
                        <m:ctrlP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lang="en-US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=(−9,−27,−27)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*Phương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  <m:d>
                              <m:d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2;</m:t>
                                </m:r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4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3;5</m:t>
                                </m:r>
                              </m:e>
                            </m:d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acc>
                              <m:accPr>
                                <m:chr m:val="⃗"/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=(−9,−27,−27)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eqArr>
                      </m:e>
                    </m:d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⟺−9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−27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+3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−27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−5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⟺−9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−27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−27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+72=0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⟺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−8=0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4B7D882-C452-447D-B88D-5875C20CC6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90" y="1829222"/>
                <a:ext cx="11296072" cy="4986943"/>
              </a:xfrm>
              <a:prstGeom prst="rect">
                <a:avLst/>
              </a:prstGeom>
              <a:blipFill>
                <a:blip r:embed="rId3"/>
                <a:stretch>
                  <a:fillRect l="-863" t="-489" b="-8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566650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2F5642-82D8-4F21-AC41-818A828A5AC2}"/>
                  </a:ext>
                </a:extLst>
              </p:cNvPr>
              <p:cNvSpPr txBox="1"/>
              <p:nvPr/>
            </p:nvSpPr>
            <p:spPr>
              <a:xfrm>
                <a:off x="145474" y="0"/>
                <a:ext cx="11901052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1: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gian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𝐀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e>
                      </m:d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𝐁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e>
                      </m:d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𝐂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1800" b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1800" b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𝐃</m:t>
                      </m:r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800" b="1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1800" b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 </a:t>
                </a: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eriod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2F5642-82D8-4F21-AC41-818A828A5A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4" y="0"/>
                <a:ext cx="11901052" cy="1754326"/>
              </a:xfrm>
              <a:prstGeom prst="rect">
                <a:avLst/>
              </a:prstGeom>
              <a:blipFill>
                <a:blip r:embed="rId2"/>
                <a:stretch>
                  <a:fillRect l="-461" t="-17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43D67FB-6A56-4CA7-AA17-34A4DEADF3A6}"/>
              </a:ext>
            </a:extLst>
          </p:cNvPr>
          <p:cNvCxnSpPr/>
          <p:nvPr/>
        </p:nvCxnSpPr>
        <p:spPr>
          <a:xfrm>
            <a:off x="778162" y="1576671"/>
            <a:ext cx="9910619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B7765B1-C7F2-4505-BE33-1FA9EB803402}"/>
                  </a:ext>
                </a:extLst>
              </p:cNvPr>
              <p:cNvSpPr txBox="1"/>
              <p:nvPr/>
            </p:nvSpPr>
            <p:spPr>
              <a:xfrm>
                <a:off x="145474" y="1588071"/>
                <a:ext cx="11476180" cy="51123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c)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AC.</a:t>
                </a: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e>
                    </m:acc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3,3,−4</m:t>
                        </m:r>
                      </m:e>
                    </m:d>
                  </m:oMath>
                </a14:m>
                <a:endParaRPr lang="en-US" sz="2400" i="1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𝐴𝐶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𝐴𝐶</m:t>
                              </m:r>
                            </m:e>
                          </m:acc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34</m:t>
                          </m:r>
                        </m:e>
                      </m:rad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4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=&gt; Bán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𝐴𝐶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34</m:t>
                            </m:r>
                          </m:e>
                        </m:rad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AC: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𝐼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;−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;3)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(S)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â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f>
                              <m:f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7</m:t>
                                </m:r>
                              </m:num>
                              <m:den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;−</m:t>
                            </m:r>
                            <m:f>
                              <m:f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;3)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b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á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í</m:t>
                            </m:r>
                            <m:r>
                              <m:rPr>
                                <m:sty m:val="p"/>
                              </m:rP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nh</m:t>
                            </m:r>
                            <m:r>
                              <a:rPr lang="en-US" sz="24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𝐴𝐶</m:t>
                                </m:r>
                              </m:num>
                              <m:den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ad>
                                  <m:radPr>
                                    <m:degHide m:val="on"/>
                                    <m:ctrlPr>
                                      <a:rPr lang="en-US" sz="24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sz="24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34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en-US" sz="24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eqArr>
                      </m:e>
                    </m:d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</m:e>
                          </m:d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</m:e>
                          </m:d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⟺</m:t>
                          </m:r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B7765B1-C7F2-4505-BE33-1FA9EB8034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4" y="1588071"/>
                <a:ext cx="11476180" cy="5112362"/>
              </a:xfrm>
              <a:prstGeom prst="rect">
                <a:avLst/>
              </a:prstGeom>
              <a:blipFill>
                <a:blip r:embed="rId3"/>
                <a:stretch>
                  <a:fillRect l="-850" t="-9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507419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-600364" y="360843"/>
            <a:ext cx="11296073" cy="1965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4300" algn="ctr">
              <a:lnSpc>
                <a:spcPct val="115000"/>
              </a:lnSpc>
              <a:spcBef>
                <a:spcPts val="300"/>
              </a:spcBef>
            </a:pPr>
            <a:r>
              <a:rPr lang="en-US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 TẬP TƯƠNG TỰ</a:t>
            </a:r>
            <a:endParaRPr lang="en-US" sz="540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endParaRPr lang="en-US" sz="54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2EA8FA1-A388-DD2B-EF49-E68751C2A9E9}"/>
                  </a:ext>
                </a:extLst>
              </p:cNvPr>
              <p:cNvSpPr txBox="1"/>
              <p:nvPr/>
            </p:nvSpPr>
            <p:spPr>
              <a:xfrm>
                <a:off x="87748" y="1634021"/>
                <a:ext cx="11716325" cy="30893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60045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2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−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e>
                      </m:d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−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;−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e>
                      </m:d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d>
                        <m:dPr>
                          <m:ctrlP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32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𝑫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en-US" sz="32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0" indent="3429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</a:pP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BC;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CD.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2EA8FA1-A388-DD2B-EF49-E68751C2A9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8" y="1634021"/>
                <a:ext cx="11716325" cy="3089307"/>
              </a:xfrm>
              <a:prstGeom prst="rect">
                <a:avLst/>
              </a:prstGeom>
              <a:blipFill>
                <a:blip r:embed="rId2"/>
                <a:stretch>
                  <a:fillRect b="-5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89833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43D67FB-6A56-4CA7-AA17-34A4DEADF3A6}"/>
              </a:ext>
            </a:extLst>
          </p:cNvPr>
          <p:cNvCxnSpPr/>
          <p:nvPr/>
        </p:nvCxnSpPr>
        <p:spPr>
          <a:xfrm>
            <a:off x="923636" y="2170545"/>
            <a:ext cx="9910619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9E5D56-659B-44C5-A6DC-C13F1EFAC563}"/>
                  </a:ext>
                </a:extLst>
              </p:cNvPr>
              <p:cNvSpPr txBox="1"/>
              <p:nvPr/>
            </p:nvSpPr>
            <p:spPr>
              <a:xfrm>
                <a:off x="170875" y="297737"/>
                <a:ext cx="11716325" cy="17949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60045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2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𝑫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0" indent="3429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BC;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CD.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9E5D56-659B-44C5-A6DC-C13F1EFAC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75" y="297737"/>
                <a:ext cx="11716325" cy="1794979"/>
              </a:xfrm>
              <a:prstGeom prst="rect">
                <a:avLst/>
              </a:prstGeom>
              <a:blipFill>
                <a:blip r:embed="rId2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FE4583E-8B08-4DBC-8B34-CEDC26255259}"/>
                  </a:ext>
                </a:extLst>
              </p:cNvPr>
              <p:cNvSpPr txBox="1"/>
              <p:nvPr/>
            </p:nvSpPr>
            <p:spPr>
              <a:xfrm>
                <a:off x="424873" y="2328240"/>
                <a:ext cx="11536217" cy="39460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3; −8; −6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𝐴𝐶</m:t>
                          </m:r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−1; −2; 1</m:t>
                          </m: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VTPT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e>
                    </m:acc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acc>
                          <m:accPr>
                            <m:chr m:val="⃗"/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−20;3; −14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(ABC)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−1; 3;2)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e>
                            </m:acc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−20;3; −14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−20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+1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𝑧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15000"/>
                  </a:lnSpc>
                  <a:spcBef>
                    <a:spcPts val="3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⟺−20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−14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𝑧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FE4583E-8B08-4DBC-8B34-CEDC262552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73" y="2328240"/>
                <a:ext cx="11536217" cy="3946080"/>
              </a:xfrm>
              <a:prstGeom prst="rect">
                <a:avLst/>
              </a:prstGeom>
              <a:blipFill>
                <a:blip r:embed="rId3"/>
                <a:stretch>
                  <a:fillRect l="-476" t="-4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845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43D67FB-6A56-4CA7-AA17-34A4DEADF3A6}"/>
              </a:ext>
            </a:extLst>
          </p:cNvPr>
          <p:cNvCxnSpPr/>
          <p:nvPr/>
        </p:nvCxnSpPr>
        <p:spPr>
          <a:xfrm>
            <a:off x="923636" y="2170545"/>
            <a:ext cx="9910619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9E5D56-659B-44C5-A6DC-C13F1EFAC563}"/>
                  </a:ext>
                </a:extLst>
              </p:cNvPr>
              <p:cNvSpPr txBox="1"/>
              <p:nvPr/>
            </p:nvSpPr>
            <p:spPr>
              <a:xfrm>
                <a:off x="170875" y="297737"/>
                <a:ext cx="11716325" cy="17949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60045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2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𝑫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0" indent="3429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BC;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CD.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9E5D56-659B-44C5-A6DC-C13F1EFAC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75" y="297737"/>
                <a:ext cx="11716325" cy="1794979"/>
              </a:xfrm>
              <a:prstGeom prst="rect">
                <a:avLst/>
              </a:prstGeom>
              <a:blipFill>
                <a:blip r:embed="rId2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127D1B1-D086-4BA8-A027-43C52E0AF88C}"/>
                  </a:ext>
                </a:extLst>
              </p:cNvPr>
              <p:cNvSpPr txBox="1"/>
              <p:nvPr/>
            </p:nvSpPr>
            <p:spPr>
              <a:xfrm>
                <a:off x="785090" y="2410904"/>
                <a:ext cx="11000509" cy="308924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BC;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  <m:r>
                      <a:rPr lang="fr-FR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−4; 6; 7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fr-FR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fr-FR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 VTCP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lang="fr-FR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𝐵𝐶</m:t>
                        </m:r>
                      </m:e>
                    </m:acc>
                    <m:r>
                      <a:rPr lang="fr-FR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−4; 6; 7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PT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AC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qua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đ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i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ể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( 2;−5; −4)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VTPT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acc>
                              <m:accPr>
                                <m:chr m:val="⃗"/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acc>
                              <m:accPr>
                                <m:chr m:val="⃗"/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𝐵𝐶</m:t>
                                </m:r>
                              </m:e>
                            </m:acc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d>
                              <m:d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−4; 6; 7</m:t>
                                </m:r>
                              </m:e>
                            </m:d>
                          </m:e>
                        </m:eqAr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𝑎𝑡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𝑏𝑡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𝑐𝑡</m:t>
                              </m:r>
                            </m:e>
                          </m:eqAr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=2−4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=−5+6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=−4+7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127D1B1-D086-4BA8-A027-43C52E0AF8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090" y="2410904"/>
                <a:ext cx="11000509" cy="3089244"/>
              </a:xfrm>
              <a:prstGeom prst="rect">
                <a:avLst/>
              </a:prstGeom>
              <a:blipFill>
                <a:blip r:embed="rId3"/>
                <a:stretch>
                  <a:fillRect l="-499" t="-3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430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43D67FB-6A56-4CA7-AA17-34A4DEADF3A6}"/>
              </a:ext>
            </a:extLst>
          </p:cNvPr>
          <p:cNvCxnSpPr/>
          <p:nvPr/>
        </p:nvCxnSpPr>
        <p:spPr>
          <a:xfrm>
            <a:off x="923636" y="2170545"/>
            <a:ext cx="9910619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9E5D56-659B-44C5-A6DC-C13F1EFAC563}"/>
                  </a:ext>
                </a:extLst>
              </p:cNvPr>
              <p:cNvSpPr txBox="1"/>
              <p:nvPr/>
            </p:nvSpPr>
            <p:spPr>
              <a:xfrm>
                <a:off x="170875" y="297737"/>
                <a:ext cx="11716325" cy="17949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60045" marR="0"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TẬP 2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tọa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𝑶𝒙𝒚𝒛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các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tabLst>
                    <a:tab pos="540385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𝑨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𝑩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𝑪</m:t>
                      </m:r>
                      <m:d>
                        <m:dPr>
                          <m:ctrlP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 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;</m:t>
                          </m:r>
                          <m:r>
                            <a:rPr lang="en-US" sz="18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e>
                      </m:d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𝑫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;−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𝟑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en-US" sz="18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).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685800" marR="0" indent="3429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tabLst>
                    <a:tab pos="685800" algn="l"/>
                    <a:tab pos="1208405" algn="l"/>
                    <a:tab pos="1350645" algn="l"/>
                    <a:tab pos="3108960" algn="ctr"/>
                  </a:tabLs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qua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A, B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BC;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CD.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9E5D56-659B-44C5-A6DC-C13F1EFAC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75" y="297737"/>
                <a:ext cx="11716325" cy="1794979"/>
              </a:xfrm>
              <a:prstGeom prst="rect">
                <a:avLst/>
              </a:prstGeom>
              <a:blipFill>
                <a:blip r:embed="rId2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18086F9-65A6-4496-9441-1FDE503C3641}"/>
                  </a:ext>
                </a:extLst>
              </p:cNvPr>
              <p:cNvSpPr txBox="1"/>
              <p:nvPr/>
            </p:nvSpPr>
            <p:spPr>
              <a:xfrm>
                <a:off x="831272" y="2315611"/>
                <a:ext cx="10658763" cy="37276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(S)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CD</a:t>
                </a: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𝐶𝐷</m:t>
                          </m:r>
                        </m:e>
                      </m:acc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4; −4; 2</m:t>
                          </m: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⟹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𝐶𝐷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𝐶𝐷</m:t>
                              </m:r>
                            </m:e>
                          </m:acc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−4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=6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Bán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kính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𝐶𝐷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CD: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𝐼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0;−1;4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ó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â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( 0; −1;4)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B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á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k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í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nh</m:t>
                            </m:r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1430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430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⟺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𝑧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=9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18086F9-65A6-4496-9441-1FDE503C36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272" y="2315611"/>
                <a:ext cx="10658763" cy="3727687"/>
              </a:xfrm>
              <a:prstGeom prst="rect">
                <a:avLst/>
              </a:prstGeom>
              <a:blipFill>
                <a:blip r:embed="rId3"/>
                <a:stretch>
                  <a:fillRect l="-457" t="-4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180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459114-E027-4DA9-AE18-EF1BDCBB1C58}"/>
              </a:ext>
            </a:extLst>
          </p:cNvPr>
          <p:cNvSpPr txBox="1"/>
          <p:nvPr/>
        </p:nvSpPr>
        <p:spPr>
          <a:xfrm>
            <a:off x="240145" y="2448262"/>
            <a:ext cx="11296073" cy="1965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4300" algn="ctr">
              <a:lnSpc>
                <a:spcPct val="115000"/>
              </a:lnSpc>
              <a:spcBef>
                <a:spcPts val="300"/>
              </a:spcBef>
            </a:pPr>
            <a:r>
              <a:rPr lang="en-US" sz="5400" b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 TẬP </a:t>
            </a:r>
            <a:endParaRPr lang="en-US" sz="540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11430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</a:pPr>
            <a:endParaRPr lang="en-US" sz="5400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44558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007511"/>
                <a:ext cx="12016508" cy="4398320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  <a:tab pos="1350645" algn="l"/>
                  </a:tabLst>
                </a:pPr>
                <a:r>
                  <a:rPr kumimoji="0" lang="vi-VN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1: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Trong hệ trục tọa độ </a:t>
                </a:r>
                <a14:m>
                  <m:oMath xmlns:m="http://schemas.openxmlformats.org/officeDocument/2006/math"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𝑂𝑥𝑦𝑧</m:t>
                    </m:r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cho các điểm 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−1; 3;2</m:t>
                          </m:r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2; −5;4</m:t>
                          </m:r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−2; 1;3</m:t>
                          </m:r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  <a:tab pos="1350645" algn="l"/>
                  </a:tabLst>
                </a:pP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Viết phương trình mặt phẳng 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(P) </a:t>
                </a: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 qua ba điểm A, B và C</a:t>
                </a:r>
                <a:r>
                  <a:rPr lang="en-US" sz="40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;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Viết phương trình tham số của đường thẳng AB;</a:t>
                </a:r>
              </a:p>
              <a:p>
                <a:pPr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Viết phương trình mặt cầu (S) có đường kính BC.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007511"/>
                <a:ext cx="12016508" cy="4398320"/>
              </a:xfrm>
              <a:prstGeom prst="rect">
                <a:avLst/>
              </a:prstGeom>
              <a:blipFill>
                <a:blip r:embed="rId3"/>
                <a:stretch>
                  <a:fillRect l="-1461" t="-816" r="-202" b="-3946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9334204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48775"/>
                <a:ext cx="12016508" cy="6560450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r>
                  <a:rPr kumimoji="0" lang="vi-VN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2: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Trong không gian với hệ tọa độ </a:t>
                </a:r>
                <a:r>
                  <a:rPr lang="vi-VN" sz="4000" i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cho các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A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2;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3;5</m:t>
                        </m:r>
                      </m:e>
                    </m:d>
                    <m: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1;3;0</m:t>
                        </m:r>
                      </m:e>
                    </m:d>
                    <m: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C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5;0;1</m:t>
                        </m:r>
                      </m:e>
                    </m:d>
                  </m:oMath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  <a:tabLst>
                    <a:tab pos="114300" algn="l"/>
                  </a:tabLst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phương trình tham số của đường thẳng đi qua hai điểm A và B;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  <a:tabLst>
                    <a:tab pos="114300" algn="l"/>
                  </a:tabLst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phương trình của mặt phẳng đi qua ba điểm A, B và C;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  <a:tabLst>
                    <a:tab pos="114300" algn="l"/>
                  </a:tabLst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phương trình mặt cầu (S) có đường kính AC.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48775"/>
                <a:ext cx="12016508" cy="6560450"/>
              </a:xfrm>
              <a:prstGeom prst="rect">
                <a:avLst/>
              </a:prstGeom>
              <a:blipFill>
                <a:blip r:embed="rId3"/>
                <a:stretch>
                  <a:fillRect l="-1461" r="-1411" b="-2294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465367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48775"/>
                <a:ext cx="12016508" cy="5306261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  <a:tab pos="1350645" algn="l"/>
                  </a:tabLst>
                </a:pPr>
                <a:r>
                  <a:rPr kumimoji="0" lang="vi-VN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vi-VN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3: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Trong hệ trục tọa độ </a:t>
                </a:r>
                <a14:m>
                  <m:oMath xmlns:m="http://schemas.openxmlformats.org/officeDocument/2006/math">
                    <m:r>
                      <a:rPr lang="vi-VN" sz="4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𝑂𝑥𝑦𝑧</m:t>
                    </m:r>
                  </m:oMath>
                </a14:m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cho các điểm 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  <a:tab pos="135064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</m:t>
                      </m:r>
                      <m:d>
                        <m:dPr>
                          <m:ctrlP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1;2;−3</m:t>
                          </m:r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  <m:d>
                        <m:dPr>
                          <m:ctrlP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−2; 0;6</m:t>
                          </m:r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</m:t>
                      </m:r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𝐶</m:t>
                      </m:r>
                      <m:d>
                        <m:dPr>
                          <m:ctrlP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1;−1;5</m:t>
                          </m:r>
                        </m:e>
                      </m:d>
                      <m:r>
                        <a:rPr lang="en-US" sz="4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  <a:tab pos="1350645" algn="l"/>
                  </a:tabLst>
                </a:pP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Viết phương trình mặt phẳng</a:t>
                </a: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(P) </a:t>
                </a: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đi qua ba điểm A, B và C</a:t>
                </a:r>
                <a:r>
                  <a:rPr lang="en-US" sz="4000">
                    <a:latin typeface="Times New Roman" panose="02020603050405020304" pitchFamily="18" charset="0"/>
                    <a:ea typeface="Yu Mincho" panose="02020400000000000000" pitchFamily="18" charset="-128"/>
                    <a:cs typeface="Times New Roman" panose="02020603050405020304" pitchFamily="18" charset="0"/>
                  </a:rPr>
                  <a:t>;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Viết phương trình tham số của đường thẳng AC;</a:t>
                </a:r>
              </a:p>
              <a:p>
                <a:pPr>
                  <a:lnSpc>
                    <a:spcPct val="115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c) Viết phương trình mặt cầu (S) có đường kính BC.</a:t>
                </a:r>
              </a:p>
              <a:p>
                <a:pPr lvl="0">
                  <a:lnSpc>
                    <a:spcPct val="150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48775"/>
                <a:ext cx="12016508" cy="5306261"/>
              </a:xfrm>
              <a:prstGeom prst="rect">
                <a:avLst/>
              </a:prstGeom>
              <a:blipFill>
                <a:blip r:embed="rId3"/>
                <a:stretch>
                  <a:fillRect l="-1461" t="-679" r="-1259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024417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/>
              <p:nvPr/>
            </p:nvSpPr>
            <p:spPr>
              <a:xfrm>
                <a:off x="87746" y="148775"/>
                <a:ext cx="12016508" cy="7522252"/>
              </a:xfrm>
              <a:prstGeom prst="rect">
                <a:avLst/>
              </a:prstGeom>
              <a:noFill/>
              <a:ln w="76200"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r>
                  <a:rPr kumimoji="0" lang="vi-VN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b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4:</a:t>
                </a: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Trong không gian với hệ tọa độ </a:t>
                </a:r>
                <a:r>
                  <a:rPr lang="en-US" sz="4000" i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Oxyz</a:t>
                </a:r>
                <a:r>
                  <a:rPr lang="en-US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cho các điểm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A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2;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3;5</m:t>
                        </m:r>
                      </m:e>
                    </m:d>
                    <m: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2;4;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</m:d>
                    <m: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4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C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0;1;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4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</m:d>
                  </m:oMath>
                </a14:m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  <a:tabLst>
                    <a:tab pos="114300" algn="l"/>
                  </a:tabLst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phương trình tham số của đường thẳng đi qua hai điểm A và C;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  <a:tabLst>
                    <a:tab pos="114300" algn="l"/>
                  </a:tabLst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phương trình của mặt phẳng đi qua ba điểm A, B và C;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Bef>
                    <a:spcPts val="300"/>
                  </a:spcBef>
                  <a:buFont typeface="+mj-lt"/>
                  <a:buAutoNum type="alphaLcParenR"/>
                  <a:tabLst>
                    <a:tab pos="114300" algn="l"/>
                  </a:tabLst>
                </a:pPr>
                <a:r>
                  <a:rPr lang="vi-VN" sz="400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 phương trình mặt cầu (S) có đường kính AD.</a:t>
                </a: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50000"/>
                  </a:lnSpc>
                  <a:spcBef>
                    <a:spcPts val="300"/>
                  </a:spcBef>
                  <a:tabLst>
                    <a:tab pos="114300" algn="l"/>
                  </a:tabLst>
                </a:pPr>
                <a:endParaRPr lang="en-US" sz="40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6401D9-A5F5-25ED-BFCE-FCE986002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46" y="148775"/>
                <a:ext cx="12016508" cy="7522252"/>
              </a:xfrm>
              <a:prstGeom prst="rect">
                <a:avLst/>
              </a:prstGeom>
              <a:blipFill>
                <a:blip r:embed="rId3"/>
                <a:stretch>
                  <a:fillRect l="-1461" r="-1411"/>
                </a:stretch>
              </a:blipFill>
              <a:ln w="7620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797797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5B40EDA-C2D3-426C-8C47-B8168E672189}"/>
                  </a:ext>
                </a:extLst>
              </p:cNvPr>
              <p:cNvSpPr txBox="1"/>
              <p:nvPr/>
            </p:nvSpPr>
            <p:spPr>
              <a:xfrm>
                <a:off x="3066473" y="974209"/>
                <a:ext cx="8672943" cy="211269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 1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−3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+1    </m:t>
                    </m:r>
                  </m:oMath>
                </a14:m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a).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b).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𝑁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2400" b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  <m:r>
                      <a:rPr lang="en-US" sz="2400" b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5B40EDA-C2D3-426C-8C47-B8168E6721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6473" y="974209"/>
                <a:ext cx="8672943" cy="2112694"/>
              </a:xfrm>
              <a:prstGeom prst="rect">
                <a:avLst/>
              </a:prstGeom>
              <a:blipFill>
                <a:blip r:embed="rId2"/>
                <a:stretch>
                  <a:fillRect l="-1054" t="-11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17A7625-A3D7-4633-A4C0-7B0A90A84D18}"/>
                  </a:ext>
                </a:extLst>
              </p:cNvPr>
              <p:cNvSpPr txBox="1"/>
              <p:nvPr/>
            </p:nvSpPr>
            <p:spPr>
              <a:xfrm>
                <a:off x="3066473" y="3287872"/>
                <a:ext cx="8340429" cy="1809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28829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vi-VN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vi-VN" sz="2400" b="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−4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</a:t>
                </a:r>
                <a:endPara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Viết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phương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trình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tiếp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tuyến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của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đường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cong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(C)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tại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điểm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b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2400" b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2400" b="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−4</m:t>
                        </m:r>
                      </m:e>
                    </m:d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17A7625-A3D7-4633-A4C0-7B0A90A84D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6473" y="3287872"/>
                <a:ext cx="8340429" cy="1809726"/>
              </a:xfrm>
              <a:prstGeom prst="rect">
                <a:avLst/>
              </a:prstGeom>
              <a:blipFill>
                <a:blip r:embed="rId3"/>
                <a:stretch>
                  <a:fillRect l="-1096" t="-13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E6E6DC09-09FA-49AF-9A83-04E865384FA0}"/>
              </a:ext>
            </a:extLst>
          </p:cNvPr>
          <p:cNvSpPr txBox="1"/>
          <p:nvPr/>
        </p:nvSpPr>
        <p:spPr>
          <a:xfrm>
            <a:off x="129310" y="3238628"/>
            <a:ext cx="26416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ctr">
              <a:spcBef>
                <a:spcPts val="300"/>
              </a:spcBef>
              <a:spcAft>
                <a:spcPts val="0"/>
              </a:spcAft>
            </a:pPr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CHỮA BÀI TẬP BÀI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5833B0E-E5B1-4B6F-9AED-9A26E1D215C5}"/>
              </a:ext>
            </a:extLst>
          </p:cNvPr>
          <p:cNvCxnSpPr/>
          <p:nvPr/>
        </p:nvCxnSpPr>
        <p:spPr>
          <a:xfrm>
            <a:off x="2918691" y="711200"/>
            <a:ext cx="0" cy="536632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521637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E8B8817-EF3E-4059-BE52-BC500B6FC948}"/>
              </a:ext>
            </a:extLst>
          </p:cNvPr>
          <p:cNvCxnSpPr>
            <a:cxnSpLocks/>
          </p:cNvCxnSpPr>
          <p:nvPr/>
        </p:nvCxnSpPr>
        <p:spPr>
          <a:xfrm>
            <a:off x="6271491" y="332509"/>
            <a:ext cx="0" cy="601066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822034" y="1906972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/>
              <p:nvPr/>
            </p:nvSpPr>
            <p:spPr>
              <a:xfrm>
                <a:off x="258617" y="588259"/>
                <a:ext cx="6096000" cy="14835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7" y="588259"/>
                <a:ext cx="6096000" cy="1483548"/>
              </a:xfrm>
              <a:prstGeom prst="rect">
                <a:avLst/>
              </a:prstGeom>
              <a:blipFill>
                <a:blip r:embed="rId2"/>
                <a:stretch>
                  <a:fillRect l="-800" t="-1639" r="-500" b="-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765428D-3B87-4CEA-984D-B1DE91B54B21}"/>
                  </a:ext>
                </a:extLst>
              </p:cNvPr>
              <p:cNvSpPr txBox="1"/>
              <p:nvPr/>
            </p:nvSpPr>
            <p:spPr>
              <a:xfrm>
                <a:off x="258617" y="2071807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−3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+1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765428D-3B87-4CEA-984D-B1DE91B54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7" y="2071807"/>
                <a:ext cx="6096000" cy="646331"/>
              </a:xfrm>
              <a:prstGeom prst="rect">
                <a:avLst/>
              </a:prstGeom>
              <a:blipFill>
                <a:blip r:embed="rId3"/>
                <a:stretch>
                  <a:fillRect l="-800" t="-5660" b="-7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C512F3C-96AF-4AB2-83BC-6D279665F207}"/>
                  </a:ext>
                </a:extLst>
              </p:cNvPr>
              <p:cNvSpPr txBox="1"/>
              <p:nvPr/>
            </p:nvSpPr>
            <p:spPr>
              <a:xfrm>
                <a:off x="332509" y="2811133"/>
                <a:ext cx="6096000" cy="18167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sz="18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−3=0⟺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=1⇒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=−1⇒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C512F3C-96AF-4AB2-83BC-6D279665F2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2811133"/>
                <a:ext cx="6096000" cy="1816716"/>
              </a:xfrm>
              <a:prstGeom prst="rect">
                <a:avLst/>
              </a:prstGeom>
              <a:blipFill>
                <a:blip r:embed="rId4"/>
                <a:stretch>
                  <a:fillRect l="-900" t="-2013" b="-43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5526C106-C34D-4E21-8F54-CE2C0FDC22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8167" y="4649323"/>
            <a:ext cx="4811577" cy="19897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02540BD-6D4E-4CB5-A6B6-EAC1F4D9B35E}"/>
                  </a:ext>
                </a:extLst>
              </p:cNvPr>
              <p:cNvSpPr txBox="1"/>
              <p:nvPr/>
            </p:nvSpPr>
            <p:spPr>
              <a:xfrm>
                <a:off x="6271491" y="359236"/>
                <a:ext cx="6096000" cy="20508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−∞;−1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1;+∞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(-1;1)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=−1⟹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=1⟹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𝐶𝑇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trị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02540BD-6D4E-4CB5-A6B6-EAC1F4D9B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1491" y="359236"/>
                <a:ext cx="6096000" cy="2050818"/>
              </a:xfrm>
              <a:prstGeom prst="rect">
                <a:avLst/>
              </a:prstGeom>
              <a:blipFill>
                <a:blip r:embed="rId6"/>
                <a:stretch>
                  <a:fillRect l="-900" t="-893" b="-3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8E65B90E-FE51-4274-A59B-3F52A798F2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1490" y="2327557"/>
            <a:ext cx="5468113" cy="657317"/>
          </a:xfrm>
          <a:prstGeom prst="rect">
            <a:avLst/>
          </a:prstGeom>
        </p:spPr>
      </p:pic>
      <p:pic>
        <p:nvPicPr>
          <p:cNvPr id="25" name="Picture 24" descr="Chart, line chart&#10;&#10;Description automatically generated">
            <a:extLst>
              <a:ext uri="{FF2B5EF4-FFF2-40B4-BE49-F238E27FC236}">
                <a16:creationId xmlns:a16="http://schemas.microsoft.com/office/drawing/2014/main" id="{1A8C0714-CD95-4B28-AF99-6AE4CB81D1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537" y="2984874"/>
            <a:ext cx="3438525" cy="3524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240285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>
            <a:cxnSpLocks/>
          </p:cNvCxnSpPr>
          <p:nvPr/>
        </p:nvCxnSpPr>
        <p:spPr>
          <a:xfrm>
            <a:off x="886688" y="1639118"/>
            <a:ext cx="9504221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/>
              <p:nvPr/>
            </p:nvSpPr>
            <p:spPr>
              <a:xfrm>
                <a:off x="258616" y="588259"/>
                <a:ext cx="10409383" cy="12065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6" y="588259"/>
                <a:ext cx="10409383" cy="1206549"/>
              </a:xfrm>
              <a:prstGeom prst="rect">
                <a:avLst/>
              </a:prstGeom>
              <a:blipFill>
                <a:blip r:embed="rId2"/>
                <a:stretch>
                  <a:fillRect l="-468" t="-2020" b="-70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49FACA-F414-45C4-860F-55529627B84D}"/>
                  </a:ext>
                </a:extLst>
              </p:cNvPr>
              <p:cNvSpPr txBox="1"/>
              <p:nvPr/>
            </p:nvSpPr>
            <p:spPr>
              <a:xfrm>
                <a:off x="526474" y="2689978"/>
                <a:ext cx="10520218" cy="32427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marR="0" indent="-28575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=−2;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marR="0" indent="-28575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−3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−3=9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85750" marR="0" indent="-28575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+1=9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+2</m:t>
                          </m: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+18−1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+17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1800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49FACA-F414-45C4-860F-55529627B8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474" y="2689978"/>
                <a:ext cx="10520218" cy="3242747"/>
              </a:xfrm>
              <a:prstGeom prst="rect">
                <a:avLst/>
              </a:prstGeom>
              <a:blipFill>
                <a:blip r:embed="rId3"/>
                <a:stretch>
                  <a:fillRect l="-463" t="-376" b="-20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8DD84B8-C2BF-46E3-A631-4B0369EA8655}"/>
                  </a:ext>
                </a:extLst>
              </p:cNvPr>
              <p:cNvSpPr txBox="1"/>
              <p:nvPr/>
            </p:nvSpPr>
            <p:spPr>
              <a:xfrm>
                <a:off x="461818" y="1890437"/>
                <a:ext cx="10298545" cy="3853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8DD84B8-C2BF-46E3-A631-4B0369EA86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18" y="1890437"/>
                <a:ext cx="10298545" cy="385362"/>
              </a:xfrm>
              <a:prstGeom prst="rect">
                <a:avLst/>
              </a:prstGeom>
              <a:blipFill>
                <a:blip r:embed="rId4"/>
                <a:stretch>
                  <a:fillRect l="-533" t="-3175" b="-253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20605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E8B8817-EF3E-4059-BE52-BC500B6FC948}"/>
              </a:ext>
            </a:extLst>
          </p:cNvPr>
          <p:cNvCxnSpPr>
            <a:cxnSpLocks/>
          </p:cNvCxnSpPr>
          <p:nvPr/>
        </p:nvCxnSpPr>
        <p:spPr>
          <a:xfrm>
            <a:off x="6271491" y="332509"/>
            <a:ext cx="0" cy="601066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738907" y="2103798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/>
              <p:nvPr/>
            </p:nvSpPr>
            <p:spPr>
              <a:xfrm>
                <a:off x="226289" y="588259"/>
                <a:ext cx="6096000" cy="14835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28829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𝒇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</m:d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89" y="588259"/>
                <a:ext cx="6096000" cy="1483548"/>
              </a:xfrm>
              <a:prstGeom prst="rect">
                <a:avLst/>
              </a:prstGeom>
              <a:blipFill>
                <a:blip r:embed="rId2"/>
                <a:stretch>
                  <a:fillRect l="-800" t="-1639" b="-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50E2A42-CA58-48A1-825B-AC917B02F09A}"/>
                  </a:ext>
                </a:extLst>
              </p:cNvPr>
              <p:cNvSpPr txBox="1"/>
              <p:nvPr/>
            </p:nvSpPr>
            <p:spPr>
              <a:xfrm>
                <a:off x="226289" y="2210283"/>
                <a:ext cx="6096000" cy="20937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sz="18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8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⟺−3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=0⇒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=2⇒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=0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50E2A42-CA58-48A1-825B-AC917B02F0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89" y="2210283"/>
                <a:ext cx="6096000" cy="2093715"/>
              </a:xfrm>
              <a:prstGeom prst="rect">
                <a:avLst/>
              </a:prstGeom>
              <a:blipFill>
                <a:blip r:embed="rId3"/>
                <a:stretch>
                  <a:fillRect l="-800" t="-1749" b="-37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E452305-8AE5-45D8-A806-C192CC8A5D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617" y="4442474"/>
            <a:ext cx="5837383" cy="20830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10176B6-7854-422C-8581-A47E7022C307}"/>
                  </a:ext>
                </a:extLst>
              </p:cNvPr>
              <p:cNvSpPr txBox="1"/>
              <p:nvPr/>
            </p:nvSpPr>
            <p:spPr>
              <a:xfrm>
                <a:off x="5948218" y="403593"/>
                <a:ext cx="6096000" cy="13410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(0; 2);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−∞;0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2;+∞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(2;0)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(0; −4)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10176B6-7854-422C-8581-A47E7022C3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218" y="403593"/>
                <a:ext cx="6096000" cy="1341008"/>
              </a:xfrm>
              <a:prstGeom prst="rect">
                <a:avLst/>
              </a:prstGeom>
              <a:blipFill>
                <a:blip r:embed="rId5"/>
                <a:stretch>
                  <a:fillRect t="-909" b="-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AE719D8D-1B4B-4E90-BC55-EDAB00B2431B}"/>
              </a:ext>
            </a:extLst>
          </p:cNvPr>
          <p:cNvSpPr txBox="1"/>
          <p:nvPr/>
        </p:nvSpPr>
        <p:spPr>
          <a:xfrm>
            <a:off x="6322289" y="1708322"/>
            <a:ext cx="6096000" cy="703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43757B-5A8E-4B3E-B3A4-817CC572CF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289" y="2369899"/>
            <a:ext cx="5506218" cy="6477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8B6202-850F-4C13-BA7C-A30BC55387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909" y="3058980"/>
            <a:ext cx="3253875" cy="3438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238005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738907" y="2103798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/>
              <p:nvPr/>
            </p:nvSpPr>
            <p:spPr>
              <a:xfrm>
                <a:off x="226289" y="588259"/>
                <a:ext cx="11587020" cy="10226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28829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𝒇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d>
                      <m:d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20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</m:d>
                    <m:r>
                      <a:rPr lang="en-US" sz="20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89" y="588259"/>
                <a:ext cx="11587020" cy="1022652"/>
              </a:xfrm>
              <a:prstGeom prst="rect">
                <a:avLst/>
              </a:prstGeom>
              <a:blipFill>
                <a:blip r:embed="rId2"/>
                <a:stretch>
                  <a:fillRect l="-526" t="-2381" b="-95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94B3157-1A25-4C59-9171-AF83E6449A7E}"/>
                  </a:ext>
                </a:extLst>
              </p:cNvPr>
              <p:cNvSpPr txBox="1"/>
              <p:nvPr/>
            </p:nvSpPr>
            <p:spPr>
              <a:xfrm>
                <a:off x="332509" y="2253002"/>
                <a:ext cx="11480800" cy="498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3; 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d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94B3157-1A25-4C59-9171-AF83E6449A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2253002"/>
                <a:ext cx="11480800" cy="498663"/>
              </a:xfrm>
              <a:prstGeom prst="rect">
                <a:avLst/>
              </a:prstGeom>
              <a:blipFill>
                <a:blip r:embed="rId3"/>
                <a:stretch>
                  <a:fillRect l="-584" b="-2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1D6409-6D05-49E0-9F5C-402B1DF826A2}"/>
                  </a:ext>
                </a:extLst>
              </p:cNvPr>
              <p:cNvSpPr txBox="1"/>
              <p:nvPr/>
            </p:nvSpPr>
            <p:spPr>
              <a:xfrm>
                <a:off x="544944" y="2860279"/>
                <a:ext cx="11037455" cy="33260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3; 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d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=3; 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=−4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indent="-4572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=−3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+6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0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r>
                        <a:rPr lang="en-US" sz="20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.3</m:t>
                          </m:r>
                        </m:e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+6.3</m:t>
                      </m:r>
                      <m:r>
                        <a:rPr lang="en-US" sz="20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=−9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+4=−9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+4=−9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+27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=−9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+23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000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1D6409-6D05-49E0-9F5C-402B1DF826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44" y="2860279"/>
                <a:ext cx="11037455" cy="3326039"/>
              </a:xfrm>
              <a:prstGeom prst="rect">
                <a:avLst/>
              </a:prstGeom>
              <a:blipFill>
                <a:blip r:embed="rId4"/>
                <a:stretch>
                  <a:fillRect l="-552" t="-366" b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216483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E8B8817-EF3E-4059-BE52-BC500B6FC948}"/>
              </a:ext>
            </a:extLst>
          </p:cNvPr>
          <p:cNvCxnSpPr>
            <a:cxnSpLocks/>
          </p:cNvCxnSpPr>
          <p:nvPr/>
        </p:nvCxnSpPr>
        <p:spPr>
          <a:xfrm>
            <a:off x="6271491" y="332509"/>
            <a:ext cx="0" cy="601066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822034" y="1906972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/>
              <p:nvPr/>
            </p:nvSpPr>
            <p:spPr>
              <a:xfrm>
                <a:off x="258617" y="588259"/>
                <a:ext cx="6096000" cy="14835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7" y="588259"/>
                <a:ext cx="6096000" cy="1483548"/>
              </a:xfrm>
              <a:prstGeom prst="rect">
                <a:avLst/>
              </a:prstGeom>
              <a:blipFill>
                <a:blip r:embed="rId2"/>
                <a:stretch>
                  <a:fillRect l="-800" t="-1639" r="-500" b="-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765428D-3B87-4CEA-984D-B1DE91B54B21}"/>
                  </a:ext>
                </a:extLst>
              </p:cNvPr>
              <p:cNvSpPr txBox="1"/>
              <p:nvPr/>
            </p:nvSpPr>
            <p:spPr>
              <a:xfrm>
                <a:off x="258617" y="2071807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−3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+1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765428D-3B87-4CEA-984D-B1DE91B54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7" y="2071807"/>
                <a:ext cx="6096000" cy="646331"/>
              </a:xfrm>
              <a:prstGeom prst="rect">
                <a:avLst/>
              </a:prstGeom>
              <a:blipFill>
                <a:blip r:embed="rId3"/>
                <a:stretch>
                  <a:fillRect l="-800" t="-5660" b="-7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C512F3C-96AF-4AB2-83BC-6D279665F207}"/>
                  </a:ext>
                </a:extLst>
              </p:cNvPr>
              <p:cNvSpPr txBox="1"/>
              <p:nvPr/>
            </p:nvSpPr>
            <p:spPr>
              <a:xfrm>
                <a:off x="332509" y="2811133"/>
                <a:ext cx="6096000" cy="18167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sz="18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−3=0⟺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=1⇒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=−1⇒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C512F3C-96AF-4AB2-83BC-6D279665F2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2811133"/>
                <a:ext cx="6096000" cy="1816716"/>
              </a:xfrm>
              <a:prstGeom prst="rect">
                <a:avLst/>
              </a:prstGeom>
              <a:blipFill>
                <a:blip r:embed="rId4"/>
                <a:stretch>
                  <a:fillRect l="-900" t="-2013" b="-43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5526C106-C34D-4E21-8F54-CE2C0FDC22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8167" y="4649323"/>
            <a:ext cx="4811577" cy="19897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02540BD-6D4E-4CB5-A6B6-EAC1F4D9B35E}"/>
                  </a:ext>
                </a:extLst>
              </p:cNvPr>
              <p:cNvSpPr txBox="1"/>
              <p:nvPr/>
            </p:nvSpPr>
            <p:spPr>
              <a:xfrm>
                <a:off x="6271491" y="359236"/>
                <a:ext cx="6096000" cy="20508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−∞;−1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1;+∞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(-1;1)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=−1⟹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=1⟹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𝐶𝑇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2009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trị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02540BD-6D4E-4CB5-A6B6-EAC1F4D9B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1491" y="359236"/>
                <a:ext cx="6096000" cy="2050818"/>
              </a:xfrm>
              <a:prstGeom prst="rect">
                <a:avLst/>
              </a:prstGeom>
              <a:blipFill>
                <a:blip r:embed="rId6"/>
                <a:stretch>
                  <a:fillRect l="-900" t="-893" b="-3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8E65B90E-FE51-4274-A59B-3F52A798F2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1490" y="2327557"/>
            <a:ext cx="5468113" cy="657317"/>
          </a:xfrm>
          <a:prstGeom prst="rect">
            <a:avLst/>
          </a:prstGeom>
        </p:spPr>
      </p:pic>
      <p:pic>
        <p:nvPicPr>
          <p:cNvPr id="25" name="Picture 24" descr="Chart, line chart&#10;&#10;Description automatically generated">
            <a:extLst>
              <a:ext uri="{FF2B5EF4-FFF2-40B4-BE49-F238E27FC236}">
                <a16:creationId xmlns:a16="http://schemas.microsoft.com/office/drawing/2014/main" id="{1A8C0714-CD95-4B28-AF99-6AE4CB81D1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537" y="2984874"/>
            <a:ext cx="3438525" cy="3524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560611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>
            <a:cxnSpLocks/>
          </p:cNvCxnSpPr>
          <p:nvPr/>
        </p:nvCxnSpPr>
        <p:spPr>
          <a:xfrm>
            <a:off x="886688" y="1639118"/>
            <a:ext cx="9504221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/>
              <p:nvPr/>
            </p:nvSpPr>
            <p:spPr>
              <a:xfrm>
                <a:off x="258616" y="588259"/>
                <a:ext cx="10409383" cy="12065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𝒇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1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(C).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b).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437158-7C16-40A1-AFAB-D5E3C83D02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16" y="588259"/>
                <a:ext cx="10409383" cy="1206549"/>
              </a:xfrm>
              <a:prstGeom prst="rect">
                <a:avLst/>
              </a:prstGeom>
              <a:blipFill>
                <a:blip r:embed="rId2"/>
                <a:stretch>
                  <a:fillRect l="-468" t="-2020" b="-70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49FACA-F414-45C4-860F-55529627B84D}"/>
                  </a:ext>
                </a:extLst>
              </p:cNvPr>
              <p:cNvSpPr txBox="1"/>
              <p:nvPr/>
            </p:nvSpPr>
            <p:spPr>
              <a:xfrm>
                <a:off x="526474" y="2689978"/>
                <a:ext cx="10520218" cy="32427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marR="0" indent="-28575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=−2;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marR="0" indent="-28575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−3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−3=9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85750" marR="0" indent="-28575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+1=9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+2</m:t>
                          </m:r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+18−1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=9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+17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1800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949FACA-F414-45C4-860F-55529627B8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474" y="2689978"/>
                <a:ext cx="10520218" cy="3242747"/>
              </a:xfrm>
              <a:prstGeom prst="rect">
                <a:avLst/>
              </a:prstGeom>
              <a:blipFill>
                <a:blip r:embed="rId3"/>
                <a:stretch>
                  <a:fillRect l="-463" t="-376" b="-20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8DD84B8-C2BF-46E3-A631-4B0369EA8655}"/>
                  </a:ext>
                </a:extLst>
              </p:cNvPr>
              <p:cNvSpPr txBox="1"/>
              <p:nvPr/>
            </p:nvSpPr>
            <p:spPr>
              <a:xfrm>
                <a:off x="461818" y="1890437"/>
                <a:ext cx="10298545" cy="3853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𝑵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8DD84B8-C2BF-46E3-A631-4B0369EA86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18" y="1890437"/>
                <a:ext cx="10298545" cy="385362"/>
              </a:xfrm>
              <a:prstGeom prst="rect">
                <a:avLst/>
              </a:prstGeom>
              <a:blipFill>
                <a:blip r:embed="rId4"/>
                <a:stretch>
                  <a:fillRect l="-533" t="-3175" b="-253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323432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E8B8817-EF3E-4059-BE52-BC500B6FC948}"/>
              </a:ext>
            </a:extLst>
          </p:cNvPr>
          <p:cNvCxnSpPr>
            <a:cxnSpLocks/>
          </p:cNvCxnSpPr>
          <p:nvPr/>
        </p:nvCxnSpPr>
        <p:spPr>
          <a:xfrm>
            <a:off x="6271491" y="332509"/>
            <a:ext cx="0" cy="601066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738907" y="2103798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/>
              <p:nvPr/>
            </p:nvSpPr>
            <p:spPr>
              <a:xfrm>
                <a:off x="226289" y="588259"/>
                <a:ext cx="6096000" cy="14835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28829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𝒇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vi-VN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d>
                      <m:d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18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</m:d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89" y="588259"/>
                <a:ext cx="6096000" cy="1483548"/>
              </a:xfrm>
              <a:prstGeom prst="rect">
                <a:avLst/>
              </a:prstGeom>
              <a:blipFill>
                <a:blip r:embed="rId2"/>
                <a:stretch>
                  <a:fillRect l="-800" t="-1639" b="-5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50E2A42-CA58-48A1-825B-AC917B02F09A}"/>
                  </a:ext>
                </a:extLst>
              </p:cNvPr>
              <p:cNvSpPr txBox="1"/>
              <p:nvPr/>
            </p:nvSpPr>
            <p:spPr>
              <a:xfrm>
                <a:off x="226289" y="2210283"/>
                <a:ext cx="6096000" cy="20937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TXĐ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:r>
                  <a:rPr lang="en-US" sz="18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 = R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8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⟺−3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=0⟺</m:t>
                      </m:r>
                      <m:d>
                        <m:dPr>
                          <m:begChr m:val="["/>
                          <m:endChr m:val="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=0⇒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=−4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=2⇒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=0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720090" marR="0" algn="l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50E2A42-CA58-48A1-825B-AC917B02F0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89" y="2210283"/>
                <a:ext cx="6096000" cy="2093715"/>
              </a:xfrm>
              <a:prstGeom prst="rect">
                <a:avLst/>
              </a:prstGeom>
              <a:blipFill>
                <a:blip r:embed="rId3"/>
                <a:stretch>
                  <a:fillRect l="-800" t="-1749" b="-37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E452305-8AE5-45D8-A806-C192CC8A5D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617" y="4442474"/>
            <a:ext cx="5837383" cy="20830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10176B6-7854-422C-8581-A47E7022C307}"/>
                  </a:ext>
                </a:extLst>
              </p:cNvPr>
              <p:cNvSpPr txBox="1"/>
              <p:nvPr/>
            </p:nvSpPr>
            <p:spPr>
              <a:xfrm>
                <a:off x="5948218" y="403593"/>
                <a:ext cx="6096000" cy="13410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(0; 2); </a:t>
                </a:r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−∞;0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∪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2;+∞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(2;0)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đạt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cực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tiểu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(0; −4)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10176B6-7854-422C-8581-A47E7022C3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218" y="403593"/>
                <a:ext cx="6096000" cy="1341008"/>
              </a:xfrm>
              <a:prstGeom prst="rect">
                <a:avLst/>
              </a:prstGeom>
              <a:blipFill>
                <a:blip r:embed="rId5"/>
                <a:stretch>
                  <a:fillRect t="-909" b="-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AE719D8D-1B4B-4E90-BC55-EDAB00B2431B}"/>
              </a:ext>
            </a:extLst>
          </p:cNvPr>
          <p:cNvSpPr txBox="1"/>
          <p:nvPr/>
        </p:nvSpPr>
        <p:spPr>
          <a:xfrm>
            <a:off x="6322289" y="1708322"/>
            <a:ext cx="6096000" cy="703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43757B-5A8E-4B3E-B3A4-817CC572CF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289" y="2369899"/>
            <a:ext cx="5506218" cy="6477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8B6202-850F-4C13-BA7C-A30BC55387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909" y="3058980"/>
            <a:ext cx="3253875" cy="3438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2255705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EE68940-3955-40E7-A2CA-70A6639977D9}"/>
              </a:ext>
            </a:extLst>
          </p:cNvPr>
          <p:cNvSpPr txBox="1"/>
          <p:nvPr/>
        </p:nvSpPr>
        <p:spPr>
          <a:xfrm>
            <a:off x="258617" y="218927"/>
            <a:ext cx="402705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720090" marR="0" lvl="0" indent="0" algn="just" defTabSz="4572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TƯƠNG TỰ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CD0473-34DF-4782-8CDC-2B6724BDF8AF}"/>
              </a:ext>
            </a:extLst>
          </p:cNvPr>
          <p:cNvCxnSpPr/>
          <p:nvPr/>
        </p:nvCxnSpPr>
        <p:spPr>
          <a:xfrm>
            <a:off x="738907" y="2103798"/>
            <a:ext cx="4765964" cy="0"/>
          </a:xfrm>
          <a:prstGeom prst="line">
            <a:avLst/>
          </a:prstGeom>
          <a:ln w="571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/>
              <p:nvPr/>
            </p:nvSpPr>
            <p:spPr>
              <a:xfrm>
                <a:off x="226289" y="588259"/>
                <a:ext cx="11587020" cy="10226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288290"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Bài 2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Cho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𝒇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)=−</m:t>
                    </m:r>
                    <m:sSup>
                      <m:sSup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sSup>
                      <m:sSup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vi-VN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vi-VN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biến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thiên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vẽ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lvl="0" indent="-342900" algn="l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lphaLcParenR"/>
                  <a:tabLst>
                    <a:tab pos="228600" algn="l"/>
                  </a:tabLst>
                </a:pP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  <m:d>
                      <m:d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2000" b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; </m:t>
                        </m:r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e>
                    </m:d>
                    <m:r>
                      <a:rPr lang="en-US" sz="20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9771CE2-7DEE-40C4-813A-6979396C41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89" y="588259"/>
                <a:ext cx="11587020" cy="1022652"/>
              </a:xfrm>
              <a:prstGeom prst="rect">
                <a:avLst/>
              </a:prstGeom>
              <a:blipFill>
                <a:blip r:embed="rId2"/>
                <a:stretch>
                  <a:fillRect l="-526" t="-2381" b="-95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94B3157-1A25-4C59-9171-AF83E6449A7E}"/>
                  </a:ext>
                </a:extLst>
              </p:cNvPr>
              <p:cNvSpPr txBox="1"/>
              <p:nvPr/>
            </p:nvSpPr>
            <p:spPr>
              <a:xfrm>
                <a:off x="332509" y="2253002"/>
                <a:ext cx="11480800" cy="498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l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3; 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d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94B3157-1A25-4C59-9171-AF83E6449A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2253002"/>
                <a:ext cx="11480800" cy="498663"/>
              </a:xfrm>
              <a:prstGeom prst="rect">
                <a:avLst/>
              </a:prstGeom>
              <a:blipFill>
                <a:blip r:embed="rId3"/>
                <a:stretch>
                  <a:fillRect l="-584" b="-2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1D6409-6D05-49E0-9F5C-402B1DF826A2}"/>
                  </a:ext>
                </a:extLst>
              </p:cNvPr>
              <p:cNvSpPr txBox="1"/>
              <p:nvPr/>
            </p:nvSpPr>
            <p:spPr>
              <a:xfrm>
                <a:off x="544944" y="2860279"/>
                <a:ext cx="11037455" cy="33260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B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3; 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e>
                    </m:d>
                    <m:r>
                      <a:rPr lang="en-US" sz="20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Suy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=3; 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=−4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indent="-45720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=−3</m:t>
                    </m:r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+6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⟹</m:t>
                          </m:r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sz="20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r>
                        <a:rPr lang="en-US" sz="20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.3</m:t>
                          </m:r>
                        </m:e>
                        <m:sup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+6.3</m:t>
                      </m:r>
                      <m:r>
                        <a:rPr lang="en-US" sz="20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=−9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*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0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+4=−9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+4=−9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+27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⟺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=−9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+23</m:t>
                      </m:r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300"/>
                  </a:spcBef>
                  <a:spcAft>
                    <a:spcPts val="0"/>
                  </a:spcAft>
                </a:pP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cong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(C)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000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1D6409-6D05-49E0-9F5C-402B1DF826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44" y="2860279"/>
                <a:ext cx="11037455" cy="3326039"/>
              </a:xfrm>
              <a:prstGeom prst="rect">
                <a:avLst/>
              </a:prstGeom>
              <a:blipFill>
                <a:blip r:embed="rId4"/>
                <a:stretch>
                  <a:fillRect l="-552" t="-366" b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3095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Biology Lesson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9854</Words>
  <Application>Microsoft Office PowerPoint</Application>
  <PresentationFormat>Widescreen</PresentationFormat>
  <Paragraphs>986</Paragraphs>
  <Slides>102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102</vt:i4>
      </vt:variant>
    </vt:vector>
  </HeadingPairs>
  <TitlesOfParts>
    <vt:vector size="116" baseType="lpstr">
      <vt:lpstr>Abel</vt:lpstr>
      <vt:lpstr>Aptos</vt:lpstr>
      <vt:lpstr>Aptos Display</vt:lpstr>
      <vt:lpstr>Arial</vt:lpstr>
      <vt:lpstr>Calibri</vt:lpstr>
      <vt:lpstr>Cambria Math</vt:lpstr>
      <vt:lpstr>Denk One</vt:lpstr>
      <vt:lpstr>Fira Sans Extra Condensed Medium</vt:lpstr>
      <vt:lpstr>Symbol</vt:lpstr>
      <vt:lpstr>Tahoma</vt:lpstr>
      <vt:lpstr>Times New Roman</vt:lpstr>
      <vt:lpstr>Wingdings</vt:lpstr>
      <vt:lpstr>Office Theme</vt:lpstr>
      <vt:lpstr>Biology Lesson by SlidesGo</vt:lpstr>
      <vt:lpstr>PowerPoint Presentation</vt:lpstr>
      <vt:lpstr>ÔN THI TỐT NGHIỆP- 20T4 ĐỢT THI:THÁNG 6 NĂM 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ÔN THI TỐT NGHIỆP- 20T4- THÁNG 5 NĂM 2024</dc:title>
  <dc:creator>Trần Anh Sơn</dc:creator>
  <cp:lastModifiedBy>Trần Anh Sơn</cp:lastModifiedBy>
  <cp:revision>52</cp:revision>
  <dcterms:created xsi:type="dcterms:W3CDTF">2024-05-23T03:12:14Z</dcterms:created>
  <dcterms:modified xsi:type="dcterms:W3CDTF">2024-05-23T09:02:46Z</dcterms:modified>
</cp:coreProperties>
</file>