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1635" r:id="rId2"/>
    <p:sldId id="1636" r:id="rId3"/>
  </p:sldIdLst>
  <p:sldSz cx="12192000" cy="6858000"/>
  <p:notesSz cx="6858000" cy="9144000"/>
  <p:custDataLst>
    <p:tags r:id="rId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311D"/>
    <a:srgbClr val="EC6224"/>
    <a:srgbClr val="D01517"/>
    <a:srgbClr val="F4962C"/>
    <a:srgbClr val="2A6BB0"/>
    <a:srgbClr val="FFBFBF"/>
    <a:srgbClr val="BFBFBF"/>
    <a:srgbClr val="9B1320"/>
    <a:srgbClr val="AC375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3134" y="6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6D5115-DA4E-47DA-89DA-3BF80E73175F}" type="datetimeFigureOut">
              <a:rPr lang="en-AU" smtClean="0"/>
              <a:t>17/07/2024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6578F-BF92-469B-AB04-39B4299007B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73726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F435D-8EC8-4641-A048-CD680137E2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D94C0A-0D76-44D6-9BEC-A74D7ABD9D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Arial 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91312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6694A-8D46-4197-90B3-B95AE5AEB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0C0E0-767E-4766-BCA1-50A185602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808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60A1E-1639-4DFE-91A4-7024B59AD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B6D634-A832-49FE-A155-41241E93ED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 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4416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34E6E-1177-4DE8-8985-4993FF974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5C23B-94D8-4823-9CAB-A1A2E3BAD6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4C09F4-D477-43D0-A2FD-B2D5877958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69386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4DEAD-70C7-40CA-A98F-0C57DF28B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C3B521-D272-4605-AA27-6E258E4C12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231607-19AF-4C91-845A-55D2A8E6A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A50C37-17F5-4047-9DFC-C6DD1F3944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ECEDAB-E826-4F8C-8493-F53B10DB76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15597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58946-27B0-42EC-B29A-F109A3B97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09802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684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53EC4-A507-45D6-88AC-7919E0BF2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09557-9665-4348-9A23-251377049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Arial "/>
              </a:defRPr>
            </a:lvl1pPr>
            <a:lvl2pPr>
              <a:defRPr sz="2800">
                <a:latin typeface="Arial "/>
              </a:defRPr>
            </a:lvl2pPr>
            <a:lvl3pPr>
              <a:defRPr sz="2400">
                <a:latin typeface="Arial "/>
              </a:defRPr>
            </a:lvl3pPr>
            <a:lvl4pPr>
              <a:defRPr sz="2000">
                <a:latin typeface="Arial "/>
              </a:defRPr>
            </a:lvl4pPr>
            <a:lvl5pPr>
              <a:defRPr sz="2000">
                <a:latin typeface="Arial 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D37A9D-306A-4824-8748-8B0D6646DC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Arial 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0525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D8F7C-B11A-4CA7-B2E5-E02F18C7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E3762A-300D-48C1-97FA-A58E19BAC2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Arial 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683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C41B3-D166-4365-9B77-BEA293EE9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A5C763-B757-4A80-AD53-B17336D772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6642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18A5A3-DFFD-45BA-9A57-D5DAB0966A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46A3C6-D97B-4C9A-A71B-1DAE87F015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607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C5A0A-A4C0-4EDE-A86B-13CC70530E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97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63463-0F07-4004-8B4A-EB943E4ACDE2}" type="datetimeFigureOut">
              <a:rPr lang="en-US" smtClean="0"/>
              <a:t>07/17/2024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97C27-86EA-4A9B-B3C0-3AB6E09252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9791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 u="none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37AFC0-9654-4E99-BB0B-D9F0D0EFDC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97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94CE8-4F3C-4147-BF68-D0950B9DCAE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AutoShape 4" descr="Logo UEF">
            <a:extLst>
              <a:ext uri="{FF2B5EF4-FFF2-40B4-BE49-F238E27FC236}">
                <a16:creationId xmlns:a16="http://schemas.microsoft.com/office/drawing/2014/main" id="{FC7A0AB5-A05C-CE5F-D457-381F45CE7874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7" name="Picture 6" descr="GIỚI THIỆU CHUNG">
            <a:extLst>
              <a:ext uri="{FF2B5EF4-FFF2-40B4-BE49-F238E27FC236}">
                <a16:creationId xmlns:a16="http://schemas.microsoft.com/office/drawing/2014/main" id="{ED1D96AC-37B6-B2B6-055D-DAB58C1935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hq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56960" cy="80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08EA363-DAC3-228E-422E-E0286F7AD4D5}"/>
              </a:ext>
            </a:extLst>
          </p:cNvPr>
          <p:cNvSpPr/>
          <p:nvPr userDrawn="1"/>
        </p:nvSpPr>
        <p:spPr>
          <a:xfrm>
            <a:off x="0" y="6347401"/>
            <a:ext cx="12192000" cy="415636"/>
          </a:xfrm>
          <a:prstGeom prst="rect">
            <a:avLst/>
          </a:prstGeom>
          <a:gradFill flip="none" rotWithShape="1">
            <a:gsLst>
              <a:gs pos="0">
                <a:srgbClr val="EC6224"/>
              </a:gs>
              <a:gs pos="50000">
                <a:srgbClr val="DF311D"/>
              </a:gs>
              <a:gs pos="100000">
                <a:srgbClr val="C00000"/>
              </a:gs>
            </a:gsLst>
            <a:lin ang="0" scaled="1"/>
            <a:tileRect/>
          </a:gra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67CD67-CA01-913B-2112-57E4018AB225}"/>
              </a:ext>
            </a:extLst>
          </p:cNvPr>
          <p:cNvSpPr txBox="1"/>
          <p:nvPr userDrawn="1"/>
        </p:nvSpPr>
        <p:spPr>
          <a:xfrm>
            <a:off x="111789" y="6387476"/>
            <a:ext cx="3151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KHOA LÝ LUẬN CHÍNH TRỊ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D25A4A-319E-F0FF-C32F-55315D16A02C}"/>
              </a:ext>
            </a:extLst>
          </p:cNvPr>
          <p:cNvSpPr txBox="1"/>
          <p:nvPr userDrawn="1"/>
        </p:nvSpPr>
        <p:spPr>
          <a:xfrm>
            <a:off x="6303818" y="6387476"/>
            <a:ext cx="59020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NHÂN VĂN - SÁNG TẠO - PHÁT TRIỂN - BỀN VỮNG</a:t>
            </a:r>
          </a:p>
        </p:txBody>
      </p:sp>
    </p:spTree>
    <p:extLst>
      <p:ext uri="{BB962C8B-B14F-4D97-AF65-F5344CB8AC3E}">
        <p14:creationId xmlns:p14="http://schemas.microsoft.com/office/powerpoint/2010/main" val="194720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500" b="0" i="0" u="none" kern="1200">
          <a:solidFill>
            <a:schemeClr val="tx1"/>
          </a:solidFill>
          <a:latin typeface="Arial 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6614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A2595-8ACA-E512-198D-5B17027B9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78EBB2-45ED-CBD7-F770-E2FC804C47F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21953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UIDATA" val="&lt;database version=&quot;11.0&quot;&gt;&lt;object type=&quot;1&quot; unique_id=&quot;10001&quot;&gt;&lt;object type=&quot;2&quot; unique_id=&quot;16611&quot;&gt;&lt;object type=&quot;3&quot; unique_id=&quot;16612&quot;&gt;&lt;property id=&quot;20148&quot; value=&quot;5&quot;/&gt;&lt;property id=&quot;20300&quot; value=&quot;Slide 1&quot;/&gt;&lt;property id=&quot;20307&quot; value=&quot;1635&quot;/&gt;&lt;/object&gt;&lt;object type=&quot;3&quot; unique_id=&quot;16613&quot;&gt;&lt;property id=&quot;20148&quot; value=&quot;5&quot;/&gt;&lt;property id=&quot;20300&quot; value=&quot;Slide 2&quot;/&gt;&lt;property id=&quot;20307&quot; value=&quot;1636&quot;/&gt;&lt;/object&gt;&lt;/object&gt;&lt;object type=&quot;8&quot; unique_id=&quot;16617&quot;&gt;&lt;/object&gt;&lt;/object&gt;&lt;/database&gt;"/>
  <p:tag name="MMPROD_NEXTUNIQUEID" val="10010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Custom 17">
      <a:dk1>
        <a:sysClr val="windowText" lastClr="000000"/>
      </a:dk1>
      <a:lt1>
        <a:sysClr val="window" lastClr="FFFFFF"/>
      </a:lt1>
      <a:dk2>
        <a:srgbClr val="44546A"/>
      </a:dk2>
      <a:lt2>
        <a:srgbClr val="C00000"/>
      </a:lt2>
      <a:accent1>
        <a:srgbClr val="9B1320"/>
      </a:accent1>
      <a:accent2>
        <a:srgbClr val="2A6BB0"/>
      </a:accent2>
      <a:accent3>
        <a:srgbClr val="9B1320"/>
      </a:accent3>
      <a:accent4>
        <a:srgbClr val="2A6BB0"/>
      </a:accent4>
      <a:accent5>
        <a:srgbClr val="9B1320"/>
      </a:accent5>
      <a:accent6>
        <a:srgbClr val="2A6BB0"/>
      </a:accent6>
      <a:hlink>
        <a:srgbClr val="C00000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4506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Arial </vt:lpstr>
      <vt:lpstr>Calibri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1</cp:revision>
  <dcterms:created xsi:type="dcterms:W3CDTF">2022-10-06T03:12:05Z</dcterms:created>
  <dcterms:modified xsi:type="dcterms:W3CDTF">2024-07-17T09:13:09Z</dcterms:modified>
</cp:coreProperties>
</file>