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342" r:id="rId2"/>
    <p:sldId id="333" r:id="rId3"/>
    <p:sldId id="329" r:id="rId4"/>
    <p:sldId id="326" r:id="rId5"/>
    <p:sldId id="316" r:id="rId6"/>
    <p:sldId id="285" r:id="rId7"/>
    <p:sldId id="286" r:id="rId8"/>
    <p:sldId id="328" r:id="rId9"/>
    <p:sldId id="330" r:id="rId10"/>
    <p:sldId id="331" r:id="rId11"/>
    <p:sldId id="339" r:id="rId12"/>
    <p:sldId id="338" r:id="rId13"/>
    <p:sldId id="332" r:id="rId14"/>
    <p:sldId id="334" r:id="rId15"/>
    <p:sldId id="335" r:id="rId16"/>
    <p:sldId id="336" r:id="rId17"/>
    <p:sldId id="337" r:id="rId18"/>
    <p:sldId id="340" r:id="rId19"/>
    <p:sldId id="327" r:id="rId20"/>
  </p:sldIdLst>
  <p:sldSz cx="12192000" cy="6858000"/>
  <p:notesSz cx="6858000" cy="9144000"/>
  <p:custDataLst>
    <p:tags r:id="rId2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D33D3D"/>
    <a:srgbClr val="F8CA08"/>
    <a:srgbClr val="727272"/>
    <a:srgbClr val="969696"/>
    <a:srgbClr val="CDCDCD"/>
    <a:srgbClr val="B32D30"/>
    <a:srgbClr val="203864"/>
    <a:srgbClr val="ED7D31"/>
    <a:srgbClr val="C17E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226" autoAdjust="0"/>
  </p:normalViewPr>
  <p:slideViewPr>
    <p:cSldViewPr snapToGrid="0">
      <p:cViewPr varScale="1">
        <p:scale>
          <a:sx n="63" d="100"/>
          <a:sy n="63" d="100"/>
        </p:scale>
        <p:origin x="804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43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31E4FBE-8827-48BC-AE9D-E815C2DE043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7DA4E4-1418-4D00-85F5-D673EA36B39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D177-5C3F-4839-AB94-E127AB5EF069}" type="datetimeFigureOut">
              <a:rPr lang="en-US" smtClean="0"/>
              <a:t>07/08/2024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05C996-D9E1-4AB6-B2D4-581C3E67CE2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8EE6E-BA7A-4950-BFC2-2E0CC983672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EF4A4-D75D-4223-8850-80412BD173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4064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B4D184-A37E-48D5-9E4F-D37A7053397C}" type="datetimeFigureOut">
              <a:rPr lang="en-US" smtClean="0"/>
              <a:t>07/08/2024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F7929A-6B4C-46E5-8990-C4347F6EB1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347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F7929A-6B4C-46E5-8990-C4347F6EB1D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334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21391-FB76-4A04-8A18-080D3C3BF3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B6FD80-7FB0-44A3-89E5-07AE17793E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5CD13E-4C6C-4AE4-B813-2B036C84E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Ngày </a:t>
            </a:r>
            <a:fld id="{086E80FB-69D1-4CC1-92AB-096D3DAF72A8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13D09B-5F3D-4FA2-B9B3-5FD3850E8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147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21391-FB76-4A04-8A18-080D3C3BF3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B6FD80-7FB0-44A3-89E5-07AE17793E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4A6222D-69FE-4B94-AACE-194E67393F8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3" y="6464594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0D0F7E85-B9CF-49A7-809B-0E7D2D5F36EC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E991683-8982-470C-BCF7-A244EF7F8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9402" y="6467474"/>
            <a:ext cx="1752598" cy="351631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050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0F9DB-6CE1-4366-8B39-3498799BF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9700" y="369446"/>
            <a:ext cx="10067924" cy="739775"/>
          </a:xfrm>
        </p:spPr>
        <p:txBody>
          <a:bodyPr>
            <a:normAutofit/>
          </a:bodyPr>
          <a:lstStyle>
            <a:lvl1pPr>
              <a:defRPr sz="3600">
                <a:solidFill>
                  <a:srgbClr val="C00000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8921C4-625C-46DF-AF72-11FB6E80CA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9699" y="1219200"/>
            <a:ext cx="10067925" cy="50533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9FD4A080-5431-4C30-9CFA-5973F0ADE8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3" y="6464594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3A0F263D-E60C-4F72-AA99-7E2F847E0D5E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BFF146C0-BFDD-48DD-B409-CFF2617D1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9402" y="6467474"/>
            <a:ext cx="1752598" cy="351631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877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47E9E-7F6E-445A-BF3C-B87D36D4C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1AC3E5-8F22-4054-89D1-3B91198E61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80D85268-D69B-43E2-B63C-2A99B3F762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3" y="6464594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52670D11-A1FF-4A47-9F1F-152166E21FA2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9A146812-E8AF-4513-99CE-938339B72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9402" y="6467474"/>
            <a:ext cx="1752598" cy="351631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470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8EE6E-305F-4384-8B1E-A22E026B2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ABB2D2-6B18-4CFB-B7E1-89BE11C115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FD39FD-67B4-441E-B50A-DC8797CF76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EA0E9ED9-6F0C-4783-8108-8F4A36D232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3" y="6464594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BDAA2522-4A77-4B5D-B008-D8D8B6919964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D80670E-AE77-4EA3-9BFB-3822B1424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9402" y="6467474"/>
            <a:ext cx="1752598" cy="351631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500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9451E-6FFA-4CD8-8FB1-13F95F3E2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1A6C55-ED1E-47AF-AF64-6C93EC8CC0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4DD00A-E8B1-4C71-95A5-ED9952A124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CD0493-2B9E-4D23-BBFC-F34FB3F31F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7F9CFA-F9FF-447D-A0B5-DD934802F7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89EBB92B-576B-4A0F-B24A-4AAC187E25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3" y="6464594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1C5C8D0A-BCBF-486D-B1D3-0AD0AAB2D028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5AC7ECEF-5E8E-4CCA-9387-C4595813A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9402" y="6467474"/>
            <a:ext cx="1752598" cy="351631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567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7B5D3-7D3B-492C-8F24-C28859E22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E199EDC3-705A-46C3-ADF5-12235AF74C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3" y="6464594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FD812106-68FB-4431-B316-D39FC2162341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8F9209D-9051-4BAE-8B81-99FA1EC3F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9402" y="6467474"/>
            <a:ext cx="1752598" cy="351631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753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7B5D3-7D3B-492C-8F24-C28859E22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DF4CEAEE-70DB-45EC-AD48-7FB3BBFBD9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3" y="6464594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0ABC9E3C-AB84-4B2F-95DE-D5D4018950E3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C070BB6A-1BE1-4740-A484-C76A419C9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9402" y="6467474"/>
            <a:ext cx="1752598" cy="351631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578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19D8CB4-16DB-4F48-961A-06D805C9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3" y="6464594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AF01F94A-EBE6-4BB0-81B0-AB981924419C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F0CEDC-E0F4-4709-BD2D-92431C557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9402" y="6467474"/>
            <a:ext cx="1752598" cy="351631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685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F2E6A3F7-4BD3-46CD-B191-11CBBE98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3" y="6464594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3546D0C5-A3C4-4B5A-81D9-169FF98819DB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9306BC7-3905-46E4-AD45-1E1B09F92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9402" y="6467474"/>
            <a:ext cx="1752598" cy="351631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5877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A8C109-A417-44E7-941C-D2A1DEC90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4E96B-97AE-4930-BEC3-FCD7FADA19D5}" type="datetime1">
              <a:rPr lang="en-US" smtClean="0"/>
              <a:t>07/08/2024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9C5314B-2692-48FC-BB7C-189ADC997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61112"/>
            <a:ext cx="4115977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A33755-D3A6-4FFB-91CA-C92EBC9B2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25176" y="6346030"/>
            <a:ext cx="609600" cy="365125"/>
          </a:xfrm>
          <a:solidFill>
            <a:schemeClr val="accent2"/>
          </a:solidFill>
        </p:spPr>
        <p:txBody>
          <a:bodyPr/>
          <a:lstStyle>
            <a:lvl1pPr algn="ctr"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8933B8D-231E-449F-B943-6AEE9686E5D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6653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C860F-2774-4BD0-9EDA-F54A232EA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4B6EDD-B010-4DAB-81F8-367ACA8A56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1EF151-1A1D-4E5F-8599-24767DCAE0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C42E6C34-2322-43B0-B799-2A386271AA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3" y="6464594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14199F1D-A3F5-4DCF-84BF-C40A7222C8E2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430515E4-1449-4302-B821-5828D78FD3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9402" y="6467474"/>
            <a:ext cx="1752598" cy="351631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2294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FB535-A1A3-401A-903D-02FDDA1131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0D6296C-41D1-4F9F-8536-551C51C472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58DA15-A8C5-439D-86D3-92BAC13B75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28C0B303-F522-41E4-BFDC-3D24B34438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13662" y="6451100"/>
            <a:ext cx="4115977" cy="36512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/>
          <a:lstStyle>
            <a:lvl1pPr algn="ctr">
              <a:defRPr sz="2000" b="1" i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47D2AB00-BA9B-4D2D-AC32-A18996C1954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3" y="6464594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885907CD-2E2C-4AE0-ADAE-1FE364414A46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7FE4B668-49A5-4A6B-AEF2-CDC21E18C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9402" y="6467474"/>
            <a:ext cx="1752598" cy="351631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03287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B223B-08B4-4CC5-A676-CB40629E6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9B3A36-D08A-4225-A40B-A662A0C012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A355B4B3-1736-491A-BC3C-4676719C8B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3" y="6464594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D6718E8D-C4CD-40CB-8026-9974B61A0A50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A9C01D45-D5A4-4676-91DD-7918533D2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9402" y="6467474"/>
            <a:ext cx="1752598" cy="351631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71243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538682-1B67-4EB3-B9E8-D88B7C9C96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FF5C87-48DF-42D4-A574-96C56077B4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3D2A7B0A-5E0D-447E-9DB3-65445559A2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56523" y="6464594"/>
            <a:ext cx="4115977" cy="36512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/>
          <a:lstStyle>
            <a:lvl1pPr algn="ctr">
              <a:defRPr sz="2000" b="1" i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B8CD5F9-FDBD-4632-A318-CE6503234D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3" y="6464594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63CEFFAB-9F50-4DDC-92D9-E22F9320811C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24877927-0DAC-4BD6-B68D-C7E1A5956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9402" y="6467474"/>
            <a:ext cx="1752598" cy="351631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366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microsoft.com/office/2007/relationships/hdphoto" Target="../media/hdphoto1.wdp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C6E4264-50FA-49FF-967B-82D0F6E0065A}"/>
              </a:ext>
            </a:extLst>
          </p:cNvPr>
          <p:cNvSpPr/>
          <p:nvPr userDrawn="1"/>
        </p:nvSpPr>
        <p:spPr>
          <a:xfrm>
            <a:off x="95249" y="133350"/>
            <a:ext cx="11972925" cy="6283619"/>
          </a:xfrm>
          <a:prstGeom prst="roundRect">
            <a:avLst>
              <a:gd name="adj" fmla="val 5735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F63904-F8C0-43D9-8F98-9A23053F4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0650" y="394887"/>
            <a:ext cx="10067924" cy="739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AA593C-9CB8-4FD9-AB02-FEAF0E0EC8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90649" y="1321587"/>
            <a:ext cx="10067925" cy="49429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498A50-068C-4C13-BC10-1BB3C16E1D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86803" y="6464594"/>
            <a:ext cx="1752598" cy="3516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Ngày </a:t>
            </a:r>
            <a:fld id="{2890D2AA-65AA-4EDF-8B73-680E2E0714B7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32E55A-9B73-40DE-B757-4BF6B248EE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39402" y="6467474"/>
            <a:ext cx="1752598" cy="351631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629C6B2-7B34-4ADB-B9B3-3B539150F04A}"/>
              </a:ext>
            </a:extLst>
          </p:cNvPr>
          <p:cNvSpPr/>
          <p:nvPr userDrawn="1"/>
        </p:nvSpPr>
        <p:spPr>
          <a:xfrm>
            <a:off x="0" y="6464594"/>
            <a:ext cx="3629025" cy="351631"/>
          </a:xfrm>
          <a:prstGeom prst="rect">
            <a:avLst/>
          </a:prstGeom>
          <a:solidFill>
            <a:schemeClr val="accent5"/>
          </a:solidFill>
          <a:ln>
            <a:solidFill>
              <a:schemeClr val="accent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000" b="1" i="1" noProof="1">
                <a:solidFill>
                  <a:schemeClr val="accent1">
                    <a:lumMod val="50000"/>
                  </a:schemeClr>
                </a:solidFill>
              </a:rPr>
              <a:t>Ms. Lê Thị Hồng Vân            </a:t>
            </a:r>
            <a:endParaRPr lang="vi-VN" sz="2000" b="1" i="1" noProof="1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D7A6DD1-CE35-4FD2-8F38-6863D269E63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/>
          <a:srcRect b="38259"/>
          <a:stretch/>
        </p:blipFill>
        <p:spPr>
          <a:xfrm>
            <a:off x="3002634" y="6416969"/>
            <a:ext cx="1426588" cy="431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03F6198-9074-4EAC-B33E-CFDF23A156EE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200321" y="255377"/>
            <a:ext cx="1066210" cy="1066210"/>
          </a:xfrm>
          <a:custGeom>
            <a:avLst/>
            <a:gdLst>
              <a:gd name="connsiteX0" fmla="*/ 1071563 w 2143125"/>
              <a:gd name="connsiteY0" fmla="*/ 0 h 2143124"/>
              <a:gd name="connsiteX1" fmla="*/ 2137594 w 2143125"/>
              <a:gd name="connsiteY1" fmla="*/ 962002 h 2143124"/>
              <a:gd name="connsiteX2" fmla="*/ 2143125 w 2143125"/>
              <a:gd name="connsiteY2" fmla="*/ 1071544 h 2143124"/>
              <a:gd name="connsiteX3" fmla="*/ 2143125 w 2143125"/>
              <a:gd name="connsiteY3" fmla="*/ 1071583 h 2143124"/>
              <a:gd name="connsiteX4" fmla="*/ 2137594 w 2143125"/>
              <a:gd name="connsiteY4" fmla="*/ 1181124 h 2143124"/>
              <a:gd name="connsiteX5" fmla="*/ 1181124 w 2143125"/>
              <a:gd name="connsiteY5" fmla="*/ 2137594 h 2143124"/>
              <a:gd name="connsiteX6" fmla="*/ 1071602 w 2143125"/>
              <a:gd name="connsiteY6" fmla="*/ 2143124 h 2143124"/>
              <a:gd name="connsiteX7" fmla="*/ 1071524 w 2143125"/>
              <a:gd name="connsiteY7" fmla="*/ 2143124 h 2143124"/>
              <a:gd name="connsiteX8" fmla="*/ 962002 w 2143125"/>
              <a:gd name="connsiteY8" fmla="*/ 2137594 h 2143124"/>
              <a:gd name="connsiteX9" fmla="*/ 0 w 2143125"/>
              <a:gd name="connsiteY9" fmla="*/ 1071563 h 2143124"/>
              <a:gd name="connsiteX10" fmla="*/ 1071563 w 2143125"/>
              <a:gd name="connsiteY10" fmla="*/ 0 h 2143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143125" h="2143124">
                <a:moveTo>
                  <a:pt x="1071563" y="0"/>
                </a:moveTo>
                <a:cubicBezTo>
                  <a:pt x="1626383" y="0"/>
                  <a:pt x="2082719" y="421660"/>
                  <a:pt x="2137594" y="962002"/>
                </a:cubicBezTo>
                <a:lnTo>
                  <a:pt x="2143125" y="1071544"/>
                </a:lnTo>
                <a:lnTo>
                  <a:pt x="2143125" y="1071583"/>
                </a:lnTo>
                <a:lnTo>
                  <a:pt x="2137594" y="1181124"/>
                </a:lnTo>
                <a:cubicBezTo>
                  <a:pt x="2086377" y="1685444"/>
                  <a:pt x="1685444" y="2086377"/>
                  <a:pt x="1181124" y="2137594"/>
                </a:cubicBezTo>
                <a:lnTo>
                  <a:pt x="1071602" y="2143124"/>
                </a:lnTo>
                <a:lnTo>
                  <a:pt x="1071524" y="2143124"/>
                </a:lnTo>
                <a:lnTo>
                  <a:pt x="962002" y="2137594"/>
                </a:lnTo>
                <a:cubicBezTo>
                  <a:pt x="421660" y="2082719"/>
                  <a:pt x="0" y="1626383"/>
                  <a:pt x="0" y="1071563"/>
                </a:cubicBezTo>
                <a:cubicBezTo>
                  <a:pt x="0" y="479755"/>
                  <a:pt x="479755" y="0"/>
                  <a:pt x="1071563" y="0"/>
                </a:cubicBezTo>
                <a:close/>
              </a:path>
            </a:pathLst>
          </a:custGeom>
        </p:spPr>
      </p:pic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4C93A35D-4FE8-4984-94A4-0AECF02725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08323" y="6474119"/>
            <a:ext cx="4115977" cy="338137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/>
          <a:lstStyle>
            <a:lvl1pPr algn="ctr">
              <a:defRPr sz="2000" b="1" i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9927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63" r:id="rId8"/>
    <p:sldLayoutId id="2147483655" r:id="rId9"/>
    <p:sldLayoutId id="2147483662" r:id="rId10"/>
    <p:sldLayoutId id="2147483660" r:id="rId11"/>
    <p:sldLayoutId id="2147483656" r:id="rId12"/>
    <p:sldLayoutId id="2147483657" r:id="rId13"/>
    <p:sldLayoutId id="2147483658" r:id="rId14"/>
    <p:sldLayoutId id="2147483659" r:id="rId15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i="0" u="none" kern="1200">
          <a:solidFill>
            <a:srgbClr val="C0000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free-powerpoint-templates-design.com/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K3Ct5EhWkuA?feature=oembed" TargetMode="External"/><Relationship Id="rId4" Type="http://schemas.openxmlformats.org/officeDocument/2006/relationships/hyperlink" Target="https://www.youtube.com/watch?v=K3Ct5EhWkuA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HwTK4OJAy48?feature=oembed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FNhVKGxUIYo?feature=oembed" TargetMode="External"/><Relationship Id="rId4" Type="http://schemas.openxmlformats.org/officeDocument/2006/relationships/hyperlink" Target="https://www.mentimeter.com/s/ef8efd763b6d78f12fe841cd059e5897/b5bcdd0fa5cc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J1NbLedpTMg?feature=oembed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7DuWYGVEOWY?feature=oembed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b_FNIAfi5us?feature=oembed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RLw3hQkaNZw?feature=oembed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doFSpcITu7E?feature=oembed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hoJFVYgwTxY?feature=oembed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>
            <a:extLst>
              <a:ext uri="{FF2B5EF4-FFF2-40B4-BE49-F238E27FC236}">
                <a16:creationId xmlns:a16="http://schemas.microsoft.com/office/drawing/2014/main" id="{F6B63E37-AAC8-456B-B7B7-50C7C13B7C40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 rot="10800000">
            <a:off x="-1" y="5421886"/>
            <a:ext cx="7303641" cy="142658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21653F3-C27A-4360-963E-971FE58685C1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4888359" y="8331"/>
            <a:ext cx="7303641" cy="1426588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922068F-D1FA-49BA-8035-371ED7FDFB68}"/>
              </a:ext>
            </a:extLst>
          </p:cNvPr>
          <p:cNvSpPr/>
          <p:nvPr/>
        </p:nvSpPr>
        <p:spPr>
          <a:xfrm>
            <a:off x="183502" y="177282"/>
            <a:ext cx="11824996" cy="6533873"/>
          </a:xfrm>
          <a:prstGeom prst="roundRect">
            <a:avLst>
              <a:gd name="adj" fmla="val 8956"/>
            </a:avLst>
          </a:prstGeom>
          <a:noFill/>
          <a:ln w="381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ECCF3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326AE56-1113-4235-A874-C225489A4B96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>
          <a:xfrm>
            <a:off x="0" y="9526"/>
            <a:ext cx="5999584" cy="14275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A3EA444-CDB1-45F2-BF91-63C735FE821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rcRect l="2143" t="7273" r="2532" b="10571"/>
          <a:stretch/>
        </p:blipFill>
        <p:spPr>
          <a:xfrm>
            <a:off x="478766" y="146845"/>
            <a:ext cx="3741713" cy="1036547"/>
          </a:xfrm>
          <a:prstGeom prst="rect">
            <a:avLst/>
          </a:prstGeom>
        </p:spPr>
      </p:pic>
      <p:sp>
        <p:nvSpPr>
          <p:cNvPr id="19" name="Google Shape;184;p11">
            <a:extLst>
              <a:ext uri="{FF2B5EF4-FFF2-40B4-BE49-F238E27FC236}">
                <a16:creationId xmlns:a16="http://schemas.microsoft.com/office/drawing/2014/main" id="{CD29D0C5-7E14-4E72-AE1D-53688E785353}"/>
              </a:ext>
            </a:extLst>
          </p:cNvPr>
          <p:cNvSpPr txBox="1">
            <a:spLocks/>
          </p:cNvSpPr>
          <p:nvPr/>
        </p:nvSpPr>
        <p:spPr>
          <a:xfrm>
            <a:off x="2920840" y="2059427"/>
            <a:ext cx="6157487" cy="46228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0070C0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BÀI GIẢNG</a:t>
            </a:r>
          </a:p>
        </p:txBody>
      </p:sp>
      <p:sp>
        <p:nvSpPr>
          <p:cNvPr id="20" name="Title 4">
            <a:extLst>
              <a:ext uri="{FF2B5EF4-FFF2-40B4-BE49-F238E27FC236}">
                <a16:creationId xmlns:a16="http://schemas.microsoft.com/office/drawing/2014/main" id="{DE37B7D4-C764-4141-B7DE-561347FFEA72}"/>
              </a:ext>
            </a:extLst>
          </p:cNvPr>
          <p:cNvSpPr txBox="1">
            <a:spLocks/>
          </p:cNvSpPr>
          <p:nvPr/>
        </p:nvSpPr>
        <p:spPr bwMode="auto">
          <a:xfrm>
            <a:off x="1456919" y="2511172"/>
            <a:ext cx="9278161" cy="229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4E67C8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ỨNG DỤNG CÔNG NGHỆ</a:t>
            </a:r>
            <a:b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4E67C8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</a:b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4E67C8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TRONG GIẢNG DẠY </a:t>
            </a:r>
            <a:r>
              <a:rPr kumimoji="0" lang="en-US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4E67C8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ONLINE</a:t>
            </a: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4E67C8"/>
              </a:solidFill>
              <a:effectLst/>
              <a:uLnTx/>
              <a:uFillTx/>
              <a:latin typeface="Arial" panose="020B0604020202020204" pitchFamily="34" charset="0"/>
              <a:ea typeface="Roboto Condensed" panose="020B0604020202020204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4E67C8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CÁC MÔN LÝ LUẬN CHÍNH TRỊ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18FCF55-9630-47A3-8266-9CAAEE781C20}"/>
              </a:ext>
            </a:extLst>
          </p:cNvPr>
          <p:cNvSpPr txBox="1"/>
          <p:nvPr/>
        </p:nvSpPr>
        <p:spPr>
          <a:xfrm>
            <a:off x="6183086" y="463969"/>
            <a:ext cx="5301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KHOA LÝ LUẬN CHÍNH TRỊ 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43D7CF48-6424-4B47-8E60-911B605DFA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11306" y="5440274"/>
            <a:ext cx="5980694" cy="1420491"/>
          </a:xfrm>
          <a:prstGeom prst="rect">
            <a:avLst/>
          </a:prstGeom>
        </p:spPr>
      </p:pic>
      <p:sp>
        <p:nvSpPr>
          <p:cNvPr id="47" name="Date Placeholder 46">
            <a:extLst>
              <a:ext uri="{FF2B5EF4-FFF2-40B4-BE49-F238E27FC236}">
                <a16:creationId xmlns:a16="http://schemas.microsoft.com/office/drawing/2014/main" id="{E2AFB36E-D7EE-4DAC-A877-0AEE5FA24F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2513" y="5634186"/>
            <a:ext cx="4248639" cy="813623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400" b="0" i="1" u="none" strike="noStrike" kern="1200" cap="none" spc="0" normalizeH="0" baseline="0" noProof="1">
                <a:ln>
                  <a:noFill/>
                </a:ln>
                <a:solidFill>
                  <a:srgbClr val="FF802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Thành Phố Hồ Chí Minh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400" b="0" i="1" u="none" strike="noStrike" kern="1200" cap="none" spc="0" normalizeH="0" baseline="0" noProof="1">
                <a:ln>
                  <a:noFill/>
                </a:ln>
                <a:solidFill>
                  <a:srgbClr val="FF802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Ngày </a:t>
            </a:r>
            <a:fld id="{96702EF4-ABDB-4B3A-AC21-BAFB5762B7F3}" type="datetime1">
              <a:rPr kumimoji="0" lang="vi-VN" sz="2400" b="0" i="1" u="none" strike="noStrike" kern="1200" cap="none" spc="0" normalizeH="0" baseline="0" noProof="1" dirty="0" smtClean="0">
                <a:ln>
                  <a:noFill/>
                </a:ln>
                <a:solidFill>
                  <a:srgbClr val="FF802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08/07/2024</a:t>
            </a:fld>
            <a:endParaRPr kumimoji="0" lang="vi-VN" sz="2400" b="0" i="1" u="none" strike="noStrike" kern="1200" cap="none" spc="0" normalizeH="0" baseline="0" noProof="1">
              <a:ln>
                <a:noFill/>
              </a:ln>
              <a:solidFill>
                <a:srgbClr val="FF802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043368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E594-49F8-4065-BC41-517206FEC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mô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online  </a:t>
            </a:r>
            <a:endParaRPr lang="vi-VN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DDFA299-E9D2-42D4-A7D1-FEEFFEF372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9700" y="1358346"/>
            <a:ext cx="10067925" cy="4490003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868F5-9DF0-4EF5-B289-AF265DD86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Ngày </a:t>
            </a:r>
            <a:fld id="{3A0F263D-E60C-4F72-AA99-7E2F847E0D5E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A129C1-078C-4FC2-86AD-EE0AAC56D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Trang </a:t>
            </a:r>
            <a:fld id="{4F07E73E-B500-428D-B904-08452FA5C320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67860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C999D-A5D7-4A27-8DFE-C461D38D0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Khai</a:t>
            </a:r>
            <a:r>
              <a:rPr lang="en-US" dirty="0"/>
              <a:t> </a:t>
            </a:r>
            <a:r>
              <a:rPr lang="en-US" dirty="0" err="1"/>
              <a:t>thác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nội dung có </a:t>
            </a:r>
            <a:r>
              <a:rPr lang="en-US" dirty="0" err="1"/>
              <a:t>sẵn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kế</a:t>
            </a:r>
            <a:r>
              <a:rPr lang="en-US" dirty="0"/>
              <a:t> bài giảng </a:t>
            </a:r>
            <a:endParaRPr lang="vi-VN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2A3727-FE6C-49FC-A82A-850D24DBB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Ngày </a:t>
            </a:r>
            <a:fld id="{FD812106-68FB-4431-B316-D39FC2162341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B6FB2C-5ECB-4037-BF46-4832C3A82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Trang </a:t>
            </a:r>
            <a:fld id="{4F07E73E-B500-428D-B904-08452FA5C320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395095-F0F9-4FF9-A178-A63BB54D2C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3050" y="1987098"/>
            <a:ext cx="9296399" cy="434175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77506DF-1C68-4B63-A7BB-39B9F7FB5FFE}"/>
              </a:ext>
            </a:extLst>
          </p:cNvPr>
          <p:cNvSpPr txBox="1"/>
          <p:nvPr/>
        </p:nvSpPr>
        <p:spPr>
          <a:xfrm>
            <a:off x="1447799" y="1020362"/>
            <a:ext cx="825817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vi-VN" sz="2400" dirty="0">
                <a:hlinkClick r:id="rId3"/>
              </a:rPr>
              <a:t>https://www.presentationgo.com</a:t>
            </a:r>
            <a:endParaRPr lang="en-US" sz="2400" dirty="0"/>
          </a:p>
          <a:p>
            <a:r>
              <a:rPr lang="vi-VN" sz="2400" dirty="0">
                <a:hlinkClick r:id="rId4"/>
              </a:rPr>
              <a:t>https://www.free-powerpoint-templates-design.com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1654005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C3016-DFE5-4D66-9ED9-C56AC541B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Khái</a:t>
            </a:r>
            <a:r>
              <a:rPr lang="en-US" dirty="0"/>
              <a:t> </a:t>
            </a:r>
            <a:r>
              <a:rPr lang="en-US" dirty="0" err="1"/>
              <a:t>quát</a:t>
            </a:r>
            <a:r>
              <a:rPr lang="en-US" dirty="0"/>
              <a:t> nội dung</a:t>
            </a:r>
            <a:endParaRPr lang="vi-VN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E8A22-FA22-453B-BA8B-394E7A80B254}"/>
              </a:ext>
            </a:extLst>
          </p:cNvPr>
          <p:cNvSpPr/>
          <p:nvPr/>
        </p:nvSpPr>
        <p:spPr>
          <a:xfrm>
            <a:off x="3788175" y="4668432"/>
            <a:ext cx="7563930" cy="8781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rgbClr val="C00000"/>
                </a:solidFill>
                <a:latin typeface="Calibri" panose="020F0502020204030204" pitchFamily="34" charset="0"/>
              </a:rPr>
              <a:t>KẾT LUẬN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A26CFBE-226E-4BDC-BF18-B1FCCBB722DD}"/>
              </a:ext>
            </a:extLst>
          </p:cNvPr>
          <p:cNvSpPr/>
          <p:nvPr/>
        </p:nvSpPr>
        <p:spPr>
          <a:xfrm>
            <a:off x="3788175" y="3041558"/>
            <a:ext cx="7563930" cy="87782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err="1">
                <a:solidFill>
                  <a:srgbClr val="C00000"/>
                </a:solidFill>
                <a:latin typeface="Calibri" panose="020F0502020204030204" pitchFamily="34" charset="0"/>
              </a:rPr>
              <a:t>Tổng</a:t>
            </a:r>
            <a:r>
              <a:rPr lang="en-US" sz="2800" b="1" dirty="0">
                <a:solidFill>
                  <a:srgbClr val="C00000"/>
                </a:solidFill>
                <a:latin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Calibri" panose="020F0502020204030204" pitchFamily="34" charset="0"/>
              </a:rPr>
              <a:t>quan</a:t>
            </a:r>
            <a:r>
              <a:rPr lang="en-US" sz="2800" b="1" dirty="0">
                <a:solidFill>
                  <a:srgbClr val="C00000"/>
                </a:solidFill>
                <a:latin typeface="Calibri" panose="020F0502020204030204" pitchFamily="34" charset="0"/>
              </a:rPr>
              <a:t> …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D88589-F805-4B74-90C4-930EAFDE5B56}"/>
              </a:ext>
            </a:extLst>
          </p:cNvPr>
          <p:cNvSpPr/>
          <p:nvPr/>
        </p:nvSpPr>
        <p:spPr>
          <a:xfrm>
            <a:off x="3173018" y="1414684"/>
            <a:ext cx="8188835" cy="8781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rgbClr val="C00000"/>
                </a:solidFill>
              </a:rPr>
              <a:t>MỞ ĐẦU 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E62A59F-C8CC-4B5E-8BB6-030200ED8447}"/>
              </a:ext>
            </a:extLst>
          </p:cNvPr>
          <p:cNvCxnSpPr>
            <a:cxnSpLocks/>
          </p:cNvCxnSpPr>
          <p:nvPr/>
        </p:nvCxnSpPr>
        <p:spPr>
          <a:xfrm>
            <a:off x="1581406" y="4390235"/>
            <a:ext cx="1959636" cy="563284"/>
          </a:xfrm>
          <a:prstGeom prst="line">
            <a:avLst/>
          </a:prstGeom>
          <a:ln w="152400">
            <a:solidFill>
              <a:schemeClr val="accent4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>
            <a:extLst>
              <a:ext uri="{FF2B5EF4-FFF2-40B4-BE49-F238E27FC236}">
                <a16:creationId xmlns:a16="http://schemas.microsoft.com/office/drawing/2014/main" id="{2EBD76E5-F7CD-4D2C-9437-B2BA3F6A07F3}"/>
              </a:ext>
            </a:extLst>
          </p:cNvPr>
          <p:cNvSpPr/>
          <p:nvPr/>
        </p:nvSpPr>
        <p:spPr>
          <a:xfrm>
            <a:off x="3291060" y="4668432"/>
            <a:ext cx="878115" cy="878115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</a:t>
            </a:r>
          </a:p>
        </p:txBody>
      </p:sp>
      <p:sp>
        <p:nvSpPr>
          <p:cNvPr id="10" name="Freeform 11">
            <a:extLst>
              <a:ext uri="{FF2B5EF4-FFF2-40B4-BE49-F238E27FC236}">
                <a16:creationId xmlns:a16="http://schemas.microsoft.com/office/drawing/2014/main" id="{6B74950C-6F95-4AE7-9B46-7F6C66EA1B06}"/>
              </a:ext>
            </a:extLst>
          </p:cNvPr>
          <p:cNvSpPr>
            <a:spLocks/>
          </p:cNvSpPr>
          <p:nvPr/>
        </p:nvSpPr>
        <p:spPr bwMode="auto">
          <a:xfrm>
            <a:off x="0" y="1832253"/>
            <a:ext cx="1968500" cy="3940175"/>
          </a:xfrm>
          <a:custGeom>
            <a:avLst/>
            <a:gdLst>
              <a:gd name="T0" fmla="*/ 0 w 3034"/>
              <a:gd name="T1" fmla="*/ 0 h 6068"/>
              <a:gd name="T2" fmla="*/ 3034 w 3034"/>
              <a:gd name="T3" fmla="*/ 3034 h 6068"/>
              <a:gd name="T4" fmla="*/ 0 w 3034"/>
              <a:gd name="T5" fmla="*/ 6068 h 6068"/>
              <a:gd name="T6" fmla="*/ 0 w 3034"/>
              <a:gd name="T7" fmla="*/ 5543 h 6068"/>
              <a:gd name="T8" fmla="*/ 2510 w 3034"/>
              <a:gd name="T9" fmla="*/ 3034 h 6068"/>
              <a:gd name="T10" fmla="*/ 0 w 3034"/>
              <a:gd name="T11" fmla="*/ 525 h 6068"/>
              <a:gd name="T12" fmla="*/ 0 w 3034"/>
              <a:gd name="T13" fmla="*/ 0 h 60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34" h="6068">
                <a:moveTo>
                  <a:pt x="0" y="0"/>
                </a:moveTo>
                <a:cubicBezTo>
                  <a:pt x="1676" y="0"/>
                  <a:pt x="3034" y="1359"/>
                  <a:pt x="3034" y="3034"/>
                </a:cubicBezTo>
                <a:cubicBezTo>
                  <a:pt x="3034" y="4710"/>
                  <a:pt x="1676" y="6068"/>
                  <a:pt x="0" y="6068"/>
                </a:cubicBezTo>
                <a:lnTo>
                  <a:pt x="0" y="5543"/>
                </a:lnTo>
                <a:cubicBezTo>
                  <a:pt x="1386" y="5543"/>
                  <a:pt x="2510" y="4420"/>
                  <a:pt x="2510" y="3034"/>
                </a:cubicBezTo>
                <a:cubicBezTo>
                  <a:pt x="2510" y="1649"/>
                  <a:pt x="1386" y="525"/>
                  <a:pt x="0" y="525"/>
                </a:cubicBezTo>
                <a:lnTo>
                  <a:pt x="0" y="0"/>
                </a:lnTo>
                <a:close/>
              </a:path>
            </a:pathLst>
          </a:custGeom>
          <a:solidFill>
            <a:srgbClr val="B1DB15"/>
          </a:solidFill>
          <a:ln w="0">
            <a:solidFill>
              <a:schemeClr val="accent4"/>
            </a:solidFill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17888F8-5008-4338-BDDA-D6608EDC24EC}"/>
              </a:ext>
            </a:extLst>
          </p:cNvPr>
          <p:cNvCxnSpPr>
            <a:cxnSpLocks/>
          </p:cNvCxnSpPr>
          <p:nvPr/>
        </p:nvCxnSpPr>
        <p:spPr>
          <a:xfrm flipV="1">
            <a:off x="1370069" y="3480615"/>
            <a:ext cx="2360048" cy="253600"/>
          </a:xfrm>
          <a:prstGeom prst="line">
            <a:avLst/>
          </a:prstGeom>
          <a:ln w="152400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:a16="http://schemas.microsoft.com/office/drawing/2014/main" id="{2B59F80A-6079-4CE6-AF20-B7D90FDB26BB}"/>
              </a:ext>
            </a:extLst>
          </p:cNvPr>
          <p:cNvSpPr/>
          <p:nvPr/>
        </p:nvSpPr>
        <p:spPr>
          <a:xfrm>
            <a:off x="3299039" y="3041558"/>
            <a:ext cx="878115" cy="878115"/>
          </a:xfrm>
          <a:prstGeom prst="ellipse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</a:t>
            </a:r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id="{0E2ECF59-E1C8-4ACA-9AFD-045A19EC4A87}"/>
              </a:ext>
            </a:extLst>
          </p:cNvPr>
          <p:cNvSpPr>
            <a:spLocks/>
          </p:cNvSpPr>
          <p:nvPr/>
        </p:nvSpPr>
        <p:spPr bwMode="auto">
          <a:xfrm>
            <a:off x="0" y="2173566"/>
            <a:ext cx="1628775" cy="3257550"/>
          </a:xfrm>
          <a:custGeom>
            <a:avLst/>
            <a:gdLst>
              <a:gd name="T0" fmla="*/ 0 w 2510"/>
              <a:gd name="T1" fmla="*/ 0 h 5018"/>
              <a:gd name="T2" fmla="*/ 2510 w 2510"/>
              <a:gd name="T3" fmla="*/ 2509 h 5018"/>
              <a:gd name="T4" fmla="*/ 0 w 2510"/>
              <a:gd name="T5" fmla="*/ 5018 h 5018"/>
              <a:gd name="T6" fmla="*/ 0 w 2510"/>
              <a:gd name="T7" fmla="*/ 4493 h 5018"/>
              <a:gd name="T8" fmla="*/ 1985 w 2510"/>
              <a:gd name="T9" fmla="*/ 2509 h 5018"/>
              <a:gd name="T10" fmla="*/ 0 w 2510"/>
              <a:gd name="T11" fmla="*/ 525 h 5018"/>
              <a:gd name="T12" fmla="*/ 0 w 2510"/>
              <a:gd name="T13" fmla="*/ 0 h 50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10" h="5018">
                <a:moveTo>
                  <a:pt x="0" y="0"/>
                </a:moveTo>
                <a:cubicBezTo>
                  <a:pt x="1386" y="0"/>
                  <a:pt x="2510" y="1124"/>
                  <a:pt x="2510" y="2509"/>
                </a:cubicBezTo>
                <a:cubicBezTo>
                  <a:pt x="2510" y="3895"/>
                  <a:pt x="1386" y="5018"/>
                  <a:pt x="0" y="5018"/>
                </a:cubicBezTo>
                <a:lnTo>
                  <a:pt x="0" y="4493"/>
                </a:lnTo>
                <a:cubicBezTo>
                  <a:pt x="1096" y="4493"/>
                  <a:pt x="1985" y="3605"/>
                  <a:pt x="1985" y="2509"/>
                </a:cubicBezTo>
                <a:cubicBezTo>
                  <a:pt x="1985" y="1413"/>
                  <a:pt x="1096" y="525"/>
                  <a:pt x="0" y="525"/>
                </a:cubicBezTo>
                <a:lnTo>
                  <a:pt x="0" y="0"/>
                </a:lnTo>
                <a:close/>
              </a:path>
            </a:pathLst>
          </a:custGeom>
          <a:solidFill>
            <a:srgbClr val="00A891"/>
          </a:solidFill>
          <a:ln w="0">
            <a:solidFill>
              <a:schemeClr val="accent1"/>
            </a:solidFill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A96CB29-0B8F-420C-8A87-095227C59C3E}"/>
              </a:ext>
            </a:extLst>
          </p:cNvPr>
          <p:cNvCxnSpPr>
            <a:cxnSpLocks/>
          </p:cNvCxnSpPr>
          <p:nvPr/>
        </p:nvCxnSpPr>
        <p:spPr>
          <a:xfrm flipV="1">
            <a:off x="836506" y="1894793"/>
            <a:ext cx="2326765" cy="1307626"/>
          </a:xfrm>
          <a:prstGeom prst="line">
            <a:avLst/>
          </a:prstGeom>
          <a:ln w="152400">
            <a:solidFill>
              <a:schemeClr val="tx2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981F18A1-A566-4399-8B98-8D12C4CBD325}"/>
              </a:ext>
            </a:extLst>
          </p:cNvPr>
          <p:cNvSpPr/>
          <p:nvPr/>
        </p:nvSpPr>
        <p:spPr>
          <a:xfrm>
            <a:off x="2765266" y="1414684"/>
            <a:ext cx="878115" cy="878115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</a:t>
            </a:r>
          </a:p>
        </p:txBody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33BF3CEB-2CAE-4E39-AE23-8DA0E3A959A1}"/>
              </a:ext>
            </a:extLst>
          </p:cNvPr>
          <p:cNvSpPr>
            <a:spLocks/>
          </p:cNvSpPr>
          <p:nvPr/>
        </p:nvSpPr>
        <p:spPr bwMode="auto">
          <a:xfrm>
            <a:off x="0" y="2514878"/>
            <a:ext cx="1287463" cy="2574925"/>
          </a:xfrm>
          <a:custGeom>
            <a:avLst/>
            <a:gdLst>
              <a:gd name="T0" fmla="*/ 0 w 1985"/>
              <a:gd name="T1" fmla="*/ 0 h 3968"/>
              <a:gd name="T2" fmla="*/ 1985 w 1985"/>
              <a:gd name="T3" fmla="*/ 1984 h 3968"/>
              <a:gd name="T4" fmla="*/ 0 w 1985"/>
              <a:gd name="T5" fmla="*/ 3968 h 3968"/>
              <a:gd name="T6" fmla="*/ 0 w 1985"/>
              <a:gd name="T7" fmla="*/ 3443 h 3968"/>
              <a:gd name="T8" fmla="*/ 1460 w 1985"/>
              <a:gd name="T9" fmla="*/ 1984 h 3968"/>
              <a:gd name="T10" fmla="*/ 0 w 1985"/>
              <a:gd name="T11" fmla="*/ 525 h 3968"/>
              <a:gd name="T12" fmla="*/ 0 w 1985"/>
              <a:gd name="T13" fmla="*/ 0 h 3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85" h="3968">
                <a:moveTo>
                  <a:pt x="0" y="0"/>
                </a:moveTo>
                <a:cubicBezTo>
                  <a:pt x="1096" y="0"/>
                  <a:pt x="1985" y="888"/>
                  <a:pt x="1985" y="1984"/>
                </a:cubicBezTo>
                <a:cubicBezTo>
                  <a:pt x="1985" y="3080"/>
                  <a:pt x="1096" y="3968"/>
                  <a:pt x="0" y="3968"/>
                </a:cubicBezTo>
                <a:lnTo>
                  <a:pt x="0" y="3443"/>
                </a:lnTo>
                <a:cubicBezTo>
                  <a:pt x="806" y="3443"/>
                  <a:pt x="1460" y="2790"/>
                  <a:pt x="1460" y="1984"/>
                </a:cubicBezTo>
                <a:cubicBezTo>
                  <a:pt x="1460" y="1178"/>
                  <a:pt x="806" y="525"/>
                  <a:pt x="0" y="525"/>
                </a:cubicBezTo>
                <a:lnTo>
                  <a:pt x="0" y="0"/>
                </a:lnTo>
                <a:close/>
              </a:path>
            </a:pathLst>
          </a:custGeom>
          <a:solidFill>
            <a:srgbClr val="013D4D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21" name="Date Placeholder 20">
            <a:extLst>
              <a:ext uri="{FF2B5EF4-FFF2-40B4-BE49-F238E27FC236}">
                <a16:creationId xmlns:a16="http://schemas.microsoft.com/office/drawing/2014/main" id="{8EF87C1F-1E26-4D38-8072-521F12525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Ngày </a:t>
            </a:r>
            <a:fld id="{A598F324-2EE1-4830-AB5E-B55F7F7E02D3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683D90E3-0208-4E36-8E35-0C175F3C7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Trang </a:t>
            </a:r>
            <a:fld id="{4F07E73E-B500-428D-B904-08452FA5C320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79A25D98-66BD-4792-918F-3EF09D27ADE0}"/>
              </a:ext>
            </a:extLst>
          </p:cNvPr>
          <p:cNvSpPr/>
          <p:nvPr/>
        </p:nvSpPr>
        <p:spPr>
          <a:xfrm>
            <a:off x="6951306" y="260067"/>
            <a:ext cx="615821" cy="7255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13A17FD-7D2F-4061-908F-6B0803ED26A3}"/>
              </a:ext>
            </a:extLst>
          </p:cNvPr>
          <p:cNvSpPr txBox="1"/>
          <p:nvPr/>
        </p:nvSpPr>
        <p:spPr>
          <a:xfrm>
            <a:off x="7567127" y="392007"/>
            <a:ext cx="4357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dirty="0" err="1">
                <a:solidFill>
                  <a:schemeClr val="accent1"/>
                </a:solidFill>
              </a:rPr>
              <a:t>Sử</a:t>
            </a:r>
            <a:r>
              <a:rPr lang="en-US" sz="2400" dirty="0">
                <a:solidFill>
                  <a:schemeClr val="accent1"/>
                </a:solidFill>
              </a:rPr>
              <a:t> </a:t>
            </a:r>
            <a:r>
              <a:rPr lang="en-US" sz="2400" dirty="0" err="1">
                <a:solidFill>
                  <a:schemeClr val="accent1"/>
                </a:solidFill>
              </a:rPr>
              <a:t>dụng</a:t>
            </a:r>
            <a:r>
              <a:rPr lang="en-US" sz="2400" dirty="0">
                <a:solidFill>
                  <a:schemeClr val="accent1"/>
                </a:solidFill>
              </a:rPr>
              <a:t> </a:t>
            </a:r>
            <a:r>
              <a:rPr lang="en-US" sz="2400" dirty="0" err="1">
                <a:solidFill>
                  <a:schemeClr val="accent1"/>
                </a:solidFill>
              </a:rPr>
              <a:t>mẫu</a:t>
            </a:r>
            <a:r>
              <a:rPr lang="en-US" sz="2400" dirty="0">
                <a:solidFill>
                  <a:schemeClr val="accent1"/>
                </a:solidFill>
              </a:rPr>
              <a:t> có </a:t>
            </a:r>
            <a:r>
              <a:rPr lang="en-US" sz="2400" dirty="0" err="1">
                <a:solidFill>
                  <a:schemeClr val="accent1"/>
                </a:solidFill>
              </a:rPr>
              <a:t>sẵn</a:t>
            </a:r>
            <a:r>
              <a:rPr lang="en-US" sz="2400" dirty="0">
                <a:solidFill>
                  <a:schemeClr val="accent1"/>
                </a:solidFill>
              </a:rPr>
              <a:t> </a:t>
            </a:r>
            <a:r>
              <a:rPr lang="en-US" sz="2400" dirty="0" err="1">
                <a:solidFill>
                  <a:schemeClr val="accent1"/>
                </a:solidFill>
              </a:rPr>
              <a:t>trên</a:t>
            </a:r>
            <a:r>
              <a:rPr lang="en-US" sz="2400" dirty="0">
                <a:solidFill>
                  <a:schemeClr val="accent1"/>
                </a:solidFill>
              </a:rPr>
              <a:t> internet</a:t>
            </a:r>
            <a:endParaRPr lang="vi-VN" sz="2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91854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  <p:bldP spid="12" grpId="0" animBg="1"/>
      <p:bldP spid="13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3943A-4AD4-4681-B82F-959C354D4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khai</a:t>
            </a:r>
            <a:r>
              <a:rPr lang="en-US" dirty="0"/>
              <a:t> nội dung bài học </a:t>
            </a: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376417D3-2098-4192-9F4C-FE34F5C27712}"/>
              </a:ext>
            </a:extLst>
          </p:cNvPr>
          <p:cNvGrpSpPr/>
          <p:nvPr/>
        </p:nvGrpSpPr>
        <p:grpSpPr>
          <a:xfrm>
            <a:off x="1059928" y="1839540"/>
            <a:ext cx="9884297" cy="1149499"/>
            <a:chOff x="1059928" y="2086988"/>
            <a:chExt cx="9884297" cy="114949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A100459-EFD9-4321-9B04-A362D82CFB2D}"/>
                </a:ext>
              </a:extLst>
            </p:cNvPr>
            <p:cNvSpPr/>
            <p:nvPr/>
          </p:nvSpPr>
          <p:spPr>
            <a:xfrm>
              <a:off x="1285875" y="2266669"/>
              <a:ext cx="9658350" cy="969818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BF4AA206-085D-4B51-B95C-AF94FB55178E}"/>
                </a:ext>
              </a:extLst>
            </p:cNvPr>
            <p:cNvSpPr/>
            <p:nvPr/>
          </p:nvSpPr>
          <p:spPr>
            <a:xfrm>
              <a:off x="2353685" y="2108846"/>
              <a:ext cx="8476241" cy="10306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B13AC436-E431-4DF8-9BDD-AC17FBF98573}"/>
                </a:ext>
              </a:extLst>
            </p:cNvPr>
            <p:cNvSpPr/>
            <p:nvPr/>
          </p:nvSpPr>
          <p:spPr>
            <a:xfrm>
              <a:off x="1059928" y="2086988"/>
              <a:ext cx="1293757" cy="105985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4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01</a:t>
              </a:r>
            </a:p>
          </p:txBody>
        </p:sp>
        <p:sp>
          <p:nvSpPr>
            <p:cNvPr id="54" name="Isosceles Triangle 53">
              <a:extLst>
                <a:ext uri="{FF2B5EF4-FFF2-40B4-BE49-F238E27FC236}">
                  <a16:creationId xmlns:a16="http://schemas.microsoft.com/office/drawing/2014/main" id="{0337D1E4-7A8D-4504-98CB-563FBA7BF44D}"/>
                </a:ext>
              </a:extLst>
            </p:cNvPr>
            <p:cNvSpPr/>
            <p:nvPr/>
          </p:nvSpPr>
          <p:spPr>
            <a:xfrm rot="5400000">
              <a:off x="2247729" y="2488384"/>
              <a:ext cx="323272" cy="390044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4D65B48F-E5F0-4372-B458-478649EFF744}"/>
              </a:ext>
            </a:extLst>
          </p:cNvPr>
          <p:cNvGrpSpPr/>
          <p:nvPr/>
        </p:nvGrpSpPr>
        <p:grpSpPr>
          <a:xfrm>
            <a:off x="1059928" y="3289265"/>
            <a:ext cx="9884297" cy="1149499"/>
            <a:chOff x="1059928" y="2086988"/>
            <a:chExt cx="9884297" cy="1149499"/>
          </a:xfrm>
        </p:grpSpPr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79B71A48-7AE2-4DA8-BF72-2CAFCBE45785}"/>
                </a:ext>
              </a:extLst>
            </p:cNvPr>
            <p:cNvSpPr/>
            <p:nvPr/>
          </p:nvSpPr>
          <p:spPr>
            <a:xfrm>
              <a:off x="1285875" y="2266669"/>
              <a:ext cx="9658350" cy="969818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2B718724-360A-4879-B7FD-98EC49C2D389}"/>
                </a:ext>
              </a:extLst>
            </p:cNvPr>
            <p:cNvSpPr/>
            <p:nvPr/>
          </p:nvSpPr>
          <p:spPr>
            <a:xfrm>
              <a:off x="2353685" y="2108846"/>
              <a:ext cx="8476241" cy="10306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B5B0E4AB-F036-40E4-9C39-4EF0DB6C125B}"/>
                </a:ext>
              </a:extLst>
            </p:cNvPr>
            <p:cNvSpPr/>
            <p:nvPr/>
          </p:nvSpPr>
          <p:spPr>
            <a:xfrm>
              <a:off x="1059928" y="2086988"/>
              <a:ext cx="1293757" cy="105985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4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02</a:t>
              </a:r>
            </a:p>
          </p:txBody>
        </p:sp>
        <p:sp>
          <p:nvSpPr>
            <p:cNvPr id="60" name="Isosceles Triangle 59">
              <a:extLst>
                <a:ext uri="{FF2B5EF4-FFF2-40B4-BE49-F238E27FC236}">
                  <a16:creationId xmlns:a16="http://schemas.microsoft.com/office/drawing/2014/main" id="{B6E2634B-F44B-4084-8259-7FBE5FE56FDD}"/>
                </a:ext>
              </a:extLst>
            </p:cNvPr>
            <p:cNvSpPr/>
            <p:nvPr/>
          </p:nvSpPr>
          <p:spPr>
            <a:xfrm rot="5400000">
              <a:off x="2247729" y="2488384"/>
              <a:ext cx="323272" cy="390044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7FDB0FEB-6625-402F-916F-1C07B1786AFC}"/>
              </a:ext>
            </a:extLst>
          </p:cNvPr>
          <p:cNvGrpSpPr/>
          <p:nvPr/>
        </p:nvGrpSpPr>
        <p:grpSpPr>
          <a:xfrm>
            <a:off x="1059928" y="4720472"/>
            <a:ext cx="9884297" cy="1149499"/>
            <a:chOff x="1059928" y="2086988"/>
            <a:chExt cx="9884297" cy="1149499"/>
          </a:xfrm>
        </p:grpSpPr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14E96B27-A2FB-4FD3-8FE8-12B6D72FB9DE}"/>
                </a:ext>
              </a:extLst>
            </p:cNvPr>
            <p:cNvSpPr/>
            <p:nvPr/>
          </p:nvSpPr>
          <p:spPr>
            <a:xfrm>
              <a:off x="1285875" y="2266669"/>
              <a:ext cx="9658350" cy="969818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06D9B4F6-FF20-44B2-83C7-4CEB34ACF2E6}"/>
                </a:ext>
              </a:extLst>
            </p:cNvPr>
            <p:cNvSpPr/>
            <p:nvPr/>
          </p:nvSpPr>
          <p:spPr>
            <a:xfrm>
              <a:off x="2353685" y="2108846"/>
              <a:ext cx="8476241" cy="10306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62F13607-6C70-4AE1-AE19-EB7DA6F5FFCC}"/>
                </a:ext>
              </a:extLst>
            </p:cNvPr>
            <p:cNvSpPr/>
            <p:nvPr/>
          </p:nvSpPr>
          <p:spPr>
            <a:xfrm>
              <a:off x="1059928" y="2086988"/>
              <a:ext cx="1293757" cy="105985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4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03</a:t>
              </a:r>
            </a:p>
          </p:txBody>
        </p:sp>
        <p:sp>
          <p:nvSpPr>
            <p:cNvPr id="66" name="Isosceles Triangle 65">
              <a:extLst>
                <a:ext uri="{FF2B5EF4-FFF2-40B4-BE49-F238E27FC236}">
                  <a16:creationId xmlns:a16="http://schemas.microsoft.com/office/drawing/2014/main" id="{C877F62A-DE6C-4CBD-9DF0-504DF5011025}"/>
                </a:ext>
              </a:extLst>
            </p:cNvPr>
            <p:cNvSpPr/>
            <p:nvPr/>
          </p:nvSpPr>
          <p:spPr>
            <a:xfrm rot="5400000">
              <a:off x="2247729" y="2488384"/>
              <a:ext cx="323272" cy="39004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</p:grp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7B9B5B52-0600-4891-8E9D-5CE000124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Ngày </a:t>
            </a:r>
            <a:fld id="{E46AD223-F102-4CE6-A897-8E15E15A79B4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86B7574D-D504-4D13-884B-E5AC03578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Trang </a:t>
            </a:r>
            <a:fld id="{4F07E73E-B500-428D-B904-08452FA5C320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A92DDCC-025B-4D3A-A582-86CF1433B607}"/>
              </a:ext>
            </a:extLst>
          </p:cNvPr>
          <p:cNvSpPr txBox="1"/>
          <p:nvPr/>
        </p:nvSpPr>
        <p:spPr>
          <a:xfrm>
            <a:off x="2800554" y="1952625"/>
            <a:ext cx="74007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Nội dung 1</a:t>
            </a:r>
            <a:endParaRPr lang="vi-VN" sz="24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FCF4404-8584-4A34-9877-E1BA8F96DFC1}"/>
              </a:ext>
            </a:extLst>
          </p:cNvPr>
          <p:cNvSpPr txBox="1"/>
          <p:nvPr/>
        </p:nvSpPr>
        <p:spPr>
          <a:xfrm>
            <a:off x="2830334" y="3364795"/>
            <a:ext cx="74007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Nội dung 2</a:t>
            </a:r>
            <a:endParaRPr lang="vi-VN" sz="24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3A5413C-6575-41F4-B69C-9B77347C6C99}"/>
              </a:ext>
            </a:extLst>
          </p:cNvPr>
          <p:cNvSpPr txBox="1"/>
          <p:nvPr/>
        </p:nvSpPr>
        <p:spPr>
          <a:xfrm>
            <a:off x="2766094" y="4803187"/>
            <a:ext cx="74007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Nội dung 3</a:t>
            </a:r>
            <a:endParaRPr lang="vi-VN" sz="2400" dirty="0"/>
          </a:p>
        </p:txBody>
      </p:sp>
      <p:sp>
        <p:nvSpPr>
          <p:cNvPr id="35" name="Arrow: Right 34">
            <a:extLst>
              <a:ext uri="{FF2B5EF4-FFF2-40B4-BE49-F238E27FC236}">
                <a16:creationId xmlns:a16="http://schemas.microsoft.com/office/drawing/2014/main" id="{CEA59514-CA3A-4DCA-9447-C44D4685D55E}"/>
              </a:ext>
            </a:extLst>
          </p:cNvPr>
          <p:cNvSpPr/>
          <p:nvPr/>
        </p:nvSpPr>
        <p:spPr>
          <a:xfrm>
            <a:off x="7035281" y="398772"/>
            <a:ext cx="615821" cy="7255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4B6EFD0-CBE2-4915-8C66-BE21CABC0B62}"/>
              </a:ext>
            </a:extLst>
          </p:cNvPr>
          <p:cNvSpPr txBox="1"/>
          <p:nvPr/>
        </p:nvSpPr>
        <p:spPr>
          <a:xfrm>
            <a:off x="7651102" y="530712"/>
            <a:ext cx="4357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dirty="0" err="1">
                <a:solidFill>
                  <a:schemeClr val="accent1"/>
                </a:solidFill>
              </a:rPr>
              <a:t>Sử</a:t>
            </a:r>
            <a:r>
              <a:rPr lang="en-US" sz="2400" dirty="0">
                <a:solidFill>
                  <a:schemeClr val="accent1"/>
                </a:solidFill>
              </a:rPr>
              <a:t> </a:t>
            </a:r>
            <a:r>
              <a:rPr lang="en-US" sz="2400" dirty="0" err="1">
                <a:solidFill>
                  <a:schemeClr val="accent1"/>
                </a:solidFill>
              </a:rPr>
              <a:t>dụng</a:t>
            </a:r>
            <a:r>
              <a:rPr lang="en-US" sz="2400" dirty="0">
                <a:solidFill>
                  <a:schemeClr val="accent1"/>
                </a:solidFill>
              </a:rPr>
              <a:t> </a:t>
            </a:r>
            <a:r>
              <a:rPr lang="en-US" sz="2400" dirty="0" err="1">
                <a:solidFill>
                  <a:schemeClr val="accent1"/>
                </a:solidFill>
              </a:rPr>
              <a:t>mẫu</a:t>
            </a:r>
            <a:r>
              <a:rPr lang="en-US" sz="2400" dirty="0">
                <a:solidFill>
                  <a:schemeClr val="accent1"/>
                </a:solidFill>
              </a:rPr>
              <a:t> có </a:t>
            </a:r>
            <a:r>
              <a:rPr lang="en-US" sz="2400" dirty="0" err="1">
                <a:solidFill>
                  <a:schemeClr val="accent1"/>
                </a:solidFill>
              </a:rPr>
              <a:t>sẵn</a:t>
            </a:r>
            <a:r>
              <a:rPr lang="en-US" sz="2400" dirty="0">
                <a:solidFill>
                  <a:schemeClr val="accent1"/>
                </a:solidFill>
              </a:rPr>
              <a:t> </a:t>
            </a:r>
            <a:r>
              <a:rPr lang="en-US" sz="2400" dirty="0" err="1">
                <a:solidFill>
                  <a:schemeClr val="accent1"/>
                </a:solidFill>
              </a:rPr>
              <a:t>trên</a:t>
            </a:r>
            <a:r>
              <a:rPr lang="en-US" sz="2400" dirty="0">
                <a:solidFill>
                  <a:schemeClr val="accent1"/>
                </a:solidFill>
              </a:rPr>
              <a:t> internet</a:t>
            </a:r>
            <a:endParaRPr lang="vi-VN" sz="2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80482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3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F9EE33-6A00-48FA-A665-B3ADC6BA7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Câu</a:t>
            </a:r>
            <a:r>
              <a:rPr lang="en-US" dirty="0"/>
              <a:t> </a:t>
            </a:r>
            <a:r>
              <a:rPr lang="en-US" dirty="0" err="1"/>
              <a:t>hỏi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tác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9A87A99-7E4B-4F49-B428-2192F72097A7}"/>
              </a:ext>
            </a:extLst>
          </p:cNvPr>
          <p:cNvSpPr/>
          <p:nvPr/>
        </p:nvSpPr>
        <p:spPr>
          <a:xfrm>
            <a:off x="1144839" y="3429000"/>
            <a:ext cx="1684019" cy="61171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err="1"/>
              <a:t>Câu</a:t>
            </a:r>
            <a:r>
              <a:rPr lang="en-US" b="1" dirty="0"/>
              <a:t> 4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D32E875-8F1B-4E31-A34B-D08F2F5D9CCF}"/>
              </a:ext>
            </a:extLst>
          </p:cNvPr>
          <p:cNvSpPr/>
          <p:nvPr/>
        </p:nvSpPr>
        <p:spPr>
          <a:xfrm>
            <a:off x="1144839" y="4652434"/>
            <a:ext cx="1684019" cy="61171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err="1"/>
              <a:t>Câu</a:t>
            </a:r>
            <a:r>
              <a:rPr lang="en-US" b="1" dirty="0"/>
              <a:t> 6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9E522CC-7DA5-4B66-86C2-387C859A2F87}"/>
              </a:ext>
            </a:extLst>
          </p:cNvPr>
          <p:cNvSpPr/>
          <p:nvPr/>
        </p:nvSpPr>
        <p:spPr>
          <a:xfrm>
            <a:off x="1144839" y="5264150"/>
            <a:ext cx="1684019" cy="61171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Câu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7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91FC4893-5F4E-484D-A4EC-A53FD3E87B5E}"/>
              </a:ext>
            </a:extLst>
          </p:cNvPr>
          <p:cNvSpPr/>
          <p:nvPr/>
        </p:nvSpPr>
        <p:spPr>
          <a:xfrm>
            <a:off x="1144838" y="2817284"/>
            <a:ext cx="1684019" cy="61171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err="1"/>
              <a:t>Câu</a:t>
            </a:r>
            <a:r>
              <a:rPr lang="en-US" b="1" dirty="0"/>
              <a:t> 3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17AF897-010B-444E-B060-0B65C89CE8E4}"/>
              </a:ext>
            </a:extLst>
          </p:cNvPr>
          <p:cNvSpPr/>
          <p:nvPr/>
        </p:nvSpPr>
        <p:spPr>
          <a:xfrm>
            <a:off x="1144838" y="2205568"/>
            <a:ext cx="1684019" cy="61171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err="1"/>
              <a:t>Câu</a:t>
            </a:r>
            <a:r>
              <a:rPr lang="en-US" b="1" dirty="0"/>
              <a:t> 2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8254D55-9022-49B7-B9DD-B9F07C0EC0EE}"/>
              </a:ext>
            </a:extLst>
          </p:cNvPr>
          <p:cNvSpPr/>
          <p:nvPr/>
        </p:nvSpPr>
        <p:spPr>
          <a:xfrm>
            <a:off x="1162050" y="4040713"/>
            <a:ext cx="1684019" cy="611717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err="1"/>
              <a:t>Câu</a:t>
            </a:r>
            <a:r>
              <a:rPr lang="en-US" b="1" dirty="0"/>
              <a:t> 5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9D1D242F-830A-4FFA-83A3-E730205F48EB}"/>
              </a:ext>
            </a:extLst>
          </p:cNvPr>
          <p:cNvGrpSpPr/>
          <p:nvPr/>
        </p:nvGrpSpPr>
        <p:grpSpPr>
          <a:xfrm>
            <a:off x="2736573" y="1593850"/>
            <a:ext cx="8693427" cy="4280343"/>
            <a:chOff x="3026835" y="982134"/>
            <a:chExt cx="8693427" cy="4893733"/>
          </a:xfrm>
          <a:solidFill>
            <a:schemeClr val="accent4"/>
          </a:solidFill>
          <a:effectLst>
            <a:outerShdw blurRad="152400" dist="63500" dir="10800000" algn="r" rotWithShape="0">
              <a:prstClr val="black">
                <a:alpha val="40000"/>
              </a:prstClr>
            </a:outerShdw>
          </a:effectLst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4FFB3C42-88C5-46EE-B894-92F0D68B505B}"/>
                </a:ext>
              </a:extLst>
            </p:cNvPr>
            <p:cNvSpPr/>
            <p:nvPr/>
          </p:nvSpPr>
          <p:spPr>
            <a:xfrm>
              <a:off x="3026835" y="982134"/>
              <a:ext cx="8390465" cy="4893733"/>
            </a:xfrm>
            <a:prstGeom prst="roundRect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A6CE1249-9768-4675-B751-E23C5D1AE917}"/>
                </a:ext>
              </a:extLst>
            </p:cNvPr>
            <p:cNvSpPr/>
            <p:nvPr/>
          </p:nvSpPr>
          <p:spPr>
            <a:xfrm>
              <a:off x="11417300" y="982134"/>
              <a:ext cx="302962" cy="4893733"/>
            </a:xfrm>
            <a:custGeom>
              <a:avLst/>
              <a:gdLst>
                <a:gd name="connsiteX0" fmla="*/ 0 w 302962"/>
                <a:gd name="connsiteY0" fmla="*/ 0 h 4893733"/>
                <a:gd name="connsiteX1" fmla="*/ 159332 w 302962"/>
                <a:gd name="connsiteY1" fmla="*/ 0 h 4893733"/>
                <a:gd name="connsiteX2" fmla="*/ 302962 w 302962"/>
                <a:gd name="connsiteY2" fmla="*/ 143630 h 4893733"/>
                <a:gd name="connsiteX3" fmla="*/ 302962 w 302962"/>
                <a:gd name="connsiteY3" fmla="*/ 4750103 h 4893733"/>
                <a:gd name="connsiteX4" fmla="*/ 159332 w 302962"/>
                <a:gd name="connsiteY4" fmla="*/ 4893733 h 4893733"/>
                <a:gd name="connsiteX5" fmla="*/ 0 w 302962"/>
                <a:gd name="connsiteY5" fmla="*/ 4893733 h 4893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2962" h="4893733">
                  <a:moveTo>
                    <a:pt x="0" y="0"/>
                  </a:moveTo>
                  <a:lnTo>
                    <a:pt x="159332" y="0"/>
                  </a:lnTo>
                  <a:cubicBezTo>
                    <a:pt x="238657" y="0"/>
                    <a:pt x="302962" y="64305"/>
                    <a:pt x="302962" y="143630"/>
                  </a:cubicBezTo>
                  <a:lnTo>
                    <a:pt x="302962" y="4750103"/>
                  </a:lnTo>
                  <a:cubicBezTo>
                    <a:pt x="302962" y="4829428"/>
                    <a:pt x="238657" y="4893733"/>
                    <a:pt x="159332" y="4893733"/>
                  </a:cubicBezTo>
                  <a:lnTo>
                    <a:pt x="0" y="489373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FC51727B-434C-43CB-BA9B-9A42B7BE2989}"/>
              </a:ext>
            </a:extLst>
          </p:cNvPr>
          <p:cNvSpPr/>
          <p:nvPr/>
        </p:nvSpPr>
        <p:spPr>
          <a:xfrm>
            <a:off x="932094" y="1592176"/>
            <a:ext cx="2017223" cy="63182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 err="1">
                <a:solidFill>
                  <a:schemeClr val="bg1"/>
                </a:solidFill>
              </a:rPr>
              <a:t>Câu</a:t>
            </a:r>
            <a:r>
              <a:rPr lang="en-US" sz="2400" b="1" dirty="0">
                <a:solidFill>
                  <a:schemeClr val="bg1"/>
                </a:solidFill>
              </a:rPr>
              <a:t> 1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E8D531F-0547-408E-96D6-E4D672F7A2A7}"/>
              </a:ext>
            </a:extLst>
          </p:cNvPr>
          <p:cNvSpPr/>
          <p:nvPr/>
        </p:nvSpPr>
        <p:spPr>
          <a:xfrm>
            <a:off x="3118693" y="1725063"/>
            <a:ext cx="8055972" cy="1525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dirty="0" err="1">
                <a:solidFill>
                  <a:schemeClr val="accent1"/>
                </a:solidFill>
              </a:rPr>
              <a:t>Câu</a:t>
            </a:r>
            <a:r>
              <a:rPr lang="en-US" sz="2400" dirty="0">
                <a:solidFill>
                  <a:schemeClr val="accent1"/>
                </a:solidFill>
              </a:rPr>
              <a:t> </a:t>
            </a:r>
            <a:r>
              <a:rPr lang="en-US" sz="2400" dirty="0" err="1">
                <a:solidFill>
                  <a:schemeClr val="accent1"/>
                </a:solidFill>
              </a:rPr>
              <a:t>hỏi</a:t>
            </a:r>
            <a:r>
              <a:rPr lang="en-US" sz="2400" dirty="0">
                <a:solidFill>
                  <a:schemeClr val="accent1"/>
                </a:solidFill>
              </a:rPr>
              <a:t> 1</a:t>
            </a:r>
          </a:p>
        </p:txBody>
      </p:sp>
      <p:sp>
        <p:nvSpPr>
          <p:cNvPr id="26" name="Octagon 25">
            <a:extLst>
              <a:ext uri="{FF2B5EF4-FFF2-40B4-BE49-F238E27FC236}">
                <a16:creationId xmlns:a16="http://schemas.microsoft.com/office/drawing/2014/main" id="{DBD905C7-16F4-4F6F-A7AD-E626EFE3773E}"/>
              </a:ext>
            </a:extLst>
          </p:cNvPr>
          <p:cNvSpPr/>
          <p:nvPr/>
        </p:nvSpPr>
        <p:spPr>
          <a:xfrm>
            <a:off x="3219450" y="3543300"/>
            <a:ext cx="463641" cy="409575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</a:t>
            </a:r>
            <a:endParaRPr lang="vi-VN" dirty="0"/>
          </a:p>
        </p:txBody>
      </p:sp>
      <p:sp>
        <p:nvSpPr>
          <p:cNvPr id="38" name="Octagon 37">
            <a:extLst>
              <a:ext uri="{FF2B5EF4-FFF2-40B4-BE49-F238E27FC236}">
                <a16:creationId xmlns:a16="http://schemas.microsoft.com/office/drawing/2014/main" id="{D2C4146D-9A9A-4538-AB1A-2C15A9F510EC}"/>
              </a:ext>
            </a:extLst>
          </p:cNvPr>
          <p:cNvSpPr/>
          <p:nvPr/>
        </p:nvSpPr>
        <p:spPr>
          <a:xfrm>
            <a:off x="3241282" y="4753504"/>
            <a:ext cx="463641" cy="409575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</a:t>
            </a:r>
            <a:endParaRPr lang="vi-VN" dirty="0"/>
          </a:p>
        </p:txBody>
      </p:sp>
      <p:sp>
        <p:nvSpPr>
          <p:cNvPr id="39" name="Octagon 38">
            <a:extLst>
              <a:ext uri="{FF2B5EF4-FFF2-40B4-BE49-F238E27FC236}">
                <a16:creationId xmlns:a16="http://schemas.microsoft.com/office/drawing/2014/main" id="{78533D2B-EFEB-4A94-96F7-85E515FD6988}"/>
              </a:ext>
            </a:extLst>
          </p:cNvPr>
          <p:cNvSpPr/>
          <p:nvPr/>
        </p:nvSpPr>
        <p:spPr>
          <a:xfrm>
            <a:off x="7293313" y="3553386"/>
            <a:ext cx="463641" cy="409575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</a:t>
            </a:r>
            <a:endParaRPr lang="vi-VN" dirty="0"/>
          </a:p>
        </p:txBody>
      </p:sp>
      <p:sp>
        <p:nvSpPr>
          <p:cNvPr id="40" name="Octagon 39">
            <a:extLst>
              <a:ext uri="{FF2B5EF4-FFF2-40B4-BE49-F238E27FC236}">
                <a16:creationId xmlns:a16="http://schemas.microsoft.com/office/drawing/2014/main" id="{0F33B925-DB50-40DD-BAEF-6C7E46C2D58B}"/>
              </a:ext>
            </a:extLst>
          </p:cNvPr>
          <p:cNvSpPr/>
          <p:nvPr/>
        </p:nvSpPr>
        <p:spPr>
          <a:xfrm>
            <a:off x="7298343" y="4753503"/>
            <a:ext cx="463641" cy="409575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</a:t>
            </a:r>
            <a:endParaRPr lang="vi-VN" dirty="0"/>
          </a:p>
        </p:txBody>
      </p:sp>
      <p:sp>
        <p:nvSpPr>
          <p:cNvPr id="43" name="Date Placeholder 42">
            <a:extLst>
              <a:ext uri="{FF2B5EF4-FFF2-40B4-BE49-F238E27FC236}">
                <a16:creationId xmlns:a16="http://schemas.microsoft.com/office/drawing/2014/main" id="{5EA6EE63-C184-40A3-8B47-731E15471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Ngày </a:t>
            </a:r>
            <a:fld id="{EF79B855-6AFE-460A-8FCD-549B303D8561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44" name="Slide Number Placeholder 43">
            <a:extLst>
              <a:ext uri="{FF2B5EF4-FFF2-40B4-BE49-F238E27FC236}">
                <a16:creationId xmlns:a16="http://schemas.microsoft.com/office/drawing/2014/main" id="{CFC63058-6C78-4578-B257-68A02D72D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Trang </a:t>
            </a:r>
            <a:fld id="{4F07E73E-B500-428D-B904-08452FA5C320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C5D0CD7C-026C-4602-A041-2FB94305CF17}"/>
              </a:ext>
            </a:extLst>
          </p:cNvPr>
          <p:cNvSpPr/>
          <p:nvPr/>
        </p:nvSpPr>
        <p:spPr>
          <a:xfrm>
            <a:off x="3746546" y="3452316"/>
            <a:ext cx="3291632" cy="61171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accent1"/>
                </a:solidFill>
              </a:rPr>
              <a:t>Câu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trả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lời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đúng</a:t>
            </a:r>
            <a:endParaRPr lang="vi-VN" dirty="0">
              <a:solidFill>
                <a:schemeClr val="accent1"/>
              </a:solidFill>
            </a:endParaRPr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3A32E3D9-0FE1-47F5-B72C-6D23C7171C0D}"/>
              </a:ext>
            </a:extLst>
          </p:cNvPr>
          <p:cNvSpPr/>
          <p:nvPr/>
        </p:nvSpPr>
        <p:spPr>
          <a:xfrm>
            <a:off x="3783375" y="4681005"/>
            <a:ext cx="3291632" cy="61171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accent1"/>
                </a:solidFill>
              </a:rPr>
              <a:t>Câu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trả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lời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sai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CE05977E-5CC0-4A54-982B-36D5F9EBFB76}"/>
              </a:ext>
            </a:extLst>
          </p:cNvPr>
          <p:cNvSpPr/>
          <p:nvPr/>
        </p:nvSpPr>
        <p:spPr>
          <a:xfrm>
            <a:off x="7793783" y="4644344"/>
            <a:ext cx="3291632" cy="61171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accent1"/>
                </a:solidFill>
              </a:rPr>
              <a:t>Câu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trả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lời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sai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345CEFA5-852E-4CAC-8BC4-BFBF68D273D9}"/>
              </a:ext>
            </a:extLst>
          </p:cNvPr>
          <p:cNvSpPr/>
          <p:nvPr/>
        </p:nvSpPr>
        <p:spPr>
          <a:xfrm>
            <a:off x="7793783" y="3428164"/>
            <a:ext cx="3291632" cy="61171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accent1"/>
                </a:solidFill>
              </a:rPr>
              <a:t>Câu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trả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lời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sai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50" name="Arrow: Right 49">
            <a:extLst>
              <a:ext uri="{FF2B5EF4-FFF2-40B4-BE49-F238E27FC236}">
                <a16:creationId xmlns:a16="http://schemas.microsoft.com/office/drawing/2014/main" id="{47F4B836-FAB4-4131-9672-F91137B892E0}"/>
              </a:ext>
            </a:extLst>
          </p:cNvPr>
          <p:cNvSpPr/>
          <p:nvPr/>
        </p:nvSpPr>
        <p:spPr>
          <a:xfrm>
            <a:off x="5980922" y="457993"/>
            <a:ext cx="615821" cy="7255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D2F76B6F-5E80-41ED-BA5C-7E491A2D4910}"/>
              </a:ext>
            </a:extLst>
          </p:cNvPr>
          <p:cNvSpPr txBox="1"/>
          <p:nvPr/>
        </p:nvSpPr>
        <p:spPr>
          <a:xfrm>
            <a:off x="6596743" y="589933"/>
            <a:ext cx="4357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dirty="0" err="1">
                <a:solidFill>
                  <a:schemeClr val="accent1"/>
                </a:solidFill>
              </a:rPr>
              <a:t>Sử</a:t>
            </a:r>
            <a:r>
              <a:rPr lang="en-US" sz="2400" dirty="0">
                <a:solidFill>
                  <a:schemeClr val="accent1"/>
                </a:solidFill>
              </a:rPr>
              <a:t> </a:t>
            </a:r>
            <a:r>
              <a:rPr lang="en-US" sz="2400" dirty="0" err="1">
                <a:solidFill>
                  <a:schemeClr val="accent1"/>
                </a:solidFill>
              </a:rPr>
              <a:t>dụng</a:t>
            </a:r>
            <a:r>
              <a:rPr lang="en-US" sz="2400" dirty="0">
                <a:solidFill>
                  <a:schemeClr val="accent1"/>
                </a:solidFill>
              </a:rPr>
              <a:t> </a:t>
            </a:r>
            <a:r>
              <a:rPr lang="en-US" sz="2400" dirty="0" err="1">
                <a:solidFill>
                  <a:schemeClr val="accent1"/>
                </a:solidFill>
              </a:rPr>
              <a:t>mẫu</a:t>
            </a:r>
            <a:r>
              <a:rPr lang="en-US" sz="2400" dirty="0">
                <a:solidFill>
                  <a:schemeClr val="accent1"/>
                </a:solidFill>
              </a:rPr>
              <a:t> có </a:t>
            </a:r>
            <a:r>
              <a:rPr lang="en-US" sz="2400" dirty="0" err="1">
                <a:solidFill>
                  <a:schemeClr val="accent1"/>
                </a:solidFill>
              </a:rPr>
              <a:t>sẵn</a:t>
            </a:r>
            <a:r>
              <a:rPr lang="en-US" sz="2400" dirty="0">
                <a:solidFill>
                  <a:schemeClr val="accent1"/>
                </a:solidFill>
              </a:rPr>
              <a:t> </a:t>
            </a:r>
            <a:r>
              <a:rPr lang="en-US" sz="2400" dirty="0" err="1">
                <a:solidFill>
                  <a:schemeClr val="accent1"/>
                </a:solidFill>
              </a:rPr>
              <a:t>trên</a:t>
            </a:r>
            <a:r>
              <a:rPr lang="en-US" sz="2400" dirty="0">
                <a:solidFill>
                  <a:schemeClr val="accent1"/>
                </a:solidFill>
              </a:rPr>
              <a:t> internet</a:t>
            </a:r>
            <a:endParaRPr lang="vi-VN" sz="2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95558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1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ieng-vo-tay-tra-loi-dung-www_tiengdong_com (online-audio-converter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1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m-thanh-tra-loi-sai-www_tiengdong_com (online-audio-converter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2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m-thanh-tra-loi-sai-www_tiengdong_com (online-audio-converter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3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m-thanh-tra-loi-sai-www_tiengdong_com (online-audio-converter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33" grpId="0" animBg="1"/>
      <p:bldP spid="47" grpId="0" animBg="1"/>
      <p:bldP spid="48" grpId="0" animBg="1"/>
      <p:bldP spid="4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F9EE33-6A00-48FA-A665-B3ADC6BA7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Câu</a:t>
            </a:r>
            <a:r>
              <a:rPr lang="en-US" dirty="0"/>
              <a:t> </a:t>
            </a:r>
            <a:r>
              <a:rPr lang="en-US" dirty="0" err="1"/>
              <a:t>hỏi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tác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9A87A99-7E4B-4F49-B428-2192F72097A7}"/>
              </a:ext>
            </a:extLst>
          </p:cNvPr>
          <p:cNvSpPr/>
          <p:nvPr/>
        </p:nvSpPr>
        <p:spPr>
          <a:xfrm>
            <a:off x="1285875" y="3429000"/>
            <a:ext cx="1684019" cy="61171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err="1"/>
              <a:t>Câu</a:t>
            </a:r>
            <a:r>
              <a:rPr lang="en-US" dirty="0"/>
              <a:t> 4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D32E875-8F1B-4E31-A34B-D08F2F5D9CCF}"/>
              </a:ext>
            </a:extLst>
          </p:cNvPr>
          <p:cNvSpPr/>
          <p:nvPr/>
        </p:nvSpPr>
        <p:spPr>
          <a:xfrm>
            <a:off x="1285875" y="4652434"/>
            <a:ext cx="1684019" cy="61171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err="1"/>
              <a:t>Câu</a:t>
            </a:r>
            <a:r>
              <a:rPr lang="en-US" dirty="0"/>
              <a:t> 6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9E522CC-7DA5-4B66-86C2-387C859A2F87}"/>
              </a:ext>
            </a:extLst>
          </p:cNvPr>
          <p:cNvSpPr/>
          <p:nvPr/>
        </p:nvSpPr>
        <p:spPr>
          <a:xfrm>
            <a:off x="1285875" y="5264150"/>
            <a:ext cx="1684019" cy="61171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Câu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7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91FC4893-5F4E-484D-A4EC-A53FD3E87B5E}"/>
              </a:ext>
            </a:extLst>
          </p:cNvPr>
          <p:cNvSpPr/>
          <p:nvPr/>
        </p:nvSpPr>
        <p:spPr>
          <a:xfrm>
            <a:off x="1285874" y="2817284"/>
            <a:ext cx="1684019" cy="61171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err="1"/>
              <a:t>Câu</a:t>
            </a:r>
            <a:r>
              <a:rPr lang="en-US" dirty="0"/>
              <a:t> 3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17AF897-010B-444E-B060-0B65C89CE8E4}"/>
              </a:ext>
            </a:extLst>
          </p:cNvPr>
          <p:cNvSpPr/>
          <p:nvPr/>
        </p:nvSpPr>
        <p:spPr>
          <a:xfrm>
            <a:off x="1285874" y="1647632"/>
            <a:ext cx="1701231" cy="611717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err="1"/>
              <a:t>Câu</a:t>
            </a:r>
            <a:r>
              <a:rPr lang="en-US" dirty="0"/>
              <a:t> 1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8254D55-9022-49B7-B9DD-B9F07C0EC0EE}"/>
              </a:ext>
            </a:extLst>
          </p:cNvPr>
          <p:cNvSpPr/>
          <p:nvPr/>
        </p:nvSpPr>
        <p:spPr>
          <a:xfrm>
            <a:off x="1303086" y="4040713"/>
            <a:ext cx="1684019" cy="611717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err="1"/>
              <a:t>Câu</a:t>
            </a:r>
            <a:r>
              <a:rPr lang="en-US" dirty="0"/>
              <a:t> 5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9D1D242F-830A-4FFA-83A3-E730205F48EB}"/>
              </a:ext>
            </a:extLst>
          </p:cNvPr>
          <p:cNvGrpSpPr/>
          <p:nvPr/>
        </p:nvGrpSpPr>
        <p:grpSpPr>
          <a:xfrm>
            <a:off x="2879999" y="1580225"/>
            <a:ext cx="8693427" cy="4280343"/>
            <a:chOff x="3026835" y="982134"/>
            <a:chExt cx="8693427" cy="4893733"/>
          </a:xfrm>
          <a:solidFill>
            <a:schemeClr val="accent2"/>
          </a:solidFill>
          <a:effectLst>
            <a:outerShdw blurRad="152400" dist="63500" dir="10800000" algn="r" rotWithShape="0">
              <a:prstClr val="black">
                <a:alpha val="40000"/>
              </a:prstClr>
            </a:outerShdw>
          </a:effectLst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4FFB3C42-88C5-46EE-B894-92F0D68B505B}"/>
                </a:ext>
              </a:extLst>
            </p:cNvPr>
            <p:cNvSpPr/>
            <p:nvPr/>
          </p:nvSpPr>
          <p:spPr>
            <a:xfrm>
              <a:off x="3026835" y="982134"/>
              <a:ext cx="8390465" cy="4893733"/>
            </a:xfrm>
            <a:prstGeom prst="roundRect">
              <a:avLst>
                <a:gd name="adj" fmla="val 0"/>
              </a:avLst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A6CE1249-9768-4675-B751-E23C5D1AE917}"/>
                </a:ext>
              </a:extLst>
            </p:cNvPr>
            <p:cNvSpPr/>
            <p:nvPr/>
          </p:nvSpPr>
          <p:spPr>
            <a:xfrm>
              <a:off x="11417300" y="982134"/>
              <a:ext cx="302962" cy="4893733"/>
            </a:xfrm>
            <a:custGeom>
              <a:avLst/>
              <a:gdLst>
                <a:gd name="connsiteX0" fmla="*/ 0 w 302962"/>
                <a:gd name="connsiteY0" fmla="*/ 0 h 4893733"/>
                <a:gd name="connsiteX1" fmla="*/ 159332 w 302962"/>
                <a:gd name="connsiteY1" fmla="*/ 0 h 4893733"/>
                <a:gd name="connsiteX2" fmla="*/ 302962 w 302962"/>
                <a:gd name="connsiteY2" fmla="*/ 143630 h 4893733"/>
                <a:gd name="connsiteX3" fmla="*/ 302962 w 302962"/>
                <a:gd name="connsiteY3" fmla="*/ 4750103 h 4893733"/>
                <a:gd name="connsiteX4" fmla="*/ 159332 w 302962"/>
                <a:gd name="connsiteY4" fmla="*/ 4893733 h 4893733"/>
                <a:gd name="connsiteX5" fmla="*/ 0 w 302962"/>
                <a:gd name="connsiteY5" fmla="*/ 4893733 h 4893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2962" h="4893733">
                  <a:moveTo>
                    <a:pt x="0" y="0"/>
                  </a:moveTo>
                  <a:lnTo>
                    <a:pt x="159332" y="0"/>
                  </a:lnTo>
                  <a:cubicBezTo>
                    <a:pt x="238657" y="0"/>
                    <a:pt x="302962" y="64305"/>
                    <a:pt x="302962" y="143630"/>
                  </a:cubicBezTo>
                  <a:lnTo>
                    <a:pt x="302962" y="4750103"/>
                  </a:lnTo>
                  <a:cubicBezTo>
                    <a:pt x="302962" y="4829428"/>
                    <a:pt x="238657" y="4893733"/>
                    <a:pt x="159332" y="4893733"/>
                  </a:cubicBezTo>
                  <a:lnTo>
                    <a:pt x="0" y="4893733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FC51727B-434C-43CB-BA9B-9A42B7BE2989}"/>
              </a:ext>
            </a:extLst>
          </p:cNvPr>
          <p:cNvSpPr/>
          <p:nvPr/>
        </p:nvSpPr>
        <p:spPr>
          <a:xfrm>
            <a:off x="863323" y="2229811"/>
            <a:ext cx="3059406" cy="70199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 err="1">
                <a:solidFill>
                  <a:schemeClr val="bg1"/>
                </a:solidFill>
              </a:rPr>
              <a:t>Câu</a:t>
            </a:r>
            <a:r>
              <a:rPr lang="en-US" sz="2400" b="1" dirty="0">
                <a:solidFill>
                  <a:schemeClr val="bg1"/>
                </a:solidFill>
              </a:rPr>
              <a:t> 2</a:t>
            </a:r>
          </a:p>
        </p:txBody>
      </p:sp>
      <p:sp>
        <p:nvSpPr>
          <p:cNvPr id="26" name="Date Placeholder 25">
            <a:extLst>
              <a:ext uri="{FF2B5EF4-FFF2-40B4-BE49-F238E27FC236}">
                <a16:creationId xmlns:a16="http://schemas.microsoft.com/office/drawing/2014/main" id="{0BA84B03-6AC3-400C-990F-BE7384B05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Ngày </a:t>
            </a:r>
            <a:fld id="{C530658E-C314-4C7D-A99F-02D6D476E8AE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731FEE4B-33D5-4B86-816D-9BFC0DD51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Trang </a:t>
            </a:r>
            <a:fld id="{4F07E73E-B500-428D-B904-08452FA5C320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8676CF0-1E8C-4B17-9D33-4EFBB64EBD56}"/>
              </a:ext>
            </a:extLst>
          </p:cNvPr>
          <p:cNvSpPr/>
          <p:nvPr/>
        </p:nvSpPr>
        <p:spPr>
          <a:xfrm>
            <a:off x="3118693" y="1725063"/>
            <a:ext cx="8055972" cy="1525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dirty="0" err="1">
                <a:solidFill>
                  <a:schemeClr val="accent1"/>
                </a:solidFill>
              </a:rPr>
              <a:t>Câu</a:t>
            </a:r>
            <a:r>
              <a:rPr lang="en-US" sz="2400" dirty="0">
                <a:solidFill>
                  <a:schemeClr val="accent1"/>
                </a:solidFill>
              </a:rPr>
              <a:t> </a:t>
            </a:r>
            <a:r>
              <a:rPr lang="en-US" sz="2400" dirty="0" err="1">
                <a:solidFill>
                  <a:schemeClr val="accent1"/>
                </a:solidFill>
              </a:rPr>
              <a:t>hỏi</a:t>
            </a:r>
            <a:r>
              <a:rPr lang="en-US" sz="2400" dirty="0">
                <a:solidFill>
                  <a:schemeClr val="accent1"/>
                </a:solidFill>
              </a:rPr>
              <a:t> 2</a:t>
            </a:r>
          </a:p>
        </p:txBody>
      </p:sp>
      <p:sp>
        <p:nvSpPr>
          <p:cNvPr id="44" name="Octagon 43">
            <a:extLst>
              <a:ext uri="{FF2B5EF4-FFF2-40B4-BE49-F238E27FC236}">
                <a16:creationId xmlns:a16="http://schemas.microsoft.com/office/drawing/2014/main" id="{3CA187CA-C667-4C35-8063-90287C8C6B82}"/>
              </a:ext>
            </a:extLst>
          </p:cNvPr>
          <p:cNvSpPr/>
          <p:nvPr/>
        </p:nvSpPr>
        <p:spPr>
          <a:xfrm>
            <a:off x="3219450" y="3543300"/>
            <a:ext cx="463641" cy="409575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</a:t>
            </a:r>
            <a:endParaRPr lang="vi-VN" dirty="0"/>
          </a:p>
        </p:txBody>
      </p:sp>
      <p:sp>
        <p:nvSpPr>
          <p:cNvPr id="45" name="Octagon 44">
            <a:extLst>
              <a:ext uri="{FF2B5EF4-FFF2-40B4-BE49-F238E27FC236}">
                <a16:creationId xmlns:a16="http://schemas.microsoft.com/office/drawing/2014/main" id="{6A7A308A-9C1E-4E70-96E3-799A6D562219}"/>
              </a:ext>
            </a:extLst>
          </p:cNvPr>
          <p:cNvSpPr/>
          <p:nvPr/>
        </p:nvSpPr>
        <p:spPr>
          <a:xfrm>
            <a:off x="3241282" y="4753504"/>
            <a:ext cx="463641" cy="409575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</a:t>
            </a:r>
            <a:endParaRPr lang="vi-VN" dirty="0"/>
          </a:p>
        </p:txBody>
      </p:sp>
      <p:sp>
        <p:nvSpPr>
          <p:cNvPr id="46" name="Octagon 45">
            <a:extLst>
              <a:ext uri="{FF2B5EF4-FFF2-40B4-BE49-F238E27FC236}">
                <a16:creationId xmlns:a16="http://schemas.microsoft.com/office/drawing/2014/main" id="{657AAEDE-0E09-4F94-BAED-BF46C346388B}"/>
              </a:ext>
            </a:extLst>
          </p:cNvPr>
          <p:cNvSpPr/>
          <p:nvPr/>
        </p:nvSpPr>
        <p:spPr>
          <a:xfrm>
            <a:off x="7293313" y="3553386"/>
            <a:ext cx="463641" cy="409575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</a:t>
            </a:r>
            <a:endParaRPr lang="vi-VN" dirty="0"/>
          </a:p>
        </p:txBody>
      </p:sp>
      <p:sp>
        <p:nvSpPr>
          <p:cNvPr id="47" name="Octagon 46">
            <a:extLst>
              <a:ext uri="{FF2B5EF4-FFF2-40B4-BE49-F238E27FC236}">
                <a16:creationId xmlns:a16="http://schemas.microsoft.com/office/drawing/2014/main" id="{57416FF0-C530-46D7-8385-98E2274A43FB}"/>
              </a:ext>
            </a:extLst>
          </p:cNvPr>
          <p:cNvSpPr/>
          <p:nvPr/>
        </p:nvSpPr>
        <p:spPr>
          <a:xfrm>
            <a:off x="7298343" y="4753503"/>
            <a:ext cx="463641" cy="409575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</a:t>
            </a:r>
            <a:endParaRPr lang="vi-VN" dirty="0"/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95D7763A-9570-4D15-8CB7-9F17001E1B47}"/>
              </a:ext>
            </a:extLst>
          </p:cNvPr>
          <p:cNvSpPr/>
          <p:nvPr/>
        </p:nvSpPr>
        <p:spPr>
          <a:xfrm>
            <a:off x="7793782" y="3429001"/>
            <a:ext cx="3291632" cy="61171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accent1"/>
                </a:solidFill>
              </a:rPr>
              <a:t>Câu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trả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lời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sai</a:t>
            </a:r>
            <a:r>
              <a:rPr lang="en-US" dirty="0">
                <a:solidFill>
                  <a:schemeClr val="accent1"/>
                </a:solidFill>
              </a:rPr>
              <a:t> 2</a:t>
            </a:r>
          </a:p>
        </p:txBody>
      </p:sp>
      <p:sp>
        <p:nvSpPr>
          <p:cNvPr id="55" name="Rectangle: Rounded Corners 54">
            <a:extLst>
              <a:ext uri="{FF2B5EF4-FFF2-40B4-BE49-F238E27FC236}">
                <a16:creationId xmlns:a16="http://schemas.microsoft.com/office/drawing/2014/main" id="{A3A0871A-3993-4147-92F6-4559D369A8A5}"/>
              </a:ext>
            </a:extLst>
          </p:cNvPr>
          <p:cNvSpPr/>
          <p:nvPr/>
        </p:nvSpPr>
        <p:spPr>
          <a:xfrm>
            <a:off x="7838271" y="4679689"/>
            <a:ext cx="3291632" cy="61171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accent1"/>
                </a:solidFill>
              </a:rPr>
              <a:t>Câu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trả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lời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sai</a:t>
            </a:r>
            <a:r>
              <a:rPr lang="en-US" dirty="0">
                <a:solidFill>
                  <a:schemeClr val="accent1"/>
                </a:solidFill>
              </a:rPr>
              <a:t> 3</a:t>
            </a:r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87DC6342-5582-4271-B439-E331286E28A4}"/>
              </a:ext>
            </a:extLst>
          </p:cNvPr>
          <p:cNvSpPr/>
          <p:nvPr/>
        </p:nvSpPr>
        <p:spPr>
          <a:xfrm>
            <a:off x="3749577" y="4666062"/>
            <a:ext cx="3291632" cy="61171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accent1"/>
                </a:solidFill>
              </a:rPr>
              <a:t>Câu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trả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lời</a:t>
            </a:r>
            <a:r>
              <a:rPr lang="en-US" dirty="0">
                <a:solidFill>
                  <a:schemeClr val="accent1"/>
                </a:solidFill>
              </a:rPr>
              <a:t> ĐÚNG</a:t>
            </a:r>
            <a:endParaRPr lang="vi-VN" dirty="0">
              <a:solidFill>
                <a:schemeClr val="accent1"/>
              </a:solidFill>
            </a:endParaRP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0F6BCABD-BBE1-41B5-B66E-C7120FCCF29C}"/>
              </a:ext>
            </a:extLst>
          </p:cNvPr>
          <p:cNvSpPr/>
          <p:nvPr/>
        </p:nvSpPr>
        <p:spPr>
          <a:xfrm>
            <a:off x="3736022" y="3449716"/>
            <a:ext cx="3291632" cy="61171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accent1"/>
                </a:solidFill>
              </a:rPr>
              <a:t>Câu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trả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lời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sai</a:t>
            </a:r>
            <a:r>
              <a:rPr lang="en-US" dirty="0">
                <a:solidFill>
                  <a:schemeClr val="accent1"/>
                </a:solidFill>
              </a:rPr>
              <a:t> 1</a:t>
            </a:r>
          </a:p>
        </p:txBody>
      </p:sp>
      <p:sp>
        <p:nvSpPr>
          <p:cNvPr id="58" name="Arrow: Right 57">
            <a:extLst>
              <a:ext uri="{FF2B5EF4-FFF2-40B4-BE49-F238E27FC236}">
                <a16:creationId xmlns:a16="http://schemas.microsoft.com/office/drawing/2014/main" id="{6E96163A-7D14-4450-BE94-50D0ADA419F4}"/>
              </a:ext>
            </a:extLst>
          </p:cNvPr>
          <p:cNvSpPr/>
          <p:nvPr/>
        </p:nvSpPr>
        <p:spPr>
          <a:xfrm>
            <a:off x="5980922" y="457993"/>
            <a:ext cx="615821" cy="7255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02C5B1F5-63AD-4B70-9CCA-ABF988E138D0}"/>
              </a:ext>
            </a:extLst>
          </p:cNvPr>
          <p:cNvSpPr txBox="1"/>
          <p:nvPr/>
        </p:nvSpPr>
        <p:spPr>
          <a:xfrm>
            <a:off x="6596743" y="589933"/>
            <a:ext cx="4357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dirty="0" err="1">
                <a:solidFill>
                  <a:schemeClr val="accent1"/>
                </a:solidFill>
              </a:rPr>
              <a:t>Sử</a:t>
            </a:r>
            <a:r>
              <a:rPr lang="en-US" sz="2400" dirty="0">
                <a:solidFill>
                  <a:schemeClr val="accent1"/>
                </a:solidFill>
              </a:rPr>
              <a:t> </a:t>
            </a:r>
            <a:r>
              <a:rPr lang="en-US" sz="2400" dirty="0" err="1">
                <a:solidFill>
                  <a:schemeClr val="accent1"/>
                </a:solidFill>
              </a:rPr>
              <a:t>dụng</a:t>
            </a:r>
            <a:r>
              <a:rPr lang="en-US" sz="2400" dirty="0">
                <a:solidFill>
                  <a:schemeClr val="accent1"/>
                </a:solidFill>
              </a:rPr>
              <a:t> </a:t>
            </a:r>
            <a:r>
              <a:rPr lang="en-US" sz="2400" dirty="0" err="1">
                <a:solidFill>
                  <a:schemeClr val="accent1"/>
                </a:solidFill>
              </a:rPr>
              <a:t>mẫu</a:t>
            </a:r>
            <a:r>
              <a:rPr lang="en-US" sz="2400" dirty="0">
                <a:solidFill>
                  <a:schemeClr val="accent1"/>
                </a:solidFill>
              </a:rPr>
              <a:t> có </a:t>
            </a:r>
            <a:r>
              <a:rPr lang="en-US" sz="2400" dirty="0" err="1">
                <a:solidFill>
                  <a:schemeClr val="accent1"/>
                </a:solidFill>
              </a:rPr>
              <a:t>sẵn</a:t>
            </a:r>
            <a:r>
              <a:rPr lang="en-US" sz="2400" dirty="0">
                <a:solidFill>
                  <a:schemeClr val="accent1"/>
                </a:solidFill>
              </a:rPr>
              <a:t> </a:t>
            </a:r>
            <a:r>
              <a:rPr lang="en-US" sz="2400" dirty="0" err="1">
                <a:solidFill>
                  <a:schemeClr val="accent1"/>
                </a:solidFill>
              </a:rPr>
              <a:t>trên</a:t>
            </a:r>
            <a:r>
              <a:rPr lang="en-US" sz="2400" dirty="0">
                <a:solidFill>
                  <a:schemeClr val="accent1"/>
                </a:solidFill>
              </a:rPr>
              <a:t> internet</a:t>
            </a:r>
            <a:endParaRPr lang="vi-VN" sz="2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8471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1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m-thanh-tra-loi-sai-www_tiengdong_com (online-audio-converter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1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m-thanh-tra-loi-sai-www_tiengdong_com (online-audio-converter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2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ieng-vo-tay-tra-loi-dung-www_tiengdong_com (online-audio-converter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3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m-thanh-tra-loi-sai-www_tiengdong_com (online-audio-converter.com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43" grpId="0" animBg="1"/>
      <p:bldP spid="53" grpId="0" animBg="1"/>
      <p:bldP spid="55" grpId="0" animBg="1"/>
      <p:bldP spid="5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B8A5FB-E472-456A-B6E3-77BA030EF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slide bài giảng </a:t>
            </a:r>
            <a:r>
              <a:rPr lang="en-US" dirty="0" err="1"/>
              <a:t>riêng</a:t>
            </a:r>
            <a:endParaRPr lang="vi-VN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58F24B-7F2E-4421-8D03-23660BBF8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Ngày </a:t>
            </a:r>
            <a:fld id="{FD812106-68FB-4431-B316-D39FC2162341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68EA26-96A5-4C86-B6CA-02170FBED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Trang </a:t>
            </a:r>
            <a:fld id="{4F07E73E-B500-428D-B904-08452FA5C320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1E7C045-AC03-41D4-8B61-836C02693A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723" y="2085482"/>
            <a:ext cx="7179322" cy="403721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EE11B36-F116-452B-8486-370FFDD7DB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0215" y="1809750"/>
            <a:ext cx="6353175" cy="16192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8681968-925D-42BC-8B6E-00EA8105855F}"/>
              </a:ext>
            </a:extLst>
          </p:cNvPr>
          <p:cNvSpPr txBox="1"/>
          <p:nvPr/>
        </p:nvSpPr>
        <p:spPr>
          <a:xfrm>
            <a:off x="1465295" y="1168387"/>
            <a:ext cx="6599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noProof="1">
                <a:solidFill>
                  <a:schemeClr val="accent1"/>
                </a:solidFill>
              </a:rPr>
              <a:t>Thiết kế một mẫu slide riêng: View -&gt; Slide Master </a:t>
            </a:r>
          </a:p>
        </p:txBody>
      </p:sp>
    </p:spTree>
    <p:extLst>
      <p:ext uri="{BB962C8B-B14F-4D97-AF65-F5344CB8AC3E}">
        <p14:creationId xmlns:p14="http://schemas.microsoft.com/office/powerpoint/2010/main" val="2146759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B8A5FB-E472-456A-B6E3-77BA030EF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slide bài giảng </a:t>
            </a:r>
            <a:r>
              <a:rPr lang="en-US" dirty="0" err="1"/>
              <a:t>riêng</a:t>
            </a:r>
            <a:endParaRPr lang="vi-VN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58F24B-7F2E-4421-8D03-23660BBF8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Ngày </a:t>
            </a:r>
            <a:fld id="{FD812106-68FB-4431-B316-D39FC2162341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68EA26-96A5-4C86-B6CA-02170FBED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Trang </a:t>
            </a:r>
            <a:fld id="{4F07E73E-B500-428D-B904-08452FA5C320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681968-925D-42BC-8B6E-00EA8105855F}"/>
              </a:ext>
            </a:extLst>
          </p:cNvPr>
          <p:cNvSpPr txBox="1"/>
          <p:nvPr/>
        </p:nvSpPr>
        <p:spPr>
          <a:xfrm>
            <a:off x="1465295" y="1134662"/>
            <a:ext cx="70895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noProof="1">
                <a:solidFill>
                  <a:schemeClr val="accent1"/>
                </a:solidFill>
              </a:rPr>
              <a:t>Lưu lại dưới dạng template để có thể dùng lại nhiều lần</a:t>
            </a:r>
          </a:p>
          <a:p>
            <a:r>
              <a:rPr lang="en-US" sz="2400" noProof="1">
                <a:solidFill>
                  <a:schemeClr val="accent1"/>
                </a:solidFill>
              </a:rPr>
              <a:t>Save as -&gt; powerpoint template (*.potx)</a:t>
            </a:r>
            <a:endParaRPr lang="vi-VN" sz="2400" noProof="1">
              <a:solidFill>
                <a:schemeClr val="accent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26048A1-DB7A-4FCC-BBF2-8053F378BB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5437" y="1965659"/>
            <a:ext cx="9001125" cy="4092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03583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09BD0-9B7E-442E-8133-D43C40E2A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online </a:t>
            </a:r>
            <a:endParaRPr lang="vi-VN" dirty="0"/>
          </a:p>
        </p:txBody>
      </p:sp>
      <p:pic>
        <p:nvPicPr>
          <p:cNvPr id="6" name="Online Media 5" title="Chương trình &quot;Thời sự trưa&quot; của HTV9 đưa tin về Trường Cao đẳng Lý Tự Trọng Tp.HCM">
            <a:hlinkClick r:id="" action="ppaction://media"/>
            <a:extLst>
              <a:ext uri="{FF2B5EF4-FFF2-40B4-BE49-F238E27FC236}">
                <a16:creationId xmlns:a16="http://schemas.microsoft.com/office/drawing/2014/main" id="{D05B0F49-DBE4-4D41-870D-D02899FA1BC3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228391" y="1731626"/>
            <a:ext cx="8118604" cy="4586709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DAE197-8811-48DF-AC81-7621995A5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Ngày </a:t>
            </a:r>
            <a:fld id="{3A0F263D-E60C-4F72-AA99-7E2F847E0D5E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CDF159-D8AD-49A5-9392-8E849BBF3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Trang </a:t>
            </a:r>
            <a:fld id="{4F07E73E-B500-428D-B904-08452FA5C320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2C1979-6E31-4435-91E6-A81D726C0FBC}"/>
              </a:ext>
            </a:extLst>
          </p:cNvPr>
          <p:cNvSpPr txBox="1"/>
          <p:nvPr/>
        </p:nvSpPr>
        <p:spPr>
          <a:xfrm>
            <a:off x="233265" y="2228671"/>
            <a:ext cx="276870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dirty="0" err="1">
                <a:solidFill>
                  <a:srgbClr val="0070C0"/>
                </a:solidFill>
              </a:rPr>
              <a:t>Chèn</a:t>
            </a:r>
            <a:r>
              <a:rPr lang="en-US" sz="2400" dirty="0">
                <a:solidFill>
                  <a:srgbClr val="0070C0"/>
                </a:solidFill>
              </a:rPr>
              <a:t> video bài giảng</a:t>
            </a:r>
          </a:p>
          <a:p>
            <a:pPr algn="l"/>
            <a:r>
              <a:rPr lang="en-US" sz="2400" dirty="0">
                <a:solidFill>
                  <a:srgbClr val="0070C0"/>
                </a:solidFill>
              </a:rPr>
              <a:t>và </a:t>
            </a:r>
            <a:r>
              <a:rPr lang="en-US" sz="2400" dirty="0" err="1">
                <a:solidFill>
                  <a:srgbClr val="0070C0"/>
                </a:solidFill>
              </a:rPr>
              <a:t>tài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liệu</a:t>
            </a:r>
            <a:r>
              <a:rPr lang="en-US" sz="2400" dirty="0">
                <a:solidFill>
                  <a:srgbClr val="0070C0"/>
                </a:solidFill>
              </a:rPr>
              <a:t> giảng </a:t>
            </a:r>
            <a:r>
              <a:rPr lang="en-US" sz="2400" dirty="0" err="1">
                <a:solidFill>
                  <a:srgbClr val="0070C0"/>
                </a:solidFill>
              </a:rPr>
              <a:t>dạy</a:t>
            </a:r>
            <a:endParaRPr lang="en-US" sz="2400" dirty="0">
              <a:solidFill>
                <a:srgbClr val="0070C0"/>
              </a:solidFill>
            </a:endParaRPr>
          </a:p>
          <a:p>
            <a:pPr algn="l"/>
            <a:r>
              <a:rPr lang="en-US" sz="2400" dirty="0">
                <a:solidFill>
                  <a:srgbClr val="0070C0"/>
                </a:solidFill>
              </a:rPr>
              <a:t>Online khác </a:t>
            </a:r>
            <a:endParaRPr lang="vi-VN" sz="2400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FB07A1-3ACA-4A63-8593-0F9454560FEA}"/>
              </a:ext>
            </a:extLst>
          </p:cNvPr>
          <p:cNvSpPr txBox="1"/>
          <p:nvPr/>
        </p:nvSpPr>
        <p:spPr>
          <a:xfrm>
            <a:off x="2852911" y="1108957"/>
            <a:ext cx="9412014" cy="548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69875" algn="just">
              <a:lnSpc>
                <a:spcPct val="115000"/>
              </a:lnSpc>
              <a:spcAft>
                <a:spcPts val="800"/>
              </a:spcAft>
            </a:pPr>
            <a:r>
              <a:rPr lang="en-US" sz="28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https://www.youtube.com/watch?v=K3Ct5EhWkuA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Arrow: Down 9">
            <a:extLst>
              <a:ext uri="{FF2B5EF4-FFF2-40B4-BE49-F238E27FC236}">
                <a16:creationId xmlns:a16="http://schemas.microsoft.com/office/drawing/2014/main" id="{360F11AE-23EC-4114-AFD0-0D3FE714B6F2}"/>
              </a:ext>
            </a:extLst>
          </p:cNvPr>
          <p:cNvSpPr/>
          <p:nvPr/>
        </p:nvSpPr>
        <p:spPr>
          <a:xfrm>
            <a:off x="1212125" y="1596065"/>
            <a:ext cx="810986" cy="5480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02648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09BD0-9B7E-442E-8133-D43C40E2A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online –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cụ</a:t>
            </a:r>
            <a:r>
              <a:rPr lang="en-US" dirty="0"/>
              <a:t> </a:t>
            </a:r>
            <a:r>
              <a:rPr lang="en-US" dirty="0" err="1"/>
              <a:t>dạy</a:t>
            </a:r>
            <a:r>
              <a:rPr lang="en-US" dirty="0"/>
              <a:t> học </a:t>
            </a:r>
            <a:endParaRPr lang="vi-VN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DAE197-8811-48DF-AC81-7621995A5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Ngày </a:t>
            </a:r>
            <a:fld id="{3A0F263D-E60C-4F72-AA99-7E2F847E0D5E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CDF159-D8AD-49A5-9392-8E849BBF3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Trang </a:t>
            </a:r>
            <a:fld id="{4F07E73E-B500-428D-B904-08452FA5C320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8844FE3-CD7C-4E24-AC1A-84F34D189D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0070C0"/>
                </a:solidFill>
              </a:rPr>
              <a:t>Tạo</a:t>
            </a:r>
            <a:r>
              <a:rPr lang="en-US" b="1" dirty="0">
                <a:solidFill>
                  <a:srgbClr val="0070C0"/>
                </a:solidFill>
              </a:rPr>
              <a:t> và </a:t>
            </a:r>
            <a:r>
              <a:rPr lang="en-US" b="1" dirty="0" err="1">
                <a:solidFill>
                  <a:srgbClr val="0070C0"/>
                </a:solidFill>
              </a:rPr>
              <a:t>quản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lí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lớp</a:t>
            </a:r>
            <a:r>
              <a:rPr lang="en-US" b="1" dirty="0">
                <a:solidFill>
                  <a:srgbClr val="0070C0"/>
                </a:solidFill>
              </a:rPr>
              <a:t> học online </a:t>
            </a:r>
            <a:r>
              <a:rPr lang="en-US" b="1" dirty="0" err="1">
                <a:solidFill>
                  <a:srgbClr val="0070C0"/>
                </a:solidFill>
              </a:rPr>
              <a:t>với</a:t>
            </a:r>
            <a:r>
              <a:rPr lang="en-US" b="1" dirty="0">
                <a:solidFill>
                  <a:srgbClr val="0070C0"/>
                </a:solidFill>
              </a:rPr>
              <a:t> Google Classroom: </a:t>
            </a:r>
            <a:r>
              <a:rPr lang="en-US" dirty="0">
                <a:solidFill>
                  <a:srgbClr val="0070C0"/>
                </a:solidFill>
              </a:rPr>
              <a:t>https://classroom.google.com</a:t>
            </a:r>
            <a:endParaRPr lang="vi-VN" dirty="0"/>
          </a:p>
        </p:txBody>
      </p:sp>
      <p:pic>
        <p:nvPicPr>
          <p:cNvPr id="11" name="Online Media 10" title="Hướng dẫn sử dụng Google Classroom - Dành cho GV">
            <a:hlinkClick r:id="" action="ppaction://media"/>
            <a:extLst>
              <a:ext uri="{FF2B5EF4-FFF2-40B4-BE49-F238E27FC236}">
                <a16:creationId xmlns:a16="http://schemas.microsoft.com/office/drawing/2014/main" id="{D9335F15-5C27-4929-9DDF-DCB577CD4CB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724539" y="2133857"/>
            <a:ext cx="7483151" cy="4227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979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09BD0-9B7E-442E-8133-D43C40E2A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online –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cụ</a:t>
            </a:r>
            <a:r>
              <a:rPr lang="en-US" dirty="0"/>
              <a:t> </a:t>
            </a:r>
            <a:r>
              <a:rPr lang="en-US" dirty="0" err="1"/>
              <a:t>dạy</a:t>
            </a:r>
            <a:r>
              <a:rPr lang="en-US" dirty="0"/>
              <a:t> học </a:t>
            </a:r>
            <a:endParaRPr lang="vi-VN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DAE197-8811-48DF-AC81-7621995A5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Ngày </a:t>
            </a:r>
            <a:fld id="{3A0F263D-E60C-4F72-AA99-7E2F847E0D5E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CDF159-D8AD-49A5-9392-8E849BBF3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Trang </a:t>
            </a:r>
            <a:fld id="{4F07E73E-B500-428D-B904-08452FA5C320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13612BB-06E3-45CC-8C05-F33E67EED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9699" y="1219200"/>
            <a:ext cx="10654783" cy="5053307"/>
          </a:xfrm>
        </p:spPr>
        <p:txBody>
          <a:bodyPr/>
          <a:lstStyle/>
          <a:p>
            <a:r>
              <a:rPr lang="en-US" b="1" dirty="0" err="1">
                <a:solidFill>
                  <a:srgbClr val="0070C0"/>
                </a:solidFill>
              </a:rPr>
              <a:t>Khảo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sát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nhanh</a:t>
            </a:r>
            <a:r>
              <a:rPr lang="en-US" b="1" dirty="0">
                <a:solidFill>
                  <a:srgbClr val="0070C0"/>
                </a:solidFill>
              </a:rPr>
              <a:t>: </a:t>
            </a:r>
            <a:r>
              <a:rPr lang="en-US" dirty="0">
                <a:solidFill>
                  <a:srgbClr val="0070C0"/>
                </a:solidFill>
              </a:rPr>
              <a:t>https://www.mentimeter.com</a:t>
            </a:r>
          </a:p>
        </p:txBody>
      </p:sp>
      <p:pic>
        <p:nvPicPr>
          <p:cNvPr id="3" name="Online Media 2" title="5 Ý TƯỞNG DẠY HỌC VỚI MENTIMETER">
            <a:hlinkClick r:id="" action="ppaction://media"/>
            <a:extLst>
              <a:ext uri="{FF2B5EF4-FFF2-40B4-BE49-F238E27FC236}">
                <a16:creationId xmlns:a16="http://schemas.microsoft.com/office/drawing/2014/main" id="{06677329-27E9-46B0-9FC7-1E64B7D745C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86593" y="1794892"/>
            <a:ext cx="7900210" cy="446361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EE1EB19-F456-4E1F-A5C6-2163DB2727E5}"/>
              </a:ext>
            </a:extLst>
          </p:cNvPr>
          <p:cNvSpPr txBox="1"/>
          <p:nvPr/>
        </p:nvSpPr>
        <p:spPr>
          <a:xfrm flipH="1">
            <a:off x="9044762" y="1800409"/>
            <a:ext cx="2842438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2400" dirty="0"/>
              <a:t>Demo</a:t>
            </a:r>
            <a:endParaRPr lang="vi-VN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6C45AA-3D8C-46A9-B42E-34FD4D98DF90}"/>
              </a:ext>
            </a:extLst>
          </p:cNvPr>
          <p:cNvSpPr txBox="1"/>
          <p:nvPr/>
        </p:nvSpPr>
        <p:spPr>
          <a:xfrm>
            <a:off x="9044762" y="2262074"/>
            <a:ext cx="28424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/>
              <a:t>Thầy cô vào </a:t>
            </a:r>
            <a:r>
              <a:rPr lang="en-US" sz="2400" dirty="0" err="1"/>
              <a:t>trang</a:t>
            </a:r>
            <a:r>
              <a:rPr lang="en-US" sz="2400" dirty="0"/>
              <a:t> </a:t>
            </a:r>
            <a:r>
              <a:rPr lang="en-US" sz="2400" dirty="0">
                <a:solidFill>
                  <a:srgbClr val="0070C0"/>
                </a:solidFill>
              </a:rPr>
              <a:t>menti.com</a:t>
            </a:r>
          </a:p>
          <a:p>
            <a:pPr algn="l"/>
            <a:r>
              <a:rPr lang="en-US" sz="2400" dirty="0"/>
              <a:t>Nhập </a:t>
            </a:r>
            <a:r>
              <a:rPr lang="en-US" sz="2400" dirty="0" err="1"/>
              <a:t>mã</a:t>
            </a:r>
            <a:r>
              <a:rPr lang="en-US" sz="2400" dirty="0"/>
              <a:t>: 8606 5122</a:t>
            </a:r>
            <a:endParaRPr lang="vi-VN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191994F-AC32-4FB1-9B86-A1931396F9DB}"/>
              </a:ext>
            </a:extLst>
          </p:cNvPr>
          <p:cNvSpPr txBox="1"/>
          <p:nvPr/>
        </p:nvSpPr>
        <p:spPr>
          <a:xfrm flipH="1">
            <a:off x="9044762" y="3515020"/>
            <a:ext cx="2842438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2400" dirty="0" err="1"/>
              <a:t>Kết</a:t>
            </a:r>
            <a:r>
              <a:rPr lang="en-US" sz="2400" dirty="0"/>
              <a:t> </a:t>
            </a:r>
            <a:r>
              <a:rPr lang="en-US" sz="2400" dirty="0" err="1"/>
              <a:t>quả</a:t>
            </a:r>
            <a:r>
              <a:rPr lang="en-US" sz="2400" dirty="0"/>
              <a:t> vote</a:t>
            </a:r>
            <a:endParaRPr lang="vi-VN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DE9245E-BA0A-4359-B68E-95CF24ECAB13}"/>
              </a:ext>
            </a:extLst>
          </p:cNvPr>
          <p:cNvSpPr txBox="1"/>
          <p:nvPr/>
        </p:nvSpPr>
        <p:spPr>
          <a:xfrm>
            <a:off x="8942370" y="4086664"/>
            <a:ext cx="304722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vi-VN" dirty="0">
                <a:hlinkClick r:id="rId4"/>
              </a:rPr>
              <a:t>https://www.mentimeter.com/s/ef8efd763b6d78f12fe841cd059e5897/b5bcdd0fa5cc</a:t>
            </a:r>
            <a:endParaRPr lang="en-US" dirty="0"/>
          </a:p>
          <a:p>
            <a:endParaRPr lang="vi-VN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C702E22-9DCC-4071-9CCB-54DE4294F987}"/>
              </a:ext>
            </a:extLst>
          </p:cNvPr>
          <p:cNvSpPr txBox="1"/>
          <p:nvPr/>
        </p:nvSpPr>
        <p:spPr>
          <a:xfrm>
            <a:off x="8929153" y="4983203"/>
            <a:ext cx="23554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dirty="0" err="1">
                <a:solidFill>
                  <a:srgbClr val="FF0000"/>
                </a:solidFill>
              </a:rPr>
              <a:t>Cập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nhật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liên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tục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endParaRPr lang="vi-VN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378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09BD0-9B7E-442E-8133-D43C40E2A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online –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cụ</a:t>
            </a:r>
            <a:r>
              <a:rPr lang="en-US" dirty="0"/>
              <a:t> </a:t>
            </a:r>
            <a:r>
              <a:rPr lang="en-US" dirty="0" err="1"/>
              <a:t>dạy</a:t>
            </a:r>
            <a:r>
              <a:rPr lang="en-US" dirty="0"/>
              <a:t> học </a:t>
            </a:r>
            <a:endParaRPr lang="vi-VN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DAE197-8811-48DF-AC81-7621995A5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Ngày </a:t>
            </a:r>
            <a:fld id="{3A0F263D-E60C-4F72-AA99-7E2F847E0D5E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CDF159-D8AD-49A5-9392-8E849BBF3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Trang </a:t>
            </a:r>
            <a:fld id="{4F07E73E-B500-428D-B904-08452FA5C320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13612BB-06E3-45CC-8C05-F33E67EED4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0070C0"/>
                </a:solidFill>
              </a:rPr>
              <a:t>Quay </a:t>
            </a:r>
            <a:r>
              <a:rPr lang="en-US" b="1" dirty="0" err="1">
                <a:solidFill>
                  <a:srgbClr val="0070C0"/>
                </a:solidFill>
              </a:rPr>
              <a:t>số</a:t>
            </a:r>
            <a:r>
              <a:rPr lang="en-US" dirty="0">
                <a:solidFill>
                  <a:srgbClr val="0070C0"/>
                </a:solidFill>
              </a:rPr>
              <a:t>: </a:t>
            </a:r>
            <a:r>
              <a:rPr lang="vi-VN" dirty="0"/>
              <a:t>https://wheelofnames.com</a:t>
            </a:r>
          </a:p>
        </p:txBody>
      </p:sp>
      <p:pic>
        <p:nvPicPr>
          <p:cNvPr id="12" name="Online Media 11" title="Tạo vòng quay kỳ diệu bằng ứng dụng online &quot;Wheel of name&quot; cực dễ | Trường học thân thiện">
            <a:hlinkClick r:id="" action="ppaction://media"/>
            <a:extLst>
              <a:ext uri="{FF2B5EF4-FFF2-40B4-BE49-F238E27FC236}">
                <a16:creationId xmlns:a16="http://schemas.microsoft.com/office/drawing/2014/main" id="{8B22AC59-56D4-4AFD-BAE5-B7A23B9538D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539059" y="1881026"/>
            <a:ext cx="7622591" cy="4306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191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09BD0-9B7E-442E-8133-D43C40E2A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online –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cụ</a:t>
            </a:r>
            <a:r>
              <a:rPr lang="en-US" dirty="0"/>
              <a:t> </a:t>
            </a:r>
            <a:r>
              <a:rPr lang="en-US" dirty="0" err="1"/>
              <a:t>dạy</a:t>
            </a:r>
            <a:r>
              <a:rPr lang="en-US" dirty="0"/>
              <a:t> học </a:t>
            </a:r>
            <a:endParaRPr lang="vi-VN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DAE197-8811-48DF-AC81-7621995A5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Ngày </a:t>
            </a:r>
            <a:fld id="{3A0F263D-E60C-4F72-AA99-7E2F847E0D5E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CDF159-D8AD-49A5-9392-8E849BBF3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Trang </a:t>
            </a:r>
            <a:fld id="{4F07E73E-B500-428D-B904-08452FA5C320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13612BB-06E3-45CC-8C05-F33E67EED4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0070C0"/>
                </a:solidFill>
              </a:rPr>
              <a:t>Trò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chơi</a:t>
            </a:r>
            <a:r>
              <a:rPr lang="en-US" b="1" dirty="0">
                <a:solidFill>
                  <a:srgbClr val="0070C0"/>
                </a:solidFill>
              </a:rPr>
              <a:t> học tập</a:t>
            </a:r>
            <a:r>
              <a:rPr lang="en-US" dirty="0">
                <a:solidFill>
                  <a:srgbClr val="0070C0"/>
                </a:solidFill>
              </a:rPr>
              <a:t>: https://kahoot.it</a:t>
            </a:r>
            <a:endParaRPr lang="vi-VN" dirty="0"/>
          </a:p>
        </p:txBody>
      </p:sp>
      <p:pic>
        <p:nvPicPr>
          <p:cNvPr id="3" name="Online Media 2" title="Hướng dẫn đầy đủ về Kahoot - Ứng dụng tạo trò chơi học tập">
            <a:hlinkClick r:id="" action="ppaction://media"/>
            <a:extLst>
              <a:ext uri="{FF2B5EF4-FFF2-40B4-BE49-F238E27FC236}">
                <a16:creationId xmlns:a16="http://schemas.microsoft.com/office/drawing/2014/main" id="{30C0D3BB-AE16-4BED-8430-FBA7AAFD0F5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713654" y="1907460"/>
            <a:ext cx="7725747" cy="436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790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09BD0-9B7E-442E-8133-D43C40E2A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online –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cụ</a:t>
            </a:r>
            <a:r>
              <a:rPr lang="en-US" dirty="0"/>
              <a:t> </a:t>
            </a:r>
            <a:r>
              <a:rPr lang="en-US" dirty="0" err="1"/>
              <a:t>dạy</a:t>
            </a:r>
            <a:r>
              <a:rPr lang="en-US" dirty="0"/>
              <a:t> học </a:t>
            </a:r>
            <a:endParaRPr lang="vi-VN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DAE197-8811-48DF-AC81-7621995A5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Ngày </a:t>
            </a:r>
            <a:fld id="{3A0F263D-E60C-4F72-AA99-7E2F847E0D5E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CDF159-D8AD-49A5-9392-8E849BBF3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Trang </a:t>
            </a:r>
            <a:fld id="{4F07E73E-B500-428D-B904-08452FA5C320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13612BB-06E3-45CC-8C05-F33E67EED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9699" y="1219200"/>
            <a:ext cx="10654783" cy="5053307"/>
          </a:xfrm>
        </p:spPr>
        <p:txBody>
          <a:bodyPr/>
          <a:lstStyle/>
          <a:p>
            <a:r>
              <a:rPr lang="en-US" b="1" dirty="0" err="1">
                <a:solidFill>
                  <a:srgbClr val="0070C0"/>
                </a:solidFill>
              </a:rPr>
              <a:t>Trắc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nghiệm</a:t>
            </a:r>
            <a:r>
              <a:rPr lang="en-US" b="1" dirty="0">
                <a:solidFill>
                  <a:srgbClr val="0070C0"/>
                </a:solidFill>
              </a:rPr>
              <a:t> online </a:t>
            </a:r>
            <a:r>
              <a:rPr lang="en-US" b="1" dirty="0" err="1">
                <a:solidFill>
                  <a:srgbClr val="0070C0"/>
                </a:solidFill>
              </a:rPr>
              <a:t>với</a:t>
            </a:r>
            <a:r>
              <a:rPr lang="en-US" b="1" dirty="0">
                <a:solidFill>
                  <a:srgbClr val="0070C0"/>
                </a:solidFill>
              </a:rPr>
              <a:t> Google form: </a:t>
            </a:r>
            <a:r>
              <a:rPr lang="en-US" dirty="0">
                <a:solidFill>
                  <a:srgbClr val="0070C0"/>
                </a:solidFill>
              </a:rPr>
              <a:t>https://docs.google.com/forms</a:t>
            </a:r>
          </a:p>
        </p:txBody>
      </p:sp>
      <p:pic>
        <p:nvPicPr>
          <p:cNvPr id="6" name="Online Media 5" title="Tạo bài tập trắc nghiệm Online chấm và công bố điểm ngay cho học sinh">
            <a:hlinkClick r:id="" action="ppaction://media"/>
            <a:extLst>
              <a:ext uri="{FF2B5EF4-FFF2-40B4-BE49-F238E27FC236}">
                <a16:creationId xmlns:a16="http://schemas.microsoft.com/office/drawing/2014/main" id="{0202EBA9-30F2-4C9D-A6E6-DDF6D5454E2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325396" y="1797050"/>
            <a:ext cx="7787434" cy="439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226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09BD0-9B7E-442E-8133-D43C40E2A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online –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cụ</a:t>
            </a:r>
            <a:r>
              <a:rPr lang="en-US" dirty="0"/>
              <a:t> </a:t>
            </a:r>
            <a:r>
              <a:rPr lang="en-US" dirty="0" err="1"/>
              <a:t>dạy</a:t>
            </a:r>
            <a:r>
              <a:rPr lang="en-US" dirty="0"/>
              <a:t> học </a:t>
            </a:r>
            <a:endParaRPr lang="vi-VN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DAE197-8811-48DF-AC81-7621995A5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Ngày </a:t>
            </a:r>
            <a:fld id="{3A0F263D-E60C-4F72-AA99-7E2F847E0D5E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CDF159-D8AD-49A5-9392-8E849BBF3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Trang </a:t>
            </a:r>
            <a:fld id="{4F07E73E-B500-428D-B904-08452FA5C320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13612BB-06E3-45CC-8C05-F33E67EED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9699" y="1219200"/>
            <a:ext cx="10654783" cy="5053307"/>
          </a:xfrm>
        </p:spPr>
        <p:txBody>
          <a:bodyPr/>
          <a:lstStyle/>
          <a:p>
            <a:r>
              <a:rPr lang="en-US" b="1" dirty="0" err="1">
                <a:solidFill>
                  <a:srgbClr val="0070C0"/>
                </a:solidFill>
              </a:rPr>
              <a:t>Bảng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trắng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khi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dạy</a:t>
            </a:r>
            <a:r>
              <a:rPr lang="en-US" b="1" dirty="0">
                <a:solidFill>
                  <a:srgbClr val="0070C0"/>
                </a:solidFill>
              </a:rPr>
              <a:t> online: </a:t>
            </a:r>
            <a:r>
              <a:rPr lang="en-US" dirty="0">
                <a:solidFill>
                  <a:srgbClr val="0070C0"/>
                </a:solidFill>
              </a:rPr>
              <a:t>Microsoft Whiteboard</a:t>
            </a:r>
          </a:p>
        </p:txBody>
      </p:sp>
      <p:pic>
        <p:nvPicPr>
          <p:cNvPr id="3" name="Online Media 2" title="Phần mềm viết bảng trắng hay nhất cần biết khi dạy học Online">
            <a:hlinkClick r:id="" action="ppaction://media"/>
            <a:extLst>
              <a:ext uri="{FF2B5EF4-FFF2-40B4-BE49-F238E27FC236}">
                <a16:creationId xmlns:a16="http://schemas.microsoft.com/office/drawing/2014/main" id="{BFE0FFAA-95EB-4253-BC60-E8375E3D845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476759" y="1838955"/>
            <a:ext cx="7962642" cy="4498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064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09BD0-9B7E-442E-8133-D43C40E2A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online –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cụ</a:t>
            </a:r>
            <a:r>
              <a:rPr lang="en-US" dirty="0"/>
              <a:t> </a:t>
            </a:r>
            <a:r>
              <a:rPr lang="en-US" dirty="0" err="1"/>
              <a:t>dạy</a:t>
            </a:r>
            <a:r>
              <a:rPr lang="en-US" dirty="0"/>
              <a:t> học </a:t>
            </a:r>
            <a:endParaRPr lang="vi-VN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DAE197-8811-48DF-AC81-7621995A5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Ngày </a:t>
            </a:r>
            <a:fld id="{3A0F263D-E60C-4F72-AA99-7E2F847E0D5E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CDF159-D8AD-49A5-9392-8E849BBF3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Trang </a:t>
            </a:r>
            <a:fld id="{4F07E73E-B500-428D-B904-08452FA5C320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13612BB-06E3-45CC-8C05-F33E67EED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9700" y="1205266"/>
            <a:ext cx="10654782" cy="5067242"/>
          </a:xfrm>
        </p:spPr>
        <p:txBody>
          <a:bodyPr/>
          <a:lstStyle/>
          <a:p>
            <a:r>
              <a:rPr lang="en-US" b="1" dirty="0">
                <a:solidFill>
                  <a:srgbClr val="0070C0"/>
                </a:solidFill>
              </a:rPr>
              <a:t>Chia </a:t>
            </a:r>
            <a:r>
              <a:rPr lang="en-US" b="1" dirty="0" err="1">
                <a:solidFill>
                  <a:srgbClr val="0070C0"/>
                </a:solidFill>
              </a:rPr>
              <a:t>sẻ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mọi</a:t>
            </a:r>
            <a:r>
              <a:rPr lang="en-US" b="1" dirty="0">
                <a:solidFill>
                  <a:srgbClr val="0070C0"/>
                </a:solidFill>
              </a:rPr>
              <a:t> thứ </a:t>
            </a:r>
            <a:r>
              <a:rPr lang="en-US" b="1" dirty="0" err="1">
                <a:solidFill>
                  <a:srgbClr val="0070C0"/>
                </a:solidFill>
              </a:rPr>
              <a:t>với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padlet</a:t>
            </a:r>
            <a:r>
              <a:rPr lang="en-US" b="1" dirty="0">
                <a:solidFill>
                  <a:srgbClr val="0070C0"/>
                </a:solidFill>
              </a:rPr>
              <a:t>: </a:t>
            </a:r>
            <a:r>
              <a:rPr lang="en-US" dirty="0">
                <a:solidFill>
                  <a:srgbClr val="0070C0"/>
                </a:solidFill>
              </a:rPr>
              <a:t>https://padlet.com</a:t>
            </a:r>
          </a:p>
        </p:txBody>
      </p:sp>
      <p:pic>
        <p:nvPicPr>
          <p:cNvPr id="6" name="Online Media 5" title="Hướng dẫn đầy đủ cách sử dụng Padlet">
            <a:hlinkClick r:id="" action="ppaction://media"/>
            <a:extLst>
              <a:ext uri="{FF2B5EF4-FFF2-40B4-BE49-F238E27FC236}">
                <a16:creationId xmlns:a16="http://schemas.microsoft.com/office/drawing/2014/main" id="{629ABF9B-54F7-4692-901C-27DB19D511B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098704" y="1851605"/>
            <a:ext cx="7994592" cy="4516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355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09BD0-9B7E-442E-8133-D43C40E2A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online –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cụ</a:t>
            </a:r>
            <a:r>
              <a:rPr lang="en-US" dirty="0"/>
              <a:t> </a:t>
            </a:r>
            <a:r>
              <a:rPr lang="en-US" dirty="0" err="1"/>
              <a:t>dạy</a:t>
            </a:r>
            <a:r>
              <a:rPr lang="en-US" dirty="0"/>
              <a:t> học </a:t>
            </a:r>
            <a:endParaRPr lang="vi-VN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DAE197-8811-48DF-AC81-7621995A5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Ngày </a:t>
            </a:r>
            <a:fld id="{3A0F263D-E60C-4F72-AA99-7E2F847E0D5E}" type="datetime1">
              <a:rPr lang="en-US" smtClean="0"/>
              <a:t>07/08/2024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CDF159-D8AD-49A5-9392-8E849BBF3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Trang </a:t>
            </a:r>
            <a:fld id="{4F07E73E-B500-428D-B904-08452FA5C320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13612BB-06E3-45CC-8C05-F33E67EED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9699" y="1219200"/>
            <a:ext cx="10654783" cy="5053307"/>
          </a:xfrm>
        </p:spPr>
        <p:txBody>
          <a:bodyPr/>
          <a:lstStyle/>
          <a:p>
            <a:r>
              <a:rPr lang="en-US" b="1" dirty="0">
                <a:solidFill>
                  <a:srgbClr val="0070C0"/>
                </a:solidFill>
              </a:rPr>
              <a:t>Video bài giảng </a:t>
            </a:r>
            <a:r>
              <a:rPr lang="en-US" b="1" dirty="0" err="1">
                <a:solidFill>
                  <a:srgbClr val="0070C0"/>
                </a:solidFill>
              </a:rPr>
              <a:t>với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câu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hỏi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tương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tác</a:t>
            </a:r>
            <a:r>
              <a:rPr lang="en-US" b="1" dirty="0">
                <a:solidFill>
                  <a:srgbClr val="0070C0"/>
                </a:solidFill>
              </a:rPr>
              <a:t>: </a:t>
            </a:r>
            <a:r>
              <a:rPr lang="en-US" dirty="0">
                <a:solidFill>
                  <a:srgbClr val="0070C0"/>
                </a:solidFill>
              </a:rPr>
              <a:t>https://edpuzzle.com</a:t>
            </a:r>
          </a:p>
        </p:txBody>
      </p:sp>
      <p:pic>
        <p:nvPicPr>
          <p:cNvPr id="3" name="Online Media 2" title="DẠY HỌC ONLINE VỚI EDPUZZLE - CHI TIẾT, ĐẦY ĐỦ">
            <a:hlinkClick r:id="" action="ppaction://media"/>
            <a:extLst>
              <a:ext uri="{FF2B5EF4-FFF2-40B4-BE49-F238E27FC236}">
                <a16:creationId xmlns:a16="http://schemas.microsoft.com/office/drawing/2014/main" id="{CFF5064B-53A0-4D4E-BE8A-32A5D6C98EC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670629" y="1909017"/>
            <a:ext cx="7602375" cy="4295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352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>
            <a:extLst>
              <a:ext uri="{FF2B5EF4-FFF2-40B4-BE49-F238E27FC236}">
                <a16:creationId xmlns:a16="http://schemas.microsoft.com/office/drawing/2014/main" id="{F6B63E37-AAC8-456B-B7B7-50C7C13B7C40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 rot="10800000">
            <a:off x="-1" y="5421886"/>
            <a:ext cx="7303641" cy="142658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21653F3-C27A-4360-963E-971FE58685C1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4888359" y="8331"/>
            <a:ext cx="7303641" cy="1426588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922068F-D1FA-49BA-8035-371ED7FDFB68}"/>
              </a:ext>
            </a:extLst>
          </p:cNvPr>
          <p:cNvSpPr/>
          <p:nvPr/>
        </p:nvSpPr>
        <p:spPr>
          <a:xfrm>
            <a:off x="183502" y="177282"/>
            <a:ext cx="11824996" cy="6533873"/>
          </a:xfrm>
          <a:prstGeom prst="roundRect">
            <a:avLst>
              <a:gd name="adj" fmla="val 8956"/>
            </a:avLst>
          </a:prstGeom>
          <a:noFill/>
          <a:ln w="381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326AE56-1113-4235-A874-C225489A4B96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>
          <a:xfrm>
            <a:off x="0" y="9526"/>
            <a:ext cx="5999584" cy="14275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A3EA444-CDB1-45F2-BF91-63C735FE821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rcRect l="2143" t="7273" r="2532" b="10571"/>
          <a:stretch/>
        </p:blipFill>
        <p:spPr>
          <a:xfrm>
            <a:off x="478766" y="146845"/>
            <a:ext cx="3741713" cy="1036547"/>
          </a:xfrm>
          <a:prstGeom prst="rect">
            <a:avLst/>
          </a:prstGeom>
        </p:spPr>
      </p:pic>
      <p:sp>
        <p:nvSpPr>
          <p:cNvPr id="20" name="Title 4">
            <a:extLst>
              <a:ext uri="{FF2B5EF4-FFF2-40B4-BE49-F238E27FC236}">
                <a16:creationId xmlns:a16="http://schemas.microsoft.com/office/drawing/2014/main" id="{DE37B7D4-C764-4141-B7DE-561347FFEA72}"/>
              </a:ext>
            </a:extLst>
          </p:cNvPr>
          <p:cNvSpPr txBox="1">
            <a:spLocks/>
          </p:cNvSpPr>
          <p:nvPr/>
        </p:nvSpPr>
        <p:spPr bwMode="auto">
          <a:xfrm>
            <a:off x="1544005" y="2171219"/>
            <a:ext cx="9278161" cy="229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US" b="1" kern="0" dirty="0">
                <a:solidFill>
                  <a:schemeClr val="accent1"/>
                </a:solidFill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TRÂN TRỌNG CẢM </a:t>
            </a:r>
            <a:r>
              <a:rPr lang="en-US" b="1" kern="0" dirty="0" smtClean="0">
                <a:solidFill>
                  <a:schemeClr val="accent1"/>
                </a:solidFill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ƠN!</a:t>
            </a:r>
            <a:endParaRPr lang="en-US" b="1" kern="0" dirty="0">
              <a:solidFill>
                <a:schemeClr val="accent1"/>
              </a:solidFill>
              <a:latin typeface="Arial" panose="020B0604020202020204" pitchFamily="34" charset="0"/>
              <a:ea typeface="Roboto Conden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18FCF55-9630-47A3-8266-9CAAEE781C20}"/>
              </a:ext>
            </a:extLst>
          </p:cNvPr>
          <p:cNvSpPr txBox="1"/>
          <p:nvPr/>
        </p:nvSpPr>
        <p:spPr>
          <a:xfrm>
            <a:off x="6183086" y="463969"/>
            <a:ext cx="5301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KHOA LÝ LUẬN CHÍNH TRỊ </a:t>
            </a:r>
          </a:p>
        </p:txBody>
      </p:sp>
      <p:sp>
        <p:nvSpPr>
          <p:cNvPr id="47" name="Date Placeholder 46">
            <a:extLst>
              <a:ext uri="{FF2B5EF4-FFF2-40B4-BE49-F238E27FC236}">
                <a16:creationId xmlns:a16="http://schemas.microsoft.com/office/drawing/2014/main" id="{E2AFB36E-D7EE-4DAC-A877-0AEE5FA24F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2513" y="5634186"/>
            <a:ext cx="4248639" cy="813623"/>
          </a:xfrm>
        </p:spPr>
        <p:txBody>
          <a:bodyPr/>
          <a:lstStyle/>
          <a:p>
            <a:r>
              <a:rPr lang="vi-VN" sz="2400" b="0" i="1" noProof="1">
                <a:solidFill>
                  <a:schemeClr val="accent5"/>
                </a:solidFill>
              </a:rPr>
              <a:t>Thành Phố Hồ Chí Minh</a:t>
            </a:r>
          </a:p>
          <a:p>
            <a:r>
              <a:rPr lang="vi-VN" sz="2400" b="0" i="1" noProof="1">
                <a:solidFill>
                  <a:schemeClr val="accent5"/>
                </a:solidFill>
              </a:rPr>
              <a:t>Ngày </a:t>
            </a:r>
            <a:fld id="{96702EF4-ABDB-4B3A-AC21-BAFB5762B7F3}" type="datetime1">
              <a:rPr lang="vi-VN" sz="2400" b="0" i="1" noProof="1" dirty="0" smtClean="0">
                <a:solidFill>
                  <a:schemeClr val="accent5"/>
                </a:solidFill>
              </a:rPr>
              <a:t>08/07/2024</a:t>
            </a:fld>
            <a:endParaRPr lang="vi-VN" sz="2400" b="0" i="1" noProof="1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33855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UIDATA" val="&lt;database version=&quot;11.0&quot;&gt;&lt;object type=&quot;1&quot; unique_id=&quot;10001&quot;&gt;&lt;object type=&quot;2&quot; unique_id=&quot;10002&quot;&gt;&lt;object type=&quot;3&quot; unique_id=&quot;10003&quot;&gt;&lt;property id=&quot;20148&quot; value=&quot;5&quot;/&gt;&lt;property id=&quot;20300&quot; value=&quot;Slide 1&quot;/&gt;&lt;property id=&quot;20307&quot; value=&quot;342&quot;/&gt;&lt;/object&gt;&lt;object type=&quot;3&quot; unique_id=&quot;10004&quot;&gt;&lt;property id=&quot;20148&quot; value=&quot;5&quot;/&gt;&lt;property id=&quot;20300&quot; value=&quot;Slide 2 - &amp;quot;Các mô hình tương tác online  &amp;quot;&quot;/&gt;&lt;property id=&quot;20307&quot; value=&quot;333&quot;/&gt;&lt;/object&gt;&lt;object type=&quot;3&quot; unique_id=&quot;10005&quot;&gt;&lt;property id=&quot;20148&quot; value=&quot;5&quot;/&gt;&lt;property id=&quot;20300&quot; value=&quot;Slide 3 - &amp;quot;Khai thác các nội dung có sẵn trong thiết kế bài giảng &amp;quot;&quot;/&gt;&lt;property id=&quot;20307&quot; value=&quot;329&quot;/&gt;&lt;/object&gt;&lt;object type=&quot;3&quot; unique_id=&quot;10006&quot;&gt;&lt;property id=&quot;20148&quot; value=&quot;5&quot;/&gt;&lt;property id=&quot;20300&quot; value=&quot;Slide 4 - &amp;quot;Khái quát nội dung&amp;quot;&quot;/&gt;&lt;property id=&quot;20307&quot; value=&quot;326&quot;/&gt;&lt;/object&gt;&lt;object type=&quot;3&quot; unique_id=&quot;10007&quot;&gt;&lt;property id=&quot;20148&quot; value=&quot;5&quot;/&gt;&lt;property id=&quot;20300&quot; value=&quot;Slide 5 - &amp;quot;Triển khai nội dung bài học &amp;quot;&quot;/&gt;&lt;property id=&quot;20307&quot; value=&quot;316&quot;/&gt;&lt;/object&gt;&lt;object type=&quot;3&quot; unique_id=&quot;10008&quot;&gt;&lt;property id=&quot;20148&quot; value=&quot;5&quot;/&gt;&lt;property id=&quot;20300&quot; value=&quot;Slide 6 - &amp;quot;Câu hỏi tương tác&amp;quot;&quot;/&gt;&lt;property id=&quot;20307&quot; value=&quot;285&quot;/&gt;&lt;/object&gt;&lt;object type=&quot;3&quot; unique_id=&quot;10009&quot;&gt;&lt;property id=&quot;20148&quot; value=&quot;5&quot;/&gt;&lt;property id=&quot;20300&quot; value=&quot;Slide 7 - &amp;quot;Câu hỏi tương tác&amp;quot;&quot;/&gt;&lt;property id=&quot;20307&quot; value=&quot;286&quot;/&gt;&lt;/object&gt;&lt;object type=&quot;3&quot; unique_id=&quot;10010&quot;&gt;&lt;property id=&quot;20148&quot; value=&quot;5&quot;/&gt;&lt;property id=&quot;20300&quot; value=&quot;Slide 8 - &amp;quot;Tự tạo các mẫu slide bài giảng riêng&amp;quot;&quot;/&gt;&lt;property id=&quot;20307&quot; value=&quot;328&quot;/&gt;&lt;/object&gt;&lt;object type=&quot;3&quot; unique_id=&quot;10011&quot;&gt;&lt;property id=&quot;20148&quot; value=&quot;5&quot;/&gt;&lt;property id=&quot;20300&quot; value=&quot;Slide 9 - &amp;quot;Tự tạo các mẫu slide bài giảng riêng&amp;quot;&quot;/&gt;&lt;property id=&quot;20307&quot; value=&quot;330&quot;/&gt;&lt;/object&gt;&lt;object type=&quot;3&quot; unique_id=&quot;10012&quot;&gt;&lt;property id=&quot;20148&quot; value=&quot;5&quot;/&gt;&lt;property id=&quot;20300&quot; value=&quot;Slide 10 - &amp;quot;Sử dụng nguồn lực online &amp;quot;&quot;/&gt;&lt;property id=&quot;20307&quot; value=&quot;331&quot;/&gt;&lt;/object&gt;&lt;object type=&quot;3&quot; unique_id=&quot;10013&quot;&gt;&lt;property id=&quot;20148&quot; value=&quot;5&quot;/&gt;&lt;property id=&quot;20300&quot; value=&quot;Slide 11 - &amp;quot;Sử dụng nguồn lực online – Các công cụ dạy học &amp;quot;&quot;/&gt;&lt;property id=&quot;20307&quot; value=&quot;339&quot;/&gt;&lt;/object&gt;&lt;object type=&quot;3&quot; unique_id=&quot;10014&quot;&gt;&lt;property id=&quot;20148&quot; value=&quot;5&quot;/&gt;&lt;property id=&quot;20300&quot; value=&quot;Slide 12 - &amp;quot;Sử dụng nguồn lực online – Các công cụ dạy học &amp;quot;&quot;/&gt;&lt;property id=&quot;20307&quot; value=&quot;338&quot;/&gt;&lt;/object&gt;&lt;object type=&quot;3&quot; unique_id=&quot;10015&quot;&gt;&lt;property id=&quot;20148&quot; value=&quot;5&quot;/&gt;&lt;property id=&quot;20300&quot; value=&quot;Slide 13 - &amp;quot;Sử dụng nguồn lực online – Các công cụ dạy học &amp;quot;&quot;/&gt;&lt;property id=&quot;20307&quot; value=&quot;332&quot;/&gt;&lt;/object&gt;&lt;object type=&quot;3&quot; unique_id=&quot;10016&quot;&gt;&lt;property id=&quot;20148&quot; value=&quot;5&quot;/&gt;&lt;property id=&quot;20300&quot; value=&quot;Slide 14 - &amp;quot;Sử dụng nguồn lực online – Các công cụ dạy học &amp;quot;&quot;/&gt;&lt;property id=&quot;20307&quot; value=&quot;334&quot;/&gt;&lt;/object&gt;&lt;object type=&quot;3&quot; unique_id=&quot;10017&quot;&gt;&lt;property id=&quot;20148&quot; value=&quot;5&quot;/&gt;&lt;property id=&quot;20300&quot; value=&quot;Slide 15 - &amp;quot;Sử dụng nguồn lực online – Các công cụ dạy học &amp;quot;&quot;/&gt;&lt;property id=&quot;20307&quot; value=&quot;335&quot;/&gt;&lt;/object&gt;&lt;object type=&quot;3&quot; unique_id=&quot;10018&quot;&gt;&lt;property id=&quot;20148&quot; value=&quot;5&quot;/&gt;&lt;property id=&quot;20300&quot; value=&quot;Slide 16 - &amp;quot;Sử dụng nguồn lực online – Các công cụ dạy học &amp;quot;&quot;/&gt;&lt;property id=&quot;20307&quot; value=&quot;336&quot;/&gt;&lt;/object&gt;&lt;object type=&quot;3&quot; unique_id=&quot;10019&quot;&gt;&lt;property id=&quot;20148&quot; value=&quot;5&quot;/&gt;&lt;property id=&quot;20300&quot; value=&quot;Slide 17 - &amp;quot;Sử dụng nguồn lực online – Các công cụ dạy học &amp;quot;&quot;/&gt;&lt;property id=&quot;20307&quot; value=&quot;337&quot;/&gt;&lt;/object&gt;&lt;object type=&quot;3&quot; unique_id=&quot;10020&quot;&gt;&lt;property id=&quot;20148&quot; value=&quot;5&quot;/&gt;&lt;property id=&quot;20300&quot; value=&quot;Slide 18 - &amp;quot;Sử dụng nguồn lực online – Các công cụ dạy học &amp;quot;&quot;/&gt;&lt;property id=&quot;20307&quot; value=&quot;340&quot;/&gt;&lt;/object&gt;&lt;object type=&quot;3&quot; unique_id=&quot;10021&quot;&gt;&lt;property id=&quot;20148&quot; value=&quot;5&quot;/&gt;&lt;property id=&quot;20300&quot; value=&quot;Slide 19&quot;/&gt;&lt;property id=&quot;20307&quot; value=&quot;327&quot;/&gt;&lt;/object&gt;&lt;/object&gt;&lt;object type=&quot;8&quot; unique_id=&quot;10042&quot;&gt;&lt;/object&gt;&lt;/object&gt;&lt;/database&gt;"/>
  <p:tag name="MMPROD_NEXTUNIQUEID" val="10009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ustom 1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sz="24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SLIDE_mẫu.potx" id="{273EC6EB-CE84-4A68-9444-9535CB8A4D50}" vid="{B6A16C9F-CB58-4101-AE5D-BC4130169EB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452</TotalTime>
  <Words>523</Words>
  <Application>Microsoft Office PowerPoint</Application>
  <PresentationFormat>Widescreen</PresentationFormat>
  <Paragraphs>133</Paragraphs>
  <Slides>19</Slides>
  <Notes>1</Notes>
  <HiddenSlides>0</HiddenSlides>
  <MMClips>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Roboto Condensed</vt:lpstr>
      <vt:lpstr>Times New Roman</vt:lpstr>
      <vt:lpstr>Office Theme</vt:lpstr>
      <vt:lpstr>PowerPoint Presentation</vt:lpstr>
      <vt:lpstr>Các mô hình tương tác online  </vt:lpstr>
      <vt:lpstr>Khai thác các nội dung có sẵn trong thiết kế bài giảng </vt:lpstr>
      <vt:lpstr>Khái quát nội dung</vt:lpstr>
      <vt:lpstr>Triển khai nội dung bài học </vt:lpstr>
      <vt:lpstr>Câu hỏi tương tác</vt:lpstr>
      <vt:lpstr>Câu hỏi tương tác</vt:lpstr>
      <vt:lpstr>Tự tạo các mẫu slide bài giảng riêng</vt:lpstr>
      <vt:lpstr>Tự tạo các mẫu slide bài giảng riêng</vt:lpstr>
      <vt:lpstr>Sử dụng nguồn lực online </vt:lpstr>
      <vt:lpstr>Sử dụng nguồn lực online – Các công cụ dạy học </vt:lpstr>
      <vt:lpstr>Sử dụng nguồn lực online – Các công cụ dạy học </vt:lpstr>
      <vt:lpstr>Sử dụng nguồn lực online – Các công cụ dạy học </vt:lpstr>
      <vt:lpstr>Sử dụng nguồn lực online – Các công cụ dạy học </vt:lpstr>
      <vt:lpstr>Sử dụng nguồn lực online – Các công cụ dạy học </vt:lpstr>
      <vt:lpstr>Sử dụng nguồn lực online – Các công cụ dạy học </vt:lpstr>
      <vt:lpstr>Sử dụng nguồn lực online – Các công cụ dạy học </vt:lpstr>
      <vt:lpstr>Sử dụng nguồn lực online – Các công cụ dạy học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VÂN</dc:creator>
  <cp:lastModifiedBy>Dell</cp:lastModifiedBy>
  <cp:revision>66</cp:revision>
  <dcterms:created xsi:type="dcterms:W3CDTF">2020-12-24T19:07:50Z</dcterms:created>
  <dcterms:modified xsi:type="dcterms:W3CDTF">2024-07-08T00:43:44Z</dcterms:modified>
</cp:coreProperties>
</file>