
<file path=[Content_Types].xml><?xml version="1.0" encoding="utf-8"?>
<Types xmlns="http://schemas.openxmlformats.org/package/2006/content-types">
  <Default Extension="png" ContentType="image/png"/>
  <Default Extension="svg" ContentType="image/svg+xml"/>
  <Default Extension="rels" ContentType="application/vnd.openxmlformats-package.relationships+xml"/>
  <Default Extension="xml" ContentType="application/xml"/>
  <Default Extension="fntdata" ContentType="application/x-fontdata"/>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60" r:id="rId1"/>
    <p:sldMasterId id="2147483666" r:id="rId2"/>
  </p:sldMasterIdLst>
  <p:notesMasterIdLst>
    <p:notesMasterId r:id="rId43"/>
  </p:notesMasterIdLst>
  <p:handoutMasterIdLst>
    <p:handoutMasterId r:id="rId44"/>
  </p:handoutMasterIdLst>
  <p:sldIdLst>
    <p:sldId id="758" r:id="rId3"/>
    <p:sldId id="759" r:id="rId4"/>
    <p:sldId id="320" r:id="rId5"/>
    <p:sldId id="256" r:id="rId6"/>
    <p:sldId id="265" r:id="rId7"/>
    <p:sldId id="760" r:id="rId8"/>
    <p:sldId id="761" r:id="rId9"/>
    <p:sldId id="762" r:id="rId10"/>
    <p:sldId id="763" r:id="rId11"/>
    <p:sldId id="764" r:id="rId12"/>
    <p:sldId id="765" r:id="rId13"/>
    <p:sldId id="766" r:id="rId14"/>
    <p:sldId id="767" r:id="rId15"/>
    <p:sldId id="768" r:id="rId16"/>
    <p:sldId id="769" r:id="rId17"/>
    <p:sldId id="770" r:id="rId18"/>
    <p:sldId id="771" r:id="rId19"/>
    <p:sldId id="772" r:id="rId20"/>
    <p:sldId id="272" r:id="rId21"/>
    <p:sldId id="308" r:id="rId22"/>
    <p:sldId id="310" r:id="rId23"/>
    <p:sldId id="309" r:id="rId24"/>
    <p:sldId id="311" r:id="rId25"/>
    <p:sldId id="312" r:id="rId26"/>
    <p:sldId id="273" r:id="rId27"/>
    <p:sldId id="773" r:id="rId28"/>
    <p:sldId id="275" r:id="rId29"/>
    <p:sldId id="276" r:id="rId30"/>
    <p:sldId id="313" r:id="rId31"/>
    <p:sldId id="314" r:id="rId32"/>
    <p:sldId id="315" r:id="rId33"/>
    <p:sldId id="316" r:id="rId34"/>
    <p:sldId id="317" r:id="rId35"/>
    <p:sldId id="774" r:id="rId36"/>
    <p:sldId id="775" r:id="rId37"/>
    <p:sldId id="279" r:id="rId38"/>
    <p:sldId id="776" r:id="rId39"/>
    <p:sldId id="281" r:id="rId40"/>
    <p:sldId id="777" r:id="rId41"/>
    <p:sldId id="288" r:id="rId42"/>
  </p:sldIdLst>
  <p:sldSz cx="9144000" cy="5143500" type="screen16x9"/>
  <p:notesSz cx="6858000" cy="9144000"/>
  <p:embeddedFontLst>
    <p:embeddedFont>
      <p:font typeface="VNI-Broad" pitchFamily="2" charset="0"/>
      <p:regular r:id="rId45"/>
    </p:embeddedFont>
    <p:embeddedFont>
      <p:font typeface="Roboto" panose="020B0604020202020204" charset="0"/>
      <p:regular r:id="rId46"/>
      <p:bold r:id="rId47"/>
      <p:italic r:id="rId48"/>
      <p:boldItalic r:id="rId49"/>
    </p:embeddedFont>
    <p:embeddedFont>
      <p:font typeface="Calibri" panose="020F0502020204030204" pitchFamily="34" charset="0"/>
      <p:regular r:id="rId50"/>
      <p:bold r:id="rId51"/>
      <p:italic r:id="rId52"/>
      <p:boldItalic r:id="rId53"/>
    </p:embeddedFont>
  </p:embeddedFontLst>
  <p:custDataLst>
    <p:tags r:id="rId54"/>
  </p:custData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2A7E"/>
    <a:srgbClr val="212121"/>
    <a:srgbClr val="F1FBC1"/>
    <a:srgbClr val="D81618"/>
    <a:srgbClr val="F5992D"/>
    <a:srgbClr val="F7AA2F"/>
    <a:srgbClr val="FFDC0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918E7EF0-30BA-47A9-9E73-536E6FB35545}">
  <a:tblStyle styleId="{918E7EF0-30BA-47A9-9E73-536E6FB35545}" styleName="Table_0">
    <a:wholeTbl>
      <a:tcTxStyle>
        <a:font>
          <a:latin typeface="Arial"/>
          <a:ea typeface="Arial"/>
          <a:cs typeface="Arial"/>
        </a:font>
        <a:srgbClr val="000000"/>
      </a:tcTxStyle>
      <a:tcStyle>
        <a:tcBdr>
          <a:left>
            <a:ln w="9525" cap="flat" cmpd="sng">
              <a:solidFill>
                <a:srgbClr val="000000"/>
              </a:solidFill>
              <a:prstDash val="solid"/>
              <a:round/>
              <a:headEnd type="none" w="sm" len="sm"/>
              <a:tailEnd type="none" w="sm" len="sm"/>
            </a:ln>
          </a:left>
          <a:right>
            <a:ln w="9525" cap="flat" cmpd="sng">
              <a:solidFill>
                <a:srgbClr val="000000"/>
              </a:solidFill>
              <a:prstDash val="solid"/>
              <a:round/>
              <a:headEnd type="none" w="sm" len="sm"/>
              <a:tailEnd type="none" w="sm" len="sm"/>
            </a:ln>
          </a:right>
          <a:top>
            <a:ln w="9525" cap="flat" cmpd="sng">
              <a:solidFill>
                <a:srgbClr val="000000"/>
              </a:solidFill>
              <a:prstDash val="solid"/>
              <a:round/>
              <a:headEnd type="none" w="sm" len="sm"/>
              <a:tailEnd type="none" w="sm" len="sm"/>
            </a:ln>
          </a:top>
          <a:bottom>
            <a:ln w="9525" cap="flat" cmpd="sng">
              <a:solidFill>
                <a:srgbClr val="000000"/>
              </a:solidFill>
              <a:prstDash val="solid"/>
              <a:round/>
              <a:headEnd type="none" w="sm" len="sm"/>
              <a:tailEnd type="none" w="sm" len="sm"/>
            </a:ln>
          </a:bottom>
          <a:insideH>
            <a:ln w="9525" cap="flat" cmpd="sng">
              <a:solidFill>
                <a:srgbClr val="000000"/>
              </a:solidFill>
              <a:prstDash val="solid"/>
              <a:round/>
              <a:headEnd type="none" w="sm" len="sm"/>
              <a:tailEnd type="none" w="sm" len="sm"/>
            </a:ln>
          </a:insideH>
          <a:insideV>
            <a:ln w="9525" cap="flat" cmpd="sng">
              <a:solidFill>
                <a:srgbClr val="000000"/>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 styleId="{2FAFD12A-2A65-4255-B111-476A2ECDBF96}" styleName="Table_1">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4" d="100"/>
          <a:sy n="84" d="100"/>
        </p:scale>
        <p:origin x="780" y="64"/>
      </p:cViewPr>
      <p:guideLst>
        <p:guide orient="horz" pos="162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font" Target="fonts/font3.fntdata"/><Relationship Id="rId50" Type="http://schemas.openxmlformats.org/officeDocument/2006/relationships/font" Target="fonts/font6.fntdata"/><Relationship Id="rId55" Type="http://schemas.openxmlformats.org/officeDocument/2006/relationships/presProps" Target="pres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font" Target="fonts/font1.fntdata"/><Relationship Id="rId53" Type="http://schemas.openxmlformats.org/officeDocument/2006/relationships/font" Target="fonts/font9.fntdata"/><Relationship Id="rId58" Type="http://schemas.openxmlformats.org/officeDocument/2006/relationships/tableStyles" Target="tableStyles.xml"/><Relationship Id="rId5" Type="http://schemas.openxmlformats.org/officeDocument/2006/relationships/slide" Target="slides/slide3.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notesMaster" Target="notesMasters/notesMaster1.xml"/><Relationship Id="rId48" Type="http://schemas.openxmlformats.org/officeDocument/2006/relationships/font" Target="fonts/font4.fntdata"/><Relationship Id="rId56"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font" Target="fonts/font7.fntdata"/><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font" Target="fonts/font2.fntdata"/><Relationship Id="rId59" Type="http://schemas.microsoft.com/office/2016/11/relationships/changesInfo" Target="changesInfos/changesInfo1.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font" Target="fonts/font5.fntdata"/><Relationship Id="rId57" Type="http://schemas.openxmlformats.org/officeDocument/2006/relationships/theme" Target="theme/theme1.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handoutMaster" Target="handoutMasters/handoutMaster1.xml"/><Relationship Id="rId52" Type="http://schemas.openxmlformats.org/officeDocument/2006/relationships/font" Target="fonts/font8.fntdata"/></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ê thanh" userId="7511357124b1e95a" providerId="LiveId" clId="{FA37F70D-42E2-4B6F-92F7-147EA2D9FDFF}"/>
    <pc:docChg chg="undo redo custSel modSld modMainMaster">
      <pc:chgData name="Lê thanh" userId="7511357124b1e95a" providerId="LiveId" clId="{FA37F70D-42E2-4B6F-92F7-147EA2D9FDFF}" dt="2024-08-09T08:21:40.442" v="977" actId="1037"/>
      <pc:docMkLst>
        <pc:docMk/>
      </pc:docMkLst>
      <pc:sldChg chg="addSp delSp modSp mod">
        <pc:chgData name="Lê thanh" userId="7511357124b1e95a" providerId="LiveId" clId="{FA37F70D-42E2-4B6F-92F7-147EA2D9FDFF}" dt="2024-08-09T04:19:16.592" v="791" actId="14100"/>
        <pc:sldMkLst>
          <pc:docMk/>
          <pc:sldMk cId="2152678041" sldId="256"/>
        </pc:sldMkLst>
        <pc:spChg chg="mod">
          <ac:chgData name="Lê thanh" userId="7511357124b1e95a" providerId="LiveId" clId="{FA37F70D-42E2-4B6F-92F7-147EA2D9FDFF}" dt="2024-08-07T14:16:20.072" v="582" actId="14100"/>
          <ac:spMkLst>
            <pc:docMk/>
            <pc:sldMk cId="2152678041" sldId="256"/>
            <ac:spMk id="2" creationId="{194E25B6-0879-2D8A-C5B8-CA85E64A48D2}"/>
          </ac:spMkLst>
        </pc:spChg>
        <pc:spChg chg="add del mod">
          <ac:chgData name="Lê thanh" userId="7511357124b1e95a" providerId="LiveId" clId="{FA37F70D-42E2-4B6F-92F7-147EA2D9FDFF}" dt="2024-08-08T07:56:47.372" v="616" actId="478"/>
          <ac:spMkLst>
            <pc:docMk/>
            <pc:sldMk cId="2152678041" sldId="256"/>
            <ac:spMk id="4" creationId="{3C1D0684-388F-42D2-A52F-14C178BEB481}"/>
          </ac:spMkLst>
        </pc:spChg>
        <pc:spChg chg="mod">
          <ac:chgData name="Lê thanh" userId="7511357124b1e95a" providerId="LiveId" clId="{FA37F70D-42E2-4B6F-92F7-147EA2D9FDFF}" dt="2024-08-09T04:19:16.592" v="791" actId="14100"/>
          <ac:spMkLst>
            <pc:docMk/>
            <pc:sldMk cId="2152678041" sldId="256"/>
            <ac:spMk id="5" creationId="{00000000-0000-0000-0000-000000000000}"/>
          </ac:spMkLst>
        </pc:spChg>
        <pc:spChg chg="mod">
          <ac:chgData name="Lê thanh" userId="7511357124b1e95a" providerId="LiveId" clId="{FA37F70D-42E2-4B6F-92F7-147EA2D9FDFF}" dt="2024-08-07T03:28:07.457" v="109" actId="14100"/>
          <ac:spMkLst>
            <pc:docMk/>
            <pc:sldMk cId="2152678041" sldId="256"/>
            <ac:spMk id="6" creationId="{00000000-0000-0000-0000-000000000000}"/>
          </ac:spMkLst>
        </pc:spChg>
        <pc:spChg chg="mod">
          <ac:chgData name="Lê thanh" userId="7511357124b1e95a" providerId="LiveId" clId="{FA37F70D-42E2-4B6F-92F7-147EA2D9FDFF}" dt="2024-08-07T03:28:20.132" v="113" actId="14100"/>
          <ac:spMkLst>
            <pc:docMk/>
            <pc:sldMk cId="2152678041" sldId="256"/>
            <ac:spMk id="7" creationId="{00000000-0000-0000-0000-000000000000}"/>
          </ac:spMkLst>
        </pc:spChg>
        <pc:spChg chg="mod">
          <ac:chgData name="Lê thanh" userId="7511357124b1e95a" providerId="LiveId" clId="{FA37F70D-42E2-4B6F-92F7-147EA2D9FDFF}" dt="2024-08-07T03:28:09.638" v="110" actId="14100"/>
          <ac:spMkLst>
            <pc:docMk/>
            <pc:sldMk cId="2152678041" sldId="256"/>
            <ac:spMk id="8" creationId="{00000000-0000-0000-0000-000000000000}"/>
          </ac:spMkLst>
        </pc:spChg>
        <pc:spChg chg="mod">
          <ac:chgData name="Lê thanh" userId="7511357124b1e95a" providerId="LiveId" clId="{FA37F70D-42E2-4B6F-92F7-147EA2D9FDFF}" dt="2024-08-07T03:28:17.655" v="112" actId="14100"/>
          <ac:spMkLst>
            <pc:docMk/>
            <pc:sldMk cId="2152678041" sldId="256"/>
            <ac:spMk id="11" creationId="{00000000-0000-0000-0000-000000000000}"/>
          </ac:spMkLst>
        </pc:spChg>
        <pc:spChg chg="mod">
          <ac:chgData name="Lê thanh" userId="7511357124b1e95a" providerId="LiveId" clId="{FA37F70D-42E2-4B6F-92F7-147EA2D9FDFF}" dt="2024-08-07T03:28:12.263" v="111" actId="14100"/>
          <ac:spMkLst>
            <pc:docMk/>
            <pc:sldMk cId="2152678041" sldId="256"/>
            <ac:spMk id="12" creationId="{00000000-0000-0000-0000-000000000000}"/>
          </ac:spMkLst>
        </pc:spChg>
      </pc:sldChg>
      <pc:sldChg chg="addSp delSp modSp mod">
        <pc:chgData name="Lê thanh" userId="7511357124b1e95a" providerId="LiveId" clId="{FA37F70D-42E2-4B6F-92F7-147EA2D9FDFF}" dt="2024-08-08T07:56:50.795" v="618" actId="478"/>
        <pc:sldMkLst>
          <pc:docMk/>
          <pc:sldMk cId="1624330258" sldId="257"/>
        </pc:sldMkLst>
        <pc:spChg chg="mod">
          <ac:chgData name="Lê thanh" userId="7511357124b1e95a" providerId="LiveId" clId="{FA37F70D-42E2-4B6F-92F7-147EA2D9FDFF}" dt="2024-08-07T03:30:01.325" v="173" actId="1076"/>
          <ac:spMkLst>
            <pc:docMk/>
            <pc:sldMk cId="1624330258" sldId="257"/>
            <ac:spMk id="2" creationId="{194E25B6-0879-2D8A-C5B8-CA85E64A48D2}"/>
          </ac:spMkLst>
        </pc:spChg>
        <pc:spChg chg="mod">
          <ac:chgData name="Lê thanh" userId="7511357124b1e95a" providerId="LiveId" clId="{FA37F70D-42E2-4B6F-92F7-147EA2D9FDFF}" dt="2024-08-07T14:16:28.087" v="596" actId="1038"/>
          <ac:spMkLst>
            <pc:docMk/>
            <pc:sldMk cId="1624330258" sldId="257"/>
            <ac:spMk id="5" creationId="{00000000-0000-0000-0000-000000000000}"/>
          </ac:spMkLst>
        </pc:spChg>
        <pc:spChg chg="mod">
          <ac:chgData name="Lê thanh" userId="7511357124b1e95a" providerId="LiveId" clId="{FA37F70D-42E2-4B6F-92F7-147EA2D9FDFF}" dt="2024-08-07T14:16:28.087" v="596" actId="1038"/>
          <ac:spMkLst>
            <pc:docMk/>
            <pc:sldMk cId="1624330258" sldId="257"/>
            <ac:spMk id="7" creationId="{00000000-0000-0000-0000-000000000000}"/>
          </ac:spMkLst>
        </pc:spChg>
        <pc:spChg chg="add del mod">
          <ac:chgData name="Lê thanh" userId="7511357124b1e95a" providerId="LiveId" clId="{FA37F70D-42E2-4B6F-92F7-147EA2D9FDFF}" dt="2024-08-08T07:56:50.795" v="618" actId="478"/>
          <ac:spMkLst>
            <pc:docMk/>
            <pc:sldMk cId="1624330258" sldId="257"/>
            <ac:spMk id="8" creationId="{B970454D-BC9D-BFD2-941F-34C1CA0272F5}"/>
          </ac:spMkLst>
        </pc:spChg>
        <pc:spChg chg="mod">
          <ac:chgData name="Lê thanh" userId="7511357124b1e95a" providerId="LiveId" clId="{FA37F70D-42E2-4B6F-92F7-147EA2D9FDFF}" dt="2024-08-07T14:16:28.087" v="596" actId="1038"/>
          <ac:spMkLst>
            <pc:docMk/>
            <pc:sldMk cId="1624330258" sldId="257"/>
            <ac:spMk id="9" creationId="{00000000-0000-0000-0000-000000000000}"/>
          </ac:spMkLst>
        </pc:spChg>
        <pc:spChg chg="mod">
          <ac:chgData name="Lê thanh" userId="7511357124b1e95a" providerId="LiveId" clId="{FA37F70D-42E2-4B6F-92F7-147EA2D9FDFF}" dt="2024-08-07T14:16:28.087" v="596" actId="1038"/>
          <ac:spMkLst>
            <pc:docMk/>
            <pc:sldMk cId="1624330258" sldId="257"/>
            <ac:spMk id="11" creationId="{00000000-0000-0000-0000-000000000000}"/>
          </ac:spMkLst>
        </pc:spChg>
        <pc:spChg chg="mod">
          <ac:chgData name="Lê thanh" userId="7511357124b1e95a" providerId="LiveId" clId="{FA37F70D-42E2-4B6F-92F7-147EA2D9FDFF}" dt="2024-08-07T14:16:28.087" v="596" actId="1038"/>
          <ac:spMkLst>
            <pc:docMk/>
            <pc:sldMk cId="1624330258" sldId="257"/>
            <ac:spMk id="13" creationId="{00000000-0000-0000-0000-000000000000}"/>
          </ac:spMkLst>
        </pc:spChg>
      </pc:sldChg>
      <pc:sldChg chg="addSp delSp modSp mod setBg">
        <pc:chgData name="Lê thanh" userId="7511357124b1e95a" providerId="LiveId" clId="{FA37F70D-42E2-4B6F-92F7-147EA2D9FDFF}" dt="2024-08-08T07:56:42.317" v="615"/>
        <pc:sldMkLst>
          <pc:docMk/>
          <pc:sldMk cId="1624330258" sldId="258"/>
        </pc:sldMkLst>
        <pc:spChg chg="mod">
          <ac:chgData name="Lê thanh" userId="7511357124b1e95a" providerId="LiveId" clId="{FA37F70D-42E2-4B6F-92F7-147EA2D9FDFF}" dt="2024-08-07T03:20:11.460" v="5" actId="1076"/>
          <ac:spMkLst>
            <pc:docMk/>
            <pc:sldMk cId="1624330258" sldId="258"/>
            <ac:spMk id="2" creationId="{194E25B6-0879-2D8A-C5B8-CA85E64A48D2}"/>
          </ac:spMkLst>
        </pc:spChg>
        <pc:spChg chg="mod">
          <ac:chgData name="Lê thanh" userId="7511357124b1e95a" providerId="LiveId" clId="{FA37F70D-42E2-4B6F-92F7-147EA2D9FDFF}" dt="2024-08-07T03:20:30.814" v="8" actId="1076"/>
          <ac:spMkLst>
            <pc:docMk/>
            <pc:sldMk cId="1624330258" sldId="258"/>
            <ac:spMk id="3" creationId="{F7694AC0-E19C-41C2-405F-0ED1907F8FA3}"/>
          </ac:spMkLst>
        </pc:spChg>
        <pc:spChg chg="add del mod">
          <ac:chgData name="Lê thanh" userId="7511357124b1e95a" providerId="LiveId" clId="{FA37F70D-42E2-4B6F-92F7-147EA2D9FDFF}" dt="2024-08-07T03:23:13.132" v="18" actId="478"/>
          <ac:spMkLst>
            <pc:docMk/>
            <pc:sldMk cId="1624330258" sldId="258"/>
            <ac:spMk id="4" creationId="{69DB5277-4ABB-18CC-83E9-3551074A470A}"/>
          </ac:spMkLst>
        </pc:spChg>
        <pc:spChg chg="add del mod">
          <ac:chgData name="Lê thanh" userId="7511357124b1e95a" providerId="LiveId" clId="{FA37F70D-42E2-4B6F-92F7-147EA2D9FDFF}" dt="2024-08-08T07:56:37.306" v="614" actId="478"/>
          <ac:spMkLst>
            <pc:docMk/>
            <pc:sldMk cId="1624330258" sldId="258"/>
            <ac:spMk id="5" creationId="{E75BBC1A-FC1F-6291-FFD4-A8C4BBC2F450}"/>
          </ac:spMkLst>
        </pc:spChg>
      </pc:sldChg>
      <pc:sldChg chg="addSp delSp modSp mod">
        <pc:chgData name="Lê thanh" userId="7511357124b1e95a" providerId="LiveId" clId="{FA37F70D-42E2-4B6F-92F7-147EA2D9FDFF}" dt="2024-08-09T08:16:51.147" v="836" actId="1076"/>
        <pc:sldMkLst>
          <pc:docMk/>
          <pc:sldMk cId="598252752" sldId="259"/>
        </pc:sldMkLst>
        <pc:spChg chg="mod">
          <ac:chgData name="Lê thanh" userId="7511357124b1e95a" providerId="LiveId" clId="{FA37F70D-42E2-4B6F-92F7-147EA2D9FDFF}" dt="2024-08-09T08:16:44.459" v="834" actId="14100"/>
          <ac:spMkLst>
            <pc:docMk/>
            <pc:sldMk cId="598252752" sldId="259"/>
            <ac:spMk id="3" creationId="{F7694AC0-E19C-41C2-405F-0ED1907F8FA3}"/>
          </ac:spMkLst>
        </pc:spChg>
        <pc:spChg chg="add del mod">
          <ac:chgData name="Lê thanh" userId="7511357124b1e95a" providerId="LiveId" clId="{FA37F70D-42E2-4B6F-92F7-147EA2D9FDFF}" dt="2024-08-08T07:56:57.128" v="620" actId="478"/>
          <ac:spMkLst>
            <pc:docMk/>
            <pc:sldMk cId="598252752" sldId="259"/>
            <ac:spMk id="4" creationId="{95B43A66-3F64-A636-8AC5-6DF5E228A19E}"/>
          </ac:spMkLst>
        </pc:spChg>
        <pc:spChg chg="mod">
          <ac:chgData name="Lê thanh" userId="7511357124b1e95a" providerId="LiveId" clId="{FA37F70D-42E2-4B6F-92F7-147EA2D9FDFF}" dt="2024-08-09T08:16:51.147" v="836" actId="1076"/>
          <ac:spMkLst>
            <pc:docMk/>
            <pc:sldMk cId="598252752" sldId="259"/>
            <ac:spMk id="5" creationId="{00000000-0000-0000-0000-000000000000}"/>
          </ac:spMkLst>
        </pc:spChg>
      </pc:sldChg>
      <pc:sldChg chg="addSp delSp modSp mod">
        <pc:chgData name="Lê thanh" userId="7511357124b1e95a" providerId="LiveId" clId="{FA37F70D-42E2-4B6F-92F7-147EA2D9FDFF}" dt="2024-08-08T07:57:15.302" v="621" actId="478"/>
        <pc:sldMkLst>
          <pc:docMk/>
          <pc:sldMk cId="2023275873" sldId="260"/>
        </pc:sldMkLst>
        <pc:spChg chg="mod">
          <ac:chgData name="Lê thanh" userId="7511357124b1e95a" providerId="LiveId" clId="{FA37F70D-42E2-4B6F-92F7-147EA2D9FDFF}" dt="2024-08-07T03:31:48.921" v="245" actId="1036"/>
          <ac:spMkLst>
            <pc:docMk/>
            <pc:sldMk cId="2023275873" sldId="260"/>
            <ac:spMk id="2" creationId="{194E25B6-0879-2D8A-C5B8-CA85E64A48D2}"/>
          </ac:spMkLst>
        </pc:spChg>
        <pc:spChg chg="mod">
          <ac:chgData name="Lê thanh" userId="7511357124b1e95a" providerId="LiveId" clId="{FA37F70D-42E2-4B6F-92F7-147EA2D9FDFF}" dt="2024-08-07T03:31:44.313" v="237" actId="1036"/>
          <ac:spMkLst>
            <pc:docMk/>
            <pc:sldMk cId="2023275873" sldId="260"/>
            <ac:spMk id="3" creationId="{F7694AC0-E19C-41C2-405F-0ED1907F8FA3}"/>
          </ac:spMkLst>
        </pc:spChg>
        <pc:spChg chg="mod">
          <ac:chgData name="Lê thanh" userId="7511357124b1e95a" providerId="LiveId" clId="{FA37F70D-42E2-4B6F-92F7-147EA2D9FDFF}" dt="2024-08-07T03:31:37.941" v="229" actId="1036"/>
          <ac:spMkLst>
            <pc:docMk/>
            <pc:sldMk cId="2023275873" sldId="260"/>
            <ac:spMk id="5" creationId="{00000000-0000-0000-0000-000000000000}"/>
          </ac:spMkLst>
        </pc:spChg>
        <pc:spChg chg="mod">
          <ac:chgData name="Lê thanh" userId="7511357124b1e95a" providerId="LiveId" clId="{FA37F70D-42E2-4B6F-92F7-147EA2D9FDFF}" dt="2024-08-07T03:31:35.664" v="223" actId="1036"/>
          <ac:spMkLst>
            <pc:docMk/>
            <pc:sldMk cId="2023275873" sldId="260"/>
            <ac:spMk id="6" creationId="{00000000-0000-0000-0000-000000000000}"/>
          </ac:spMkLst>
        </pc:spChg>
        <pc:spChg chg="add del mod">
          <ac:chgData name="Lê thanh" userId="7511357124b1e95a" providerId="LiveId" clId="{FA37F70D-42E2-4B6F-92F7-147EA2D9FDFF}" dt="2024-08-08T07:57:15.302" v="621" actId="478"/>
          <ac:spMkLst>
            <pc:docMk/>
            <pc:sldMk cId="2023275873" sldId="260"/>
            <ac:spMk id="7" creationId="{745965E4-3DD4-AFB0-2373-00B8C06F63E8}"/>
          </ac:spMkLst>
        </pc:spChg>
      </pc:sldChg>
      <pc:sldChg chg="addSp delSp modSp mod setBg">
        <pc:chgData name="Lê thanh" userId="7511357124b1e95a" providerId="LiveId" clId="{FA37F70D-42E2-4B6F-92F7-147EA2D9FDFF}" dt="2024-08-09T04:27:00.964" v="796"/>
        <pc:sldMkLst>
          <pc:docMk/>
          <pc:sldMk cId="3182592621" sldId="261"/>
        </pc:sldMkLst>
        <pc:spChg chg="mod">
          <ac:chgData name="Lê thanh" userId="7511357124b1e95a" providerId="LiveId" clId="{FA37F70D-42E2-4B6F-92F7-147EA2D9FDFF}" dt="2024-08-07T03:32:19.301" v="249" actId="1076"/>
          <ac:spMkLst>
            <pc:docMk/>
            <pc:sldMk cId="3182592621" sldId="261"/>
            <ac:spMk id="2" creationId="{194E25B6-0879-2D8A-C5B8-CA85E64A48D2}"/>
          </ac:spMkLst>
        </pc:spChg>
        <pc:spChg chg="del mod">
          <ac:chgData name="Lê thanh" userId="7511357124b1e95a" providerId="LiveId" clId="{FA37F70D-42E2-4B6F-92F7-147EA2D9FDFF}" dt="2024-08-07T03:31:59.414" v="247" actId="478"/>
          <ac:spMkLst>
            <pc:docMk/>
            <pc:sldMk cId="3182592621" sldId="261"/>
            <ac:spMk id="3" creationId="{F7694AC0-E19C-41C2-405F-0ED1907F8FA3}"/>
          </ac:spMkLst>
        </pc:spChg>
        <pc:spChg chg="mod">
          <ac:chgData name="Lê thanh" userId="7511357124b1e95a" providerId="LiveId" clId="{FA37F70D-42E2-4B6F-92F7-147EA2D9FDFF}" dt="2024-08-07T03:32:13.695" v="248" actId="1076"/>
          <ac:spMkLst>
            <pc:docMk/>
            <pc:sldMk cId="3182592621" sldId="261"/>
            <ac:spMk id="5" creationId="{00000000-0000-0000-0000-000000000000}"/>
          </ac:spMkLst>
        </pc:spChg>
        <pc:spChg chg="mod">
          <ac:chgData name="Lê thanh" userId="7511357124b1e95a" providerId="LiveId" clId="{FA37F70D-42E2-4B6F-92F7-147EA2D9FDFF}" dt="2024-08-07T03:32:13.695" v="248" actId="1076"/>
          <ac:spMkLst>
            <pc:docMk/>
            <pc:sldMk cId="3182592621" sldId="261"/>
            <ac:spMk id="6" creationId="{00000000-0000-0000-0000-000000000000}"/>
          </ac:spMkLst>
        </pc:spChg>
        <pc:spChg chg="add del mod">
          <ac:chgData name="Lê thanh" userId="7511357124b1e95a" providerId="LiveId" clId="{FA37F70D-42E2-4B6F-92F7-147EA2D9FDFF}" dt="2024-08-08T07:57:17.123" v="622" actId="478"/>
          <ac:spMkLst>
            <pc:docMk/>
            <pc:sldMk cId="3182592621" sldId="261"/>
            <ac:spMk id="9" creationId="{CAD33BFB-20C4-5CF6-05A0-25154D2CD712}"/>
          </ac:spMkLst>
        </pc:spChg>
        <pc:cxnChg chg="mod">
          <ac:chgData name="Lê thanh" userId="7511357124b1e95a" providerId="LiveId" clId="{FA37F70D-42E2-4B6F-92F7-147EA2D9FDFF}" dt="2024-08-07T03:32:13.695" v="248" actId="1076"/>
          <ac:cxnSpMkLst>
            <pc:docMk/>
            <pc:sldMk cId="3182592621" sldId="261"/>
            <ac:cxnSpMk id="7" creationId="{00000000-0000-0000-0000-000000000000}"/>
          </ac:cxnSpMkLst>
        </pc:cxnChg>
        <pc:cxnChg chg="mod">
          <ac:chgData name="Lê thanh" userId="7511357124b1e95a" providerId="LiveId" clId="{FA37F70D-42E2-4B6F-92F7-147EA2D9FDFF}" dt="2024-08-07T03:32:13.695" v="248" actId="1076"/>
          <ac:cxnSpMkLst>
            <pc:docMk/>
            <pc:sldMk cId="3182592621" sldId="261"/>
            <ac:cxnSpMk id="8" creationId="{00000000-0000-0000-0000-000000000000}"/>
          </ac:cxnSpMkLst>
        </pc:cxnChg>
      </pc:sldChg>
      <pc:sldChg chg="addSp delSp modSp mod">
        <pc:chgData name="Lê thanh" userId="7511357124b1e95a" providerId="LiveId" clId="{FA37F70D-42E2-4B6F-92F7-147EA2D9FDFF}" dt="2024-08-08T12:32:07.398" v="790" actId="478"/>
        <pc:sldMkLst>
          <pc:docMk/>
          <pc:sldMk cId="598252752" sldId="262"/>
        </pc:sldMkLst>
        <pc:spChg chg="mod">
          <ac:chgData name="Lê thanh" userId="7511357124b1e95a" providerId="LiveId" clId="{FA37F70D-42E2-4B6F-92F7-147EA2D9FDFF}" dt="2024-08-07T03:32:58.227" v="291" actId="1036"/>
          <ac:spMkLst>
            <pc:docMk/>
            <pc:sldMk cId="598252752" sldId="262"/>
            <ac:spMk id="2" creationId="{194E25B6-0879-2D8A-C5B8-CA85E64A48D2}"/>
          </ac:spMkLst>
        </pc:spChg>
        <pc:spChg chg="del">
          <ac:chgData name="Lê thanh" userId="7511357124b1e95a" providerId="LiveId" clId="{FA37F70D-42E2-4B6F-92F7-147EA2D9FDFF}" dt="2024-08-08T12:32:07.398" v="790" actId="478"/>
          <ac:spMkLst>
            <pc:docMk/>
            <pc:sldMk cId="598252752" sldId="262"/>
            <ac:spMk id="3" creationId="{F7694AC0-E19C-41C2-405F-0ED1907F8FA3}"/>
          </ac:spMkLst>
        </pc:spChg>
        <pc:spChg chg="mod">
          <ac:chgData name="Lê thanh" userId="7511357124b1e95a" providerId="LiveId" clId="{FA37F70D-42E2-4B6F-92F7-147EA2D9FDFF}" dt="2024-08-07T03:32:53.568" v="271" actId="1036"/>
          <ac:spMkLst>
            <pc:docMk/>
            <pc:sldMk cId="598252752" sldId="262"/>
            <ac:spMk id="5" creationId="{00000000-0000-0000-0000-000000000000}"/>
          </ac:spMkLst>
        </pc:spChg>
        <pc:spChg chg="mod">
          <ac:chgData name="Lê thanh" userId="7511357124b1e95a" providerId="LiveId" clId="{FA37F70D-42E2-4B6F-92F7-147EA2D9FDFF}" dt="2024-08-07T03:32:49.237" v="253" actId="14100"/>
          <ac:spMkLst>
            <pc:docMk/>
            <pc:sldMk cId="598252752" sldId="262"/>
            <ac:spMk id="6" creationId="{00000000-0000-0000-0000-000000000000}"/>
          </ac:spMkLst>
        </pc:spChg>
        <pc:spChg chg="add del mod">
          <ac:chgData name="Lê thanh" userId="7511357124b1e95a" providerId="LiveId" clId="{FA37F70D-42E2-4B6F-92F7-147EA2D9FDFF}" dt="2024-08-08T07:57:18.656" v="623" actId="478"/>
          <ac:spMkLst>
            <pc:docMk/>
            <pc:sldMk cId="598252752" sldId="262"/>
            <ac:spMk id="7" creationId="{E9B9316E-7A5C-A715-0DF7-17DD86408E48}"/>
          </ac:spMkLst>
        </pc:spChg>
      </pc:sldChg>
      <pc:sldChg chg="addSp delSp modSp mod">
        <pc:chgData name="Lê thanh" userId="7511357124b1e95a" providerId="LiveId" clId="{FA37F70D-42E2-4B6F-92F7-147EA2D9FDFF}" dt="2024-08-08T07:57:20.087" v="624" actId="478"/>
        <pc:sldMkLst>
          <pc:docMk/>
          <pc:sldMk cId="2023275873" sldId="263"/>
        </pc:sldMkLst>
        <pc:spChg chg="mod">
          <ac:chgData name="Lê thanh" userId="7511357124b1e95a" providerId="LiveId" clId="{FA37F70D-42E2-4B6F-92F7-147EA2D9FDFF}" dt="2024-08-07T03:33:16.082" v="294" actId="1076"/>
          <ac:spMkLst>
            <pc:docMk/>
            <pc:sldMk cId="2023275873" sldId="263"/>
            <ac:spMk id="2" creationId="{194E25B6-0879-2D8A-C5B8-CA85E64A48D2}"/>
          </ac:spMkLst>
        </pc:spChg>
        <pc:spChg chg="del">
          <ac:chgData name="Lê thanh" userId="7511357124b1e95a" providerId="LiveId" clId="{FA37F70D-42E2-4B6F-92F7-147EA2D9FDFF}" dt="2024-08-07T03:33:02.828" v="292" actId="478"/>
          <ac:spMkLst>
            <pc:docMk/>
            <pc:sldMk cId="2023275873" sldId="263"/>
            <ac:spMk id="3" creationId="{F7694AC0-E19C-41C2-405F-0ED1907F8FA3}"/>
          </ac:spMkLst>
        </pc:spChg>
        <pc:spChg chg="mod">
          <ac:chgData name="Lê thanh" userId="7511357124b1e95a" providerId="LiveId" clId="{FA37F70D-42E2-4B6F-92F7-147EA2D9FDFF}" dt="2024-08-07T03:33:12.137" v="293" actId="1076"/>
          <ac:spMkLst>
            <pc:docMk/>
            <pc:sldMk cId="2023275873" sldId="263"/>
            <ac:spMk id="5" creationId="{00000000-0000-0000-0000-000000000000}"/>
          </ac:spMkLst>
        </pc:spChg>
        <pc:spChg chg="mod">
          <ac:chgData name="Lê thanh" userId="7511357124b1e95a" providerId="LiveId" clId="{FA37F70D-42E2-4B6F-92F7-147EA2D9FDFF}" dt="2024-08-07T03:33:12.137" v="293" actId="1076"/>
          <ac:spMkLst>
            <pc:docMk/>
            <pc:sldMk cId="2023275873" sldId="263"/>
            <ac:spMk id="6" creationId="{00000000-0000-0000-0000-000000000000}"/>
          </ac:spMkLst>
        </pc:spChg>
        <pc:spChg chg="mod">
          <ac:chgData name="Lê thanh" userId="7511357124b1e95a" providerId="LiveId" clId="{FA37F70D-42E2-4B6F-92F7-147EA2D9FDFF}" dt="2024-08-07T03:33:12.137" v="293" actId="1076"/>
          <ac:spMkLst>
            <pc:docMk/>
            <pc:sldMk cId="2023275873" sldId="263"/>
            <ac:spMk id="7" creationId="{00000000-0000-0000-0000-000000000000}"/>
          </ac:spMkLst>
        </pc:spChg>
        <pc:spChg chg="add del mod">
          <ac:chgData name="Lê thanh" userId="7511357124b1e95a" providerId="LiveId" clId="{FA37F70D-42E2-4B6F-92F7-147EA2D9FDFF}" dt="2024-08-08T07:57:20.087" v="624" actId="478"/>
          <ac:spMkLst>
            <pc:docMk/>
            <pc:sldMk cId="2023275873" sldId="263"/>
            <ac:spMk id="10" creationId="{D1CF22E3-1563-ADB6-9154-8F13814311B4}"/>
          </ac:spMkLst>
        </pc:spChg>
        <pc:cxnChg chg="mod">
          <ac:chgData name="Lê thanh" userId="7511357124b1e95a" providerId="LiveId" clId="{FA37F70D-42E2-4B6F-92F7-147EA2D9FDFF}" dt="2024-08-07T03:33:12.137" v="293" actId="1076"/>
          <ac:cxnSpMkLst>
            <pc:docMk/>
            <pc:sldMk cId="2023275873" sldId="263"/>
            <ac:cxnSpMk id="8" creationId="{00000000-0000-0000-0000-000000000000}"/>
          </ac:cxnSpMkLst>
        </pc:cxnChg>
        <pc:cxnChg chg="mod">
          <ac:chgData name="Lê thanh" userId="7511357124b1e95a" providerId="LiveId" clId="{FA37F70D-42E2-4B6F-92F7-147EA2D9FDFF}" dt="2024-08-07T03:33:12.137" v="293" actId="1076"/>
          <ac:cxnSpMkLst>
            <pc:docMk/>
            <pc:sldMk cId="2023275873" sldId="263"/>
            <ac:cxnSpMk id="9" creationId="{00000000-0000-0000-0000-000000000000}"/>
          </ac:cxnSpMkLst>
        </pc:cxnChg>
      </pc:sldChg>
      <pc:sldChg chg="addSp delSp modSp mod">
        <pc:chgData name="Lê thanh" userId="7511357124b1e95a" providerId="LiveId" clId="{FA37F70D-42E2-4B6F-92F7-147EA2D9FDFF}" dt="2024-08-09T04:27:39.037" v="818" actId="1035"/>
        <pc:sldMkLst>
          <pc:docMk/>
          <pc:sldMk cId="3182592621" sldId="264"/>
        </pc:sldMkLst>
        <pc:spChg chg="mod">
          <ac:chgData name="Lê thanh" userId="7511357124b1e95a" providerId="LiveId" clId="{FA37F70D-42E2-4B6F-92F7-147EA2D9FDFF}" dt="2024-08-09T04:27:39.037" v="818" actId="1035"/>
          <ac:spMkLst>
            <pc:docMk/>
            <pc:sldMk cId="3182592621" sldId="264"/>
            <ac:spMk id="2" creationId="{194E25B6-0879-2D8A-C5B8-CA85E64A48D2}"/>
          </ac:spMkLst>
        </pc:spChg>
        <pc:spChg chg="add del mod">
          <ac:chgData name="Lê thanh" userId="7511357124b1e95a" providerId="LiveId" clId="{FA37F70D-42E2-4B6F-92F7-147EA2D9FDFF}" dt="2024-08-08T07:57:24.169" v="627" actId="478"/>
          <ac:spMkLst>
            <pc:docMk/>
            <pc:sldMk cId="3182592621" sldId="264"/>
            <ac:spMk id="4" creationId="{56257156-AF4F-D3A4-D964-7ED5A38290C8}"/>
          </ac:spMkLst>
        </pc:spChg>
        <pc:spChg chg="mod">
          <ac:chgData name="Lê thanh" userId="7511357124b1e95a" providerId="LiveId" clId="{FA37F70D-42E2-4B6F-92F7-147EA2D9FDFF}" dt="2024-08-07T03:34:33.550" v="311" actId="1076"/>
          <ac:spMkLst>
            <pc:docMk/>
            <pc:sldMk cId="3182592621" sldId="264"/>
            <ac:spMk id="5" creationId="{00000000-0000-0000-0000-000000000000}"/>
          </ac:spMkLst>
        </pc:spChg>
      </pc:sldChg>
      <pc:sldChg chg="addSp delSp modSp mod">
        <pc:chgData name="Lê thanh" userId="7511357124b1e95a" providerId="LiveId" clId="{FA37F70D-42E2-4B6F-92F7-147EA2D9FDFF}" dt="2024-08-08T07:56:49.359" v="617" actId="478"/>
        <pc:sldMkLst>
          <pc:docMk/>
          <pc:sldMk cId="1986476636" sldId="265"/>
        </pc:sldMkLst>
        <pc:spChg chg="mod">
          <ac:chgData name="Lê thanh" userId="7511357124b1e95a" providerId="LiveId" clId="{FA37F70D-42E2-4B6F-92F7-147EA2D9FDFF}" dt="2024-08-07T03:28:37.307" v="116" actId="1076"/>
          <ac:spMkLst>
            <pc:docMk/>
            <pc:sldMk cId="1986476636" sldId="265"/>
            <ac:spMk id="2" creationId="{194E25B6-0879-2D8A-C5B8-CA85E64A48D2}"/>
          </ac:spMkLst>
        </pc:spChg>
        <pc:spChg chg="add del mod">
          <ac:chgData name="Lê thanh" userId="7511357124b1e95a" providerId="LiveId" clId="{FA37F70D-42E2-4B6F-92F7-147EA2D9FDFF}" dt="2024-08-08T07:56:49.359" v="617" actId="478"/>
          <ac:spMkLst>
            <pc:docMk/>
            <pc:sldMk cId="1986476636" sldId="265"/>
            <ac:spMk id="4" creationId="{A73D4536-54C3-3BBE-A47D-3CF64CF3265B}"/>
          </ac:spMkLst>
        </pc:spChg>
        <pc:spChg chg="mod">
          <ac:chgData name="Lê thanh" userId="7511357124b1e95a" providerId="LiveId" clId="{FA37F70D-42E2-4B6F-92F7-147EA2D9FDFF}" dt="2024-08-07T03:28:34.415" v="115" actId="14100"/>
          <ac:spMkLst>
            <pc:docMk/>
            <pc:sldMk cId="1986476636" sldId="265"/>
            <ac:spMk id="9" creationId="{00000000-0000-0000-0000-000000000000}"/>
          </ac:spMkLst>
        </pc:spChg>
        <pc:spChg chg="mod">
          <ac:chgData name="Lê thanh" userId="7511357124b1e95a" providerId="LiveId" clId="{FA37F70D-42E2-4B6F-92F7-147EA2D9FDFF}" dt="2024-08-07T03:28:44.019" v="118" actId="1076"/>
          <ac:spMkLst>
            <pc:docMk/>
            <pc:sldMk cId="1986476636" sldId="265"/>
            <ac:spMk id="10" creationId="{00000000-0000-0000-0000-000000000000}"/>
          </ac:spMkLst>
        </pc:spChg>
        <pc:spChg chg="mod">
          <ac:chgData name="Lê thanh" userId="7511357124b1e95a" providerId="LiveId" clId="{FA37F70D-42E2-4B6F-92F7-147EA2D9FDFF}" dt="2024-08-07T03:27:51.313" v="106"/>
          <ac:spMkLst>
            <pc:docMk/>
            <pc:sldMk cId="1986476636" sldId="265"/>
            <ac:spMk id="11" creationId="{00000000-0000-0000-0000-000000000000}"/>
          </ac:spMkLst>
        </pc:spChg>
        <pc:spChg chg="mod">
          <ac:chgData name="Lê thanh" userId="7511357124b1e95a" providerId="LiveId" clId="{FA37F70D-42E2-4B6F-92F7-147EA2D9FDFF}" dt="2024-08-07T03:28:46.743" v="119" actId="14100"/>
          <ac:spMkLst>
            <pc:docMk/>
            <pc:sldMk cId="1986476636" sldId="265"/>
            <ac:spMk id="12" creationId="{00000000-0000-0000-0000-000000000000}"/>
          </ac:spMkLst>
        </pc:spChg>
      </pc:sldChg>
      <pc:sldChg chg="addSp delSp modSp mod">
        <pc:chgData name="Lê thanh" userId="7511357124b1e95a" providerId="LiveId" clId="{FA37F70D-42E2-4B6F-92F7-147EA2D9FDFF}" dt="2024-08-09T04:27:43.646" v="821" actId="1035"/>
        <pc:sldMkLst>
          <pc:docMk/>
          <pc:sldMk cId="1741444755" sldId="266"/>
        </pc:sldMkLst>
        <pc:spChg chg="mod">
          <ac:chgData name="Lê thanh" userId="7511357124b1e95a" providerId="LiveId" clId="{FA37F70D-42E2-4B6F-92F7-147EA2D9FDFF}" dt="2024-08-09T04:27:43.646" v="821" actId="1035"/>
          <ac:spMkLst>
            <pc:docMk/>
            <pc:sldMk cId="1741444755" sldId="266"/>
            <ac:spMk id="2" creationId="{194E25B6-0879-2D8A-C5B8-CA85E64A48D2}"/>
          </ac:spMkLst>
        </pc:spChg>
        <pc:spChg chg="add del mod">
          <ac:chgData name="Lê thanh" userId="7511357124b1e95a" providerId="LiveId" clId="{FA37F70D-42E2-4B6F-92F7-147EA2D9FDFF}" dt="2024-08-08T07:57:26.456" v="628" actId="478"/>
          <ac:spMkLst>
            <pc:docMk/>
            <pc:sldMk cId="1741444755" sldId="266"/>
            <ac:spMk id="4" creationId="{5DD2E01F-A836-A0D6-84CF-5E5CFC188DF6}"/>
          </ac:spMkLst>
        </pc:spChg>
        <pc:spChg chg="mod">
          <ac:chgData name="Lê thanh" userId="7511357124b1e95a" providerId="LiveId" clId="{FA37F70D-42E2-4B6F-92F7-147EA2D9FDFF}" dt="2024-08-07T03:34:48.145" v="320" actId="1037"/>
          <ac:spMkLst>
            <pc:docMk/>
            <pc:sldMk cId="1741444755" sldId="266"/>
            <ac:spMk id="6" creationId="{00000000-0000-0000-0000-000000000000}"/>
          </ac:spMkLst>
        </pc:spChg>
        <pc:spChg chg="mod">
          <ac:chgData name="Lê thanh" userId="7511357124b1e95a" providerId="LiveId" clId="{FA37F70D-42E2-4B6F-92F7-147EA2D9FDFF}" dt="2024-08-07T03:34:54.149" v="321" actId="14100"/>
          <ac:spMkLst>
            <pc:docMk/>
            <pc:sldMk cId="1741444755" sldId="266"/>
            <ac:spMk id="7" creationId="{00000000-0000-0000-0000-000000000000}"/>
          </ac:spMkLst>
        </pc:spChg>
        <pc:spChg chg="mod">
          <ac:chgData name="Lê thanh" userId="7511357124b1e95a" providerId="LiveId" clId="{FA37F70D-42E2-4B6F-92F7-147EA2D9FDFF}" dt="2024-08-07T03:35:01.928" v="323" actId="14100"/>
          <ac:spMkLst>
            <pc:docMk/>
            <pc:sldMk cId="1741444755" sldId="266"/>
            <ac:spMk id="8" creationId="{00000000-0000-0000-0000-000000000000}"/>
          </ac:spMkLst>
        </pc:spChg>
      </pc:sldChg>
      <pc:sldChg chg="addSp delSp modSp mod">
        <pc:chgData name="Lê thanh" userId="7511357124b1e95a" providerId="LiveId" clId="{FA37F70D-42E2-4B6F-92F7-147EA2D9FDFF}" dt="2024-08-09T04:27:48.084" v="829" actId="1035"/>
        <pc:sldMkLst>
          <pc:docMk/>
          <pc:sldMk cId="1741444755" sldId="267"/>
        </pc:sldMkLst>
        <pc:spChg chg="mod">
          <ac:chgData name="Lê thanh" userId="7511357124b1e95a" providerId="LiveId" clId="{FA37F70D-42E2-4B6F-92F7-147EA2D9FDFF}" dt="2024-08-09T04:27:48.084" v="829" actId="1035"/>
          <ac:spMkLst>
            <pc:docMk/>
            <pc:sldMk cId="1741444755" sldId="267"/>
            <ac:spMk id="2" creationId="{194E25B6-0879-2D8A-C5B8-CA85E64A48D2}"/>
          </ac:spMkLst>
        </pc:spChg>
        <pc:spChg chg="add del mod">
          <ac:chgData name="Lê thanh" userId="7511357124b1e95a" providerId="LiveId" clId="{FA37F70D-42E2-4B6F-92F7-147EA2D9FDFF}" dt="2024-08-08T07:57:27.792" v="629" actId="478"/>
          <ac:spMkLst>
            <pc:docMk/>
            <pc:sldMk cId="1741444755" sldId="267"/>
            <ac:spMk id="3" creationId="{67D61790-E683-4F43-FC3E-F6EF5BD5E07E}"/>
          </ac:spMkLst>
        </pc:spChg>
        <pc:spChg chg="del">
          <ac:chgData name="Lê thanh" userId="7511357124b1e95a" providerId="LiveId" clId="{FA37F70D-42E2-4B6F-92F7-147EA2D9FDFF}" dt="2024-08-07T03:27:20.408" v="105" actId="478"/>
          <ac:spMkLst>
            <pc:docMk/>
            <pc:sldMk cId="1741444755" sldId="267"/>
            <ac:spMk id="4" creationId="{72AF89F1-104F-4667-D7D4-AAEF6782048E}"/>
          </ac:spMkLst>
        </pc:spChg>
        <pc:spChg chg="mod">
          <ac:chgData name="Lê thanh" userId="7511357124b1e95a" providerId="LiveId" clId="{FA37F70D-42E2-4B6F-92F7-147EA2D9FDFF}" dt="2024-08-07T03:36:04.333" v="348" actId="14100"/>
          <ac:spMkLst>
            <pc:docMk/>
            <pc:sldMk cId="1741444755" sldId="267"/>
            <ac:spMk id="5" creationId="{00000000-0000-0000-0000-000000000000}"/>
          </ac:spMkLst>
        </pc:spChg>
        <pc:spChg chg="mod">
          <ac:chgData name="Lê thanh" userId="7511357124b1e95a" providerId="LiveId" clId="{FA37F70D-42E2-4B6F-92F7-147EA2D9FDFF}" dt="2024-08-07T03:35:51.805" v="346" actId="14100"/>
          <ac:spMkLst>
            <pc:docMk/>
            <pc:sldMk cId="1741444755" sldId="267"/>
            <ac:spMk id="6" creationId="{00000000-0000-0000-0000-000000000000}"/>
          </ac:spMkLst>
        </pc:spChg>
      </pc:sldChg>
      <pc:sldChg chg="addSp delSp modSp mod">
        <pc:chgData name="Lê thanh" userId="7511357124b1e95a" providerId="LiveId" clId="{FA37F70D-42E2-4B6F-92F7-147EA2D9FDFF}" dt="2024-08-08T07:57:30.247" v="631" actId="478"/>
        <pc:sldMkLst>
          <pc:docMk/>
          <pc:sldMk cId="1724685218" sldId="268"/>
        </pc:sldMkLst>
        <pc:spChg chg="mod">
          <ac:chgData name="Lê thanh" userId="7511357124b1e95a" providerId="LiveId" clId="{FA37F70D-42E2-4B6F-92F7-147EA2D9FDFF}" dt="2024-08-07T03:37:16.211" v="381" actId="1076"/>
          <ac:spMkLst>
            <pc:docMk/>
            <pc:sldMk cId="1724685218" sldId="268"/>
            <ac:spMk id="2" creationId="{194E25B6-0879-2D8A-C5B8-CA85E64A48D2}"/>
          </ac:spMkLst>
        </pc:spChg>
        <pc:spChg chg="add del mod">
          <ac:chgData name="Lê thanh" userId="7511357124b1e95a" providerId="LiveId" clId="{FA37F70D-42E2-4B6F-92F7-147EA2D9FDFF}" dt="2024-08-08T07:57:30.247" v="631" actId="478"/>
          <ac:spMkLst>
            <pc:docMk/>
            <pc:sldMk cId="1724685218" sldId="268"/>
            <ac:spMk id="3" creationId="{AC10D32D-1F70-D0C9-99F1-C7B4A53EC89A}"/>
          </ac:spMkLst>
        </pc:spChg>
        <pc:spChg chg="del">
          <ac:chgData name="Lê thanh" userId="7511357124b1e95a" providerId="LiveId" clId="{FA37F70D-42E2-4B6F-92F7-147EA2D9FDFF}" dt="2024-08-07T03:27:15.566" v="103" actId="478"/>
          <ac:spMkLst>
            <pc:docMk/>
            <pc:sldMk cId="1724685218" sldId="268"/>
            <ac:spMk id="4" creationId="{72AF89F1-104F-4667-D7D4-AAEF6782048E}"/>
          </ac:spMkLst>
        </pc:spChg>
        <pc:spChg chg="mod">
          <ac:chgData name="Lê thanh" userId="7511357124b1e95a" providerId="LiveId" clId="{FA37F70D-42E2-4B6F-92F7-147EA2D9FDFF}" dt="2024-08-07T03:37:33.099" v="388" actId="14100"/>
          <ac:spMkLst>
            <pc:docMk/>
            <pc:sldMk cId="1724685218" sldId="268"/>
            <ac:spMk id="5" creationId="{00000000-0000-0000-0000-000000000000}"/>
          </ac:spMkLst>
        </pc:spChg>
        <pc:spChg chg="mod">
          <ac:chgData name="Lê thanh" userId="7511357124b1e95a" providerId="LiveId" clId="{FA37F70D-42E2-4B6F-92F7-147EA2D9FDFF}" dt="2024-08-07T03:37:39.413" v="390" actId="14100"/>
          <ac:spMkLst>
            <pc:docMk/>
            <pc:sldMk cId="1724685218" sldId="268"/>
            <ac:spMk id="6" creationId="{00000000-0000-0000-0000-000000000000}"/>
          </ac:spMkLst>
        </pc:spChg>
      </pc:sldChg>
      <pc:sldChg chg="addSp delSp modSp mod">
        <pc:chgData name="Lê thanh" userId="7511357124b1e95a" providerId="LiveId" clId="{FA37F70D-42E2-4B6F-92F7-147EA2D9FDFF}" dt="2024-08-08T07:57:31.583" v="632" actId="478"/>
        <pc:sldMkLst>
          <pc:docMk/>
          <pc:sldMk cId="3930871070" sldId="269"/>
        </pc:sldMkLst>
        <pc:spChg chg="mod">
          <ac:chgData name="Lê thanh" userId="7511357124b1e95a" providerId="LiveId" clId="{FA37F70D-42E2-4B6F-92F7-147EA2D9FDFF}" dt="2024-08-07T03:38:00.101" v="391" actId="1076"/>
          <ac:spMkLst>
            <pc:docMk/>
            <pc:sldMk cId="3930871070" sldId="269"/>
            <ac:spMk id="2" creationId="{194E25B6-0879-2D8A-C5B8-CA85E64A48D2}"/>
          </ac:spMkLst>
        </pc:spChg>
        <pc:spChg chg="add del mod">
          <ac:chgData name="Lê thanh" userId="7511357124b1e95a" providerId="LiveId" clId="{FA37F70D-42E2-4B6F-92F7-147EA2D9FDFF}" dt="2024-08-08T07:57:31.583" v="632" actId="478"/>
          <ac:spMkLst>
            <pc:docMk/>
            <pc:sldMk cId="3930871070" sldId="269"/>
            <ac:spMk id="3" creationId="{E79F283D-9D57-9C37-F3BA-0D105A7F0425}"/>
          </ac:spMkLst>
        </pc:spChg>
        <pc:spChg chg="del">
          <ac:chgData name="Lê thanh" userId="7511357124b1e95a" providerId="LiveId" clId="{FA37F70D-42E2-4B6F-92F7-147EA2D9FDFF}" dt="2024-08-07T03:27:14.338" v="102" actId="478"/>
          <ac:spMkLst>
            <pc:docMk/>
            <pc:sldMk cId="3930871070" sldId="269"/>
            <ac:spMk id="4" creationId="{72AF89F1-104F-4667-D7D4-AAEF6782048E}"/>
          </ac:spMkLst>
        </pc:spChg>
      </pc:sldChg>
      <pc:sldChg chg="addSp delSp modSp mod">
        <pc:chgData name="Lê thanh" userId="7511357124b1e95a" providerId="LiveId" clId="{FA37F70D-42E2-4B6F-92F7-147EA2D9FDFF}" dt="2024-08-08T07:57:32.831" v="633" actId="478"/>
        <pc:sldMkLst>
          <pc:docMk/>
          <pc:sldMk cId="784709347" sldId="270"/>
        </pc:sldMkLst>
        <pc:spChg chg="mod">
          <ac:chgData name="Lê thanh" userId="7511357124b1e95a" providerId="LiveId" clId="{FA37F70D-42E2-4B6F-92F7-147EA2D9FDFF}" dt="2024-08-07T03:38:07.646" v="393" actId="1076"/>
          <ac:spMkLst>
            <pc:docMk/>
            <pc:sldMk cId="784709347" sldId="270"/>
            <ac:spMk id="2" creationId="{194E25B6-0879-2D8A-C5B8-CA85E64A48D2}"/>
          </ac:spMkLst>
        </pc:spChg>
        <pc:spChg chg="add del mod">
          <ac:chgData name="Lê thanh" userId="7511357124b1e95a" providerId="LiveId" clId="{FA37F70D-42E2-4B6F-92F7-147EA2D9FDFF}" dt="2024-08-08T07:57:32.831" v="633" actId="478"/>
          <ac:spMkLst>
            <pc:docMk/>
            <pc:sldMk cId="784709347" sldId="270"/>
            <ac:spMk id="3" creationId="{6CC5F2D1-C66F-241A-4590-D806860A8AB1}"/>
          </ac:spMkLst>
        </pc:spChg>
        <pc:spChg chg="del">
          <ac:chgData name="Lê thanh" userId="7511357124b1e95a" providerId="LiveId" clId="{FA37F70D-42E2-4B6F-92F7-147EA2D9FDFF}" dt="2024-08-07T03:27:12.743" v="101" actId="478"/>
          <ac:spMkLst>
            <pc:docMk/>
            <pc:sldMk cId="784709347" sldId="270"/>
            <ac:spMk id="4" creationId="{72AF89F1-104F-4667-D7D4-AAEF6782048E}"/>
          </ac:spMkLst>
        </pc:spChg>
        <pc:spChg chg="mod">
          <ac:chgData name="Lê thanh" userId="7511357124b1e95a" providerId="LiveId" clId="{FA37F70D-42E2-4B6F-92F7-147EA2D9FDFF}" dt="2024-08-07T03:38:43.262" v="400" actId="14100"/>
          <ac:spMkLst>
            <pc:docMk/>
            <pc:sldMk cId="784709347" sldId="270"/>
            <ac:spMk id="5" creationId="{00000000-0000-0000-0000-000000000000}"/>
          </ac:spMkLst>
        </pc:spChg>
        <pc:spChg chg="mod">
          <ac:chgData name="Lê thanh" userId="7511357124b1e95a" providerId="LiveId" clId="{FA37F70D-42E2-4B6F-92F7-147EA2D9FDFF}" dt="2024-08-07T03:38:48.791" v="402" actId="14100"/>
          <ac:spMkLst>
            <pc:docMk/>
            <pc:sldMk cId="784709347" sldId="270"/>
            <ac:spMk id="6" creationId="{00000000-0000-0000-0000-000000000000}"/>
          </ac:spMkLst>
        </pc:spChg>
        <pc:spChg chg="mod">
          <ac:chgData name="Lê thanh" userId="7511357124b1e95a" providerId="LiveId" clId="{FA37F70D-42E2-4B6F-92F7-147EA2D9FDFF}" dt="2024-08-07T03:39:02.084" v="406" actId="1038"/>
          <ac:spMkLst>
            <pc:docMk/>
            <pc:sldMk cId="784709347" sldId="270"/>
            <ac:spMk id="7" creationId="{00000000-0000-0000-0000-000000000000}"/>
          </ac:spMkLst>
        </pc:spChg>
      </pc:sldChg>
      <pc:sldChg chg="addSp delSp modSp mod">
        <pc:chgData name="Lê thanh" userId="7511357124b1e95a" providerId="LiveId" clId="{FA37F70D-42E2-4B6F-92F7-147EA2D9FDFF}" dt="2024-08-08T07:57:34.294" v="634" actId="478"/>
        <pc:sldMkLst>
          <pc:docMk/>
          <pc:sldMk cId="1724685218" sldId="271"/>
        </pc:sldMkLst>
        <pc:spChg chg="mod">
          <ac:chgData name="Lê thanh" userId="7511357124b1e95a" providerId="LiveId" clId="{FA37F70D-42E2-4B6F-92F7-147EA2D9FDFF}" dt="2024-08-07T03:38:22.130" v="397" actId="1076"/>
          <ac:spMkLst>
            <pc:docMk/>
            <pc:sldMk cId="1724685218" sldId="271"/>
            <ac:spMk id="2" creationId="{194E25B6-0879-2D8A-C5B8-CA85E64A48D2}"/>
          </ac:spMkLst>
        </pc:spChg>
        <pc:spChg chg="add del mod">
          <ac:chgData name="Lê thanh" userId="7511357124b1e95a" providerId="LiveId" clId="{FA37F70D-42E2-4B6F-92F7-147EA2D9FDFF}" dt="2024-08-08T07:57:34.294" v="634" actId="478"/>
          <ac:spMkLst>
            <pc:docMk/>
            <pc:sldMk cId="1724685218" sldId="271"/>
            <ac:spMk id="3" creationId="{67660756-35E9-CF76-2C7A-07DB988F19FC}"/>
          </ac:spMkLst>
        </pc:spChg>
        <pc:spChg chg="del">
          <ac:chgData name="Lê thanh" userId="7511357124b1e95a" providerId="LiveId" clId="{FA37F70D-42E2-4B6F-92F7-147EA2D9FDFF}" dt="2024-08-07T03:27:11.247" v="100" actId="478"/>
          <ac:spMkLst>
            <pc:docMk/>
            <pc:sldMk cId="1724685218" sldId="271"/>
            <ac:spMk id="4" creationId="{72AF89F1-104F-4667-D7D4-AAEF6782048E}"/>
          </ac:spMkLst>
        </pc:spChg>
        <pc:spChg chg="mod">
          <ac:chgData name="Lê thanh" userId="7511357124b1e95a" providerId="LiveId" clId="{FA37F70D-42E2-4B6F-92F7-147EA2D9FDFF}" dt="2024-08-07T03:38:19.102" v="396" actId="14100"/>
          <ac:spMkLst>
            <pc:docMk/>
            <pc:sldMk cId="1724685218" sldId="271"/>
            <ac:spMk id="5" creationId="{00000000-0000-0000-0000-000000000000}"/>
          </ac:spMkLst>
        </pc:spChg>
        <pc:spChg chg="mod">
          <ac:chgData name="Lê thanh" userId="7511357124b1e95a" providerId="LiveId" clId="{FA37F70D-42E2-4B6F-92F7-147EA2D9FDFF}" dt="2024-08-07T03:39:21.619" v="417" actId="1036"/>
          <ac:spMkLst>
            <pc:docMk/>
            <pc:sldMk cId="1724685218" sldId="271"/>
            <ac:spMk id="6" creationId="{00000000-0000-0000-0000-000000000000}"/>
          </ac:spMkLst>
        </pc:spChg>
      </pc:sldChg>
      <pc:sldChg chg="addSp delSp modSp mod">
        <pc:chgData name="Lê thanh" userId="7511357124b1e95a" providerId="LiveId" clId="{FA37F70D-42E2-4B6F-92F7-147EA2D9FDFF}" dt="2024-08-09T08:18:19.326" v="853" actId="1035"/>
        <pc:sldMkLst>
          <pc:docMk/>
          <pc:sldMk cId="3930871070" sldId="272"/>
        </pc:sldMkLst>
        <pc:spChg chg="mod">
          <ac:chgData name="Lê thanh" userId="7511357124b1e95a" providerId="LiveId" clId="{FA37F70D-42E2-4B6F-92F7-147EA2D9FDFF}" dt="2024-08-09T08:18:19.326" v="853" actId="1035"/>
          <ac:spMkLst>
            <pc:docMk/>
            <pc:sldMk cId="3930871070" sldId="272"/>
            <ac:spMk id="2" creationId="{194E25B6-0879-2D8A-C5B8-CA85E64A48D2}"/>
          </ac:spMkLst>
        </pc:spChg>
        <pc:spChg chg="add del mod">
          <ac:chgData name="Lê thanh" userId="7511357124b1e95a" providerId="LiveId" clId="{FA37F70D-42E2-4B6F-92F7-147EA2D9FDFF}" dt="2024-08-08T07:57:36.909" v="636" actId="478"/>
          <ac:spMkLst>
            <pc:docMk/>
            <pc:sldMk cId="3930871070" sldId="272"/>
            <ac:spMk id="3" creationId="{F947D1C7-BB5A-AA9B-9AA3-5DBBE16E83BD}"/>
          </ac:spMkLst>
        </pc:spChg>
        <pc:spChg chg="del">
          <ac:chgData name="Lê thanh" userId="7511357124b1e95a" providerId="LiveId" clId="{FA37F70D-42E2-4B6F-92F7-147EA2D9FDFF}" dt="2024-08-07T03:27:08.578" v="98" actId="478"/>
          <ac:spMkLst>
            <pc:docMk/>
            <pc:sldMk cId="3930871070" sldId="272"/>
            <ac:spMk id="4" creationId="{72AF89F1-104F-4667-D7D4-AAEF6782048E}"/>
          </ac:spMkLst>
        </pc:spChg>
        <pc:spChg chg="mod">
          <ac:chgData name="Lê thanh" userId="7511357124b1e95a" providerId="LiveId" clId="{FA37F70D-42E2-4B6F-92F7-147EA2D9FDFF}" dt="2024-08-09T08:18:19.326" v="853" actId="1035"/>
          <ac:spMkLst>
            <pc:docMk/>
            <pc:sldMk cId="3930871070" sldId="272"/>
            <ac:spMk id="5" creationId="{00000000-0000-0000-0000-000000000000}"/>
          </ac:spMkLst>
        </pc:spChg>
        <pc:spChg chg="mod">
          <ac:chgData name="Lê thanh" userId="7511357124b1e95a" providerId="LiveId" clId="{FA37F70D-42E2-4B6F-92F7-147EA2D9FDFF}" dt="2024-08-09T08:18:19.326" v="853" actId="1035"/>
          <ac:spMkLst>
            <pc:docMk/>
            <pc:sldMk cId="3930871070" sldId="272"/>
            <ac:spMk id="6" creationId="{00000000-0000-0000-0000-000000000000}"/>
          </ac:spMkLst>
        </pc:spChg>
        <pc:spChg chg="mod">
          <ac:chgData name="Lê thanh" userId="7511357124b1e95a" providerId="LiveId" clId="{FA37F70D-42E2-4B6F-92F7-147EA2D9FDFF}" dt="2024-08-09T08:18:19.326" v="853" actId="1035"/>
          <ac:spMkLst>
            <pc:docMk/>
            <pc:sldMk cId="3930871070" sldId="272"/>
            <ac:spMk id="7" creationId="{00000000-0000-0000-0000-000000000000}"/>
          </ac:spMkLst>
        </pc:spChg>
        <pc:spChg chg="mod">
          <ac:chgData name="Lê thanh" userId="7511357124b1e95a" providerId="LiveId" clId="{FA37F70D-42E2-4B6F-92F7-147EA2D9FDFF}" dt="2024-08-09T08:18:19.326" v="853" actId="1035"/>
          <ac:spMkLst>
            <pc:docMk/>
            <pc:sldMk cId="3930871070" sldId="272"/>
            <ac:spMk id="8" creationId="{00000000-0000-0000-0000-000000000000}"/>
          </ac:spMkLst>
        </pc:spChg>
        <pc:spChg chg="mod">
          <ac:chgData name="Lê thanh" userId="7511357124b1e95a" providerId="LiveId" clId="{FA37F70D-42E2-4B6F-92F7-147EA2D9FDFF}" dt="2024-08-09T08:18:19.326" v="853" actId="1035"/>
          <ac:spMkLst>
            <pc:docMk/>
            <pc:sldMk cId="3930871070" sldId="272"/>
            <ac:spMk id="12" creationId="{00000000-0000-0000-0000-000000000000}"/>
          </ac:spMkLst>
        </pc:spChg>
        <pc:spChg chg="mod">
          <ac:chgData name="Lê thanh" userId="7511357124b1e95a" providerId="LiveId" clId="{FA37F70D-42E2-4B6F-92F7-147EA2D9FDFF}" dt="2024-08-09T08:18:19.326" v="853" actId="1035"/>
          <ac:spMkLst>
            <pc:docMk/>
            <pc:sldMk cId="3930871070" sldId="272"/>
            <ac:spMk id="13" creationId="{00000000-0000-0000-0000-000000000000}"/>
          </ac:spMkLst>
        </pc:spChg>
        <pc:spChg chg="mod">
          <ac:chgData name="Lê thanh" userId="7511357124b1e95a" providerId="LiveId" clId="{FA37F70D-42E2-4B6F-92F7-147EA2D9FDFF}" dt="2024-08-09T08:18:19.326" v="853" actId="1035"/>
          <ac:spMkLst>
            <pc:docMk/>
            <pc:sldMk cId="3930871070" sldId="272"/>
            <ac:spMk id="14" creationId="{00000000-0000-0000-0000-000000000000}"/>
          </ac:spMkLst>
        </pc:spChg>
        <pc:spChg chg="mod">
          <ac:chgData name="Lê thanh" userId="7511357124b1e95a" providerId="LiveId" clId="{FA37F70D-42E2-4B6F-92F7-147EA2D9FDFF}" dt="2024-08-09T08:18:19.326" v="853" actId="1035"/>
          <ac:spMkLst>
            <pc:docMk/>
            <pc:sldMk cId="3930871070" sldId="272"/>
            <ac:spMk id="15" creationId="{00000000-0000-0000-0000-000000000000}"/>
          </ac:spMkLst>
        </pc:spChg>
        <pc:cxnChg chg="mod">
          <ac:chgData name="Lê thanh" userId="7511357124b1e95a" providerId="LiveId" clId="{FA37F70D-42E2-4B6F-92F7-147EA2D9FDFF}" dt="2024-08-09T08:18:19.326" v="853" actId="1035"/>
          <ac:cxnSpMkLst>
            <pc:docMk/>
            <pc:sldMk cId="3930871070" sldId="272"/>
            <ac:cxnSpMk id="9" creationId="{00000000-0000-0000-0000-000000000000}"/>
          </ac:cxnSpMkLst>
        </pc:cxnChg>
        <pc:cxnChg chg="mod">
          <ac:chgData name="Lê thanh" userId="7511357124b1e95a" providerId="LiveId" clId="{FA37F70D-42E2-4B6F-92F7-147EA2D9FDFF}" dt="2024-08-09T08:18:19.326" v="853" actId="1035"/>
          <ac:cxnSpMkLst>
            <pc:docMk/>
            <pc:sldMk cId="3930871070" sldId="272"/>
            <ac:cxnSpMk id="10" creationId="{00000000-0000-0000-0000-000000000000}"/>
          </ac:cxnSpMkLst>
        </pc:cxnChg>
        <pc:cxnChg chg="mod">
          <ac:chgData name="Lê thanh" userId="7511357124b1e95a" providerId="LiveId" clId="{FA37F70D-42E2-4B6F-92F7-147EA2D9FDFF}" dt="2024-08-09T08:18:19.326" v="853" actId="1035"/>
          <ac:cxnSpMkLst>
            <pc:docMk/>
            <pc:sldMk cId="3930871070" sldId="272"/>
            <ac:cxnSpMk id="11" creationId="{00000000-0000-0000-0000-000000000000}"/>
          </ac:cxnSpMkLst>
        </pc:cxnChg>
      </pc:sldChg>
      <pc:sldChg chg="addSp delSp modSp mod">
        <pc:chgData name="Lê thanh" userId="7511357124b1e95a" providerId="LiveId" clId="{FA37F70D-42E2-4B6F-92F7-147EA2D9FDFF}" dt="2024-08-09T08:19:21.229" v="914" actId="1037"/>
        <pc:sldMkLst>
          <pc:docMk/>
          <pc:sldMk cId="784709347" sldId="273"/>
        </pc:sldMkLst>
        <pc:spChg chg="mod">
          <ac:chgData name="Lê thanh" userId="7511357124b1e95a" providerId="LiveId" clId="{FA37F70D-42E2-4B6F-92F7-147EA2D9FDFF}" dt="2024-08-07T03:42:09.741" v="465" actId="1076"/>
          <ac:spMkLst>
            <pc:docMk/>
            <pc:sldMk cId="784709347" sldId="273"/>
            <ac:spMk id="2" creationId="{194E25B6-0879-2D8A-C5B8-CA85E64A48D2}"/>
          </ac:spMkLst>
        </pc:spChg>
        <pc:spChg chg="add del mod">
          <ac:chgData name="Lê thanh" userId="7511357124b1e95a" providerId="LiveId" clId="{FA37F70D-42E2-4B6F-92F7-147EA2D9FDFF}" dt="2024-08-08T07:57:48.854" v="642" actId="478"/>
          <ac:spMkLst>
            <pc:docMk/>
            <pc:sldMk cId="784709347" sldId="273"/>
            <ac:spMk id="3" creationId="{DAD41152-590F-C943-FEA3-07044881033E}"/>
          </ac:spMkLst>
        </pc:spChg>
        <pc:spChg chg="del">
          <ac:chgData name="Lê thanh" userId="7511357124b1e95a" providerId="LiveId" clId="{FA37F70D-42E2-4B6F-92F7-147EA2D9FDFF}" dt="2024-08-07T03:26:47.290" v="93" actId="478"/>
          <ac:spMkLst>
            <pc:docMk/>
            <pc:sldMk cId="784709347" sldId="273"/>
            <ac:spMk id="4" creationId="{72AF89F1-104F-4667-D7D4-AAEF6782048E}"/>
          </ac:spMkLst>
        </pc:spChg>
        <pc:spChg chg="mod">
          <ac:chgData name="Lê thanh" userId="7511357124b1e95a" providerId="LiveId" clId="{FA37F70D-42E2-4B6F-92F7-147EA2D9FDFF}" dt="2024-08-09T08:19:21.229" v="914" actId="1037"/>
          <ac:spMkLst>
            <pc:docMk/>
            <pc:sldMk cId="784709347" sldId="273"/>
            <ac:spMk id="5" creationId="{00000000-0000-0000-0000-000000000000}"/>
          </ac:spMkLst>
        </pc:spChg>
      </pc:sldChg>
      <pc:sldChg chg="addSp delSp modSp mod">
        <pc:chgData name="Lê thanh" userId="7511357124b1e95a" providerId="LiveId" clId="{FA37F70D-42E2-4B6F-92F7-147EA2D9FDFF}" dt="2024-08-09T08:19:29.194" v="915" actId="1076"/>
        <pc:sldMkLst>
          <pc:docMk/>
          <pc:sldMk cId="1724685218" sldId="274"/>
        </pc:sldMkLst>
        <pc:spChg chg="mod">
          <ac:chgData name="Lê thanh" userId="7511357124b1e95a" providerId="LiveId" clId="{FA37F70D-42E2-4B6F-92F7-147EA2D9FDFF}" dt="2024-08-07T03:42:15.395" v="466" actId="1076"/>
          <ac:spMkLst>
            <pc:docMk/>
            <pc:sldMk cId="1724685218" sldId="274"/>
            <ac:spMk id="2" creationId="{194E25B6-0879-2D8A-C5B8-CA85E64A48D2}"/>
          </ac:spMkLst>
        </pc:spChg>
        <pc:spChg chg="add del mod">
          <ac:chgData name="Lê thanh" userId="7511357124b1e95a" providerId="LiveId" clId="{FA37F70D-42E2-4B6F-92F7-147EA2D9FDFF}" dt="2024-08-08T07:57:50.277" v="643" actId="478"/>
          <ac:spMkLst>
            <pc:docMk/>
            <pc:sldMk cId="1724685218" sldId="274"/>
            <ac:spMk id="3" creationId="{4351C6DA-F3D8-E59C-D68A-AED540D08508}"/>
          </ac:spMkLst>
        </pc:spChg>
        <pc:spChg chg="del">
          <ac:chgData name="Lê thanh" userId="7511357124b1e95a" providerId="LiveId" clId="{FA37F70D-42E2-4B6F-92F7-147EA2D9FDFF}" dt="2024-08-07T03:26:45.558" v="92" actId="478"/>
          <ac:spMkLst>
            <pc:docMk/>
            <pc:sldMk cId="1724685218" sldId="274"/>
            <ac:spMk id="4" creationId="{72AF89F1-104F-4667-D7D4-AAEF6782048E}"/>
          </ac:spMkLst>
        </pc:spChg>
        <pc:spChg chg="mod">
          <ac:chgData name="Lê thanh" userId="7511357124b1e95a" providerId="LiveId" clId="{FA37F70D-42E2-4B6F-92F7-147EA2D9FDFF}" dt="2024-08-09T08:19:29.194" v="915" actId="1076"/>
          <ac:spMkLst>
            <pc:docMk/>
            <pc:sldMk cId="1724685218" sldId="274"/>
            <ac:spMk id="6" creationId="{00000000-0000-0000-0000-000000000000}"/>
          </ac:spMkLst>
        </pc:spChg>
      </pc:sldChg>
      <pc:sldChg chg="addSp delSp modSp mod">
        <pc:chgData name="Lê thanh" userId="7511357124b1e95a" providerId="LiveId" clId="{FA37F70D-42E2-4B6F-92F7-147EA2D9FDFF}" dt="2024-08-09T08:19:33.990" v="916" actId="1076"/>
        <pc:sldMkLst>
          <pc:docMk/>
          <pc:sldMk cId="3930871070" sldId="275"/>
        </pc:sldMkLst>
        <pc:spChg chg="mod">
          <ac:chgData name="Lê thanh" userId="7511357124b1e95a" providerId="LiveId" clId="{FA37F70D-42E2-4B6F-92F7-147EA2D9FDFF}" dt="2024-08-09T08:19:33.990" v="916" actId="1076"/>
          <ac:spMkLst>
            <pc:docMk/>
            <pc:sldMk cId="3930871070" sldId="275"/>
            <ac:spMk id="2" creationId="{194E25B6-0879-2D8A-C5B8-CA85E64A48D2}"/>
          </ac:spMkLst>
        </pc:spChg>
        <pc:spChg chg="add del mod">
          <ac:chgData name="Lê thanh" userId="7511357124b1e95a" providerId="LiveId" clId="{FA37F70D-42E2-4B6F-92F7-147EA2D9FDFF}" dt="2024-08-08T07:57:51.690" v="644" actId="478"/>
          <ac:spMkLst>
            <pc:docMk/>
            <pc:sldMk cId="3930871070" sldId="275"/>
            <ac:spMk id="3" creationId="{F7F85D3A-95E9-359F-F9A4-8A3912FF6B91}"/>
          </ac:spMkLst>
        </pc:spChg>
        <pc:spChg chg="del">
          <ac:chgData name="Lê thanh" userId="7511357124b1e95a" providerId="LiveId" clId="{FA37F70D-42E2-4B6F-92F7-147EA2D9FDFF}" dt="2024-08-07T03:26:41.045" v="91" actId="478"/>
          <ac:spMkLst>
            <pc:docMk/>
            <pc:sldMk cId="3930871070" sldId="275"/>
            <ac:spMk id="4" creationId="{72AF89F1-104F-4667-D7D4-AAEF6782048E}"/>
          </ac:spMkLst>
        </pc:spChg>
      </pc:sldChg>
      <pc:sldChg chg="addSp delSp modSp mod">
        <pc:chgData name="Lê thanh" userId="7511357124b1e95a" providerId="LiveId" clId="{FA37F70D-42E2-4B6F-92F7-147EA2D9FDFF}" dt="2024-08-08T07:57:52.858" v="645" actId="478"/>
        <pc:sldMkLst>
          <pc:docMk/>
          <pc:sldMk cId="784709347" sldId="276"/>
        </pc:sldMkLst>
        <pc:spChg chg="mod">
          <ac:chgData name="Lê thanh" userId="7511357124b1e95a" providerId="LiveId" clId="{FA37F70D-42E2-4B6F-92F7-147EA2D9FDFF}" dt="2024-08-07T03:42:35.311" v="470" actId="1076"/>
          <ac:spMkLst>
            <pc:docMk/>
            <pc:sldMk cId="784709347" sldId="276"/>
            <ac:spMk id="2" creationId="{194E25B6-0879-2D8A-C5B8-CA85E64A48D2}"/>
          </ac:spMkLst>
        </pc:spChg>
        <pc:spChg chg="add del mod">
          <ac:chgData name="Lê thanh" userId="7511357124b1e95a" providerId="LiveId" clId="{FA37F70D-42E2-4B6F-92F7-147EA2D9FDFF}" dt="2024-08-08T07:57:52.858" v="645" actId="478"/>
          <ac:spMkLst>
            <pc:docMk/>
            <pc:sldMk cId="784709347" sldId="276"/>
            <ac:spMk id="3" creationId="{F8104682-5088-EB89-5895-0DD0E0E80093}"/>
          </ac:spMkLst>
        </pc:spChg>
        <pc:spChg chg="del">
          <ac:chgData name="Lê thanh" userId="7511357124b1e95a" providerId="LiveId" clId="{FA37F70D-42E2-4B6F-92F7-147EA2D9FDFF}" dt="2024-08-07T03:26:39.559" v="90" actId="478"/>
          <ac:spMkLst>
            <pc:docMk/>
            <pc:sldMk cId="784709347" sldId="276"/>
            <ac:spMk id="4" creationId="{72AF89F1-104F-4667-D7D4-AAEF6782048E}"/>
          </ac:spMkLst>
        </pc:spChg>
      </pc:sldChg>
      <pc:sldChg chg="addSp delSp modSp mod">
        <pc:chgData name="Lê thanh" userId="7511357124b1e95a" providerId="LiveId" clId="{FA37F70D-42E2-4B6F-92F7-147EA2D9FDFF}" dt="2024-08-08T07:58:00.404" v="651" actId="478"/>
        <pc:sldMkLst>
          <pc:docMk/>
          <pc:sldMk cId="1724685218" sldId="277"/>
        </pc:sldMkLst>
        <pc:spChg chg="mod">
          <ac:chgData name="Lê thanh" userId="7511357124b1e95a" providerId="LiveId" clId="{FA37F70D-42E2-4B6F-92F7-147EA2D9FDFF}" dt="2024-08-07T03:43:29.192" v="480" actId="1076"/>
          <ac:spMkLst>
            <pc:docMk/>
            <pc:sldMk cId="1724685218" sldId="277"/>
            <ac:spMk id="2" creationId="{194E25B6-0879-2D8A-C5B8-CA85E64A48D2}"/>
          </ac:spMkLst>
        </pc:spChg>
        <pc:spChg chg="add del mod">
          <ac:chgData name="Lê thanh" userId="7511357124b1e95a" providerId="LiveId" clId="{FA37F70D-42E2-4B6F-92F7-147EA2D9FDFF}" dt="2024-08-08T07:58:00.404" v="651" actId="478"/>
          <ac:spMkLst>
            <pc:docMk/>
            <pc:sldMk cId="1724685218" sldId="277"/>
            <ac:spMk id="3" creationId="{8073C9B6-54DA-2D05-370D-BB92D4C39FA1}"/>
          </ac:spMkLst>
        </pc:spChg>
        <pc:spChg chg="del">
          <ac:chgData name="Lê thanh" userId="7511357124b1e95a" providerId="LiveId" clId="{FA37F70D-42E2-4B6F-92F7-147EA2D9FDFF}" dt="2024-08-07T03:26:30.513" v="84" actId="478"/>
          <ac:spMkLst>
            <pc:docMk/>
            <pc:sldMk cId="1724685218" sldId="277"/>
            <ac:spMk id="4" creationId="{72AF89F1-104F-4667-D7D4-AAEF6782048E}"/>
          </ac:spMkLst>
        </pc:spChg>
      </pc:sldChg>
      <pc:sldChg chg="addSp delSp modSp mod">
        <pc:chgData name="Lê thanh" userId="7511357124b1e95a" providerId="LiveId" clId="{FA37F70D-42E2-4B6F-92F7-147EA2D9FDFF}" dt="2024-08-08T07:58:01.601" v="652" actId="478"/>
        <pc:sldMkLst>
          <pc:docMk/>
          <pc:sldMk cId="3930871070" sldId="278"/>
        </pc:sldMkLst>
        <pc:spChg chg="mod">
          <ac:chgData name="Lê thanh" userId="7511357124b1e95a" providerId="LiveId" clId="{FA37F70D-42E2-4B6F-92F7-147EA2D9FDFF}" dt="2024-08-07T14:17:58.668" v="610" actId="1076"/>
          <ac:spMkLst>
            <pc:docMk/>
            <pc:sldMk cId="3930871070" sldId="278"/>
            <ac:spMk id="2" creationId="{194E25B6-0879-2D8A-C5B8-CA85E64A48D2}"/>
          </ac:spMkLst>
        </pc:spChg>
        <pc:spChg chg="add del mod">
          <ac:chgData name="Lê thanh" userId="7511357124b1e95a" providerId="LiveId" clId="{FA37F70D-42E2-4B6F-92F7-147EA2D9FDFF}" dt="2024-08-08T07:58:01.601" v="652" actId="478"/>
          <ac:spMkLst>
            <pc:docMk/>
            <pc:sldMk cId="3930871070" sldId="278"/>
            <ac:spMk id="3" creationId="{3947B93F-118A-D2B0-191D-4807857C149F}"/>
          </ac:spMkLst>
        </pc:spChg>
        <pc:spChg chg="del">
          <ac:chgData name="Lê thanh" userId="7511357124b1e95a" providerId="LiveId" clId="{FA37F70D-42E2-4B6F-92F7-147EA2D9FDFF}" dt="2024-08-07T03:26:27.715" v="83" actId="478"/>
          <ac:spMkLst>
            <pc:docMk/>
            <pc:sldMk cId="3930871070" sldId="278"/>
            <ac:spMk id="4" creationId="{72AF89F1-104F-4667-D7D4-AAEF6782048E}"/>
          </ac:spMkLst>
        </pc:spChg>
        <pc:spChg chg="mod">
          <ac:chgData name="Lê thanh" userId="7511357124b1e95a" providerId="LiveId" clId="{FA37F70D-42E2-4B6F-92F7-147EA2D9FDFF}" dt="2024-08-07T14:17:54.824" v="609" actId="1076"/>
          <ac:spMkLst>
            <pc:docMk/>
            <pc:sldMk cId="3930871070" sldId="278"/>
            <ac:spMk id="5" creationId="{00000000-0000-0000-0000-000000000000}"/>
          </ac:spMkLst>
        </pc:spChg>
      </pc:sldChg>
      <pc:sldChg chg="addSp delSp modSp mod">
        <pc:chgData name="Lê thanh" userId="7511357124b1e95a" providerId="LiveId" clId="{FA37F70D-42E2-4B6F-92F7-147EA2D9FDFF}" dt="2024-08-09T08:20:23.456" v="941" actId="14100"/>
        <pc:sldMkLst>
          <pc:docMk/>
          <pc:sldMk cId="784709347" sldId="279"/>
        </pc:sldMkLst>
        <pc:spChg chg="mod">
          <ac:chgData name="Lê thanh" userId="7511357124b1e95a" providerId="LiveId" clId="{FA37F70D-42E2-4B6F-92F7-147EA2D9FDFF}" dt="2024-08-09T08:20:20.781" v="940" actId="1076"/>
          <ac:spMkLst>
            <pc:docMk/>
            <pc:sldMk cId="784709347" sldId="279"/>
            <ac:spMk id="2" creationId="{194E25B6-0879-2D8A-C5B8-CA85E64A48D2}"/>
          </ac:spMkLst>
        </pc:spChg>
        <pc:spChg chg="add del mod">
          <ac:chgData name="Lê thanh" userId="7511357124b1e95a" providerId="LiveId" clId="{FA37F70D-42E2-4B6F-92F7-147EA2D9FDFF}" dt="2024-08-08T07:58:02.889" v="653" actId="478"/>
          <ac:spMkLst>
            <pc:docMk/>
            <pc:sldMk cId="784709347" sldId="279"/>
            <ac:spMk id="3" creationId="{A9DD0671-31BA-9EB7-BACC-2D9072E8F477}"/>
          </ac:spMkLst>
        </pc:spChg>
        <pc:spChg chg="mod">
          <ac:chgData name="Lê thanh" userId="7511357124b1e95a" providerId="LiveId" clId="{FA37F70D-42E2-4B6F-92F7-147EA2D9FDFF}" dt="2024-08-07T03:44:12.281" v="492" actId="1036"/>
          <ac:spMkLst>
            <pc:docMk/>
            <pc:sldMk cId="784709347" sldId="279"/>
            <ac:spMk id="5" creationId="{00000000-0000-0000-0000-000000000000}"/>
          </ac:spMkLst>
        </pc:spChg>
        <pc:spChg chg="mod">
          <ac:chgData name="Lê thanh" userId="7511357124b1e95a" providerId="LiveId" clId="{FA37F70D-42E2-4B6F-92F7-147EA2D9FDFF}" dt="2024-08-07T03:44:12.281" v="492" actId="1036"/>
          <ac:spMkLst>
            <pc:docMk/>
            <pc:sldMk cId="784709347" sldId="279"/>
            <ac:spMk id="6" creationId="{00000000-0000-0000-0000-000000000000}"/>
          </ac:spMkLst>
        </pc:spChg>
        <pc:spChg chg="mod">
          <ac:chgData name="Lê thanh" userId="7511357124b1e95a" providerId="LiveId" clId="{FA37F70D-42E2-4B6F-92F7-147EA2D9FDFF}" dt="2024-08-07T03:44:12.281" v="492" actId="1036"/>
          <ac:spMkLst>
            <pc:docMk/>
            <pc:sldMk cId="784709347" sldId="279"/>
            <ac:spMk id="8" creationId="{00000000-0000-0000-0000-000000000000}"/>
          </ac:spMkLst>
        </pc:spChg>
        <pc:spChg chg="mod">
          <ac:chgData name="Lê thanh" userId="7511357124b1e95a" providerId="LiveId" clId="{FA37F70D-42E2-4B6F-92F7-147EA2D9FDFF}" dt="2024-08-09T08:20:23.456" v="941" actId="14100"/>
          <ac:spMkLst>
            <pc:docMk/>
            <pc:sldMk cId="784709347" sldId="279"/>
            <ac:spMk id="11" creationId="{00000000-0000-0000-0000-000000000000}"/>
          </ac:spMkLst>
        </pc:spChg>
      </pc:sldChg>
      <pc:sldChg chg="addSp delSp modSp mod">
        <pc:chgData name="Lê thanh" userId="7511357124b1e95a" providerId="LiveId" clId="{FA37F70D-42E2-4B6F-92F7-147EA2D9FDFF}" dt="2024-08-08T07:58:04.204" v="654" actId="478"/>
        <pc:sldMkLst>
          <pc:docMk/>
          <pc:sldMk cId="1724685218" sldId="280"/>
        </pc:sldMkLst>
        <pc:spChg chg="mod">
          <ac:chgData name="Lê thanh" userId="7511357124b1e95a" providerId="LiveId" clId="{FA37F70D-42E2-4B6F-92F7-147EA2D9FDFF}" dt="2024-08-07T03:44:26.911" v="511" actId="1076"/>
          <ac:spMkLst>
            <pc:docMk/>
            <pc:sldMk cId="1724685218" sldId="280"/>
            <ac:spMk id="2" creationId="{194E25B6-0879-2D8A-C5B8-CA85E64A48D2}"/>
          </ac:spMkLst>
        </pc:spChg>
        <pc:spChg chg="del">
          <ac:chgData name="Lê thanh" userId="7511357124b1e95a" providerId="LiveId" clId="{FA37F70D-42E2-4B6F-92F7-147EA2D9FDFF}" dt="2024-08-07T03:26:20.802" v="82" actId="478"/>
          <ac:spMkLst>
            <pc:docMk/>
            <pc:sldMk cId="1724685218" sldId="280"/>
            <ac:spMk id="4" creationId="{72AF89F1-104F-4667-D7D4-AAEF6782048E}"/>
          </ac:spMkLst>
        </pc:spChg>
        <pc:spChg chg="add del mod">
          <ac:chgData name="Lê thanh" userId="7511357124b1e95a" providerId="LiveId" clId="{FA37F70D-42E2-4B6F-92F7-147EA2D9FDFF}" dt="2024-08-08T07:58:04.204" v="654" actId="478"/>
          <ac:spMkLst>
            <pc:docMk/>
            <pc:sldMk cId="1724685218" sldId="280"/>
            <ac:spMk id="7" creationId="{431B3A6D-EA79-294D-7A3C-48FA51604E9B}"/>
          </ac:spMkLst>
        </pc:spChg>
      </pc:sldChg>
      <pc:sldChg chg="addSp delSp modSp mod">
        <pc:chgData name="Lê thanh" userId="7511357124b1e95a" providerId="LiveId" clId="{FA37F70D-42E2-4B6F-92F7-147EA2D9FDFF}" dt="2024-08-08T07:58:05.632" v="655" actId="478"/>
        <pc:sldMkLst>
          <pc:docMk/>
          <pc:sldMk cId="3930871070" sldId="281"/>
        </pc:sldMkLst>
        <pc:spChg chg="mod">
          <ac:chgData name="Lê thanh" userId="7511357124b1e95a" providerId="LiveId" clId="{FA37F70D-42E2-4B6F-92F7-147EA2D9FDFF}" dt="2024-08-07T03:44:47.122" v="515" actId="1076"/>
          <ac:spMkLst>
            <pc:docMk/>
            <pc:sldMk cId="3930871070" sldId="281"/>
            <ac:spMk id="2" creationId="{194E25B6-0879-2D8A-C5B8-CA85E64A48D2}"/>
          </ac:spMkLst>
        </pc:spChg>
        <pc:spChg chg="add del mod">
          <ac:chgData name="Lê thanh" userId="7511357124b1e95a" providerId="LiveId" clId="{FA37F70D-42E2-4B6F-92F7-147EA2D9FDFF}" dt="2024-08-08T07:58:05.632" v="655" actId="478"/>
          <ac:spMkLst>
            <pc:docMk/>
            <pc:sldMk cId="3930871070" sldId="281"/>
            <ac:spMk id="3" creationId="{418CAC92-C8B4-321F-AAB3-4EA2195B38D4}"/>
          </ac:spMkLst>
        </pc:spChg>
        <pc:spChg chg="del">
          <ac:chgData name="Lê thanh" userId="7511357124b1e95a" providerId="LiveId" clId="{FA37F70D-42E2-4B6F-92F7-147EA2D9FDFF}" dt="2024-08-07T03:26:17.943" v="81" actId="478"/>
          <ac:spMkLst>
            <pc:docMk/>
            <pc:sldMk cId="3930871070" sldId="281"/>
            <ac:spMk id="4" creationId="{72AF89F1-104F-4667-D7D4-AAEF6782048E}"/>
          </ac:spMkLst>
        </pc:spChg>
        <pc:spChg chg="mod">
          <ac:chgData name="Lê thanh" userId="7511357124b1e95a" providerId="LiveId" clId="{FA37F70D-42E2-4B6F-92F7-147EA2D9FDFF}" dt="2024-08-07T03:44:37.519" v="513" actId="14100"/>
          <ac:spMkLst>
            <pc:docMk/>
            <pc:sldMk cId="3930871070" sldId="281"/>
            <ac:spMk id="5" creationId="{00000000-0000-0000-0000-000000000000}"/>
          </ac:spMkLst>
        </pc:spChg>
        <pc:spChg chg="mod">
          <ac:chgData name="Lê thanh" userId="7511357124b1e95a" providerId="LiveId" clId="{FA37F70D-42E2-4B6F-92F7-147EA2D9FDFF}" dt="2024-08-07T03:44:43.473" v="514" actId="1076"/>
          <ac:spMkLst>
            <pc:docMk/>
            <pc:sldMk cId="3930871070" sldId="281"/>
            <ac:spMk id="7" creationId="{00000000-0000-0000-0000-000000000000}"/>
          </ac:spMkLst>
        </pc:spChg>
        <pc:cxnChg chg="mod">
          <ac:chgData name="Lê thanh" userId="7511357124b1e95a" providerId="LiveId" clId="{FA37F70D-42E2-4B6F-92F7-147EA2D9FDFF}" dt="2024-08-07T03:44:37.519" v="513" actId="14100"/>
          <ac:cxnSpMkLst>
            <pc:docMk/>
            <pc:sldMk cId="3930871070" sldId="281"/>
            <ac:cxnSpMk id="9" creationId="{00000000-0000-0000-0000-000000000000}"/>
          </ac:cxnSpMkLst>
        </pc:cxnChg>
        <pc:cxnChg chg="mod">
          <ac:chgData name="Lê thanh" userId="7511357124b1e95a" providerId="LiveId" clId="{FA37F70D-42E2-4B6F-92F7-147EA2D9FDFF}" dt="2024-08-07T03:44:43.473" v="514" actId="1076"/>
          <ac:cxnSpMkLst>
            <pc:docMk/>
            <pc:sldMk cId="3930871070" sldId="281"/>
            <ac:cxnSpMk id="10" creationId="{00000000-0000-0000-0000-000000000000}"/>
          </ac:cxnSpMkLst>
        </pc:cxnChg>
        <pc:cxnChg chg="mod">
          <ac:chgData name="Lê thanh" userId="7511357124b1e95a" providerId="LiveId" clId="{FA37F70D-42E2-4B6F-92F7-147EA2D9FDFF}" dt="2024-08-07T03:44:37.519" v="513" actId="14100"/>
          <ac:cxnSpMkLst>
            <pc:docMk/>
            <pc:sldMk cId="3930871070" sldId="281"/>
            <ac:cxnSpMk id="11" creationId="{00000000-0000-0000-0000-000000000000}"/>
          </ac:cxnSpMkLst>
        </pc:cxnChg>
      </pc:sldChg>
      <pc:sldChg chg="addSp delSp modSp mod">
        <pc:chgData name="Lê thanh" userId="7511357124b1e95a" providerId="LiveId" clId="{FA37F70D-42E2-4B6F-92F7-147EA2D9FDFF}" dt="2024-08-08T07:58:06.841" v="656" actId="478"/>
        <pc:sldMkLst>
          <pc:docMk/>
          <pc:sldMk cId="784709347" sldId="282"/>
        </pc:sldMkLst>
        <pc:spChg chg="mod">
          <ac:chgData name="Lê thanh" userId="7511357124b1e95a" providerId="LiveId" clId="{FA37F70D-42E2-4B6F-92F7-147EA2D9FDFF}" dt="2024-08-07T03:45:16.368" v="538" actId="1035"/>
          <ac:spMkLst>
            <pc:docMk/>
            <pc:sldMk cId="784709347" sldId="282"/>
            <ac:spMk id="2" creationId="{194E25B6-0879-2D8A-C5B8-CA85E64A48D2}"/>
          </ac:spMkLst>
        </pc:spChg>
        <pc:spChg chg="add del mod">
          <ac:chgData name="Lê thanh" userId="7511357124b1e95a" providerId="LiveId" clId="{FA37F70D-42E2-4B6F-92F7-147EA2D9FDFF}" dt="2024-08-08T07:58:06.841" v="656" actId="478"/>
          <ac:spMkLst>
            <pc:docMk/>
            <pc:sldMk cId="784709347" sldId="282"/>
            <ac:spMk id="3" creationId="{59D93683-DA8D-2E8C-D6FC-8E07191419D6}"/>
          </ac:spMkLst>
        </pc:spChg>
        <pc:spChg chg="del">
          <ac:chgData name="Lê thanh" userId="7511357124b1e95a" providerId="LiveId" clId="{FA37F70D-42E2-4B6F-92F7-147EA2D9FDFF}" dt="2024-08-07T03:26:16.347" v="80" actId="478"/>
          <ac:spMkLst>
            <pc:docMk/>
            <pc:sldMk cId="784709347" sldId="282"/>
            <ac:spMk id="4" creationId="{72AF89F1-104F-4667-D7D4-AAEF6782048E}"/>
          </ac:spMkLst>
        </pc:spChg>
        <pc:spChg chg="mod">
          <ac:chgData name="Lê thanh" userId="7511357124b1e95a" providerId="LiveId" clId="{FA37F70D-42E2-4B6F-92F7-147EA2D9FDFF}" dt="2024-08-07T03:45:00.791" v="517" actId="14100"/>
          <ac:spMkLst>
            <pc:docMk/>
            <pc:sldMk cId="784709347" sldId="282"/>
            <ac:spMk id="5" creationId="{00000000-0000-0000-0000-000000000000}"/>
          </ac:spMkLst>
        </pc:spChg>
        <pc:spChg chg="mod">
          <ac:chgData name="Lê thanh" userId="7511357124b1e95a" providerId="LiveId" clId="{FA37F70D-42E2-4B6F-92F7-147EA2D9FDFF}" dt="2024-08-07T03:45:03.914" v="518" actId="14100"/>
          <ac:spMkLst>
            <pc:docMk/>
            <pc:sldMk cId="784709347" sldId="282"/>
            <ac:spMk id="9" creationId="{00000000-0000-0000-0000-000000000000}"/>
          </ac:spMkLst>
        </pc:spChg>
        <pc:spChg chg="mod">
          <ac:chgData name="Lê thanh" userId="7511357124b1e95a" providerId="LiveId" clId="{FA37F70D-42E2-4B6F-92F7-147EA2D9FDFF}" dt="2024-08-07T03:45:06.871" v="519" actId="14100"/>
          <ac:spMkLst>
            <pc:docMk/>
            <pc:sldMk cId="784709347" sldId="282"/>
            <ac:spMk id="15" creationId="{00000000-0000-0000-0000-000000000000}"/>
          </ac:spMkLst>
        </pc:spChg>
        <pc:spChg chg="mod">
          <ac:chgData name="Lê thanh" userId="7511357124b1e95a" providerId="LiveId" clId="{FA37F70D-42E2-4B6F-92F7-147EA2D9FDFF}" dt="2024-08-07T03:45:09.184" v="520" actId="14100"/>
          <ac:spMkLst>
            <pc:docMk/>
            <pc:sldMk cId="784709347" sldId="282"/>
            <ac:spMk id="22" creationId="{00000000-0000-0000-0000-000000000000}"/>
          </ac:spMkLst>
        </pc:spChg>
        <pc:cxnChg chg="mod">
          <ac:chgData name="Lê thanh" userId="7511357124b1e95a" providerId="LiveId" clId="{FA37F70D-42E2-4B6F-92F7-147EA2D9FDFF}" dt="2024-08-07T03:45:03.914" v="518" actId="14100"/>
          <ac:cxnSpMkLst>
            <pc:docMk/>
            <pc:sldMk cId="784709347" sldId="282"/>
            <ac:cxnSpMk id="13" creationId="{00000000-0000-0000-0000-000000000000}"/>
          </ac:cxnSpMkLst>
        </pc:cxnChg>
        <pc:cxnChg chg="mod">
          <ac:chgData name="Lê thanh" userId="7511357124b1e95a" providerId="LiveId" clId="{FA37F70D-42E2-4B6F-92F7-147EA2D9FDFF}" dt="2024-08-07T03:45:06.871" v="519" actId="14100"/>
          <ac:cxnSpMkLst>
            <pc:docMk/>
            <pc:sldMk cId="784709347" sldId="282"/>
            <ac:cxnSpMk id="18" creationId="{00000000-0000-0000-0000-000000000000}"/>
          </ac:cxnSpMkLst>
        </pc:cxnChg>
        <pc:cxnChg chg="mod">
          <ac:chgData name="Lê thanh" userId="7511357124b1e95a" providerId="LiveId" clId="{FA37F70D-42E2-4B6F-92F7-147EA2D9FDFF}" dt="2024-08-07T03:45:00.791" v="517" actId="14100"/>
          <ac:cxnSpMkLst>
            <pc:docMk/>
            <pc:sldMk cId="784709347" sldId="282"/>
            <ac:cxnSpMk id="20" creationId="{00000000-0000-0000-0000-000000000000}"/>
          </ac:cxnSpMkLst>
        </pc:cxnChg>
        <pc:cxnChg chg="mod">
          <ac:chgData name="Lê thanh" userId="7511357124b1e95a" providerId="LiveId" clId="{FA37F70D-42E2-4B6F-92F7-147EA2D9FDFF}" dt="2024-08-07T03:45:09.184" v="520" actId="14100"/>
          <ac:cxnSpMkLst>
            <pc:docMk/>
            <pc:sldMk cId="784709347" sldId="282"/>
            <ac:cxnSpMk id="25" creationId="{00000000-0000-0000-0000-000000000000}"/>
          </ac:cxnSpMkLst>
        </pc:cxnChg>
      </pc:sldChg>
      <pc:sldChg chg="addSp delSp modSp mod">
        <pc:chgData name="Lê thanh" userId="7511357124b1e95a" providerId="LiveId" clId="{FA37F70D-42E2-4B6F-92F7-147EA2D9FDFF}" dt="2024-08-08T07:58:08.008" v="657" actId="478"/>
        <pc:sldMkLst>
          <pc:docMk/>
          <pc:sldMk cId="1724685218" sldId="283"/>
        </pc:sldMkLst>
        <pc:spChg chg="mod">
          <ac:chgData name="Lê thanh" userId="7511357124b1e95a" providerId="LiveId" clId="{FA37F70D-42E2-4B6F-92F7-147EA2D9FDFF}" dt="2024-08-07T03:45:29.011" v="542" actId="20577"/>
          <ac:spMkLst>
            <pc:docMk/>
            <pc:sldMk cId="1724685218" sldId="283"/>
            <ac:spMk id="2" creationId="{194E25B6-0879-2D8A-C5B8-CA85E64A48D2}"/>
          </ac:spMkLst>
        </pc:spChg>
        <pc:spChg chg="add del mod">
          <ac:chgData name="Lê thanh" userId="7511357124b1e95a" providerId="LiveId" clId="{FA37F70D-42E2-4B6F-92F7-147EA2D9FDFF}" dt="2024-08-08T07:58:08.008" v="657" actId="478"/>
          <ac:spMkLst>
            <pc:docMk/>
            <pc:sldMk cId="1724685218" sldId="283"/>
            <ac:spMk id="3" creationId="{7180FC59-EDEC-8078-E5BC-CC4D542AE5DE}"/>
          </ac:spMkLst>
        </pc:spChg>
        <pc:spChg chg="del">
          <ac:chgData name="Lê thanh" userId="7511357124b1e95a" providerId="LiveId" clId="{FA37F70D-42E2-4B6F-92F7-147EA2D9FDFF}" dt="2024-08-07T03:26:14.698" v="79" actId="478"/>
          <ac:spMkLst>
            <pc:docMk/>
            <pc:sldMk cId="1724685218" sldId="283"/>
            <ac:spMk id="4" creationId="{72AF89F1-104F-4667-D7D4-AAEF6782048E}"/>
          </ac:spMkLst>
        </pc:spChg>
        <pc:spChg chg="mod">
          <ac:chgData name="Lê thanh" userId="7511357124b1e95a" providerId="LiveId" clId="{FA37F70D-42E2-4B6F-92F7-147EA2D9FDFF}" dt="2024-08-07T03:45:22.423" v="539" actId="14100"/>
          <ac:spMkLst>
            <pc:docMk/>
            <pc:sldMk cId="1724685218" sldId="283"/>
            <ac:spMk id="5" creationId="{00000000-0000-0000-0000-000000000000}"/>
          </ac:spMkLst>
        </pc:spChg>
      </pc:sldChg>
      <pc:sldChg chg="addSp delSp modSp mod">
        <pc:chgData name="Lê thanh" userId="7511357124b1e95a" providerId="LiveId" clId="{FA37F70D-42E2-4B6F-92F7-147EA2D9FDFF}" dt="2024-08-09T08:20:56.720" v="943" actId="14100"/>
        <pc:sldMkLst>
          <pc:docMk/>
          <pc:sldMk cId="3930871070" sldId="284"/>
        </pc:sldMkLst>
        <pc:spChg chg="mod">
          <ac:chgData name="Lê thanh" userId="7511357124b1e95a" providerId="LiveId" clId="{FA37F70D-42E2-4B6F-92F7-147EA2D9FDFF}" dt="2024-08-07T03:45:41.660" v="549" actId="1076"/>
          <ac:spMkLst>
            <pc:docMk/>
            <pc:sldMk cId="3930871070" sldId="284"/>
            <ac:spMk id="2" creationId="{194E25B6-0879-2D8A-C5B8-CA85E64A48D2}"/>
          </ac:spMkLst>
        </pc:spChg>
        <pc:spChg chg="add del mod">
          <ac:chgData name="Lê thanh" userId="7511357124b1e95a" providerId="LiveId" clId="{FA37F70D-42E2-4B6F-92F7-147EA2D9FDFF}" dt="2024-08-08T07:58:09.263" v="658" actId="478"/>
          <ac:spMkLst>
            <pc:docMk/>
            <pc:sldMk cId="3930871070" sldId="284"/>
            <ac:spMk id="3" creationId="{037987AD-F485-0C2F-AA78-3B4F93DF3CAA}"/>
          </ac:spMkLst>
        </pc:spChg>
        <pc:spChg chg="del">
          <ac:chgData name="Lê thanh" userId="7511357124b1e95a" providerId="LiveId" clId="{FA37F70D-42E2-4B6F-92F7-147EA2D9FDFF}" dt="2024-08-07T03:26:12.533" v="78" actId="478"/>
          <ac:spMkLst>
            <pc:docMk/>
            <pc:sldMk cId="3930871070" sldId="284"/>
            <ac:spMk id="4" creationId="{72AF89F1-104F-4667-D7D4-AAEF6782048E}"/>
          </ac:spMkLst>
        </pc:spChg>
        <pc:spChg chg="mod">
          <ac:chgData name="Lê thanh" userId="7511357124b1e95a" providerId="LiveId" clId="{FA37F70D-42E2-4B6F-92F7-147EA2D9FDFF}" dt="2024-08-09T08:20:49.094" v="942" actId="14100"/>
          <ac:spMkLst>
            <pc:docMk/>
            <pc:sldMk cId="3930871070" sldId="284"/>
            <ac:spMk id="5" creationId="{00000000-0000-0000-0000-000000000000}"/>
          </ac:spMkLst>
        </pc:spChg>
        <pc:spChg chg="mod">
          <ac:chgData name="Lê thanh" userId="7511357124b1e95a" providerId="LiveId" clId="{FA37F70D-42E2-4B6F-92F7-147EA2D9FDFF}" dt="2024-08-09T08:20:56.720" v="943" actId="14100"/>
          <ac:spMkLst>
            <pc:docMk/>
            <pc:sldMk cId="3930871070" sldId="284"/>
            <ac:spMk id="8" creationId="{00000000-0000-0000-0000-000000000000}"/>
          </ac:spMkLst>
        </pc:spChg>
        <pc:spChg chg="mod">
          <ac:chgData name="Lê thanh" userId="7511357124b1e95a" providerId="LiveId" clId="{FA37F70D-42E2-4B6F-92F7-147EA2D9FDFF}" dt="2024-08-09T08:20:56.720" v="943" actId="14100"/>
          <ac:spMkLst>
            <pc:docMk/>
            <pc:sldMk cId="3930871070" sldId="284"/>
            <ac:spMk id="9" creationId="{00000000-0000-0000-0000-000000000000}"/>
          </ac:spMkLst>
        </pc:spChg>
      </pc:sldChg>
      <pc:sldChg chg="addSp delSp modSp mod">
        <pc:chgData name="Lê thanh" userId="7511357124b1e95a" providerId="LiveId" clId="{FA37F70D-42E2-4B6F-92F7-147EA2D9FDFF}" dt="2024-08-09T08:21:21.902" v="969" actId="1035"/>
        <pc:sldMkLst>
          <pc:docMk/>
          <pc:sldMk cId="784709347" sldId="285"/>
        </pc:sldMkLst>
        <pc:spChg chg="mod">
          <ac:chgData name="Lê thanh" userId="7511357124b1e95a" providerId="LiveId" clId="{FA37F70D-42E2-4B6F-92F7-147EA2D9FDFF}" dt="2024-08-09T08:21:21.902" v="969" actId="1035"/>
          <ac:spMkLst>
            <pc:docMk/>
            <pc:sldMk cId="784709347" sldId="285"/>
            <ac:spMk id="2" creationId="{194E25B6-0879-2D8A-C5B8-CA85E64A48D2}"/>
          </ac:spMkLst>
        </pc:spChg>
        <pc:spChg chg="add del mod">
          <ac:chgData name="Lê thanh" userId="7511357124b1e95a" providerId="LiveId" clId="{FA37F70D-42E2-4B6F-92F7-147EA2D9FDFF}" dt="2024-08-08T07:58:10.546" v="659" actId="478"/>
          <ac:spMkLst>
            <pc:docMk/>
            <pc:sldMk cId="784709347" sldId="285"/>
            <ac:spMk id="3" creationId="{C3DABB63-A7DD-C2BB-5E08-7B33F7E33788}"/>
          </ac:spMkLst>
        </pc:spChg>
        <pc:spChg chg="del">
          <ac:chgData name="Lê thanh" userId="7511357124b1e95a" providerId="LiveId" clId="{FA37F70D-42E2-4B6F-92F7-147EA2D9FDFF}" dt="2024-08-07T03:26:09.124" v="77" actId="478"/>
          <ac:spMkLst>
            <pc:docMk/>
            <pc:sldMk cId="784709347" sldId="285"/>
            <ac:spMk id="4" creationId="{72AF89F1-104F-4667-D7D4-AAEF6782048E}"/>
          </ac:spMkLst>
        </pc:spChg>
        <pc:spChg chg="mod">
          <ac:chgData name="Lê thanh" userId="7511357124b1e95a" providerId="LiveId" clId="{FA37F70D-42E2-4B6F-92F7-147EA2D9FDFF}" dt="2024-08-09T08:21:16.297" v="958" actId="1038"/>
          <ac:spMkLst>
            <pc:docMk/>
            <pc:sldMk cId="784709347" sldId="285"/>
            <ac:spMk id="5" creationId="{00000000-0000-0000-0000-000000000000}"/>
          </ac:spMkLst>
        </pc:spChg>
      </pc:sldChg>
      <pc:sldChg chg="addSp delSp modSp mod">
        <pc:chgData name="Lê thanh" userId="7511357124b1e95a" providerId="LiveId" clId="{FA37F70D-42E2-4B6F-92F7-147EA2D9FDFF}" dt="2024-08-09T08:21:40.442" v="977" actId="1037"/>
        <pc:sldMkLst>
          <pc:docMk/>
          <pc:sldMk cId="1724685218" sldId="286"/>
        </pc:sldMkLst>
        <pc:spChg chg="mod">
          <ac:chgData name="Lê thanh" userId="7511357124b1e95a" providerId="LiveId" clId="{FA37F70D-42E2-4B6F-92F7-147EA2D9FDFF}" dt="2024-08-07T03:46:16.708" v="566"/>
          <ac:spMkLst>
            <pc:docMk/>
            <pc:sldMk cId="1724685218" sldId="286"/>
            <ac:spMk id="2" creationId="{194E25B6-0879-2D8A-C5B8-CA85E64A48D2}"/>
          </ac:spMkLst>
        </pc:spChg>
        <pc:spChg chg="add del mod">
          <ac:chgData name="Lê thanh" userId="7511357124b1e95a" providerId="LiveId" clId="{FA37F70D-42E2-4B6F-92F7-147EA2D9FDFF}" dt="2024-08-08T07:58:11.889" v="660" actId="478"/>
          <ac:spMkLst>
            <pc:docMk/>
            <pc:sldMk cId="1724685218" sldId="286"/>
            <ac:spMk id="3" creationId="{AB94FCBB-BE97-DDA1-F993-B02B8C8FD51E}"/>
          </ac:spMkLst>
        </pc:spChg>
        <pc:spChg chg="del">
          <ac:chgData name="Lê thanh" userId="7511357124b1e95a" providerId="LiveId" clId="{FA37F70D-42E2-4B6F-92F7-147EA2D9FDFF}" dt="2024-08-07T03:26:07.074" v="76" actId="478"/>
          <ac:spMkLst>
            <pc:docMk/>
            <pc:sldMk cId="1724685218" sldId="286"/>
            <ac:spMk id="4" creationId="{72AF89F1-104F-4667-D7D4-AAEF6782048E}"/>
          </ac:spMkLst>
        </pc:spChg>
        <pc:spChg chg="mod">
          <ac:chgData name="Lê thanh" userId="7511357124b1e95a" providerId="LiveId" clId="{FA37F70D-42E2-4B6F-92F7-147EA2D9FDFF}" dt="2024-08-07T03:46:05.138" v="558" actId="1076"/>
          <ac:spMkLst>
            <pc:docMk/>
            <pc:sldMk cId="1724685218" sldId="286"/>
            <ac:spMk id="5" creationId="{00000000-0000-0000-0000-000000000000}"/>
          </ac:spMkLst>
        </pc:spChg>
        <pc:spChg chg="mod">
          <ac:chgData name="Lê thanh" userId="7511357124b1e95a" providerId="LiveId" clId="{FA37F70D-42E2-4B6F-92F7-147EA2D9FDFF}" dt="2024-08-09T08:21:40.442" v="977" actId="1037"/>
          <ac:spMkLst>
            <pc:docMk/>
            <pc:sldMk cId="1724685218" sldId="286"/>
            <ac:spMk id="6" creationId="{00000000-0000-0000-0000-000000000000}"/>
          </ac:spMkLst>
        </pc:spChg>
        <pc:spChg chg="mod">
          <ac:chgData name="Lê thanh" userId="7511357124b1e95a" providerId="LiveId" clId="{FA37F70D-42E2-4B6F-92F7-147EA2D9FDFF}" dt="2024-08-09T08:21:40.442" v="977" actId="1037"/>
          <ac:spMkLst>
            <pc:docMk/>
            <pc:sldMk cId="1724685218" sldId="286"/>
            <ac:spMk id="7" creationId="{00000000-0000-0000-0000-000000000000}"/>
          </ac:spMkLst>
        </pc:spChg>
        <pc:spChg chg="mod">
          <ac:chgData name="Lê thanh" userId="7511357124b1e95a" providerId="LiveId" clId="{FA37F70D-42E2-4B6F-92F7-147EA2D9FDFF}" dt="2024-08-09T08:21:40.442" v="977" actId="1037"/>
          <ac:spMkLst>
            <pc:docMk/>
            <pc:sldMk cId="1724685218" sldId="286"/>
            <ac:spMk id="8" creationId="{00000000-0000-0000-0000-000000000000}"/>
          </ac:spMkLst>
        </pc:spChg>
        <pc:spChg chg="mod">
          <ac:chgData name="Lê thanh" userId="7511357124b1e95a" providerId="LiveId" clId="{FA37F70D-42E2-4B6F-92F7-147EA2D9FDFF}" dt="2024-08-09T08:21:40.442" v="977" actId="1037"/>
          <ac:spMkLst>
            <pc:docMk/>
            <pc:sldMk cId="1724685218" sldId="286"/>
            <ac:spMk id="9" creationId="{00000000-0000-0000-0000-000000000000}"/>
          </ac:spMkLst>
        </pc:spChg>
      </pc:sldChg>
      <pc:sldChg chg="addSp delSp modSp mod addAnim delAnim">
        <pc:chgData name="Lê thanh" userId="7511357124b1e95a" providerId="LiveId" clId="{FA37F70D-42E2-4B6F-92F7-147EA2D9FDFF}" dt="2024-08-08T07:58:13.090" v="661" actId="478"/>
        <pc:sldMkLst>
          <pc:docMk/>
          <pc:sldMk cId="3930871070" sldId="287"/>
        </pc:sldMkLst>
        <pc:spChg chg="del">
          <ac:chgData name="Lê thanh" userId="7511357124b1e95a" providerId="LiveId" clId="{FA37F70D-42E2-4B6F-92F7-147EA2D9FDFF}" dt="2024-08-07T03:46:27.585" v="571" actId="478"/>
          <ac:spMkLst>
            <pc:docMk/>
            <pc:sldMk cId="3930871070" sldId="287"/>
            <ac:spMk id="2" creationId="{194E25B6-0879-2D8A-C5B8-CA85E64A48D2}"/>
          </ac:spMkLst>
        </pc:spChg>
        <pc:spChg chg="add del mod">
          <ac:chgData name="Lê thanh" userId="7511357124b1e95a" providerId="LiveId" clId="{FA37F70D-42E2-4B6F-92F7-147EA2D9FDFF}" dt="2024-08-08T07:58:13.090" v="661" actId="478"/>
          <ac:spMkLst>
            <pc:docMk/>
            <pc:sldMk cId="3930871070" sldId="287"/>
            <ac:spMk id="3" creationId="{C6C177E3-956D-AC35-5147-8C6EFC64E88B}"/>
          </ac:spMkLst>
        </pc:spChg>
        <pc:spChg chg="del">
          <ac:chgData name="Lê thanh" userId="7511357124b1e95a" providerId="LiveId" clId="{FA37F70D-42E2-4B6F-92F7-147EA2D9FDFF}" dt="2024-08-07T03:46:53.497" v="576" actId="478"/>
          <ac:spMkLst>
            <pc:docMk/>
            <pc:sldMk cId="3930871070" sldId="287"/>
            <ac:spMk id="4" creationId="{72AF89F1-104F-4667-D7D4-AAEF6782048E}"/>
          </ac:spMkLst>
        </pc:spChg>
        <pc:spChg chg="add del mod">
          <ac:chgData name="Lê thanh" userId="7511357124b1e95a" providerId="LiveId" clId="{FA37F70D-42E2-4B6F-92F7-147EA2D9FDFF}" dt="2024-08-07T03:46:55.791" v="577" actId="1076"/>
          <ac:spMkLst>
            <pc:docMk/>
            <pc:sldMk cId="3930871070" sldId="287"/>
            <ac:spMk id="5" creationId="{00000000-0000-0000-0000-000000000000}"/>
          </ac:spMkLst>
        </pc:spChg>
        <pc:spChg chg="add del mod">
          <ac:chgData name="Lê thanh" userId="7511357124b1e95a" providerId="LiveId" clId="{FA37F70D-42E2-4B6F-92F7-147EA2D9FDFF}" dt="2024-08-07T03:46:25.174" v="570" actId="478"/>
          <ac:spMkLst>
            <pc:docMk/>
            <pc:sldMk cId="3930871070" sldId="287"/>
            <ac:spMk id="7" creationId="{6DDD674B-EE30-4F8B-12E6-7EC18F7DC51C}"/>
          </ac:spMkLst>
        </pc:spChg>
      </pc:sldChg>
      <pc:sldChg chg="addSp delSp modSp mod">
        <pc:chgData name="Lê thanh" userId="7511357124b1e95a" providerId="LiveId" clId="{FA37F70D-42E2-4B6F-92F7-147EA2D9FDFF}" dt="2024-08-08T07:58:14.219" v="662" actId="478"/>
        <pc:sldMkLst>
          <pc:docMk/>
          <pc:sldMk cId="784709347" sldId="288"/>
        </pc:sldMkLst>
        <pc:spChg chg="del">
          <ac:chgData name="Lê thanh" userId="7511357124b1e95a" providerId="LiveId" clId="{FA37F70D-42E2-4B6F-92F7-147EA2D9FDFF}" dt="2024-08-07T03:46:30.342" v="572" actId="478"/>
          <ac:spMkLst>
            <pc:docMk/>
            <pc:sldMk cId="784709347" sldId="288"/>
            <ac:spMk id="2" creationId="{194E25B6-0879-2D8A-C5B8-CA85E64A48D2}"/>
          </ac:spMkLst>
        </pc:spChg>
        <pc:spChg chg="mod">
          <ac:chgData name="Lê thanh" userId="7511357124b1e95a" providerId="LiveId" clId="{FA37F70D-42E2-4B6F-92F7-147EA2D9FDFF}" dt="2024-08-07T03:46:47.723" v="574" actId="1076"/>
          <ac:spMkLst>
            <pc:docMk/>
            <pc:sldMk cId="784709347" sldId="288"/>
            <ac:spMk id="3" creationId="{F7694AC0-E19C-41C2-405F-0ED1907F8FA3}"/>
          </ac:spMkLst>
        </pc:spChg>
        <pc:spChg chg="del">
          <ac:chgData name="Lê thanh" userId="7511357124b1e95a" providerId="LiveId" clId="{FA37F70D-42E2-4B6F-92F7-147EA2D9FDFF}" dt="2024-08-07T03:26:03.132" v="75" actId="478"/>
          <ac:spMkLst>
            <pc:docMk/>
            <pc:sldMk cId="784709347" sldId="288"/>
            <ac:spMk id="4" creationId="{72AF89F1-104F-4667-D7D4-AAEF6782048E}"/>
          </ac:spMkLst>
        </pc:spChg>
        <pc:spChg chg="add del mod">
          <ac:chgData name="Lê thanh" userId="7511357124b1e95a" providerId="LiveId" clId="{FA37F70D-42E2-4B6F-92F7-147EA2D9FDFF}" dt="2024-08-08T07:58:14.219" v="662" actId="478"/>
          <ac:spMkLst>
            <pc:docMk/>
            <pc:sldMk cId="784709347" sldId="288"/>
            <ac:spMk id="5" creationId="{40FA651C-0477-AFBB-E73A-FE966BBD8E04}"/>
          </ac:spMkLst>
        </pc:spChg>
      </pc:sldChg>
      <pc:sldChg chg="addSp delSp modSp mod">
        <pc:chgData name="Lê thanh" userId="7511357124b1e95a" providerId="LiveId" clId="{FA37F70D-42E2-4B6F-92F7-147EA2D9FDFF}" dt="2024-08-09T04:27:25.966" v="808" actId="1035"/>
        <pc:sldMkLst>
          <pc:docMk/>
          <pc:sldMk cId="374875953" sldId="304"/>
        </pc:sldMkLst>
        <pc:spChg chg="mod">
          <ac:chgData name="Lê thanh" userId="7511357124b1e95a" providerId="LiveId" clId="{FA37F70D-42E2-4B6F-92F7-147EA2D9FDFF}" dt="2024-08-09T04:27:25.966" v="808" actId="1035"/>
          <ac:spMkLst>
            <pc:docMk/>
            <pc:sldMk cId="374875953" sldId="304"/>
            <ac:spMk id="2" creationId="{194E25B6-0879-2D8A-C5B8-CA85E64A48D2}"/>
          </ac:spMkLst>
        </pc:spChg>
        <pc:spChg chg="add del mod">
          <ac:chgData name="Lê thanh" userId="7511357124b1e95a" providerId="LiveId" clId="{FA37F70D-42E2-4B6F-92F7-147EA2D9FDFF}" dt="2024-08-08T07:57:21.366" v="625" actId="478"/>
          <ac:spMkLst>
            <pc:docMk/>
            <pc:sldMk cId="374875953" sldId="304"/>
            <ac:spMk id="4" creationId="{DB71447A-95F4-058D-31CC-2D2EDDC9F9F1}"/>
          </ac:spMkLst>
        </pc:spChg>
        <pc:spChg chg="mod">
          <ac:chgData name="Lê thanh" userId="7511357124b1e95a" providerId="LiveId" clId="{FA37F70D-42E2-4B6F-92F7-147EA2D9FDFF}" dt="2024-08-07T14:16:49.557" v="605" actId="1036"/>
          <ac:spMkLst>
            <pc:docMk/>
            <pc:sldMk cId="374875953" sldId="304"/>
            <ac:spMk id="10" creationId="{00000000-0000-0000-0000-000000000000}"/>
          </ac:spMkLst>
        </pc:spChg>
        <pc:spChg chg="mod">
          <ac:chgData name="Lê thanh" userId="7511357124b1e95a" providerId="LiveId" clId="{FA37F70D-42E2-4B6F-92F7-147EA2D9FDFF}" dt="2024-08-07T14:16:49.557" v="605" actId="1036"/>
          <ac:spMkLst>
            <pc:docMk/>
            <pc:sldMk cId="374875953" sldId="304"/>
            <ac:spMk id="11" creationId="{00000000-0000-0000-0000-000000000000}"/>
          </ac:spMkLst>
        </pc:spChg>
        <pc:spChg chg="mod">
          <ac:chgData name="Lê thanh" userId="7511357124b1e95a" providerId="LiveId" clId="{FA37F70D-42E2-4B6F-92F7-147EA2D9FDFF}" dt="2024-08-07T14:16:49.557" v="605" actId="1036"/>
          <ac:spMkLst>
            <pc:docMk/>
            <pc:sldMk cId="374875953" sldId="304"/>
            <ac:spMk id="12" creationId="{00000000-0000-0000-0000-000000000000}"/>
          </ac:spMkLst>
        </pc:spChg>
        <pc:spChg chg="mod">
          <ac:chgData name="Lê thanh" userId="7511357124b1e95a" providerId="LiveId" clId="{FA37F70D-42E2-4B6F-92F7-147EA2D9FDFF}" dt="2024-08-07T14:16:49.557" v="605" actId="1036"/>
          <ac:spMkLst>
            <pc:docMk/>
            <pc:sldMk cId="374875953" sldId="304"/>
            <ac:spMk id="15" creationId="{00000000-0000-0000-0000-000000000000}"/>
          </ac:spMkLst>
        </pc:spChg>
        <pc:spChg chg="mod">
          <ac:chgData name="Lê thanh" userId="7511357124b1e95a" providerId="LiveId" clId="{FA37F70D-42E2-4B6F-92F7-147EA2D9FDFF}" dt="2024-08-07T14:16:49.557" v="605" actId="1036"/>
          <ac:spMkLst>
            <pc:docMk/>
            <pc:sldMk cId="374875953" sldId="304"/>
            <ac:spMk id="16" creationId="{00000000-0000-0000-0000-000000000000}"/>
          </ac:spMkLst>
        </pc:spChg>
        <pc:spChg chg="mod">
          <ac:chgData name="Lê thanh" userId="7511357124b1e95a" providerId="LiveId" clId="{FA37F70D-42E2-4B6F-92F7-147EA2D9FDFF}" dt="2024-08-07T14:16:49.557" v="605" actId="1036"/>
          <ac:spMkLst>
            <pc:docMk/>
            <pc:sldMk cId="374875953" sldId="304"/>
            <ac:spMk id="18" creationId="{00000000-0000-0000-0000-000000000000}"/>
          </ac:spMkLst>
        </pc:spChg>
        <pc:cxnChg chg="mod">
          <ac:chgData name="Lê thanh" userId="7511357124b1e95a" providerId="LiveId" clId="{FA37F70D-42E2-4B6F-92F7-147EA2D9FDFF}" dt="2024-08-07T14:16:49.557" v="605" actId="1036"/>
          <ac:cxnSpMkLst>
            <pc:docMk/>
            <pc:sldMk cId="374875953" sldId="304"/>
            <ac:cxnSpMk id="13" creationId="{00000000-0000-0000-0000-000000000000}"/>
          </ac:cxnSpMkLst>
        </pc:cxnChg>
        <pc:cxnChg chg="mod">
          <ac:chgData name="Lê thanh" userId="7511357124b1e95a" providerId="LiveId" clId="{FA37F70D-42E2-4B6F-92F7-147EA2D9FDFF}" dt="2024-08-07T14:16:49.557" v="605" actId="1036"/>
          <ac:cxnSpMkLst>
            <pc:docMk/>
            <pc:sldMk cId="374875953" sldId="304"/>
            <ac:cxnSpMk id="14" creationId="{00000000-0000-0000-0000-000000000000}"/>
          </ac:cxnSpMkLst>
        </pc:cxnChg>
        <pc:cxnChg chg="mod">
          <ac:chgData name="Lê thanh" userId="7511357124b1e95a" providerId="LiveId" clId="{FA37F70D-42E2-4B6F-92F7-147EA2D9FDFF}" dt="2024-08-07T14:16:49.557" v="605" actId="1036"/>
          <ac:cxnSpMkLst>
            <pc:docMk/>
            <pc:sldMk cId="374875953" sldId="304"/>
            <ac:cxnSpMk id="17" creationId="{00000000-0000-0000-0000-000000000000}"/>
          </ac:cxnSpMkLst>
        </pc:cxnChg>
        <pc:cxnChg chg="mod">
          <ac:chgData name="Lê thanh" userId="7511357124b1e95a" providerId="LiveId" clId="{FA37F70D-42E2-4B6F-92F7-147EA2D9FDFF}" dt="2024-08-07T14:16:49.557" v="605" actId="1036"/>
          <ac:cxnSpMkLst>
            <pc:docMk/>
            <pc:sldMk cId="374875953" sldId="304"/>
            <ac:cxnSpMk id="19" creationId="{00000000-0000-0000-0000-000000000000}"/>
          </ac:cxnSpMkLst>
        </pc:cxnChg>
        <pc:cxnChg chg="mod">
          <ac:chgData name="Lê thanh" userId="7511357124b1e95a" providerId="LiveId" clId="{FA37F70D-42E2-4B6F-92F7-147EA2D9FDFF}" dt="2024-08-07T14:16:49.557" v="605" actId="1036"/>
          <ac:cxnSpMkLst>
            <pc:docMk/>
            <pc:sldMk cId="374875953" sldId="304"/>
            <ac:cxnSpMk id="20" creationId="{00000000-0000-0000-0000-000000000000}"/>
          </ac:cxnSpMkLst>
        </pc:cxnChg>
      </pc:sldChg>
      <pc:sldChg chg="addSp delSp modSp mod">
        <pc:chgData name="Lê thanh" userId="7511357124b1e95a" providerId="LiveId" clId="{FA37F70D-42E2-4B6F-92F7-147EA2D9FDFF}" dt="2024-08-09T04:27:34.578" v="814" actId="1035"/>
        <pc:sldMkLst>
          <pc:docMk/>
          <pc:sldMk cId="374875953" sldId="305"/>
        </pc:sldMkLst>
        <pc:spChg chg="mod">
          <ac:chgData name="Lê thanh" userId="7511357124b1e95a" providerId="LiveId" clId="{FA37F70D-42E2-4B6F-92F7-147EA2D9FDFF}" dt="2024-08-09T04:27:34.578" v="814" actId="1035"/>
          <ac:spMkLst>
            <pc:docMk/>
            <pc:sldMk cId="374875953" sldId="305"/>
            <ac:spMk id="2" creationId="{194E25B6-0879-2D8A-C5B8-CA85E64A48D2}"/>
          </ac:spMkLst>
        </pc:spChg>
        <pc:spChg chg="add del mod">
          <ac:chgData name="Lê thanh" userId="7511357124b1e95a" providerId="LiveId" clId="{FA37F70D-42E2-4B6F-92F7-147EA2D9FDFF}" dt="2024-08-08T07:57:22.725" v="626" actId="478"/>
          <ac:spMkLst>
            <pc:docMk/>
            <pc:sldMk cId="374875953" sldId="305"/>
            <ac:spMk id="4" creationId="{7E965F56-F809-9904-CF68-DA684439809C}"/>
          </ac:spMkLst>
        </pc:spChg>
        <pc:spChg chg="mod">
          <ac:chgData name="Lê thanh" userId="7511357124b1e95a" providerId="LiveId" clId="{FA37F70D-42E2-4B6F-92F7-147EA2D9FDFF}" dt="2024-08-07T03:34:07.019" v="305" actId="14100"/>
          <ac:spMkLst>
            <pc:docMk/>
            <pc:sldMk cId="374875953" sldId="305"/>
            <ac:spMk id="10" creationId="{00000000-0000-0000-0000-000000000000}"/>
          </ac:spMkLst>
        </pc:spChg>
        <pc:cxnChg chg="mod">
          <ac:chgData name="Lê thanh" userId="7511357124b1e95a" providerId="LiveId" clId="{FA37F70D-42E2-4B6F-92F7-147EA2D9FDFF}" dt="2024-08-07T03:34:07.019" v="305" actId="14100"/>
          <ac:cxnSpMkLst>
            <pc:docMk/>
            <pc:sldMk cId="374875953" sldId="305"/>
            <ac:cxnSpMk id="13" creationId="{00000000-0000-0000-0000-000000000000}"/>
          </ac:cxnSpMkLst>
        </pc:cxnChg>
        <pc:cxnChg chg="mod">
          <ac:chgData name="Lê thanh" userId="7511357124b1e95a" providerId="LiveId" clId="{FA37F70D-42E2-4B6F-92F7-147EA2D9FDFF}" dt="2024-08-07T03:34:07.019" v="305" actId="14100"/>
          <ac:cxnSpMkLst>
            <pc:docMk/>
            <pc:sldMk cId="374875953" sldId="305"/>
            <ac:cxnSpMk id="14" creationId="{00000000-0000-0000-0000-000000000000}"/>
          </ac:cxnSpMkLst>
        </pc:cxnChg>
      </pc:sldChg>
      <pc:sldChg chg="addSp delSp modSp mod">
        <pc:chgData name="Lê thanh" userId="7511357124b1e95a" providerId="LiveId" clId="{FA37F70D-42E2-4B6F-92F7-147EA2D9FDFF}" dt="2024-08-08T07:57:29.049" v="630" actId="478"/>
        <pc:sldMkLst>
          <pc:docMk/>
          <pc:sldMk cId="3413578748" sldId="306"/>
        </pc:sldMkLst>
        <pc:spChg chg="del">
          <ac:chgData name="Lê thanh" userId="7511357124b1e95a" providerId="LiveId" clId="{FA37F70D-42E2-4B6F-92F7-147EA2D9FDFF}" dt="2024-08-07T03:36:46.086" v="352" actId="478"/>
          <ac:spMkLst>
            <pc:docMk/>
            <pc:sldMk cId="3413578748" sldId="306"/>
            <ac:spMk id="2" creationId="{194E25B6-0879-2D8A-C5B8-CA85E64A48D2}"/>
          </ac:spMkLst>
        </pc:spChg>
        <pc:spChg chg="add del mod">
          <ac:chgData name="Lê thanh" userId="7511357124b1e95a" providerId="LiveId" clId="{FA37F70D-42E2-4B6F-92F7-147EA2D9FDFF}" dt="2024-08-08T07:57:29.049" v="630" actId="478"/>
          <ac:spMkLst>
            <pc:docMk/>
            <pc:sldMk cId="3413578748" sldId="306"/>
            <ac:spMk id="3" creationId="{792CF70D-B7B6-5299-D75A-E3CCAABD863F}"/>
          </ac:spMkLst>
        </pc:spChg>
        <pc:spChg chg="del">
          <ac:chgData name="Lê thanh" userId="7511357124b1e95a" providerId="LiveId" clId="{FA37F70D-42E2-4B6F-92F7-147EA2D9FDFF}" dt="2024-08-07T03:27:17.783" v="104" actId="478"/>
          <ac:spMkLst>
            <pc:docMk/>
            <pc:sldMk cId="3413578748" sldId="306"/>
            <ac:spMk id="4" creationId="{72AF89F1-104F-4667-D7D4-AAEF6782048E}"/>
          </ac:spMkLst>
        </pc:spChg>
        <pc:spChg chg="add del mod">
          <ac:chgData name="Lê thanh" userId="7511357124b1e95a" providerId="LiveId" clId="{FA37F70D-42E2-4B6F-92F7-147EA2D9FDFF}" dt="2024-08-07T03:36:48.581" v="353" actId="478"/>
          <ac:spMkLst>
            <pc:docMk/>
            <pc:sldMk cId="3413578748" sldId="306"/>
            <ac:spMk id="6" creationId="{CFBC77E8-4899-3FCC-7B95-623CBD7A953C}"/>
          </ac:spMkLst>
        </pc:spChg>
        <pc:spChg chg="mod">
          <ac:chgData name="Lê thanh" userId="7511357124b1e95a" providerId="LiveId" clId="{FA37F70D-42E2-4B6F-92F7-147EA2D9FDFF}" dt="2024-08-07T03:37:01.654" v="370" actId="1035"/>
          <ac:spMkLst>
            <pc:docMk/>
            <pc:sldMk cId="3413578748" sldId="306"/>
            <ac:spMk id="7" creationId="{00000000-0000-0000-0000-000000000000}"/>
          </ac:spMkLst>
        </pc:spChg>
        <pc:spChg chg="mod">
          <ac:chgData name="Lê thanh" userId="7511357124b1e95a" providerId="LiveId" clId="{FA37F70D-42E2-4B6F-92F7-147EA2D9FDFF}" dt="2024-08-07T03:37:05.500" v="379" actId="1035"/>
          <ac:spMkLst>
            <pc:docMk/>
            <pc:sldMk cId="3413578748" sldId="306"/>
            <ac:spMk id="8" creationId="{00000000-0000-0000-0000-000000000000}"/>
          </ac:spMkLst>
        </pc:spChg>
      </pc:sldChg>
      <pc:sldChg chg="addSp delSp modSp mod">
        <pc:chgData name="Lê thanh" userId="7511357124b1e95a" providerId="LiveId" clId="{FA37F70D-42E2-4B6F-92F7-147EA2D9FDFF}" dt="2024-08-09T08:17:59.168" v="846" actId="14100"/>
        <pc:sldMkLst>
          <pc:docMk/>
          <pc:sldMk cId="2898356472" sldId="307"/>
        </pc:sldMkLst>
        <pc:spChg chg="mod">
          <ac:chgData name="Lê thanh" userId="7511357124b1e95a" providerId="LiveId" clId="{FA37F70D-42E2-4B6F-92F7-147EA2D9FDFF}" dt="2024-08-09T08:17:29.758" v="837" actId="1076"/>
          <ac:spMkLst>
            <pc:docMk/>
            <pc:sldMk cId="2898356472" sldId="307"/>
            <ac:spMk id="2" creationId="{194E25B6-0879-2D8A-C5B8-CA85E64A48D2}"/>
          </ac:spMkLst>
        </pc:spChg>
        <pc:spChg chg="add del mod">
          <ac:chgData name="Lê thanh" userId="7511357124b1e95a" providerId="LiveId" clId="{FA37F70D-42E2-4B6F-92F7-147EA2D9FDFF}" dt="2024-08-08T07:57:35.543" v="635" actId="478"/>
          <ac:spMkLst>
            <pc:docMk/>
            <pc:sldMk cId="2898356472" sldId="307"/>
            <ac:spMk id="3" creationId="{B90FF548-01B6-371C-B07B-C22C5A7110D9}"/>
          </ac:spMkLst>
        </pc:spChg>
        <pc:spChg chg="del">
          <ac:chgData name="Lê thanh" userId="7511357124b1e95a" providerId="LiveId" clId="{FA37F70D-42E2-4B6F-92F7-147EA2D9FDFF}" dt="2024-08-07T03:27:09.909" v="99" actId="478"/>
          <ac:spMkLst>
            <pc:docMk/>
            <pc:sldMk cId="2898356472" sldId="307"/>
            <ac:spMk id="4" creationId="{72AF89F1-104F-4667-D7D4-AAEF6782048E}"/>
          </ac:spMkLst>
        </pc:spChg>
        <pc:spChg chg="mod">
          <ac:chgData name="Lê thanh" userId="7511357124b1e95a" providerId="LiveId" clId="{FA37F70D-42E2-4B6F-92F7-147EA2D9FDFF}" dt="2024-08-09T08:17:53.834" v="845" actId="1076"/>
          <ac:spMkLst>
            <pc:docMk/>
            <pc:sldMk cId="2898356472" sldId="307"/>
            <ac:spMk id="7" creationId="{00000000-0000-0000-0000-000000000000}"/>
          </ac:spMkLst>
        </pc:spChg>
        <pc:spChg chg="mod">
          <ac:chgData name="Lê thanh" userId="7511357124b1e95a" providerId="LiveId" clId="{FA37F70D-42E2-4B6F-92F7-147EA2D9FDFF}" dt="2024-08-07T03:39:30.519" v="418" actId="14100"/>
          <ac:spMkLst>
            <pc:docMk/>
            <pc:sldMk cId="2898356472" sldId="307"/>
            <ac:spMk id="8" creationId="{00000000-0000-0000-0000-000000000000}"/>
          </ac:spMkLst>
        </pc:spChg>
        <pc:spChg chg="mod">
          <ac:chgData name="Lê thanh" userId="7511357124b1e95a" providerId="LiveId" clId="{FA37F70D-42E2-4B6F-92F7-147EA2D9FDFF}" dt="2024-08-07T03:39:34.383" v="419" actId="14100"/>
          <ac:spMkLst>
            <pc:docMk/>
            <pc:sldMk cId="2898356472" sldId="307"/>
            <ac:spMk id="9" creationId="{00000000-0000-0000-0000-000000000000}"/>
          </ac:spMkLst>
        </pc:spChg>
        <pc:spChg chg="mod">
          <ac:chgData name="Lê thanh" userId="7511357124b1e95a" providerId="LiveId" clId="{FA37F70D-42E2-4B6F-92F7-147EA2D9FDFF}" dt="2024-08-07T03:39:38.386" v="420" actId="14100"/>
          <ac:spMkLst>
            <pc:docMk/>
            <pc:sldMk cId="2898356472" sldId="307"/>
            <ac:spMk id="10" creationId="{00000000-0000-0000-0000-000000000000}"/>
          </ac:spMkLst>
        </pc:spChg>
        <pc:spChg chg="mod">
          <ac:chgData name="Lê thanh" userId="7511357124b1e95a" providerId="LiveId" clId="{FA37F70D-42E2-4B6F-92F7-147EA2D9FDFF}" dt="2024-08-09T08:17:59.168" v="846" actId="14100"/>
          <ac:spMkLst>
            <pc:docMk/>
            <pc:sldMk cId="2898356472" sldId="307"/>
            <ac:spMk id="11" creationId="{00000000-0000-0000-0000-000000000000}"/>
          </ac:spMkLst>
        </pc:spChg>
      </pc:sldChg>
      <pc:sldChg chg="addSp delSp modSp mod">
        <pc:chgData name="Lê thanh" userId="7511357124b1e95a" providerId="LiveId" clId="{FA37F70D-42E2-4B6F-92F7-147EA2D9FDFF}" dt="2024-08-09T08:18:30.358" v="854" actId="1076"/>
        <pc:sldMkLst>
          <pc:docMk/>
          <pc:sldMk cId="1130080933" sldId="308"/>
        </pc:sldMkLst>
        <pc:spChg chg="mod">
          <ac:chgData name="Lê thanh" userId="7511357124b1e95a" providerId="LiveId" clId="{FA37F70D-42E2-4B6F-92F7-147EA2D9FDFF}" dt="2024-08-09T08:18:30.358" v="854" actId="1076"/>
          <ac:spMkLst>
            <pc:docMk/>
            <pc:sldMk cId="1130080933" sldId="308"/>
            <ac:spMk id="2" creationId="{194E25B6-0879-2D8A-C5B8-CA85E64A48D2}"/>
          </ac:spMkLst>
        </pc:spChg>
        <pc:spChg chg="add del mod">
          <ac:chgData name="Lê thanh" userId="7511357124b1e95a" providerId="LiveId" clId="{FA37F70D-42E2-4B6F-92F7-147EA2D9FDFF}" dt="2024-08-08T07:57:38.319" v="637" actId="478"/>
          <ac:spMkLst>
            <pc:docMk/>
            <pc:sldMk cId="1130080933" sldId="308"/>
            <ac:spMk id="3" creationId="{7B57C931-1594-7544-5291-FB5CA996DA84}"/>
          </ac:spMkLst>
        </pc:spChg>
        <pc:spChg chg="del">
          <ac:chgData name="Lê thanh" userId="7511357124b1e95a" providerId="LiveId" clId="{FA37F70D-42E2-4B6F-92F7-147EA2D9FDFF}" dt="2024-08-07T03:27:07.468" v="97" actId="478"/>
          <ac:spMkLst>
            <pc:docMk/>
            <pc:sldMk cId="1130080933" sldId="308"/>
            <ac:spMk id="4" creationId="{72AF89F1-104F-4667-D7D4-AAEF6782048E}"/>
          </ac:spMkLst>
        </pc:spChg>
      </pc:sldChg>
      <pc:sldChg chg="addSp delSp modSp mod">
        <pc:chgData name="Lê thanh" userId="7511357124b1e95a" providerId="LiveId" clId="{FA37F70D-42E2-4B6F-92F7-147EA2D9FDFF}" dt="2024-08-09T08:18:43.571" v="873" actId="1076"/>
        <pc:sldMkLst>
          <pc:docMk/>
          <pc:sldMk cId="697341404" sldId="309"/>
        </pc:sldMkLst>
        <pc:spChg chg="mod">
          <ac:chgData name="Lê thanh" userId="7511357124b1e95a" providerId="LiveId" clId="{FA37F70D-42E2-4B6F-92F7-147EA2D9FDFF}" dt="2024-08-09T08:18:43.571" v="873" actId="1076"/>
          <ac:spMkLst>
            <pc:docMk/>
            <pc:sldMk cId="697341404" sldId="309"/>
            <ac:spMk id="2" creationId="{194E25B6-0879-2D8A-C5B8-CA85E64A48D2}"/>
          </ac:spMkLst>
        </pc:spChg>
        <pc:spChg chg="add del mod">
          <ac:chgData name="Lê thanh" userId="7511357124b1e95a" providerId="LiveId" clId="{FA37F70D-42E2-4B6F-92F7-147EA2D9FDFF}" dt="2024-08-08T07:57:40.872" v="639" actId="478"/>
          <ac:spMkLst>
            <pc:docMk/>
            <pc:sldMk cId="697341404" sldId="309"/>
            <ac:spMk id="3" creationId="{D72AF8D1-636D-2F6B-F695-4E18E7181318}"/>
          </ac:spMkLst>
        </pc:spChg>
        <pc:spChg chg="del">
          <ac:chgData name="Lê thanh" userId="7511357124b1e95a" providerId="LiveId" clId="{FA37F70D-42E2-4B6F-92F7-147EA2D9FDFF}" dt="2024-08-07T03:27:05.559" v="96" actId="478"/>
          <ac:spMkLst>
            <pc:docMk/>
            <pc:sldMk cId="697341404" sldId="309"/>
            <ac:spMk id="4" creationId="{72AF89F1-104F-4667-D7D4-AAEF6782048E}"/>
          </ac:spMkLst>
        </pc:spChg>
      </pc:sldChg>
      <pc:sldChg chg="addSp delSp modSp mod">
        <pc:chgData name="Lê thanh" userId="7511357124b1e95a" providerId="LiveId" clId="{FA37F70D-42E2-4B6F-92F7-147EA2D9FDFF}" dt="2024-08-09T08:18:38.409" v="872" actId="1036"/>
        <pc:sldMkLst>
          <pc:docMk/>
          <pc:sldMk cId="955426049" sldId="310"/>
        </pc:sldMkLst>
        <pc:spChg chg="mod">
          <ac:chgData name="Lê thanh" userId="7511357124b1e95a" providerId="LiveId" clId="{FA37F70D-42E2-4B6F-92F7-147EA2D9FDFF}" dt="2024-08-09T08:18:38.409" v="872" actId="1036"/>
          <ac:spMkLst>
            <pc:docMk/>
            <pc:sldMk cId="955426049" sldId="310"/>
            <ac:spMk id="2" creationId="{194E25B6-0879-2D8A-C5B8-CA85E64A48D2}"/>
          </ac:spMkLst>
        </pc:spChg>
        <pc:spChg chg="add del mod">
          <ac:chgData name="Lê thanh" userId="7511357124b1e95a" providerId="LiveId" clId="{FA37F70D-42E2-4B6F-92F7-147EA2D9FDFF}" dt="2024-08-08T07:57:39.576" v="638" actId="478"/>
          <ac:spMkLst>
            <pc:docMk/>
            <pc:sldMk cId="955426049" sldId="310"/>
            <ac:spMk id="4" creationId="{B34FD2B6-CAAA-88FA-B4AA-B79A15E32E74}"/>
          </ac:spMkLst>
        </pc:spChg>
        <pc:spChg chg="mod">
          <ac:chgData name="Lê thanh" userId="7511357124b1e95a" providerId="LiveId" clId="{FA37F70D-42E2-4B6F-92F7-147EA2D9FDFF}" dt="2024-08-09T08:18:38.409" v="872" actId="1036"/>
          <ac:spMkLst>
            <pc:docMk/>
            <pc:sldMk cId="955426049" sldId="310"/>
            <ac:spMk id="5" creationId="{00000000-0000-0000-0000-000000000000}"/>
          </ac:spMkLst>
        </pc:spChg>
        <pc:spChg chg="mod">
          <ac:chgData name="Lê thanh" userId="7511357124b1e95a" providerId="LiveId" clId="{FA37F70D-42E2-4B6F-92F7-147EA2D9FDFF}" dt="2024-08-09T08:18:38.409" v="872" actId="1036"/>
          <ac:spMkLst>
            <pc:docMk/>
            <pc:sldMk cId="955426049" sldId="310"/>
            <ac:spMk id="6" creationId="{00000000-0000-0000-0000-000000000000}"/>
          </ac:spMkLst>
        </pc:spChg>
        <pc:spChg chg="mod">
          <ac:chgData name="Lê thanh" userId="7511357124b1e95a" providerId="LiveId" clId="{FA37F70D-42E2-4B6F-92F7-147EA2D9FDFF}" dt="2024-08-09T08:18:38.409" v="872" actId="1036"/>
          <ac:spMkLst>
            <pc:docMk/>
            <pc:sldMk cId="955426049" sldId="310"/>
            <ac:spMk id="7" creationId="{00000000-0000-0000-0000-000000000000}"/>
          </ac:spMkLst>
        </pc:spChg>
        <pc:spChg chg="mod">
          <ac:chgData name="Lê thanh" userId="7511357124b1e95a" providerId="LiveId" clId="{FA37F70D-42E2-4B6F-92F7-147EA2D9FDFF}" dt="2024-08-09T08:18:38.409" v="872" actId="1036"/>
          <ac:spMkLst>
            <pc:docMk/>
            <pc:sldMk cId="955426049" sldId="310"/>
            <ac:spMk id="12" creationId="{00000000-0000-0000-0000-000000000000}"/>
          </ac:spMkLst>
        </pc:spChg>
        <pc:spChg chg="mod">
          <ac:chgData name="Lê thanh" userId="7511357124b1e95a" providerId="LiveId" clId="{FA37F70D-42E2-4B6F-92F7-147EA2D9FDFF}" dt="2024-08-09T08:18:38.409" v="872" actId="1036"/>
          <ac:spMkLst>
            <pc:docMk/>
            <pc:sldMk cId="955426049" sldId="310"/>
            <ac:spMk id="13" creationId="{00000000-0000-0000-0000-000000000000}"/>
          </ac:spMkLst>
        </pc:spChg>
        <pc:spChg chg="mod">
          <ac:chgData name="Lê thanh" userId="7511357124b1e95a" providerId="LiveId" clId="{FA37F70D-42E2-4B6F-92F7-147EA2D9FDFF}" dt="2024-08-09T08:18:38.409" v="872" actId="1036"/>
          <ac:spMkLst>
            <pc:docMk/>
            <pc:sldMk cId="955426049" sldId="310"/>
            <ac:spMk id="14" creationId="{00000000-0000-0000-0000-000000000000}"/>
          </ac:spMkLst>
        </pc:spChg>
        <pc:cxnChg chg="mod">
          <ac:chgData name="Lê thanh" userId="7511357124b1e95a" providerId="LiveId" clId="{FA37F70D-42E2-4B6F-92F7-147EA2D9FDFF}" dt="2024-08-09T08:18:38.409" v="872" actId="1036"/>
          <ac:cxnSpMkLst>
            <pc:docMk/>
            <pc:sldMk cId="955426049" sldId="310"/>
            <ac:cxnSpMk id="9" creationId="{00000000-0000-0000-0000-000000000000}"/>
          </ac:cxnSpMkLst>
        </pc:cxnChg>
        <pc:cxnChg chg="mod">
          <ac:chgData name="Lê thanh" userId="7511357124b1e95a" providerId="LiveId" clId="{FA37F70D-42E2-4B6F-92F7-147EA2D9FDFF}" dt="2024-08-09T08:18:38.409" v="872" actId="1036"/>
          <ac:cxnSpMkLst>
            <pc:docMk/>
            <pc:sldMk cId="955426049" sldId="310"/>
            <ac:cxnSpMk id="10" creationId="{00000000-0000-0000-0000-000000000000}"/>
          </ac:cxnSpMkLst>
        </pc:cxnChg>
      </pc:sldChg>
      <pc:sldChg chg="addSp delSp modSp mod">
        <pc:chgData name="Lê thanh" userId="7511357124b1e95a" providerId="LiveId" clId="{FA37F70D-42E2-4B6F-92F7-147EA2D9FDFF}" dt="2024-08-09T08:18:54.757" v="890" actId="1038"/>
        <pc:sldMkLst>
          <pc:docMk/>
          <pc:sldMk cId="2909929105" sldId="311"/>
        </pc:sldMkLst>
        <pc:spChg chg="mod">
          <ac:chgData name="Lê thanh" userId="7511357124b1e95a" providerId="LiveId" clId="{FA37F70D-42E2-4B6F-92F7-147EA2D9FDFF}" dt="2024-08-08T07:59:30.343" v="712" actId="1076"/>
          <ac:spMkLst>
            <pc:docMk/>
            <pc:sldMk cId="2909929105" sldId="311"/>
            <ac:spMk id="2" creationId="{194E25B6-0879-2D8A-C5B8-CA85E64A48D2}"/>
          </ac:spMkLst>
        </pc:spChg>
        <pc:spChg chg="add del mod">
          <ac:chgData name="Lê thanh" userId="7511357124b1e95a" providerId="LiveId" clId="{FA37F70D-42E2-4B6F-92F7-147EA2D9FDFF}" dt="2024-08-08T07:57:42.188" v="640" actId="478"/>
          <ac:spMkLst>
            <pc:docMk/>
            <pc:sldMk cId="2909929105" sldId="311"/>
            <ac:spMk id="3" creationId="{33BE5224-715E-75C3-167B-A357FE035137}"/>
          </ac:spMkLst>
        </pc:spChg>
        <pc:spChg chg="del">
          <ac:chgData name="Lê thanh" userId="7511357124b1e95a" providerId="LiveId" clId="{FA37F70D-42E2-4B6F-92F7-147EA2D9FDFF}" dt="2024-08-07T03:27:03.416" v="95" actId="478"/>
          <ac:spMkLst>
            <pc:docMk/>
            <pc:sldMk cId="2909929105" sldId="311"/>
            <ac:spMk id="4" creationId="{72AF89F1-104F-4667-D7D4-AAEF6782048E}"/>
          </ac:spMkLst>
        </pc:spChg>
        <pc:spChg chg="mod">
          <ac:chgData name="Lê thanh" userId="7511357124b1e95a" providerId="LiveId" clId="{FA37F70D-42E2-4B6F-92F7-147EA2D9FDFF}" dt="2024-08-09T08:18:54.757" v="890" actId="1038"/>
          <ac:spMkLst>
            <pc:docMk/>
            <pc:sldMk cId="2909929105" sldId="311"/>
            <ac:spMk id="5" creationId="{00000000-0000-0000-0000-000000000000}"/>
          </ac:spMkLst>
        </pc:spChg>
        <pc:spChg chg="mod">
          <ac:chgData name="Lê thanh" userId="7511357124b1e95a" providerId="LiveId" clId="{FA37F70D-42E2-4B6F-92F7-147EA2D9FDFF}" dt="2024-08-09T08:18:54.757" v="890" actId="1038"/>
          <ac:spMkLst>
            <pc:docMk/>
            <pc:sldMk cId="2909929105" sldId="311"/>
            <ac:spMk id="6" creationId="{00000000-0000-0000-0000-000000000000}"/>
          </ac:spMkLst>
        </pc:spChg>
        <pc:spChg chg="mod">
          <ac:chgData name="Lê thanh" userId="7511357124b1e95a" providerId="LiveId" clId="{FA37F70D-42E2-4B6F-92F7-147EA2D9FDFF}" dt="2024-08-09T08:18:54.757" v="890" actId="1038"/>
          <ac:spMkLst>
            <pc:docMk/>
            <pc:sldMk cId="2909929105" sldId="311"/>
            <ac:spMk id="7" creationId="{00000000-0000-0000-0000-000000000000}"/>
          </ac:spMkLst>
        </pc:spChg>
        <pc:spChg chg="mod">
          <ac:chgData name="Lê thanh" userId="7511357124b1e95a" providerId="LiveId" clId="{FA37F70D-42E2-4B6F-92F7-147EA2D9FDFF}" dt="2024-08-09T08:18:54.757" v="890" actId="1038"/>
          <ac:spMkLst>
            <pc:docMk/>
            <pc:sldMk cId="2909929105" sldId="311"/>
            <ac:spMk id="12" creationId="{00000000-0000-0000-0000-000000000000}"/>
          </ac:spMkLst>
        </pc:spChg>
        <pc:spChg chg="mod">
          <ac:chgData name="Lê thanh" userId="7511357124b1e95a" providerId="LiveId" clId="{FA37F70D-42E2-4B6F-92F7-147EA2D9FDFF}" dt="2024-08-09T08:18:54.757" v="890" actId="1038"/>
          <ac:spMkLst>
            <pc:docMk/>
            <pc:sldMk cId="2909929105" sldId="311"/>
            <ac:spMk id="13" creationId="{00000000-0000-0000-0000-000000000000}"/>
          </ac:spMkLst>
        </pc:spChg>
        <pc:spChg chg="mod">
          <ac:chgData name="Lê thanh" userId="7511357124b1e95a" providerId="LiveId" clId="{FA37F70D-42E2-4B6F-92F7-147EA2D9FDFF}" dt="2024-08-09T08:18:54.757" v="890" actId="1038"/>
          <ac:spMkLst>
            <pc:docMk/>
            <pc:sldMk cId="2909929105" sldId="311"/>
            <ac:spMk id="14" creationId="{00000000-0000-0000-0000-000000000000}"/>
          </ac:spMkLst>
        </pc:spChg>
        <pc:cxnChg chg="mod">
          <ac:chgData name="Lê thanh" userId="7511357124b1e95a" providerId="LiveId" clId="{FA37F70D-42E2-4B6F-92F7-147EA2D9FDFF}" dt="2024-08-09T08:18:54.757" v="890" actId="1038"/>
          <ac:cxnSpMkLst>
            <pc:docMk/>
            <pc:sldMk cId="2909929105" sldId="311"/>
            <ac:cxnSpMk id="9" creationId="{00000000-0000-0000-0000-000000000000}"/>
          </ac:cxnSpMkLst>
        </pc:cxnChg>
        <pc:cxnChg chg="mod">
          <ac:chgData name="Lê thanh" userId="7511357124b1e95a" providerId="LiveId" clId="{FA37F70D-42E2-4B6F-92F7-147EA2D9FDFF}" dt="2024-08-09T08:18:54.757" v="890" actId="1038"/>
          <ac:cxnSpMkLst>
            <pc:docMk/>
            <pc:sldMk cId="2909929105" sldId="311"/>
            <ac:cxnSpMk id="10" creationId="{00000000-0000-0000-0000-000000000000}"/>
          </ac:cxnSpMkLst>
        </pc:cxnChg>
      </pc:sldChg>
      <pc:sldChg chg="addSp delSp modSp mod delAnim">
        <pc:chgData name="Lê thanh" userId="7511357124b1e95a" providerId="LiveId" clId="{FA37F70D-42E2-4B6F-92F7-147EA2D9FDFF}" dt="2024-08-09T08:19:06.970" v="910" actId="1038"/>
        <pc:sldMkLst>
          <pc:docMk/>
          <pc:sldMk cId="70467590" sldId="312"/>
        </pc:sldMkLst>
        <pc:spChg chg="mod">
          <ac:chgData name="Lê thanh" userId="7511357124b1e95a" providerId="LiveId" clId="{FA37F70D-42E2-4B6F-92F7-147EA2D9FDFF}" dt="2024-08-08T07:59:20.145" v="710" actId="14100"/>
          <ac:spMkLst>
            <pc:docMk/>
            <pc:sldMk cId="70467590" sldId="312"/>
            <ac:spMk id="2" creationId="{194E25B6-0879-2D8A-C5B8-CA85E64A48D2}"/>
          </ac:spMkLst>
        </pc:spChg>
        <pc:spChg chg="add del mod">
          <ac:chgData name="Lê thanh" userId="7511357124b1e95a" providerId="LiveId" clId="{FA37F70D-42E2-4B6F-92F7-147EA2D9FDFF}" dt="2024-08-08T07:57:44.350" v="641" actId="478"/>
          <ac:spMkLst>
            <pc:docMk/>
            <pc:sldMk cId="70467590" sldId="312"/>
            <ac:spMk id="3" creationId="{A7E6B055-E8F8-BF57-D409-8B4EBC2945E9}"/>
          </ac:spMkLst>
        </pc:spChg>
        <pc:spChg chg="del">
          <ac:chgData name="Lê thanh" userId="7511357124b1e95a" providerId="LiveId" clId="{FA37F70D-42E2-4B6F-92F7-147EA2D9FDFF}" dt="2024-08-07T03:26:49.673" v="94" actId="478"/>
          <ac:spMkLst>
            <pc:docMk/>
            <pc:sldMk cId="70467590" sldId="312"/>
            <ac:spMk id="4" creationId="{72AF89F1-104F-4667-D7D4-AAEF6782048E}"/>
          </ac:spMkLst>
        </pc:spChg>
        <pc:spChg chg="mod">
          <ac:chgData name="Lê thanh" userId="7511357124b1e95a" providerId="LiveId" clId="{FA37F70D-42E2-4B6F-92F7-147EA2D9FDFF}" dt="2024-08-09T08:19:06.970" v="910" actId="1038"/>
          <ac:spMkLst>
            <pc:docMk/>
            <pc:sldMk cId="70467590" sldId="312"/>
            <ac:spMk id="5" creationId="{00000000-0000-0000-0000-000000000000}"/>
          </ac:spMkLst>
        </pc:spChg>
        <pc:spChg chg="mod">
          <ac:chgData name="Lê thanh" userId="7511357124b1e95a" providerId="LiveId" clId="{FA37F70D-42E2-4B6F-92F7-147EA2D9FDFF}" dt="2024-08-09T08:19:06.970" v="910" actId="1038"/>
          <ac:spMkLst>
            <pc:docMk/>
            <pc:sldMk cId="70467590" sldId="312"/>
            <ac:spMk id="6" creationId="{00000000-0000-0000-0000-000000000000}"/>
          </ac:spMkLst>
        </pc:spChg>
        <pc:spChg chg="mod">
          <ac:chgData name="Lê thanh" userId="7511357124b1e95a" providerId="LiveId" clId="{FA37F70D-42E2-4B6F-92F7-147EA2D9FDFF}" dt="2024-08-09T08:19:06.970" v="910" actId="1038"/>
          <ac:spMkLst>
            <pc:docMk/>
            <pc:sldMk cId="70467590" sldId="312"/>
            <ac:spMk id="7" creationId="{00000000-0000-0000-0000-000000000000}"/>
          </ac:spMkLst>
        </pc:spChg>
        <pc:spChg chg="mod">
          <ac:chgData name="Lê thanh" userId="7511357124b1e95a" providerId="LiveId" clId="{FA37F70D-42E2-4B6F-92F7-147EA2D9FDFF}" dt="2024-08-09T08:19:02.246" v="898" actId="1037"/>
          <ac:spMkLst>
            <pc:docMk/>
            <pc:sldMk cId="70467590" sldId="312"/>
            <ac:spMk id="12" creationId="{00000000-0000-0000-0000-000000000000}"/>
          </ac:spMkLst>
        </pc:spChg>
        <pc:spChg chg="mod">
          <ac:chgData name="Lê thanh" userId="7511357124b1e95a" providerId="LiveId" clId="{FA37F70D-42E2-4B6F-92F7-147EA2D9FDFF}" dt="2024-08-09T08:19:02.246" v="898" actId="1037"/>
          <ac:spMkLst>
            <pc:docMk/>
            <pc:sldMk cId="70467590" sldId="312"/>
            <ac:spMk id="13" creationId="{00000000-0000-0000-0000-000000000000}"/>
          </ac:spMkLst>
        </pc:spChg>
        <pc:spChg chg="mod">
          <ac:chgData name="Lê thanh" userId="7511357124b1e95a" providerId="LiveId" clId="{FA37F70D-42E2-4B6F-92F7-147EA2D9FDFF}" dt="2024-08-09T08:19:02.246" v="898" actId="1037"/>
          <ac:spMkLst>
            <pc:docMk/>
            <pc:sldMk cId="70467590" sldId="312"/>
            <ac:spMk id="14" creationId="{00000000-0000-0000-0000-000000000000}"/>
          </ac:spMkLst>
        </pc:spChg>
        <pc:spChg chg="del">
          <ac:chgData name="Lê thanh" userId="7511357124b1e95a" providerId="LiveId" clId="{FA37F70D-42E2-4B6F-92F7-147EA2D9FDFF}" dt="2024-08-08T07:58:59.608" v="709" actId="478"/>
          <ac:spMkLst>
            <pc:docMk/>
            <pc:sldMk cId="70467590" sldId="312"/>
            <ac:spMk id="15" creationId="{00000000-0000-0000-0000-000000000000}"/>
          </ac:spMkLst>
        </pc:spChg>
        <pc:cxnChg chg="mod">
          <ac:chgData name="Lê thanh" userId="7511357124b1e95a" providerId="LiveId" clId="{FA37F70D-42E2-4B6F-92F7-147EA2D9FDFF}" dt="2024-08-09T08:19:06.970" v="910" actId="1038"/>
          <ac:cxnSpMkLst>
            <pc:docMk/>
            <pc:sldMk cId="70467590" sldId="312"/>
            <ac:cxnSpMk id="9" creationId="{00000000-0000-0000-0000-000000000000}"/>
          </ac:cxnSpMkLst>
        </pc:cxnChg>
        <pc:cxnChg chg="mod">
          <ac:chgData name="Lê thanh" userId="7511357124b1e95a" providerId="LiveId" clId="{FA37F70D-42E2-4B6F-92F7-147EA2D9FDFF}" dt="2024-08-09T08:19:06.970" v="910" actId="1038"/>
          <ac:cxnSpMkLst>
            <pc:docMk/>
            <pc:sldMk cId="70467590" sldId="312"/>
            <ac:cxnSpMk id="10" creationId="{00000000-0000-0000-0000-000000000000}"/>
          </ac:cxnSpMkLst>
        </pc:cxnChg>
      </pc:sldChg>
      <pc:sldChg chg="addSp delSp modSp mod">
        <pc:chgData name="Lê thanh" userId="7511357124b1e95a" providerId="LiveId" clId="{FA37F70D-42E2-4B6F-92F7-147EA2D9FDFF}" dt="2024-08-09T08:19:44.547" v="927" actId="1036"/>
        <pc:sldMkLst>
          <pc:docMk/>
          <pc:sldMk cId="3330923258" sldId="313"/>
        </pc:sldMkLst>
        <pc:spChg chg="mod">
          <ac:chgData name="Lê thanh" userId="7511357124b1e95a" providerId="LiveId" clId="{FA37F70D-42E2-4B6F-92F7-147EA2D9FDFF}" dt="2024-08-07T03:42:46.646" v="471" actId="1076"/>
          <ac:spMkLst>
            <pc:docMk/>
            <pc:sldMk cId="3330923258" sldId="313"/>
            <ac:spMk id="2" creationId="{194E25B6-0879-2D8A-C5B8-CA85E64A48D2}"/>
          </ac:spMkLst>
        </pc:spChg>
        <pc:spChg chg="add del mod">
          <ac:chgData name="Lê thanh" userId="7511357124b1e95a" providerId="LiveId" clId="{FA37F70D-42E2-4B6F-92F7-147EA2D9FDFF}" dt="2024-08-08T07:57:54.041" v="646" actId="478"/>
          <ac:spMkLst>
            <pc:docMk/>
            <pc:sldMk cId="3330923258" sldId="313"/>
            <ac:spMk id="3" creationId="{7596A251-821E-4CAE-2238-053B203CFDBF}"/>
          </ac:spMkLst>
        </pc:spChg>
        <pc:spChg chg="del">
          <ac:chgData name="Lê thanh" userId="7511357124b1e95a" providerId="LiveId" clId="{FA37F70D-42E2-4B6F-92F7-147EA2D9FDFF}" dt="2024-08-07T03:26:38.129" v="89" actId="478"/>
          <ac:spMkLst>
            <pc:docMk/>
            <pc:sldMk cId="3330923258" sldId="313"/>
            <ac:spMk id="4" creationId="{72AF89F1-104F-4667-D7D4-AAEF6782048E}"/>
          </ac:spMkLst>
        </pc:spChg>
        <pc:spChg chg="mod">
          <ac:chgData name="Lê thanh" userId="7511357124b1e95a" providerId="LiveId" clId="{FA37F70D-42E2-4B6F-92F7-147EA2D9FDFF}" dt="2024-08-09T08:19:44.547" v="927" actId="1036"/>
          <ac:spMkLst>
            <pc:docMk/>
            <pc:sldMk cId="3330923258" sldId="313"/>
            <ac:spMk id="5" creationId="{00000000-0000-0000-0000-000000000000}"/>
          </ac:spMkLst>
        </pc:spChg>
      </pc:sldChg>
      <pc:sldChg chg="addSp delSp modSp mod">
        <pc:chgData name="Lê thanh" userId="7511357124b1e95a" providerId="LiveId" clId="{FA37F70D-42E2-4B6F-92F7-147EA2D9FDFF}" dt="2024-08-09T08:19:50.115" v="938" actId="1036"/>
        <pc:sldMkLst>
          <pc:docMk/>
          <pc:sldMk cId="2891541592" sldId="314"/>
        </pc:sldMkLst>
        <pc:spChg chg="mod">
          <ac:chgData name="Lê thanh" userId="7511357124b1e95a" providerId="LiveId" clId="{FA37F70D-42E2-4B6F-92F7-147EA2D9FDFF}" dt="2024-08-07T03:42:50.331" v="472" actId="1076"/>
          <ac:spMkLst>
            <pc:docMk/>
            <pc:sldMk cId="2891541592" sldId="314"/>
            <ac:spMk id="2" creationId="{194E25B6-0879-2D8A-C5B8-CA85E64A48D2}"/>
          </ac:spMkLst>
        </pc:spChg>
        <pc:spChg chg="add del mod">
          <ac:chgData name="Lê thanh" userId="7511357124b1e95a" providerId="LiveId" clId="{FA37F70D-42E2-4B6F-92F7-147EA2D9FDFF}" dt="2024-08-08T07:57:55.227" v="647" actId="478"/>
          <ac:spMkLst>
            <pc:docMk/>
            <pc:sldMk cId="2891541592" sldId="314"/>
            <ac:spMk id="3" creationId="{19D5A4E7-F8D1-B8A6-3331-AA44D61199C2}"/>
          </ac:spMkLst>
        </pc:spChg>
        <pc:spChg chg="del">
          <ac:chgData name="Lê thanh" userId="7511357124b1e95a" providerId="LiveId" clId="{FA37F70D-42E2-4B6F-92F7-147EA2D9FDFF}" dt="2024-08-07T03:26:36.840" v="88" actId="478"/>
          <ac:spMkLst>
            <pc:docMk/>
            <pc:sldMk cId="2891541592" sldId="314"/>
            <ac:spMk id="4" creationId="{72AF89F1-104F-4667-D7D4-AAEF6782048E}"/>
          </ac:spMkLst>
        </pc:spChg>
        <pc:spChg chg="mod">
          <ac:chgData name="Lê thanh" userId="7511357124b1e95a" providerId="LiveId" clId="{FA37F70D-42E2-4B6F-92F7-147EA2D9FDFF}" dt="2024-08-09T08:19:50.115" v="938" actId="1036"/>
          <ac:spMkLst>
            <pc:docMk/>
            <pc:sldMk cId="2891541592" sldId="314"/>
            <ac:spMk id="5" creationId="{00000000-0000-0000-0000-000000000000}"/>
          </ac:spMkLst>
        </pc:spChg>
      </pc:sldChg>
      <pc:sldChg chg="addSp delSp modSp mod">
        <pc:chgData name="Lê thanh" userId="7511357124b1e95a" providerId="LiveId" clId="{FA37F70D-42E2-4B6F-92F7-147EA2D9FDFF}" dt="2024-08-09T08:19:58.946" v="939" actId="1076"/>
        <pc:sldMkLst>
          <pc:docMk/>
          <pc:sldMk cId="3998501607" sldId="315"/>
        </pc:sldMkLst>
        <pc:spChg chg="mod">
          <ac:chgData name="Lê thanh" userId="7511357124b1e95a" providerId="LiveId" clId="{FA37F70D-42E2-4B6F-92F7-147EA2D9FDFF}" dt="2024-08-09T08:19:58.946" v="939" actId="1076"/>
          <ac:spMkLst>
            <pc:docMk/>
            <pc:sldMk cId="3998501607" sldId="315"/>
            <ac:spMk id="2" creationId="{194E25B6-0879-2D8A-C5B8-CA85E64A48D2}"/>
          </ac:spMkLst>
        </pc:spChg>
        <pc:spChg chg="add del mod">
          <ac:chgData name="Lê thanh" userId="7511357124b1e95a" providerId="LiveId" clId="{FA37F70D-42E2-4B6F-92F7-147EA2D9FDFF}" dt="2024-08-08T07:57:56.554" v="648" actId="478"/>
          <ac:spMkLst>
            <pc:docMk/>
            <pc:sldMk cId="3998501607" sldId="315"/>
            <ac:spMk id="3" creationId="{CCB281D5-1961-CEC3-F1B3-2D04E6AF0B56}"/>
          </ac:spMkLst>
        </pc:spChg>
        <pc:spChg chg="del">
          <ac:chgData name="Lê thanh" userId="7511357124b1e95a" providerId="LiveId" clId="{FA37F70D-42E2-4B6F-92F7-147EA2D9FDFF}" dt="2024-08-07T03:26:35.222" v="87" actId="478"/>
          <ac:spMkLst>
            <pc:docMk/>
            <pc:sldMk cId="3998501607" sldId="315"/>
            <ac:spMk id="4" creationId="{72AF89F1-104F-4667-D7D4-AAEF6782048E}"/>
          </ac:spMkLst>
        </pc:spChg>
        <pc:spChg chg="mod">
          <ac:chgData name="Lê thanh" userId="7511357124b1e95a" providerId="LiveId" clId="{FA37F70D-42E2-4B6F-92F7-147EA2D9FDFF}" dt="2024-08-08T07:59:50.557" v="719" actId="1036"/>
          <ac:spMkLst>
            <pc:docMk/>
            <pc:sldMk cId="3998501607" sldId="315"/>
            <ac:spMk id="5" creationId="{00000000-0000-0000-0000-000000000000}"/>
          </ac:spMkLst>
        </pc:spChg>
      </pc:sldChg>
      <pc:sldChg chg="addSp delSp modSp mod">
        <pc:chgData name="Lê thanh" userId="7511357124b1e95a" providerId="LiveId" clId="{FA37F70D-42E2-4B6F-92F7-147EA2D9FDFF}" dt="2024-08-08T07:59:42.342" v="713" actId="1076"/>
        <pc:sldMkLst>
          <pc:docMk/>
          <pc:sldMk cId="2283986980" sldId="316"/>
        </pc:sldMkLst>
        <pc:spChg chg="mod">
          <ac:chgData name="Lê thanh" userId="7511357124b1e95a" providerId="LiveId" clId="{FA37F70D-42E2-4B6F-92F7-147EA2D9FDFF}" dt="2024-08-08T07:59:42.342" v="713" actId="1076"/>
          <ac:spMkLst>
            <pc:docMk/>
            <pc:sldMk cId="2283986980" sldId="316"/>
            <ac:spMk id="2" creationId="{194E25B6-0879-2D8A-C5B8-CA85E64A48D2}"/>
          </ac:spMkLst>
        </pc:spChg>
        <pc:spChg chg="add del mod">
          <ac:chgData name="Lê thanh" userId="7511357124b1e95a" providerId="LiveId" clId="{FA37F70D-42E2-4B6F-92F7-147EA2D9FDFF}" dt="2024-08-08T07:57:57.950" v="649" actId="478"/>
          <ac:spMkLst>
            <pc:docMk/>
            <pc:sldMk cId="2283986980" sldId="316"/>
            <ac:spMk id="3" creationId="{4C7D1579-2F21-5AC3-6C8A-4BA76662BB57}"/>
          </ac:spMkLst>
        </pc:spChg>
        <pc:spChg chg="del">
          <ac:chgData name="Lê thanh" userId="7511357124b1e95a" providerId="LiveId" clId="{FA37F70D-42E2-4B6F-92F7-147EA2D9FDFF}" dt="2024-08-07T03:26:33.632" v="86" actId="478"/>
          <ac:spMkLst>
            <pc:docMk/>
            <pc:sldMk cId="2283986980" sldId="316"/>
            <ac:spMk id="4" creationId="{72AF89F1-104F-4667-D7D4-AAEF6782048E}"/>
          </ac:spMkLst>
        </pc:spChg>
      </pc:sldChg>
      <pc:sldChg chg="addSp delSp modSp mod">
        <pc:chgData name="Lê thanh" userId="7511357124b1e95a" providerId="LiveId" clId="{FA37F70D-42E2-4B6F-92F7-147EA2D9FDFF}" dt="2024-08-08T07:57:59.201" v="650" actId="478"/>
        <pc:sldMkLst>
          <pc:docMk/>
          <pc:sldMk cId="3546865445" sldId="317"/>
        </pc:sldMkLst>
        <pc:spChg chg="mod">
          <ac:chgData name="Lê thanh" userId="7511357124b1e95a" providerId="LiveId" clId="{FA37F70D-42E2-4B6F-92F7-147EA2D9FDFF}" dt="2024-08-07T03:43:22.967" v="478" actId="1076"/>
          <ac:spMkLst>
            <pc:docMk/>
            <pc:sldMk cId="3546865445" sldId="317"/>
            <ac:spMk id="2" creationId="{194E25B6-0879-2D8A-C5B8-CA85E64A48D2}"/>
          </ac:spMkLst>
        </pc:spChg>
        <pc:spChg chg="add del mod">
          <ac:chgData name="Lê thanh" userId="7511357124b1e95a" providerId="LiveId" clId="{FA37F70D-42E2-4B6F-92F7-147EA2D9FDFF}" dt="2024-08-08T07:57:59.201" v="650" actId="478"/>
          <ac:spMkLst>
            <pc:docMk/>
            <pc:sldMk cId="3546865445" sldId="317"/>
            <ac:spMk id="3" creationId="{CCF22994-CBA8-FF85-423C-4B3316584EC8}"/>
          </ac:spMkLst>
        </pc:spChg>
        <pc:spChg chg="del">
          <ac:chgData name="Lê thanh" userId="7511357124b1e95a" providerId="LiveId" clId="{FA37F70D-42E2-4B6F-92F7-147EA2D9FDFF}" dt="2024-08-07T03:26:32.220" v="85" actId="478"/>
          <ac:spMkLst>
            <pc:docMk/>
            <pc:sldMk cId="3546865445" sldId="317"/>
            <ac:spMk id="4" creationId="{72AF89F1-104F-4667-D7D4-AAEF6782048E}"/>
          </ac:spMkLst>
        </pc:spChg>
      </pc:sldChg>
      <pc:sldChg chg="addSp delSp modSp mod">
        <pc:chgData name="Lê thanh" userId="7511357124b1e95a" providerId="LiveId" clId="{FA37F70D-42E2-4B6F-92F7-147EA2D9FDFF}" dt="2024-08-08T07:56:53.744" v="619" actId="478"/>
        <pc:sldMkLst>
          <pc:docMk/>
          <pc:sldMk cId="3780989670" sldId="320"/>
        </pc:sldMkLst>
        <pc:spChg chg="add del mod">
          <ac:chgData name="Lê thanh" userId="7511357124b1e95a" providerId="LiveId" clId="{FA37F70D-42E2-4B6F-92F7-147EA2D9FDFF}" dt="2024-08-08T07:56:53.744" v="619" actId="478"/>
          <ac:spMkLst>
            <pc:docMk/>
            <pc:sldMk cId="3780989670" sldId="320"/>
            <ac:spMk id="4" creationId="{C9668D3E-E982-6C67-A4BF-BA563759A5AA}"/>
          </ac:spMkLst>
        </pc:spChg>
      </pc:sldChg>
      <pc:sldMasterChg chg="setBg modSldLayout">
        <pc:chgData name="Lê thanh" userId="7511357124b1e95a" providerId="LiveId" clId="{FA37F70D-42E2-4B6F-92F7-147EA2D9FDFF}" dt="2024-08-09T04:27:00.964" v="796"/>
        <pc:sldMasterMkLst>
          <pc:docMk/>
          <pc:sldMasterMk cId="0" sldId="2147483660"/>
        </pc:sldMasterMkLst>
        <pc:sldLayoutChg chg="setBg">
          <pc:chgData name="Lê thanh" userId="7511357124b1e95a" providerId="LiveId" clId="{FA37F70D-42E2-4B6F-92F7-147EA2D9FDFF}" dt="2024-08-09T04:27:00.964" v="796"/>
          <pc:sldLayoutMkLst>
            <pc:docMk/>
            <pc:sldMasterMk cId="0" sldId="2147483660"/>
            <pc:sldLayoutMk cId="804676488" sldId="2147483662"/>
          </pc:sldLayoutMkLst>
        </pc:sldLayoutChg>
        <pc:sldLayoutChg chg="setBg">
          <pc:chgData name="Lê thanh" userId="7511357124b1e95a" providerId="LiveId" clId="{FA37F70D-42E2-4B6F-92F7-147EA2D9FDFF}" dt="2024-08-09T04:27:00.964" v="796"/>
          <pc:sldLayoutMkLst>
            <pc:docMk/>
            <pc:sldMasterMk cId="0" sldId="2147483660"/>
            <pc:sldLayoutMk cId="1639867588" sldId="2147483664"/>
          </pc:sldLayoutMkLst>
        </pc:sldLayoutChg>
        <pc:sldLayoutChg chg="setBg">
          <pc:chgData name="Lê thanh" userId="7511357124b1e95a" providerId="LiveId" clId="{FA37F70D-42E2-4B6F-92F7-147EA2D9FDFF}" dt="2024-08-09T04:27:00.964" v="796"/>
          <pc:sldLayoutMkLst>
            <pc:docMk/>
            <pc:sldMasterMk cId="0" sldId="2147483660"/>
            <pc:sldLayoutMk cId="3074350094" sldId="2147483665"/>
          </pc:sldLayoutMkLst>
        </pc:sldLayoutChg>
      </pc:sldMasterChg>
      <pc:sldMasterChg chg="setBg modSldLayout">
        <pc:chgData name="Lê thanh" userId="7511357124b1e95a" providerId="LiveId" clId="{FA37F70D-42E2-4B6F-92F7-147EA2D9FDFF}" dt="2024-08-09T04:27:00.964" v="796"/>
        <pc:sldMasterMkLst>
          <pc:docMk/>
          <pc:sldMasterMk cId="1655804425" sldId="2147483666"/>
        </pc:sldMasterMkLst>
        <pc:sldLayoutChg chg="setBg">
          <pc:chgData name="Lê thanh" userId="7511357124b1e95a" providerId="LiveId" clId="{FA37F70D-42E2-4B6F-92F7-147EA2D9FDFF}" dt="2024-08-09T04:27:00.964" v="796"/>
          <pc:sldLayoutMkLst>
            <pc:docMk/>
            <pc:sldMasterMk cId="1655804425" sldId="2147483666"/>
            <pc:sldLayoutMk cId="454432811" sldId="2147483667"/>
          </pc:sldLayoutMkLst>
        </pc:sldLayoutChg>
        <pc:sldLayoutChg chg="setBg">
          <pc:chgData name="Lê thanh" userId="7511357124b1e95a" providerId="LiveId" clId="{FA37F70D-42E2-4B6F-92F7-147EA2D9FDFF}" dt="2024-08-09T04:27:00.964" v="796"/>
          <pc:sldLayoutMkLst>
            <pc:docMk/>
            <pc:sldMasterMk cId="1655804425" sldId="2147483666"/>
            <pc:sldLayoutMk cId="3688058360" sldId="2147483668"/>
          </pc:sldLayoutMkLst>
        </pc:sldLayoutChg>
        <pc:sldLayoutChg chg="setBg">
          <pc:chgData name="Lê thanh" userId="7511357124b1e95a" providerId="LiveId" clId="{FA37F70D-42E2-4B6F-92F7-147EA2D9FDFF}" dt="2024-08-09T04:27:00.964" v="796"/>
          <pc:sldLayoutMkLst>
            <pc:docMk/>
            <pc:sldMasterMk cId="1655804425" sldId="2147483666"/>
            <pc:sldLayoutMk cId="2182731143" sldId="2147483669"/>
          </pc:sldLayoutMkLst>
        </pc:sldLayoutChg>
        <pc:sldLayoutChg chg="setBg">
          <pc:chgData name="Lê thanh" userId="7511357124b1e95a" providerId="LiveId" clId="{FA37F70D-42E2-4B6F-92F7-147EA2D9FDFF}" dt="2024-08-09T04:27:00.964" v="796"/>
          <pc:sldLayoutMkLst>
            <pc:docMk/>
            <pc:sldMasterMk cId="1655804425" sldId="2147483666"/>
            <pc:sldLayoutMk cId="2484779598" sldId="2147483670"/>
          </pc:sldLayoutMkLst>
        </pc:sldLayoutChg>
        <pc:sldLayoutChg chg="setBg">
          <pc:chgData name="Lê thanh" userId="7511357124b1e95a" providerId="LiveId" clId="{FA37F70D-42E2-4B6F-92F7-147EA2D9FDFF}" dt="2024-08-09T04:27:00.964" v="796"/>
          <pc:sldLayoutMkLst>
            <pc:docMk/>
            <pc:sldMasterMk cId="1655804425" sldId="2147483666"/>
            <pc:sldLayoutMk cId="2359111717" sldId="2147483671"/>
          </pc:sldLayoutMkLst>
        </pc:sldLayoutChg>
        <pc:sldLayoutChg chg="setBg">
          <pc:chgData name="Lê thanh" userId="7511357124b1e95a" providerId="LiveId" clId="{FA37F70D-42E2-4B6F-92F7-147EA2D9FDFF}" dt="2024-08-09T04:27:00.964" v="796"/>
          <pc:sldLayoutMkLst>
            <pc:docMk/>
            <pc:sldMasterMk cId="1655804425" sldId="2147483666"/>
            <pc:sldLayoutMk cId="393877742" sldId="2147483672"/>
          </pc:sldLayoutMkLst>
        </pc:sldLayoutChg>
      </pc:sldMaster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F5413455-63CE-B362-5515-B49BA9B98250}"/>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3BF8F1A0-6AC6-E2D4-8BB7-B06D821394CA}"/>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7BBA406-4CCD-42A1-A05D-24CE4B2F097F}" type="datetimeFigureOut">
              <a:rPr lang="en-US" smtClean="0"/>
              <a:t>08/31/2024</a:t>
            </a:fld>
            <a:endParaRPr lang="en-US"/>
          </a:p>
        </p:txBody>
      </p:sp>
      <p:sp>
        <p:nvSpPr>
          <p:cNvPr id="4" name="Footer Placeholder 3">
            <a:extLst>
              <a:ext uri="{FF2B5EF4-FFF2-40B4-BE49-F238E27FC236}">
                <a16:creationId xmlns:a16="http://schemas.microsoft.com/office/drawing/2014/main" id="{CB00F9B5-4FCA-17B0-C679-002B10DCFC2D}"/>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82B5F5D5-D5C4-EB8A-9A74-ADB441D0D4F3}"/>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EC7D01F5-7F4C-4CAE-90BC-AE3A0FBBC268}" type="slidenum">
              <a:rPr lang="en-US" smtClean="0"/>
              <a:t>‹#›</a:t>
            </a:fld>
            <a:endParaRPr lang="en-US"/>
          </a:p>
        </p:txBody>
      </p:sp>
    </p:spTree>
    <p:extLst>
      <p:ext uri="{BB962C8B-B14F-4D97-AF65-F5344CB8AC3E}">
        <p14:creationId xmlns:p14="http://schemas.microsoft.com/office/powerpoint/2010/main" val="3999072225"/>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17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317500">
              <a:spcBef>
                <a:spcPts val="0"/>
              </a:spcBef>
              <a:spcAft>
                <a:spcPts val="0"/>
              </a:spcAft>
              <a:buSzPts val="1400"/>
              <a:buChar char="●"/>
              <a:defRPr sz="1100"/>
            </a:lvl1pPr>
            <a:lvl2pPr marL="914400" lvl="1" indent="-317500">
              <a:spcBef>
                <a:spcPts val="0"/>
              </a:spcBef>
              <a:spcAft>
                <a:spcPts val="0"/>
              </a:spcAft>
              <a:buSzPts val="1400"/>
              <a:buChar char="○"/>
              <a:defRPr sz="1100"/>
            </a:lvl2pPr>
            <a:lvl3pPr marL="1371600" lvl="2" indent="-317500">
              <a:spcBef>
                <a:spcPts val="0"/>
              </a:spcBef>
              <a:spcAft>
                <a:spcPts val="0"/>
              </a:spcAft>
              <a:buSzPts val="1400"/>
              <a:buChar char="■"/>
              <a:defRPr sz="1100"/>
            </a:lvl3pPr>
            <a:lvl4pPr marL="1828800" lvl="3" indent="-317500">
              <a:spcBef>
                <a:spcPts val="0"/>
              </a:spcBef>
              <a:spcAft>
                <a:spcPts val="0"/>
              </a:spcAft>
              <a:buSzPts val="1400"/>
              <a:buChar char="●"/>
              <a:defRPr sz="1100"/>
            </a:lvl4pPr>
            <a:lvl5pPr marL="2286000" lvl="4" indent="-317500">
              <a:spcBef>
                <a:spcPts val="0"/>
              </a:spcBef>
              <a:spcAft>
                <a:spcPts val="0"/>
              </a:spcAft>
              <a:buSzPts val="1400"/>
              <a:buChar char="○"/>
              <a:defRPr sz="1100"/>
            </a:lvl5pPr>
            <a:lvl6pPr marL="2743200" lvl="5" indent="-317500">
              <a:spcBef>
                <a:spcPts val="0"/>
              </a:spcBef>
              <a:spcAft>
                <a:spcPts val="0"/>
              </a:spcAft>
              <a:buSzPts val="1400"/>
              <a:buChar char="■"/>
              <a:defRPr sz="1100"/>
            </a:lvl6pPr>
            <a:lvl7pPr marL="3200400" lvl="6" indent="-317500">
              <a:spcBef>
                <a:spcPts val="0"/>
              </a:spcBef>
              <a:spcAft>
                <a:spcPts val="0"/>
              </a:spcAft>
              <a:buSzPts val="1400"/>
              <a:buChar char="●"/>
              <a:defRPr sz="1100"/>
            </a:lvl7pPr>
            <a:lvl8pPr marL="3657600" lvl="7" indent="-317500">
              <a:spcBef>
                <a:spcPts val="0"/>
              </a:spcBef>
              <a:spcAft>
                <a:spcPts val="0"/>
              </a:spcAft>
              <a:buSzPts val="1400"/>
              <a:buChar char="○"/>
              <a:defRPr sz="1100"/>
            </a:lvl8pPr>
            <a:lvl9pPr marL="4114800" lvl="8" indent="-317500">
              <a:spcBef>
                <a:spcPts val="0"/>
              </a:spcBef>
              <a:spcAft>
                <a:spcPts val="0"/>
              </a:spcAft>
              <a:buSzPts val="1400"/>
              <a:buChar char="■"/>
              <a:defRPr sz="1100"/>
            </a:lvl9pPr>
          </a:lstStyle>
          <a:p>
            <a:endParaRPr/>
          </a:p>
        </p:txBody>
      </p:sp>
    </p:spTree>
    <p:extLst>
      <p:ext uri="{BB962C8B-B14F-4D97-AF65-F5344CB8AC3E}">
        <p14:creationId xmlns:p14="http://schemas.microsoft.com/office/powerpoint/2010/main" val="4274990990"/>
      </p:ext>
    </p:extLst>
  </p:cSld>
  <p:clrMap bg1="lt1" tx1="dk1" bg2="dk2" tx2="lt2" accent1="accent1" accent2="accent2" accent3="accent3" accent4="accent4" accent5="accent5" accent6="accent6" hlink="hlink" folHlink="folHlink"/>
  <p:hf hdr="0" ftr="0" dt="0"/>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matchingName="Title + 1 column" preserve="1" userDrawn="1">
  <p:cSld name="1_Title + 1 column">
    <p:spTree>
      <p:nvGrpSpPr>
        <p:cNvPr id="1" name="Shape 25"/>
        <p:cNvGrpSpPr/>
        <p:nvPr/>
      </p:nvGrpSpPr>
      <p:grpSpPr>
        <a:xfrm>
          <a:off x="0" y="0"/>
          <a:ext cx="0" cy="0"/>
          <a:chOff x="0" y="0"/>
          <a:chExt cx="0" cy="0"/>
        </a:xfrm>
      </p:grpSpPr>
      <p:sp>
        <p:nvSpPr>
          <p:cNvPr id="28" name="Google Shape;28;p5"/>
          <p:cNvSpPr/>
          <p:nvPr/>
        </p:nvSpPr>
        <p:spPr>
          <a:xfrm>
            <a:off x="198119" y="172545"/>
            <a:ext cx="6835141" cy="806700"/>
          </a:xfrm>
          <a:prstGeom prst="rect">
            <a:avLst/>
          </a:prstGeom>
          <a:solidFill>
            <a:schemeClr val="accent1"/>
          </a:solidFill>
          <a:ln>
            <a:noFill/>
          </a:ln>
          <a:effectLst>
            <a:outerShdw blurRad="214313" dist="47625" dir="5400000" algn="bl" rotWithShape="0">
              <a:srgbClr val="000000">
                <a:alpha val="2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 name="Google Shape;29;p5"/>
          <p:cNvSpPr txBox="1">
            <a:spLocks noGrp="1"/>
          </p:cNvSpPr>
          <p:nvPr>
            <p:ph type="title" hasCustomPrompt="1"/>
          </p:nvPr>
        </p:nvSpPr>
        <p:spPr>
          <a:xfrm>
            <a:off x="220980" y="172495"/>
            <a:ext cx="5631180" cy="806700"/>
          </a:xfrm>
          <a:prstGeom prst="rect">
            <a:avLst/>
          </a:prstGeom>
        </p:spPr>
        <p:txBody>
          <a:bodyPr spcFirstLastPara="1" wrap="square" lIns="91425" tIns="91425" rIns="91425" bIns="91425" anchor="ctr" anchorCtr="0">
            <a:noAutofit/>
          </a:bodyPr>
          <a:lstStyle>
            <a:lvl1pPr lvl="0">
              <a:spcBef>
                <a:spcPts val="0"/>
              </a:spcBef>
              <a:spcAft>
                <a:spcPts val="0"/>
              </a:spcAft>
              <a:buSzPts val="2400"/>
              <a:buNone/>
              <a:defRPr sz="2800" b="1">
                <a:solidFill>
                  <a:srgbClr val="002060"/>
                </a:solidFill>
                <a:latin typeface="Calibri" panose="020F0502020204030204" pitchFamily="34" charset="0"/>
                <a:ea typeface="Calibri" panose="020F0502020204030204" pitchFamily="34" charset="0"/>
                <a:cs typeface="Calibri" panose="020F0502020204030204" pitchFamily="34" charset="0"/>
              </a:defRPr>
            </a:lvl1pPr>
            <a:lvl2pPr lvl="1">
              <a:spcBef>
                <a:spcPts val="0"/>
              </a:spcBef>
              <a:spcAft>
                <a:spcPts val="0"/>
              </a:spcAft>
              <a:buSzPts val="2400"/>
              <a:buNone/>
              <a:defRPr/>
            </a:lvl2pPr>
            <a:lvl3pPr lvl="2">
              <a:spcBef>
                <a:spcPts val="0"/>
              </a:spcBef>
              <a:spcAft>
                <a:spcPts val="0"/>
              </a:spcAft>
              <a:buSzPts val="2400"/>
              <a:buNone/>
              <a:defRPr/>
            </a:lvl3pPr>
            <a:lvl4pPr lvl="3">
              <a:spcBef>
                <a:spcPts val="0"/>
              </a:spcBef>
              <a:spcAft>
                <a:spcPts val="0"/>
              </a:spcAft>
              <a:buSzPts val="2400"/>
              <a:buNone/>
              <a:defRPr/>
            </a:lvl4pPr>
            <a:lvl5pPr lvl="4">
              <a:spcBef>
                <a:spcPts val="0"/>
              </a:spcBef>
              <a:spcAft>
                <a:spcPts val="0"/>
              </a:spcAft>
              <a:buSzPts val="2400"/>
              <a:buNone/>
              <a:defRPr/>
            </a:lvl5pPr>
            <a:lvl6pPr lvl="5">
              <a:spcBef>
                <a:spcPts val="0"/>
              </a:spcBef>
              <a:spcAft>
                <a:spcPts val="0"/>
              </a:spcAft>
              <a:buSzPts val="2400"/>
              <a:buNone/>
              <a:defRPr/>
            </a:lvl6pPr>
            <a:lvl7pPr lvl="6">
              <a:spcBef>
                <a:spcPts val="0"/>
              </a:spcBef>
              <a:spcAft>
                <a:spcPts val="0"/>
              </a:spcAft>
              <a:buSzPts val="2400"/>
              <a:buNone/>
              <a:defRPr/>
            </a:lvl7pPr>
            <a:lvl8pPr lvl="7">
              <a:spcBef>
                <a:spcPts val="0"/>
              </a:spcBef>
              <a:spcAft>
                <a:spcPts val="0"/>
              </a:spcAft>
              <a:buSzPts val="2400"/>
              <a:buNone/>
              <a:defRPr/>
            </a:lvl8pPr>
            <a:lvl9pPr lvl="8">
              <a:spcBef>
                <a:spcPts val="0"/>
              </a:spcBef>
              <a:spcAft>
                <a:spcPts val="0"/>
              </a:spcAft>
              <a:buSzPts val="2400"/>
              <a:buNone/>
              <a:defRPr/>
            </a:lvl9pPr>
          </a:lstStyle>
          <a:p>
            <a:r>
              <a:rPr lang="en-US"/>
              <a:t>TIÊU ĐỀ CỦA SLIDE</a:t>
            </a:r>
            <a:endParaRPr/>
          </a:p>
        </p:txBody>
      </p:sp>
      <p:sp>
        <p:nvSpPr>
          <p:cNvPr id="30" name="Google Shape;30;p5"/>
          <p:cNvSpPr txBox="1">
            <a:spLocks noGrp="1"/>
          </p:cNvSpPr>
          <p:nvPr>
            <p:ph type="body" idx="1" hasCustomPrompt="1"/>
          </p:nvPr>
        </p:nvSpPr>
        <p:spPr>
          <a:xfrm>
            <a:off x="228601" y="1104900"/>
            <a:ext cx="7711440" cy="3573780"/>
          </a:xfrm>
          <a:prstGeom prst="rect">
            <a:avLst/>
          </a:prstGeom>
        </p:spPr>
        <p:txBody>
          <a:bodyPr spcFirstLastPara="1" wrap="square" lIns="91425" tIns="91425" rIns="91425" bIns="91425" anchor="t" anchorCtr="0">
            <a:noAutofit/>
          </a:bodyPr>
          <a:lstStyle>
            <a:lvl1pPr marL="63500" lvl="0" indent="0">
              <a:spcBef>
                <a:spcPts val="600"/>
              </a:spcBef>
              <a:spcAft>
                <a:spcPts val="0"/>
              </a:spcAft>
              <a:buSzPts val="2600"/>
              <a:buFont typeface="Wingdings" panose="05000000000000000000" pitchFamily="2" charset="2"/>
              <a:buNone/>
              <a:defRPr sz="2400"/>
            </a:lvl1pPr>
            <a:lvl2pPr marL="914400" lvl="1" indent="-393700">
              <a:spcBef>
                <a:spcPts val="0"/>
              </a:spcBef>
              <a:spcAft>
                <a:spcPts val="0"/>
              </a:spcAft>
              <a:buSzPts val="2600"/>
              <a:buChar char="▫"/>
              <a:defRPr/>
            </a:lvl2pPr>
            <a:lvl3pPr marL="1371600" lvl="2" indent="-393700">
              <a:spcBef>
                <a:spcPts val="0"/>
              </a:spcBef>
              <a:spcAft>
                <a:spcPts val="0"/>
              </a:spcAft>
              <a:buSzPts val="2600"/>
              <a:buChar char="▫"/>
              <a:defRPr/>
            </a:lvl3pPr>
            <a:lvl4pPr marL="1828800" lvl="3" indent="-393700">
              <a:spcBef>
                <a:spcPts val="0"/>
              </a:spcBef>
              <a:spcAft>
                <a:spcPts val="0"/>
              </a:spcAft>
              <a:buSzPts val="2600"/>
              <a:buChar char="▫"/>
              <a:defRPr/>
            </a:lvl4pPr>
            <a:lvl5pPr marL="2286000" lvl="4" indent="-393700">
              <a:spcBef>
                <a:spcPts val="0"/>
              </a:spcBef>
              <a:spcAft>
                <a:spcPts val="0"/>
              </a:spcAft>
              <a:buSzPts val="2600"/>
              <a:buChar char="○"/>
              <a:defRPr/>
            </a:lvl5pPr>
            <a:lvl6pPr marL="2743200" lvl="5" indent="-393700">
              <a:spcBef>
                <a:spcPts val="0"/>
              </a:spcBef>
              <a:spcAft>
                <a:spcPts val="0"/>
              </a:spcAft>
              <a:buSzPts val="2600"/>
              <a:buChar char="■"/>
              <a:defRPr/>
            </a:lvl6pPr>
            <a:lvl7pPr marL="3200400" lvl="6" indent="-393700">
              <a:spcBef>
                <a:spcPts val="0"/>
              </a:spcBef>
              <a:spcAft>
                <a:spcPts val="0"/>
              </a:spcAft>
              <a:buSzPts val="2600"/>
              <a:buChar char="●"/>
              <a:defRPr/>
            </a:lvl7pPr>
            <a:lvl8pPr marL="3657600" lvl="7" indent="-393700">
              <a:spcBef>
                <a:spcPts val="0"/>
              </a:spcBef>
              <a:spcAft>
                <a:spcPts val="0"/>
              </a:spcAft>
              <a:buSzPts val="2600"/>
              <a:buChar char="○"/>
              <a:defRPr/>
            </a:lvl8pPr>
            <a:lvl9pPr marL="4114800" lvl="8" indent="-393700">
              <a:spcBef>
                <a:spcPts val="0"/>
              </a:spcBef>
              <a:spcAft>
                <a:spcPts val="0"/>
              </a:spcAft>
              <a:buSzPts val="2600"/>
              <a:buChar char="■"/>
              <a:defRPr/>
            </a:lvl9pPr>
          </a:lstStyle>
          <a:p>
            <a:r>
              <a:rPr lang="en-US" sz="2400"/>
              <a:t>Nội dung của slide</a:t>
            </a:r>
            <a:endParaRPr/>
          </a:p>
        </p:txBody>
      </p:sp>
      <p:sp>
        <p:nvSpPr>
          <p:cNvPr id="32" name="Google Shape;32;p5"/>
          <p:cNvSpPr/>
          <p:nvPr/>
        </p:nvSpPr>
        <p:spPr>
          <a:xfrm>
            <a:off x="5844540" y="167640"/>
            <a:ext cx="1188720" cy="815339"/>
          </a:xfrm>
          <a:prstGeom prst="rect">
            <a:avLst/>
          </a:prstGeom>
          <a:solidFill>
            <a:srgbClr val="FFFFFF">
              <a:alpha val="526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 name="Google Shape;58;p8">
            <a:extLst>
              <a:ext uri="{FF2B5EF4-FFF2-40B4-BE49-F238E27FC236}">
                <a16:creationId xmlns:a16="http://schemas.microsoft.com/office/drawing/2014/main" id="{332F7CA8-EC40-0B82-9552-ED7E9D5A29DC}"/>
              </a:ext>
            </a:extLst>
          </p:cNvPr>
          <p:cNvSpPr txBox="1">
            <a:spLocks noGrp="1"/>
          </p:cNvSpPr>
          <p:nvPr>
            <p:ph type="sldNum" idx="4"/>
          </p:nvPr>
        </p:nvSpPr>
        <p:spPr>
          <a:xfrm>
            <a:off x="7993380" y="4318125"/>
            <a:ext cx="1150620" cy="393600"/>
          </a:xfrm>
          <a:prstGeom prst="rect">
            <a:avLst/>
          </a:prstGeom>
          <a:solidFill>
            <a:srgbClr val="FFC000"/>
          </a:solidFill>
        </p:spPr>
        <p:txBody>
          <a:bodyPr spcFirstLastPara="1" wrap="square" lIns="91425" tIns="91425" rIns="91425" bIns="91425" anchor="ctr" anchorCtr="0">
            <a:noAutofit/>
          </a:bodyPr>
          <a:lstStyle>
            <a:lvl1pPr lvl="0" algn="l">
              <a:buNone/>
              <a:defRPr b="1">
                <a:solidFill>
                  <a:srgbClr val="002060"/>
                </a:solidFill>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r>
              <a:rPr lang="en-US"/>
              <a:t>PAGE </a:t>
            </a:r>
            <a:fld id="{00000000-1234-1234-1234-123412341234}" type="slidenum">
              <a:rPr lang="en" smtClean="0"/>
              <a:pPr/>
              <a:t>‹#›</a:t>
            </a:fld>
            <a:endParaRPr/>
          </a:p>
        </p:txBody>
      </p:sp>
    </p:spTree>
    <p:extLst>
      <p:ext uri="{BB962C8B-B14F-4D97-AF65-F5344CB8AC3E}">
        <p14:creationId xmlns:p14="http://schemas.microsoft.com/office/powerpoint/2010/main" val="16398675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matchingName="Title + 3 columns" preserve="1">
  <p:cSld name="1_Title + 3 columns">
    <p:spTree>
      <p:nvGrpSpPr>
        <p:cNvPr id="1" name="Shape 50"/>
        <p:cNvGrpSpPr/>
        <p:nvPr/>
      </p:nvGrpSpPr>
      <p:grpSpPr>
        <a:xfrm>
          <a:off x="0" y="0"/>
          <a:ext cx="0" cy="0"/>
          <a:chOff x="0" y="0"/>
          <a:chExt cx="0" cy="0"/>
        </a:xfrm>
      </p:grpSpPr>
      <p:sp>
        <p:nvSpPr>
          <p:cNvPr id="53" name="Google Shape;53;p8"/>
          <p:cNvSpPr/>
          <p:nvPr/>
        </p:nvSpPr>
        <p:spPr>
          <a:xfrm>
            <a:off x="0" y="149685"/>
            <a:ext cx="7279740" cy="806700"/>
          </a:xfrm>
          <a:prstGeom prst="rect">
            <a:avLst/>
          </a:prstGeom>
          <a:solidFill>
            <a:schemeClr val="accent1"/>
          </a:solidFill>
          <a:ln>
            <a:noFill/>
          </a:ln>
          <a:effectLst>
            <a:outerShdw blurRad="214313" dist="47625" dir="5400000" algn="bl" rotWithShape="0">
              <a:srgbClr val="000000">
                <a:alpha val="2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 name="Google Shape;54;p8"/>
          <p:cNvSpPr txBox="1">
            <a:spLocks noGrp="1"/>
          </p:cNvSpPr>
          <p:nvPr>
            <p:ph type="title" hasCustomPrompt="1"/>
          </p:nvPr>
        </p:nvSpPr>
        <p:spPr>
          <a:xfrm>
            <a:off x="320040" y="149635"/>
            <a:ext cx="5791200" cy="806700"/>
          </a:xfrm>
          <a:prstGeom prst="rect">
            <a:avLst/>
          </a:prstGeom>
        </p:spPr>
        <p:txBody>
          <a:bodyPr spcFirstLastPara="1" wrap="square" lIns="91425" tIns="91425" rIns="91425" bIns="91425" anchor="ctr" anchorCtr="0">
            <a:noAutofit/>
          </a:bodyPr>
          <a:lstStyle>
            <a:lvl1pPr lvl="0" rtl="0">
              <a:spcBef>
                <a:spcPts val="0"/>
              </a:spcBef>
              <a:spcAft>
                <a:spcPts val="0"/>
              </a:spcAft>
              <a:buSzPts val="2400"/>
              <a:buNone/>
              <a:defRPr sz="2800" b="1">
                <a:solidFill>
                  <a:srgbClr val="002060"/>
                </a:solidFill>
              </a:defRPr>
            </a:lvl1pPr>
            <a:lvl2pPr lvl="1" rtl="0">
              <a:spcBef>
                <a:spcPts val="0"/>
              </a:spcBef>
              <a:spcAft>
                <a:spcPts val="0"/>
              </a:spcAft>
              <a:buSzPts val="2400"/>
              <a:buNone/>
              <a:defRPr/>
            </a:lvl2pPr>
            <a:lvl3pPr lvl="2" rtl="0">
              <a:spcBef>
                <a:spcPts val="0"/>
              </a:spcBef>
              <a:spcAft>
                <a:spcPts val="0"/>
              </a:spcAft>
              <a:buSzPts val="2400"/>
              <a:buNone/>
              <a:defRPr/>
            </a:lvl3pPr>
            <a:lvl4pPr lvl="3" rtl="0">
              <a:spcBef>
                <a:spcPts val="0"/>
              </a:spcBef>
              <a:spcAft>
                <a:spcPts val="0"/>
              </a:spcAft>
              <a:buSzPts val="2400"/>
              <a:buNone/>
              <a:defRPr/>
            </a:lvl4pPr>
            <a:lvl5pPr lvl="4" rtl="0">
              <a:spcBef>
                <a:spcPts val="0"/>
              </a:spcBef>
              <a:spcAft>
                <a:spcPts val="0"/>
              </a:spcAft>
              <a:buSzPts val="2400"/>
              <a:buNone/>
              <a:defRPr/>
            </a:lvl5pPr>
            <a:lvl6pPr lvl="5" rtl="0">
              <a:spcBef>
                <a:spcPts val="0"/>
              </a:spcBef>
              <a:spcAft>
                <a:spcPts val="0"/>
              </a:spcAft>
              <a:buSzPts val="2400"/>
              <a:buNone/>
              <a:defRPr/>
            </a:lvl6pPr>
            <a:lvl7pPr lvl="6" rtl="0">
              <a:spcBef>
                <a:spcPts val="0"/>
              </a:spcBef>
              <a:spcAft>
                <a:spcPts val="0"/>
              </a:spcAft>
              <a:buSzPts val="2400"/>
              <a:buNone/>
              <a:defRPr/>
            </a:lvl7pPr>
            <a:lvl8pPr lvl="7" rtl="0">
              <a:spcBef>
                <a:spcPts val="0"/>
              </a:spcBef>
              <a:spcAft>
                <a:spcPts val="0"/>
              </a:spcAft>
              <a:buSzPts val="2400"/>
              <a:buNone/>
              <a:defRPr/>
            </a:lvl8pPr>
            <a:lvl9pPr lvl="8" rtl="0">
              <a:spcBef>
                <a:spcPts val="0"/>
              </a:spcBef>
              <a:spcAft>
                <a:spcPts val="0"/>
              </a:spcAft>
              <a:buSzPts val="2400"/>
              <a:buNone/>
              <a:defRPr/>
            </a:lvl9pPr>
          </a:lstStyle>
          <a:p>
            <a:r>
              <a:rPr lang="en-US"/>
              <a:t>TIÊU ĐỀ CỦA SLIDE</a:t>
            </a:r>
            <a:endParaRPr/>
          </a:p>
        </p:txBody>
      </p:sp>
      <p:sp>
        <p:nvSpPr>
          <p:cNvPr id="55" name="Google Shape;55;p8"/>
          <p:cNvSpPr txBox="1">
            <a:spLocks noGrp="1"/>
          </p:cNvSpPr>
          <p:nvPr>
            <p:ph type="body" idx="1"/>
          </p:nvPr>
        </p:nvSpPr>
        <p:spPr>
          <a:xfrm>
            <a:off x="508615" y="1184725"/>
            <a:ext cx="2317500" cy="3374700"/>
          </a:xfrm>
          <a:prstGeom prst="rect">
            <a:avLst/>
          </a:prstGeom>
        </p:spPr>
        <p:txBody>
          <a:bodyPr spcFirstLastPara="1" wrap="square" lIns="91425" tIns="91425" rIns="91425" bIns="91425" anchor="t" anchorCtr="0">
            <a:noAutofit/>
          </a:bodyPr>
          <a:lstStyle>
            <a:lvl1pPr marL="457200" lvl="0" indent="-342900" rtl="0">
              <a:spcBef>
                <a:spcPts val="600"/>
              </a:spcBef>
              <a:spcAft>
                <a:spcPts val="0"/>
              </a:spcAft>
              <a:buSzPts val="1800"/>
              <a:buChar char="▪"/>
              <a:defRPr sz="1800"/>
            </a:lvl1pPr>
            <a:lvl2pPr marL="914400" lvl="1" indent="-342900" rtl="0">
              <a:spcBef>
                <a:spcPts val="0"/>
              </a:spcBef>
              <a:spcAft>
                <a:spcPts val="0"/>
              </a:spcAft>
              <a:buSzPts val="1800"/>
              <a:buChar char="▫"/>
              <a:defRPr sz="1800"/>
            </a:lvl2pPr>
            <a:lvl3pPr marL="1371600" lvl="2" indent="-342900" rtl="0">
              <a:spcBef>
                <a:spcPts val="0"/>
              </a:spcBef>
              <a:spcAft>
                <a:spcPts val="0"/>
              </a:spcAft>
              <a:buSzPts val="1800"/>
              <a:buChar char="▫"/>
              <a:defRPr sz="1800"/>
            </a:lvl3pPr>
            <a:lvl4pPr marL="1828800" lvl="3" indent="-342900" rtl="0">
              <a:spcBef>
                <a:spcPts val="0"/>
              </a:spcBef>
              <a:spcAft>
                <a:spcPts val="0"/>
              </a:spcAft>
              <a:buSzPts val="1800"/>
              <a:buChar char="▫"/>
              <a:defRPr sz="1800"/>
            </a:lvl4pPr>
            <a:lvl5pPr marL="2286000" lvl="4" indent="-342900" rtl="0">
              <a:spcBef>
                <a:spcPts val="0"/>
              </a:spcBef>
              <a:spcAft>
                <a:spcPts val="0"/>
              </a:spcAft>
              <a:buSzPts val="1800"/>
              <a:buChar char="○"/>
              <a:defRPr sz="1800"/>
            </a:lvl5pPr>
            <a:lvl6pPr marL="2743200" lvl="5" indent="-342900" rtl="0">
              <a:spcBef>
                <a:spcPts val="0"/>
              </a:spcBef>
              <a:spcAft>
                <a:spcPts val="0"/>
              </a:spcAft>
              <a:buSzPts val="1800"/>
              <a:buChar char="■"/>
              <a:defRPr sz="1800"/>
            </a:lvl6pPr>
            <a:lvl7pPr marL="3200400" lvl="6" indent="-342900" rtl="0">
              <a:spcBef>
                <a:spcPts val="0"/>
              </a:spcBef>
              <a:spcAft>
                <a:spcPts val="0"/>
              </a:spcAft>
              <a:buSzPts val="1800"/>
              <a:buChar char="●"/>
              <a:defRPr sz="1800"/>
            </a:lvl7pPr>
            <a:lvl8pPr marL="3657600" lvl="7" indent="-342900" rtl="0">
              <a:spcBef>
                <a:spcPts val="0"/>
              </a:spcBef>
              <a:spcAft>
                <a:spcPts val="0"/>
              </a:spcAft>
              <a:buSzPts val="1800"/>
              <a:buChar char="○"/>
              <a:defRPr sz="1800"/>
            </a:lvl8pPr>
            <a:lvl9pPr marL="4114800" lvl="8" indent="-342900" rtl="0">
              <a:spcBef>
                <a:spcPts val="0"/>
              </a:spcBef>
              <a:spcAft>
                <a:spcPts val="0"/>
              </a:spcAft>
              <a:buSzPts val="1800"/>
              <a:buChar char="■"/>
              <a:defRPr sz="1800"/>
            </a:lvl9pPr>
          </a:lstStyle>
          <a:p>
            <a:endParaRPr/>
          </a:p>
        </p:txBody>
      </p:sp>
      <p:sp>
        <p:nvSpPr>
          <p:cNvPr id="56" name="Google Shape;56;p8"/>
          <p:cNvSpPr txBox="1">
            <a:spLocks noGrp="1"/>
          </p:cNvSpPr>
          <p:nvPr>
            <p:ph type="body" idx="2"/>
          </p:nvPr>
        </p:nvSpPr>
        <p:spPr>
          <a:xfrm>
            <a:off x="2998305" y="1177105"/>
            <a:ext cx="2317500" cy="3374700"/>
          </a:xfrm>
          <a:prstGeom prst="rect">
            <a:avLst/>
          </a:prstGeom>
        </p:spPr>
        <p:txBody>
          <a:bodyPr spcFirstLastPara="1" wrap="square" lIns="91425" tIns="91425" rIns="91425" bIns="91425" anchor="t" anchorCtr="0">
            <a:noAutofit/>
          </a:bodyPr>
          <a:lstStyle>
            <a:lvl1pPr marL="457200" lvl="0" indent="-342900" rtl="0">
              <a:spcBef>
                <a:spcPts val="600"/>
              </a:spcBef>
              <a:spcAft>
                <a:spcPts val="0"/>
              </a:spcAft>
              <a:buSzPts val="1800"/>
              <a:buChar char="▪"/>
              <a:defRPr sz="1800"/>
            </a:lvl1pPr>
            <a:lvl2pPr marL="914400" lvl="1" indent="-342900" rtl="0">
              <a:spcBef>
                <a:spcPts val="0"/>
              </a:spcBef>
              <a:spcAft>
                <a:spcPts val="0"/>
              </a:spcAft>
              <a:buSzPts val="1800"/>
              <a:buChar char="▫"/>
              <a:defRPr sz="1800"/>
            </a:lvl2pPr>
            <a:lvl3pPr marL="1371600" lvl="2" indent="-342900" rtl="0">
              <a:spcBef>
                <a:spcPts val="0"/>
              </a:spcBef>
              <a:spcAft>
                <a:spcPts val="0"/>
              </a:spcAft>
              <a:buSzPts val="1800"/>
              <a:buChar char="▫"/>
              <a:defRPr sz="1800"/>
            </a:lvl3pPr>
            <a:lvl4pPr marL="1828800" lvl="3" indent="-342900" rtl="0">
              <a:spcBef>
                <a:spcPts val="0"/>
              </a:spcBef>
              <a:spcAft>
                <a:spcPts val="0"/>
              </a:spcAft>
              <a:buSzPts val="1800"/>
              <a:buChar char="▫"/>
              <a:defRPr sz="1800"/>
            </a:lvl4pPr>
            <a:lvl5pPr marL="2286000" lvl="4" indent="-342900" rtl="0">
              <a:spcBef>
                <a:spcPts val="0"/>
              </a:spcBef>
              <a:spcAft>
                <a:spcPts val="0"/>
              </a:spcAft>
              <a:buSzPts val="1800"/>
              <a:buChar char="○"/>
              <a:defRPr sz="1800"/>
            </a:lvl5pPr>
            <a:lvl6pPr marL="2743200" lvl="5" indent="-342900" rtl="0">
              <a:spcBef>
                <a:spcPts val="0"/>
              </a:spcBef>
              <a:spcAft>
                <a:spcPts val="0"/>
              </a:spcAft>
              <a:buSzPts val="1800"/>
              <a:buChar char="■"/>
              <a:defRPr sz="1800"/>
            </a:lvl6pPr>
            <a:lvl7pPr marL="3200400" lvl="6" indent="-342900" rtl="0">
              <a:spcBef>
                <a:spcPts val="0"/>
              </a:spcBef>
              <a:spcAft>
                <a:spcPts val="0"/>
              </a:spcAft>
              <a:buSzPts val="1800"/>
              <a:buChar char="●"/>
              <a:defRPr sz="1800"/>
            </a:lvl7pPr>
            <a:lvl8pPr marL="3657600" lvl="7" indent="-342900" rtl="0">
              <a:spcBef>
                <a:spcPts val="0"/>
              </a:spcBef>
              <a:spcAft>
                <a:spcPts val="0"/>
              </a:spcAft>
              <a:buSzPts val="1800"/>
              <a:buChar char="○"/>
              <a:defRPr sz="1800"/>
            </a:lvl8pPr>
            <a:lvl9pPr marL="4114800" lvl="8" indent="-342900" rtl="0">
              <a:spcBef>
                <a:spcPts val="0"/>
              </a:spcBef>
              <a:spcAft>
                <a:spcPts val="0"/>
              </a:spcAft>
              <a:buSzPts val="1800"/>
              <a:buChar char="■"/>
              <a:defRPr sz="1800"/>
            </a:lvl9pPr>
          </a:lstStyle>
          <a:p>
            <a:endParaRPr/>
          </a:p>
        </p:txBody>
      </p:sp>
      <p:sp>
        <p:nvSpPr>
          <p:cNvPr id="57" name="Google Shape;57;p8"/>
          <p:cNvSpPr txBox="1">
            <a:spLocks noGrp="1"/>
          </p:cNvSpPr>
          <p:nvPr>
            <p:ph type="body" idx="3"/>
          </p:nvPr>
        </p:nvSpPr>
        <p:spPr>
          <a:xfrm>
            <a:off x="5548954" y="1169485"/>
            <a:ext cx="2317500" cy="3374700"/>
          </a:xfrm>
          <a:prstGeom prst="rect">
            <a:avLst/>
          </a:prstGeom>
        </p:spPr>
        <p:txBody>
          <a:bodyPr spcFirstLastPara="1" wrap="square" lIns="91425" tIns="91425" rIns="91425" bIns="91425" anchor="t" anchorCtr="0">
            <a:noAutofit/>
          </a:bodyPr>
          <a:lstStyle>
            <a:lvl1pPr marL="457200" lvl="0" indent="-342900" rtl="0">
              <a:spcBef>
                <a:spcPts val="600"/>
              </a:spcBef>
              <a:spcAft>
                <a:spcPts val="0"/>
              </a:spcAft>
              <a:buSzPts val="1800"/>
              <a:buChar char="▪"/>
              <a:defRPr sz="1800"/>
            </a:lvl1pPr>
            <a:lvl2pPr marL="914400" lvl="1" indent="-342900" rtl="0">
              <a:spcBef>
                <a:spcPts val="0"/>
              </a:spcBef>
              <a:spcAft>
                <a:spcPts val="0"/>
              </a:spcAft>
              <a:buSzPts val="1800"/>
              <a:buChar char="▫"/>
              <a:defRPr sz="1800"/>
            </a:lvl2pPr>
            <a:lvl3pPr marL="1371600" lvl="2" indent="-342900" rtl="0">
              <a:spcBef>
                <a:spcPts val="0"/>
              </a:spcBef>
              <a:spcAft>
                <a:spcPts val="0"/>
              </a:spcAft>
              <a:buSzPts val="1800"/>
              <a:buChar char="▫"/>
              <a:defRPr sz="1800"/>
            </a:lvl3pPr>
            <a:lvl4pPr marL="1828800" lvl="3" indent="-342900" rtl="0">
              <a:spcBef>
                <a:spcPts val="0"/>
              </a:spcBef>
              <a:spcAft>
                <a:spcPts val="0"/>
              </a:spcAft>
              <a:buSzPts val="1800"/>
              <a:buChar char="▫"/>
              <a:defRPr sz="1800"/>
            </a:lvl4pPr>
            <a:lvl5pPr marL="2286000" lvl="4" indent="-342900" rtl="0">
              <a:spcBef>
                <a:spcPts val="0"/>
              </a:spcBef>
              <a:spcAft>
                <a:spcPts val="0"/>
              </a:spcAft>
              <a:buSzPts val="1800"/>
              <a:buChar char="○"/>
              <a:defRPr sz="1800"/>
            </a:lvl5pPr>
            <a:lvl6pPr marL="2743200" lvl="5" indent="-342900" rtl="0">
              <a:spcBef>
                <a:spcPts val="0"/>
              </a:spcBef>
              <a:spcAft>
                <a:spcPts val="0"/>
              </a:spcAft>
              <a:buSzPts val="1800"/>
              <a:buChar char="■"/>
              <a:defRPr sz="1800"/>
            </a:lvl6pPr>
            <a:lvl7pPr marL="3200400" lvl="6" indent="-342900" rtl="0">
              <a:spcBef>
                <a:spcPts val="0"/>
              </a:spcBef>
              <a:spcAft>
                <a:spcPts val="0"/>
              </a:spcAft>
              <a:buSzPts val="1800"/>
              <a:buChar char="●"/>
              <a:defRPr sz="1800"/>
            </a:lvl7pPr>
            <a:lvl8pPr marL="3657600" lvl="7" indent="-342900" rtl="0">
              <a:spcBef>
                <a:spcPts val="0"/>
              </a:spcBef>
              <a:spcAft>
                <a:spcPts val="0"/>
              </a:spcAft>
              <a:buSzPts val="1800"/>
              <a:buChar char="○"/>
              <a:defRPr sz="1800"/>
            </a:lvl8pPr>
            <a:lvl9pPr marL="4114800" lvl="8" indent="-342900" rtl="0">
              <a:spcBef>
                <a:spcPts val="0"/>
              </a:spcBef>
              <a:spcAft>
                <a:spcPts val="0"/>
              </a:spcAft>
              <a:buSzPts val="1800"/>
              <a:buChar char="■"/>
              <a:defRPr sz="1800"/>
            </a:lvl9pPr>
          </a:lstStyle>
          <a:p>
            <a:endParaRPr/>
          </a:p>
        </p:txBody>
      </p:sp>
      <p:sp>
        <p:nvSpPr>
          <p:cNvPr id="59" name="Google Shape;59;p8"/>
          <p:cNvSpPr/>
          <p:nvPr/>
        </p:nvSpPr>
        <p:spPr>
          <a:xfrm>
            <a:off x="6111240" y="149585"/>
            <a:ext cx="1168550" cy="802915"/>
          </a:xfrm>
          <a:prstGeom prst="rect">
            <a:avLst/>
          </a:prstGeom>
          <a:solidFill>
            <a:srgbClr val="FFFFFF">
              <a:alpha val="526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 name="Google Shape;58;p8">
            <a:extLst>
              <a:ext uri="{FF2B5EF4-FFF2-40B4-BE49-F238E27FC236}">
                <a16:creationId xmlns:a16="http://schemas.microsoft.com/office/drawing/2014/main" id="{A51B2B80-10E2-3A3B-FD93-DA1283F7CF1F}"/>
              </a:ext>
            </a:extLst>
          </p:cNvPr>
          <p:cNvSpPr txBox="1">
            <a:spLocks noGrp="1"/>
          </p:cNvSpPr>
          <p:nvPr>
            <p:ph type="sldNum" idx="4"/>
          </p:nvPr>
        </p:nvSpPr>
        <p:spPr>
          <a:xfrm>
            <a:off x="7993380" y="4318125"/>
            <a:ext cx="1150620" cy="393600"/>
          </a:xfrm>
          <a:prstGeom prst="rect">
            <a:avLst/>
          </a:prstGeom>
          <a:solidFill>
            <a:srgbClr val="FFC000"/>
          </a:solidFill>
        </p:spPr>
        <p:txBody>
          <a:bodyPr spcFirstLastPara="1" wrap="square" lIns="91425" tIns="91425" rIns="91425" bIns="91425" anchor="ctr" anchorCtr="0">
            <a:noAutofit/>
          </a:bodyPr>
          <a:lstStyle>
            <a:lvl1pPr lvl="0" algn="l">
              <a:buNone/>
              <a:defRPr b="1">
                <a:solidFill>
                  <a:srgbClr val="002060"/>
                </a:solidFill>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r>
              <a:rPr lang="en-US"/>
              <a:t>PAGE </a:t>
            </a:r>
            <a:fld id="{00000000-1234-1234-1234-123412341234}" type="slidenum">
              <a:rPr lang="en" smtClean="0"/>
              <a:pPr/>
              <a:t>‹#›</a:t>
            </a:fld>
            <a:endParaRPr/>
          </a:p>
        </p:txBody>
      </p:sp>
    </p:spTree>
    <p:extLst>
      <p:ext uri="{BB962C8B-B14F-4D97-AF65-F5344CB8AC3E}">
        <p14:creationId xmlns:p14="http://schemas.microsoft.com/office/powerpoint/2010/main" val="8046764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matchingName="Title + 1 column half slide" preserve="1" userDrawn="1">
  <p:cSld name="1_Title + 1 column half slide">
    <p:spTree>
      <p:nvGrpSpPr>
        <p:cNvPr id="1" name="Shape 33"/>
        <p:cNvGrpSpPr/>
        <p:nvPr/>
      </p:nvGrpSpPr>
      <p:grpSpPr>
        <a:xfrm>
          <a:off x="0" y="0"/>
          <a:ext cx="0" cy="0"/>
          <a:chOff x="0" y="0"/>
          <a:chExt cx="0" cy="0"/>
        </a:xfrm>
      </p:grpSpPr>
    </p:spTree>
    <p:extLst>
      <p:ext uri="{BB962C8B-B14F-4D97-AF65-F5344CB8AC3E}">
        <p14:creationId xmlns:p14="http://schemas.microsoft.com/office/powerpoint/2010/main" val="30743500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5683320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p:spPr>
        <p:txBody>
          <a:bodyPr anchor="b"/>
          <a:lstStyle>
            <a:lvl1pPr algn="ctr">
              <a:defRPr sz="4500"/>
            </a:lvl1pPr>
          </a:lstStyle>
          <a:p>
            <a:r>
              <a:rPr lang="en-US"/>
              <a:t>Click to edit Master title style</a:t>
            </a:r>
          </a:p>
        </p:txBody>
      </p:sp>
      <p:sp>
        <p:nvSpPr>
          <p:cNvPr id="3" name="Subtitle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vi-VN" sz="1400" b="0" i="0" u="none" strike="noStrike" kern="0" cap="none" spc="0" normalizeH="0" baseline="0" noProof="0">
              <a:ln>
                <a:noFill/>
              </a:ln>
              <a:solidFill>
                <a:srgbClr val="000000"/>
              </a:solidFill>
              <a:effectLst/>
              <a:uLnTx/>
              <a:uFillTx/>
              <a:latin typeface="Arial"/>
              <a:cs typeface="Arial"/>
              <a:sym typeface="Arial"/>
            </a:endParaRPr>
          </a:p>
        </p:txBody>
      </p:sp>
      <p:sp>
        <p:nvSpPr>
          <p:cNvPr id="5" name="Footer Placeholder 4"/>
          <p:cNvSpPr>
            <a:spLocks noGrp="1"/>
          </p:cNvSpPr>
          <p:nvPr>
            <p:ph type="ftr" sz="quarter" idx="11"/>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vi-VN" sz="1400" b="0" i="0" u="none" strike="noStrike" kern="0" cap="none" spc="0" normalizeH="0" baseline="0" noProof="0">
              <a:ln>
                <a:noFill/>
              </a:ln>
              <a:solidFill>
                <a:srgbClr val="000000"/>
              </a:solidFill>
              <a:effectLst/>
              <a:uLnTx/>
              <a:uFillTx/>
              <a:latin typeface="Arial"/>
              <a:cs typeface="Arial"/>
              <a:sym typeface="Arial"/>
            </a:endParaRPr>
          </a:p>
        </p:txBody>
      </p:sp>
      <p:sp>
        <p:nvSpPr>
          <p:cNvPr id="6" name="Slide Number Placeholder 5"/>
          <p:cNvSpPr>
            <a:spLocks noGrp="1"/>
          </p:cNvSpPr>
          <p:nvPr>
            <p:ph type="sldNum" sz="quarter" idx="12"/>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fld id="{D4159B86-CD6E-4484-95EA-5796BC2F1308}" type="slidenum">
              <a:rPr kumimoji="0" lang="vi-VN" sz="1400" b="1" i="0" u="none" strike="noStrike" kern="0" cap="none" spc="0" normalizeH="0" baseline="0" noProof="0">
                <a:ln>
                  <a:noFill/>
                </a:ln>
                <a:solidFill>
                  <a:srgbClr val="002060"/>
                </a:solidFill>
                <a:effectLst/>
                <a:uLnTx/>
                <a:uFillTx/>
                <a:latin typeface="Arial"/>
                <a:cs typeface="Arial"/>
                <a:sym typeface="Arial"/>
              </a:rPr>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t>‹#›</a:t>
            </a:fld>
            <a:endParaRPr kumimoji="0" lang="vi-VN" sz="1400" b="1" i="0" u="none" strike="noStrike" kern="0" cap="none" spc="0" normalizeH="0" baseline="0" noProof="0">
              <a:ln>
                <a:noFill/>
              </a:ln>
              <a:solidFill>
                <a:srgbClr val="002060"/>
              </a:solidFill>
              <a:effectLst/>
              <a:uLnTx/>
              <a:uFillTx/>
              <a:latin typeface="Arial"/>
              <a:cs typeface="Arial"/>
              <a:sym typeface="Arial"/>
            </a:endParaRPr>
          </a:p>
        </p:txBody>
      </p:sp>
    </p:spTree>
    <p:extLst>
      <p:ext uri="{BB962C8B-B14F-4D97-AF65-F5344CB8AC3E}">
        <p14:creationId xmlns:p14="http://schemas.microsoft.com/office/powerpoint/2010/main" val="2202498967"/>
      </p:ext>
    </p:extLst>
  </p:cSld>
  <p:clrMapOvr>
    <a:masterClrMapping/>
  </p:clrMapOvr>
  <p:transition>
    <p:wedg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matchingName="Title + 1 column" preserve="1" userDrawn="1">
  <p:cSld name="Title + 1 column">
    <p:spTree>
      <p:nvGrpSpPr>
        <p:cNvPr id="1" name="Shape 25"/>
        <p:cNvGrpSpPr/>
        <p:nvPr/>
      </p:nvGrpSpPr>
      <p:grpSpPr>
        <a:xfrm>
          <a:off x="0" y="0"/>
          <a:ext cx="0" cy="0"/>
          <a:chOff x="0" y="0"/>
          <a:chExt cx="0" cy="0"/>
        </a:xfrm>
      </p:grpSpPr>
      <p:sp>
        <p:nvSpPr>
          <p:cNvPr id="28" name="Google Shape;28;p5"/>
          <p:cNvSpPr/>
          <p:nvPr/>
        </p:nvSpPr>
        <p:spPr>
          <a:xfrm>
            <a:off x="198119" y="172545"/>
            <a:ext cx="6835141" cy="806700"/>
          </a:xfrm>
          <a:prstGeom prst="rect">
            <a:avLst/>
          </a:prstGeom>
          <a:solidFill>
            <a:schemeClr val="accent1"/>
          </a:solidFill>
          <a:ln>
            <a:noFill/>
          </a:ln>
          <a:effectLst>
            <a:outerShdw blurRad="214313" dist="47625" dir="5400000" algn="bl" rotWithShape="0">
              <a:srgbClr val="000000">
                <a:alpha val="20000"/>
              </a:srgbClr>
            </a:outerShdw>
          </a:effectLst>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9" name="Google Shape;29;p5"/>
          <p:cNvSpPr txBox="1">
            <a:spLocks noGrp="1"/>
          </p:cNvSpPr>
          <p:nvPr>
            <p:ph type="title" hasCustomPrompt="1"/>
          </p:nvPr>
        </p:nvSpPr>
        <p:spPr>
          <a:xfrm>
            <a:off x="220980" y="172495"/>
            <a:ext cx="5631180" cy="806700"/>
          </a:xfrm>
          <a:prstGeom prst="rect">
            <a:avLst/>
          </a:prstGeom>
        </p:spPr>
        <p:txBody>
          <a:bodyPr spcFirstLastPara="1" wrap="square" lIns="91425" tIns="91425" rIns="91425" bIns="91425" anchor="ctr" anchorCtr="0">
            <a:noAutofit/>
          </a:bodyPr>
          <a:lstStyle>
            <a:lvl1pPr lvl="0">
              <a:spcBef>
                <a:spcPts val="0"/>
              </a:spcBef>
              <a:spcAft>
                <a:spcPts val="0"/>
              </a:spcAft>
              <a:buSzPts val="2400"/>
              <a:buNone/>
              <a:defRPr sz="2800" b="1">
                <a:solidFill>
                  <a:srgbClr val="002060"/>
                </a:solidFill>
                <a:latin typeface="Calibri" panose="020F0502020204030204" pitchFamily="34" charset="0"/>
                <a:ea typeface="Calibri" panose="020F0502020204030204" pitchFamily="34" charset="0"/>
                <a:cs typeface="Calibri" panose="020F0502020204030204" pitchFamily="34" charset="0"/>
              </a:defRPr>
            </a:lvl1pPr>
            <a:lvl2pPr lvl="1">
              <a:spcBef>
                <a:spcPts val="0"/>
              </a:spcBef>
              <a:spcAft>
                <a:spcPts val="0"/>
              </a:spcAft>
              <a:buSzPts val="2400"/>
              <a:buNone/>
              <a:defRPr/>
            </a:lvl2pPr>
            <a:lvl3pPr lvl="2">
              <a:spcBef>
                <a:spcPts val="0"/>
              </a:spcBef>
              <a:spcAft>
                <a:spcPts val="0"/>
              </a:spcAft>
              <a:buSzPts val="2400"/>
              <a:buNone/>
              <a:defRPr/>
            </a:lvl3pPr>
            <a:lvl4pPr lvl="3">
              <a:spcBef>
                <a:spcPts val="0"/>
              </a:spcBef>
              <a:spcAft>
                <a:spcPts val="0"/>
              </a:spcAft>
              <a:buSzPts val="2400"/>
              <a:buNone/>
              <a:defRPr/>
            </a:lvl4pPr>
            <a:lvl5pPr lvl="4">
              <a:spcBef>
                <a:spcPts val="0"/>
              </a:spcBef>
              <a:spcAft>
                <a:spcPts val="0"/>
              </a:spcAft>
              <a:buSzPts val="2400"/>
              <a:buNone/>
              <a:defRPr/>
            </a:lvl5pPr>
            <a:lvl6pPr lvl="5">
              <a:spcBef>
                <a:spcPts val="0"/>
              </a:spcBef>
              <a:spcAft>
                <a:spcPts val="0"/>
              </a:spcAft>
              <a:buSzPts val="2400"/>
              <a:buNone/>
              <a:defRPr/>
            </a:lvl6pPr>
            <a:lvl7pPr lvl="6">
              <a:spcBef>
                <a:spcPts val="0"/>
              </a:spcBef>
              <a:spcAft>
                <a:spcPts val="0"/>
              </a:spcAft>
              <a:buSzPts val="2400"/>
              <a:buNone/>
              <a:defRPr/>
            </a:lvl7pPr>
            <a:lvl8pPr lvl="7">
              <a:spcBef>
                <a:spcPts val="0"/>
              </a:spcBef>
              <a:spcAft>
                <a:spcPts val="0"/>
              </a:spcAft>
              <a:buSzPts val="2400"/>
              <a:buNone/>
              <a:defRPr/>
            </a:lvl8pPr>
            <a:lvl9pPr lvl="8">
              <a:spcBef>
                <a:spcPts val="0"/>
              </a:spcBef>
              <a:spcAft>
                <a:spcPts val="0"/>
              </a:spcAft>
              <a:buSzPts val="2400"/>
              <a:buNone/>
              <a:defRPr/>
            </a:lvl9pPr>
          </a:lstStyle>
          <a:p>
            <a:r>
              <a:rPr lang="en-US"/>
              <a:t>TIÊU ĐỀ CỦA SLIDE</a:t>
            </a:r>
            <a:endParaRPr/>
          </a:p>
        </p:txBody>
      </p:sp>
      <p:sp>
        <p:nvSpPr>
          <p:cNvPr id="30" name="Google Shape;30;p5"/>
          <p:cNvSpPr txBox="1">
            <a:spLocks noGrp="1"/>
          </p:cNvSpPr>
          <p:nvPr>
            <p:ph type="body" idx="1" hasCustomPrompt="1"/>
          </p:nvPr>
        </p:nvSpPr>
        <p:spPr>
          <a:xfrm>
            <a:off x="228601" y="1104900"/>
            <a:ext cx="7711440" cy="3573780"/>
          </a:xfrm>
          <a:prstGeom prst="rect">
            <a:avLst/>
          </a:prstGeom>
        </p:spPr>
        <p:txBody>
          <a:bodyPr spcFirstLastPara="1" wrap="square" lIns="91425" tIns="91425" rIns="91425" bIns="91425" anchor="t" anchorCtr="0">
            <a:noAutofit/>
          </a:bodyPr>
          <a:lstStyle>
            <a:lvl1pPr marL="63500" lvl="0" indent="0">
              <a:spcBef>
                <a:spcPts val="600"/>
              </a:spcBef>
              <a:spcAft>
                <a:spcPts val="0"/>
              </a:spcAft>
              <a:buSzPts val="2600"/>
              <a:buFont typeface="Wingdings" panose="05000000000000000000" pitchFamily="2" charset="2"/>
              <a:buNone/>
              <a:defRPr sz="2400"/>
            </a:lvl1pPr>
            <a:lvl2pPr marL="914400" lvl="1" indent="-393700">
              <a:spcBef>
                <a:spcPts val="0"/>
              </a:spcBef>
              <a:spcAft>
                <a:spcPts val="0"/>
              </a:spcAft>
              <a:buSzPts val="2600"/>
              <a:buChar char="▫"/>
              <a:defRPr/>
            </a:lvl2pPr>
            <a:lvl3pPr marL="1371600" lvl="2" indent="-393700">
              <a:spcBef>
                <a:spcPts val="0"/>
              </a:spcBef>
              <a:spcAft>
                <a:spcPts val="0"/>
              </a:spcAft>
              <a:buSzPts val="2600"/>
              <a:buChar char="▫"/>
              <a:defRPr/>
            </a:lvl3pPr>
            <a:lvl4pPr marL="1828800" lvl="3" indent="-393700">
              <a:spcBef>
                <a:spcPts val="0"/>
              </a:spcBef>
              <a:spcAft>
                <a:spcPts val="0"/>
              </a:spcAft>
              <a:buSzPts val="2600"/>
              <a:buChar char="▫"/>
              <a:defRPr/>
            </a:lvl4pPr>
            <a:lvl5pPr marL="2286000" lvl="4" indent="-393700">
              <a:spcBef>
                <a:spcPts val="0"/>
              </a:spcBef>
              <a:spcAft>
                <a:spcPts val="0"/>
              </a:spcAft>
              <a:buSzPts val="2600"/>
              <a:buChar char="○"/>
              <a:defRPr/>
            </a:lvl5pPr>
            <a:lvl6pPr marL="2743200" lvl="5" indent="-393700">
              <a:spcBef>
                <a:spcPts val="0"/>
              </a:spcBef>
              <a:spcAft>
                <a:spcPts val="0"/>
              </a:spcAft>
              <a:buSzPts val="2600"/>
              <a:buChar char="■"/>
              <a:defRPr/>
            </a:lvl6pPr>
            <a:lvl7pPr marL="3200400" lvl="6" indent="-393700">
              <a:spcBef>
                <a:spcPts val="0"/>
              </a:spcBef>
              <a:spcAft>
                <a:spcPts val="0"/>
              </a:spcAft>
              <a:buSzPts val="2600"/>
              <a:buChar char="●"/>
              <a:defRPr/>
            </a:lvl7pPr>
            <a:lvl8pPr marL="3657600" lvl="7" indent="-393700">
              <a:spcBef>
                <a:spcPts val="0"/>
              </a:spcBef>
              <a:spcAft>
                <a:spcPts val="0"/>
              </a:spcAft>
              <a:buSzPts val="2600"/>
              <a:buChar char="○"/>
              <a:defRPr/>
            </a:lvl8pPr>
            <a:lvl9pPr marL="4114800" lvl="8" indent="-393700">
              <a:spcBef>
                <a:spcPts val="0"/>
              </a:spcBef>
              <a:spcAft>
                <a:spcPts val="0"/>
              </a:spcAft>
              <a:buSzPts val="2600"/>
              <a:buChar char="■"/>
              <a:defRPr/>
            </a:lvl9pPr>
          </a:lstStyle>
          <a:p>
            <a:r>
              <a:rPr lang="en-US" sz="2400"/>
              <a:t>Nội dung của slide</a:t>
            </a:r>
            <a:endParaRPr/>
          </a:p>
        </p:txBody>
      </p:sp>
      <p:sp>
        <p:nvSpPr>
          <p:cNvPr id="32" name="Google Shape;32;p5"/>
          <p:cNvSpPr/>
          <p:nvPr/>
        </p:nvSpPr>
        <p:spPr>
          <a:xfrm>
            <a:off x="5844540" y="167640"/>
            <a:ext cx="1188720" cy="815339"/>
          </a:xfrm>
          <a:prstGeom prst="rect">
            <a:avLst/>
          </a:prstGeom>
          <a:solidFill>
            <a:srgbClr val="FFFFFF">
              <a:alpha val="52690"/>
            </a:srgbClr>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 name="Google Shape;58;p8">
            <a:extLst>
              <a:ext uri="{FF2B5EF4-FFF2-40B4-BE49-F238E27FC236}">
                <a16:creationId xmlns:a16="http://schemas.microsoft.com/office/drawing/2014/main" id="{332F7CA8-EC40-0B82-9552-ED7E9D5A29DC}"/>
              </a:ext>
            </a:extLst>
          </p:cNvPr>
          <p:cNvSpPr txBox="1">
            <a:spLocks noGrp="1"/>
          </p:cNvSpPr>
          <p:nvPr>
            <p:ph type="sldNum" idx="4"/>
          </p:nvPr>
        </p:nvSpPr>
        <p:spPr>
          <a:xfrm>
            <a:off x="7993380" y="4318125"/>
            <a:ext cx="1150620" cy="393600"/>
          </a:xfrm>
          <a:prstGeom prst="rect">
            <a:avLst/>
          </a:prstGeom>
          <a:solidFill>
            <a:srgbClr val="FFC000"/>
          </a:solidFill>
        </p:spPr>
        <p:txBody>
          <a:bodyPr spcFirstLastPara="1" wrap="square" lIns="91425" tIns="91425" rIns="91425" bIns="91425" anchor="ctr" anchorCtr="0">
            <a:noAutofit/>
          </a:bodyPr>
          <a:lstStyle>
            <a:lvl1pPr lvl="0" algn="l">
              <a:buNone/>
              <a:defRPr b="1">
                <a:solidFill>
                  <a:srgbClr val="002060"/>
                </a:solidFill>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400" b="1" i="0" u="none" strike="noStrike" kern="0" cap="none" spc="0" normalizeH="0" baseline="0" noProof="0">
                <a:ln>
                  <a:noFill/>
                </a:ln>
                <a:solidFill>
                  <a:srgbClr val="002060"/>
                </a:solidFill>
                <a:effectLst/>
                <a:uLnTx/>
                <a:uFillTx/>
                <a:latin typeface="Arial"/>
                <a:cs typeface="Arial"/>
                <a:sym typeface="Arial"/>
              </a:rPr>
              <a:t>PAGE </a:t>
            </a:r>
            <a:fld id="{00000000-1234-1234-1234-123412341234}" type="slidenum">
              <a:rPr kumimoji="0" lang="en" sz="1400" b="1" i="0" u="none" strike="noStrike" kern="0" cap="none" spc="0" normalizeH="0" baseline="0" noProof="0" smtClean="0">
                <a:ln>
                  <a:noFill/>
                </a:ln>
                <a:solidFill>
                  <a:srgbClr val="002060"/>
                </a:solidFill>
                <a:effectLst/>
                <a:uLnTx/>
                <a:uFillTx/>
                <a:latin typeface="Arial"/>
                <a:cs typeface="Arial"/>
                <a:sym typeface="Arial"/>
              </a:rPr>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t>‹#›</a:t>
            </a:fld>
            <a:endParaRPr kumimoji="0" sz="1400" b="1" i="0" u="none" strike="noStrike" kern="0" cap="none" spc="0" normalizeH="0" baseline="0" noProof="0">
              <a:ln>
                <a:noFill/>
              </a:ln>
              <a:solidFill>
                <a:srgbClr val="002060"/>
              </a:solidFill>
              <a:effectLst/>
              <a:uLnTx/>
              <a:uFillTx/>
              <a:latin typeface="Arial"/>
              <a:cs typeface="Arial"/>
              <a:sym typeface="Arial"/>
            </a:endParaRPr>
          </a:p>
        </p:txBody>
      </p:sp>
    </p:spTree>
    <p:extLst>
      <p:ext uri="{BB962C8B-B14F-4D97-AF65-F5344CB8AC3E}">
        <p14:creationId xmlns:p14="http://schemas.microsoft.com/office/powerpoint/2010/main" val="4544328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matchingName="Title + 3 columns" preserve="1">
  <p:cSld name="Title + 3 columns">
    <p:spTree>
      <p:nvGrpSpPr>
        <p:cNvPr id="1" name="Shape 50"/>
        <p:cNvGrpSpPr/>
        <p:nvPr/>
      </p:nvGrpSpPr>
      <p:grpSpPr>
        <a:xfrm>
          <a:off x="0" y="0"/>
          <a:ext cx="0" cy="0"/>
          <a:chOff x="0" y="0"/>
          <a:chExt cx="0" cy="0"/>
        </a:xfrm>
      </p:grpSpPr>
      <p:sp>
        <p:nvSpPr>
          <p:cNvPr id="53" name="Google Shape;53;p8"/>
          <p:cNvSpPr/>
          <p:nvPr/>
        </p:nvSpPr>
        <p:spPr>
          <a:xfrm>
            <a:off x="0" y="149685"/>
            <a:ext cx="7279740" cy="806700"/>
          </a:xfrm>
          <a:prstGeom prst="rect">
            <a:avLst/>
          </a:prstGeom>
          <a:solidFill>
            <a:schemeClr val="accent1"/>
          </a:solidFill>
          <a:ln>
            <a:noFill/>
          </a:ln>
          <a:effectLst>
            <a:outerShdw blurRad="214313" dist="47625" dir="5400000" algn="bl" rotWithShape="0">
              <a:srgbClr val="000000">
                <a:alpha val="20000"/>
              </a:srgbClr>
            </a:outerShdw>
          </a:effectLst>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54" name="Google Shape;54;p8"/>
          <p:cNvSpPr txBox="1">
            <a:spLocks noGrp="1"/>
          </p:cNvSpPr>
          <p:nvPr>
            <p:ph type="title" hasCustomPrompt="1"/>
          </p:nvPr>
        </p:nvSpPr>
        <p:spPr>
          <a:xfrm>
            <a:off x="320040" y="149635"/>
            <a:ext cx="5791200" cy="806700"/>
          </a:xfrm>
          <a:prstGeom prst="rect">
            <a:avLst/>
          </a:prstGeom>
        </p:spPr>
        <p:txBody>
          <a:bodyPr spcFirstLastPara="1" wrap="square" lIns="91425" tIns="91425" rIns="91425" bIns="91425" anchor="ctr" anchorCtr="0">
            <a:noAutofit/>
          </a:bodyPr>
          <a:lstStyle>
            <a:lvl1pPr lvl="0" rtl="0">
              <a:spcBef>
                <a:spcPts val="0"/>
              </a:spcBef>
              <a:spcAft>
                <a:spcPts val="0"/>
              </a:spcAft>
              <a:buSzPts val="2400"/>
              <a:buNone/>
              <a:defRPr sz="2800" b="1">
                <a:solidFill>
                  <a:srgbClr val="002060"/>
                </a:solidFill>
              </a:defRPr>
            </a:lvl1pPr>
            <a:lvl2pPr lvl="1" rtl="0">
              <a:spcBef>
                <a:spcPts val="0"/>
              </a:spcBef>
              <a:spcAft>
                <a:spcPts val="0"/>
              </a:spcAft>
              <a:buSzPts val="2400"/>
              <a:buNone/>
              <a:defRPr/>
            </a:lvl2pPr>
            <a:lvl3pPr lvl="2" rtl="0">
              <a:spcBef>
                <a:spcPts val="0"/>
              </a:spcBef>
              <a:spcAft>
                <a:spcPts val="0"/>
              </a:spcAft>
              <a:buSzPts val="2400"/>
              <a:buNone/>
              <a:defRPr/>
            </a:lvl3pPr>
            <a:lvl4pPr lvl="3" rtl="0">
              <a:spcBef>
                <a:spcPts val="0"/>
              </a:spcBef>
              <a:spcAft>
                <a:spcPts val="0"/>
              </a:spcAft>
              <a:buSzPts val="2400"/>
              <a:buNone/>
              <a:defRPr/>
            </a:lvl4pPr>
            <a:lvl5pPr lvl="4" rtl="0">
              <a:spcBef>
                <a:spcPts val="0"/>
              </a:spcBef>
              <a:spcAft>
                <a:spcPts val="0"/>
              </a:spcAft>
              <a:buSzPts val="2400"/>
              <a:buNone/>
              <a:defRPr/>
            </a:lvl5pPr>
            <a:lvl6pPr lvl="5" rtl="0">
              <a:spcBef>
                <a:spcPts val="0"/>
              </a:spcBef>
              <a:spcAft>
                <a:spcPts val="0"/>
              </a:spcAft>
              <a:buSzPts val="2400"/>
              <a:buNone/>
              <a:defRPr/>
            </a:lvl6pPr>
            <a:lvl7pPr lvl="6" rtl="0">
              <a:spcBef>
                <a:spcPts val="0"/>
              </a:spcBef>
              <a:spcAft>
                <a:spcPts val="0"/>
              </a:spcAft>
              <a:buSzPts val="2400"/>
              <a:buNone/>
              <a:defRPr/>
            </a:lvl7pPr>
            <a:lvl8pPr lvl="7" rtl="0">
              <a:spcBef>
                <a:spcPts val="0"/>
              </a:spcBef>
              <a:spcAft>
                <a:spcPts val="0"/>
              </a:spcAft>
              <a:buSzPts val="2400"/>
              <a:buNone/>
              <a:defRPr/>
            </a:lvl8pPr>
            <a:lvl9pPr lvl="8" rtl="0">
              <a:spcBef>
                <a:spcPts val="0"/>
              </a:spcBef>
              <a:spcAft>
                <a:spcPts val="0"/>
              </a:spcAft>
              <a:buSzPts val="2400"/>
              <a:buNone/>
              <a:defRPr/>
            </a:lvl9pPr>
          </a:lstStyle>
          <a:p>
            <a:r>
              <a:rPr lang="en-US"/>
              <a:t>TIÊU ĐỀ CỦA SLIDE</a:t>
            </a:r>
            <a:endParaRPr/>
          </a:p>
        </p:txBody>
      </p:sp>
      <p:sp>
        <p:nvSpPr>
          <p:cNvPr id="55" name="Google Shape;55;p8"/>
          <p:cNvSpPr txBox="1">
            <a:spLocks noGrp="1"/>
          </p:cNvSpPr>
          <p:nvPr>
            <p:ph type="body" idx="1"/>
          </p:nvPr>
        </p:nvSpPr>
        <p:spPr>
          <a:xfrm>
            <a:off x="508615" y="1184725"/>
            <a:ext cx="2317500" cy="3374700"/>
          </a:xfrm>
          <a:prstGeom prst="rect">
            <a:avLst/>
          </a:prstGeom>
        </p:spPr>
        <p:txBody>
          <a:bodyPr spcFirstLastPara="1" wrap="square" lIns="91425" tIns="91425" rIns="91425" bIns="91425" anchor="t" anchorCtr="0">
            <a:noAutofit/>
          </a:bodyPr>
          <a:lstStyle>
            <a:lvl1pPr marL="457200" lvl="0" indent="-342900" rtl="0">
              <a:spcBef>
                <a:spcPts val="600"/>
              </a:spcBef>
              <a:spcAft>
                <a:spcPts val="0"/>
              </a:spcAft>
              <a:buSzPts val="1800"/>
              <a:buChar char="▪"/>
              <a:defRPr sz="1800"/>
            </a:lvl1pPr>
            <a:lvl2pPr marL="914400" lvl="1" indent="-342900" rtl="0">
              <a:spcBef>
                <a:spcPts val="0"/>
              </a:spcBef>
              <a:spcAft>
                <a:spcPts val="0"/>
              </a:spcAft>
              <a:buSzPts val="1800"/>
              <a:buChar char="▫"/>
              <a:defRPr sz="1800"/>
            </a:lvl2pPr>
            <a:lvl3pPr marL="1371600" lvl="2" indent="-342900" rtl="0">
              <a:spcBef>
                <a:spcPts val="0"/>
              </a:spcBef>
              <a:spcAft>
                <a:spcPts val="0"/>
              </a:spcAft>
              <a:buSzPts val="1800"/>
              <a:buChar char="▫"/>
              <a:defRPr sz="1800"/>
            </a:lvl3pPr>
            <a:lvl4pPr marL="1828800" lvl="3" indent="-342900" rtl="0">
              <a:spcBef>
                <a:spcPts val="0"/>
              </a:spcBef>
              <a:spcAft>
                <a:spcPts val="0"/>
              </a:spcAft>
              <a:buSzPts val="1800"/>
              <a:buChar char="▫"/>
              <a:defRPr sz="1800"/>
            </a:lvl4pPr>
            <a:lvl5pPr marL="2286000" lvl="4" indent="-342900" rtl="0">
              <a:spcBef>
                <a:spcPts val="0"/>
              </a:spcBef>
              <a:spcAft>
                <a:spcPts val="0"/>
              </a:spcAft>
              <a:buSzPts val="1800"/>
              <a:buChar char="○"/>
              <a:defRPr sz="1800"/>
            </a:lvl5pPr>
            <a:lvl6pPr marL="2743200" lvl="5" indent="-342900" rtl="0">
              <a:spcBef>
                <a:spcPts val="0"/>
              </a:spcBef>
              <a:spcAft>
                <a:spcPts val="0"/>
              </a:spcAft>
              <a:buSzPts val="1800"/>
              <a:buChar char="■"/>
              <a:defRPr sz="1800"/>
            </a:lvl6pPr>
            <a:lvl7pPr marL="3200400" lvl="6" indent="-342900" rtl="0">
              <a:spcBef>
                <a:spcPts val="0"/>
              </a:spcBef>
              <a:spcAft>
                <a:spcPts val="0"/>
              </a:spcAft>
              <a:buSzPts val="1800"/>
              <a:buChar char="●"/>
              <a:defRPr sz="1800"/>
            </a:lvl7pPr>
            <a:lvl8pPr marL="3657600" lvl="7" indent="-342900" rtl="0">
              <a:spcBef>
                <a:spcPts val="0"/>
              </a:spcBef>
              <a:spcAft>
                <a:spcPts val="0"/>
              </a:spcAft>
              <a:buSzPts val="1800"/>
              <a:buChar char="○"/>
              <a:defRPr sz="1800"/>
            </a:lvl8pPr>
            <a:lvl9pPr marL="4114800" lvl="8" indent="-342900" rtl="0">
              <a:spcBef>
                <a:spcPts val="0"/>
              </a:spcBef>
              <a:spcAft>
                <a:spcPts val="0"/>
              </a:spcAft>
              <a:buSzPts val="1800"/>
              <a:buChar char="■"/>
              <a:defRPr sz="1800"/>
            </a:lvl9pPr>
          </a:lstStyle>
          <a:p>
            <a:endParaRPr/>
          </a:p>
        </p:txBody>
      </p:sp>
      <p:sp>
        <p:nvSpPr>
          <p:cNvPr id="56" name="Google Shape;56;p8"/>
          <p:cNvSpPr txBox="1">
            <a:spLocks noGrp="1"/>
          </p:cNvSpPr>
          <p:nvPr>
            <p:ph type="body" idx="2"/>
          </p:nvPr>
        </p:nvSpPr>
        <p:spPr>
          <a:xfrm>
            <a:off x="2998305" y="1177105"/>
            <a:ext cx="2317500" cy="3374700"/>
          </a:xfrm>
          <a:prstGeom prst="rect">
            <a:avLst/>
          </a:prstGeom>
        </p:spPr>
        <p:txBody>
          <a:bodyPr spcFirstLastPara="1" wrap="square" lIns="91425" tIns="91425" rIns="91425" bIns="91425" anchor="t" anchorCtr="0">
            <a:noAutofit/>
          </a:bodyPr>
          <a:lstStyle>
            <a:lvl1pPr marL="457200" lvl="0" indent="-342900" rtl="0">
              <a:spcBef>
                <a:spcPts val="600"/>
              </a:spcBef>
              <a:spcAft>
                <a:spcPts val="0"/>
              </a:spcAft>
              <a:buSzPts val="1800"/>
              <a:buChar char="▪"/>
              <a:defRPr sz="1800"/>
            </a:lvl1pPr>
            <a:lvl2pPr marL="914400" lvl="1" indent="-342900" rtl="0">
              <a:spcBef>
                <a:spcPts val="0"/>
              </a:spcBef>
              <a:spcAft>
                <a:spcPts val="0"/>
              </a:spcAft>
              <a:buSzPts val="1800"/>
              <a:buChar char="▫"/>
              <a:defRPr sz="1800"/>
            </a:lvl2pPr>
            <a:lvl3pPr marL="1371600" lvl="2" indent="-342900" rtl="0">
              <a:spcBef>
                <a:spcPts val="0"/>
              </a:spcBef>
              <a:spcAft>
                <a:spcPts val="0"/>
              </a:spcAft>
              <a:buSzPts val="1800"/>
              <a:buChar char="▫"/>
              <a:defRPr sz="1800"/>
            </a:lvl3pPr>
            <a:lvl4pPr marL="1828800" lvl="3" indent="-342900" rtl="0">
              <a:spcBef>
                <a:spcPts val="0"/>
              </a:spcBef>
              <a:spcAft>
                <a:spcPts val="0"/>
              </a:spcAft>
              <a:buSzPts val="1800"/>
              <a:buChar char="▫"/>
              <a:defRPr sz="1800"/>
            </a:lvl4pPr>
            <a:lvl5pPr marL="2286000" lvl="4" indent="-342900" rtl="0">
              <a:spcBef>
                <a:spcPts val="0"/>
              </a:spcBef>
              <a:spcAft>
                <a:spcPts val="0"/>
              </a:spcAft>
              <a:buSzPts val="1800"/>
              <a:buChar char="○"/>
              <a:defRPr sz="1800"/>
            </a:lvl5pPr>
            <a:lvl6pPr marL="2743200" lvl="5" indent="-342900" rtl="0">
              <a:spcBef>
                <a:spcPts val="0"/>
              </a:spcBef>
              <a:spcAft>
                <a:spcPts val="0"/>
              </a:spcAft>
              <a:buSzPts val="1800"/>
              <a:buChar char="■"/>
              <a:defRPr sz="1800"/>
            </a:lvl6pPr>
            <a:lvl7pPr marL="3200400" lvl="6" indent="-342900" rtl="0">
              <a:spcBef>
                <a:spcPts val="0"/>
              </a:spcBef>
              <a:spcAft>
                <a:spcPts val="0"/>
              </a:spcAft>
              <a:buSzPts val="1800"/>
              <a:buChar char="●"/>
              <a:defRPr sz="1800"/>
            </a:lvl7pPr>
            <a:lvl8pPr marL="3657600" lvl="7" indent="-342900" rtl="0">
              <a:spcBef>
                <a:spcPts val="0"/>
              </a:spcBef>
              <a:spcAft>
                <a:spcPts val="0"/>
              </a:spcAft>
              <a:buSzPts val="1800"/>
              <a:buChar char="○"/>
              <a:defRPr sz="1800"/>
            </a:lvl8pPr>
            <a:lvl9pPr marL="4114800" lvl="8" indent="-342900" rtl="0">
              <a:spcBef>
                <a:spcPts val="0"/>
              </a:spcBef>
              <a:spcAft>
                <a:spcPts val="0"/>
              </a:spcAft>
              <a:buSzPts val="1800"/>
              <a:buChar char="■"/>
              <a:defRPr sz="1800"/>
            </a:lvl9pPr>
          </a:lstStyle>
          <a:p>
            <a:endParaRPr/>
          </a:p>
        </p:txBody>
      </p:sp>
      <p:sp>
        <p:nvSpPr>
          <p:cNvPr id="57" name="Google Shape;57;p8"/>
          <p:cNvSpPr txBox="1">
            <a:spLocks noGrp="1"/>
          </p:cNvSpPr>
          <p:nvPr>
            <p:ph type="body" idx="3"/>
          </p:nvPr>
        </p:nvSpPr>
        <p:spPr>
          <a:xfrm>
            <a:off x="5548954" y="1169485"/>
            <a:ext cx="2317500" cy="3374700"/>
          </a:xfrm>
          <a:prstGeom prst="rect">
            <a:avLst/>
          </a:prstGeom>
        </p:spPr>
        <p:txBody>
          <a:bodyPr spcFirstLastPara="1" wrap="square" lIns="91425" tIns="91425" rIns="91425" bIns="91425" anchor="t" anchorCtr="0">
            <a:noAutofit/>
          </a:bodyPr>
          <a:lstStyle>
            <a:lvl1pPr marL="457200" lvl="0" indent="-342900" rtl="0">
              <a:spcBef>
                <a:spcPts val="600"/>
              </a:spcBef>
              <a:spcAft>
                <a:spcPts val="0"/>
              </a:spcAft>
              <a:buSzPts val="1800"/>
              <a:buChar char="▪"/>
              <a:defRPr sz="1800"/>
            </a:lvl1pPr>
            <a:lvl2pPr marL="914400" lvl="1" indent="-342900" rtl="0">
              <a:spcBef>
                <a:spcPts val="0"/>
              </a:spcBef>
              <a:spcAft>
                <a:spcPts val="0"/>
              </a:spcAft>
              <a:buSzPts val="1800"/>
              <a:buChar char="▫"/>
              <a:defRPr sz="1800"/>
            </a:lvl2pPr>
            <a:lvl3pPr marL="1371600" lvl="2" indent="-342900" rtl="0">
              <a:spcBef>
                <a:spcPts val="0"/>
              </a:spcBef>
              <a:spcAft>
                <a:spcPts val="0"/>
              </a:spcAft>
              <a:buSzPts val="1800"/>
              <a:buChar char="▫"/>
              <a:defRPr sz="1800"/>
            </a:lvl3pPr>
            <a:lvl4pPr marL="1828800" lvl="3" indent="-342900" rtl="0">
              <a:spcBef>
                <a:spcPts val="0"/>
              </a:spcBef>
              <a:spcAft>
                <a:spcPts val="0"/>
              </a:spcAft>
              <a:buSzPts val="1800"/>
              <a:buChar char="▫"/>
              <a:defRPr sz="1800"/>
            </a:lvl4pPr>
            <a:lvl5pPr marL="2286000" lvl="4" indent="-342900" rtl="0">
              <a:spcBef>
                <a:spcPts val="0"/>
              </a:spcBef>
              <a:spcAft>
                <a:spcPts val="0"/>
              </a:spcAft>
              <a:buSzPts val="1800"/>
              <a:buChar char="○"/>
              <a:defRPr sz="1800"/>
            </a:lvl5pPr>
            <a:lvl6pPr marL="2743200" lvl="5" indent="-342900" rtl="0">
              <a:spcBef>
                <a:spcPts val="0"/>
              </a:spcBef>
              <a:spcAft>
                <a:spcPts val="0"/>
              </a:spcAft>
              <a:buSzPts val="1800"/>
              <a:buChar char="■"/>
              <a:defRPr sz="1800"/>
            </a:lvl6pPr>
            <a:lvl7pPr marL="3200400" lvl="6" indent="-342900" rtl="0">
              <a:spcBef>
                <a:spcPts val="0"/>
              </a:spcBef>
              <a:spcAft>
                <a:spcPts val="0"/>
              </a:spcAft>
              <a:buSzPts val="1800"/>
              <a:buChar char="●"/>
              <a:defRPr sz="1800"/>
            </a:lvl7pPr>
            <a:lvl8pPr marL="3657600" lvl="7" indent="-342900" rtl="0">
              <a:spcBef>
                <a:spcPts val="0"/>
              </a:spcBef>
              <a:spcAft>
                <a:spcPts val="0"/>
              </a:spcAft>
              <a:buSzPts val="1800"/>
              <a:buChar char="○"/>
              <a:defRPr sz="1800"/>
            </a:lvl8pPr>
            <a:lvl9pPr marL="4114800" lvl="8" indent="-342900" rtl="0">
              <a:spcBef>
                <a:spcPts val="0"/>
              </a:spcBef>
              <a:spcAft>
                <a:spcPts val="0"/>
              </a:spcAft>
              <a:buSzPts val="1800"/>
              <a:buChar char="■"/>
              <a:defRPr sz="1800"/>
            </a:lvl9pPr>
          </a:lstStyle>
          <a:p>
            <a:endParaRPr/>
          </a:p>
        </p:txBody>
      </p:sp>
      <p:sp>
        <p:nvSpPr>
          <p:cNvPr id="59" name="Google Shape;59;p8"/>
          <p:cNvSpPr/>
          <p:nvPr/>
        </p:nvSpPr>
        <p:spPr>
          <a:xfrm>
            <a:off x="6111240" y="149585"/>
            <a:ext cx="1168550" cy="802915"/>
          </a:xfrm>
          <a:prstGeom prst="rect">
            <a:avLst/>
          </a:prstGeom>
          <a:solidFill>
            <a:srgbClr val="FFFFFF">
              <a:alpha val="52690"/>
            </a:srgbClr>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5" name="Google Shape;58;p8">
            <a:extLst>
              <a:ext uri="{FF2B5EF4-FFF2-40B4-BE49-F238E27FC236}">
                <a16:creationId xmlns:a16="http://schemas.microsoft.com/office/drawing/2014/main" id="{A51B2B80-10E2-3A3B-FD93-DA1283F7CF1F}"/>
              </a:ext>
            </a:extLst>
          </p:cNvPr>
          <p:cNvSpPr txBox="1">
            <a:spLocks noGrp="1"/>
          </p:cNvSpPr>
          <p:nvPr>
            <p:ph type="sldNum" idx="4"/>
          </p:nvPr>
        </p:nvSpPr>
        <p:spPr>
          <a:xfrm>
            <a:off x="7993380" y="4318125"/>
            <a:ext cx="1150620" cy="393600"/>
          </a:xfrm>
          <a:prstGeom prst="rect">
            <a:avLst/>
          </a:prstGeom>
          <a:solidFill>
            <a:srgbClr val="FFC000"/>
          </a:solidFill>
        </p:spPr>
        <p:txBody>
          <a:bodyPr spcFirstLastPara="1" wrap="square" lIns="91425" tIns="91425" rIns="91425" bIns="91425" anchor="ctr" anchorCtr="0">
            <a:noAutofit/>
          </a:bodyPr>
          <a:lstStyle>
            <a:lvl1pPr lvl="0" algn="l">
              <a:buNone/>
              <a:defRPr b="1">
                <a:solidFill>
                  <a:srgbClr val="002060"/>
                </a:solidFill>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400" b="1" i="0" u="none" strike="noStrike" kern="0" cap="none" spc="0" normalizeH="0" baseline="0" noProof="0">
                <a:ln>
                  <a:noFill/>
                </a:ln>
                <a:solidFill>
                  <a:srgbClr val="002060"/>
                </a:solidFill>
                <a:effectLst/>
                <a:uLnTx/>
                <a:uFillTx/>
                <a:latin typeface="Arial"/>
                <a:cs typeface="Arial"/>
                <a:sym typeface="Arial"/>
              </a:rPr>
              <a:t>PAGE </a:t>
            </a:r>
            <a:fld id="{00000000-1234-1234-1234-123412341234}" type="slidenum">
              <a:rPr kumimoji="0" lang="en" sz="1400" b="1" i="0" u="none" strike="noStrike" kern="0" cap="none" spc="0" normalizeH="0" baseline="0" noProof="0" smtClean="0">
                <a:ln>
                  <a:noFill/>
                </a:ln>
                <a:solidFill>
                  <a:srgbClr val="002060"/>
                </a:solidFill>
                <a:effectLst/>
                <a:uLnTx/>
                <a:uFillTx/>
                <a:latin typeface="Arial"/>
                <a:cs typeface="Arial"/>
                <a:sym typeface="Arial"/>
              </a:rPr>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t>‹#›</a:t>
            </a:fld>
            <a:endParaRPr kumimoji="0" sz="1400" b="1" i="0" u="none" strike="noStrike" kern="0" cap="none" spc="0" normalizeH="0" baseline="0" noProof="0">
              <a:ln>
                <a:noFill/>
              </a:ln>
              <a:solidFill>
                <a:srgbClr val="002060"/>
              </a:solidFill>
              <a:effectLst/>
              <a:uLnTx/>
              <a:uFillTx/>
              <a:latin typeface="Arial"/>
              <a:cs typeface="Arial"/>
              <a:sym typeface="Arial"/>
            </a:endParaRPr>
          </a:p>
        </p:txBody>
      </p:sp>
    </p:spTree>
    <p:extLst>
      <p:ext uri="{BB962C8B-B14F-4D97-AF65-F5344CB8AC3E}">
        <p14:creationId xmlns:p14="http://schemas.microsoft.com/office/powerpoint/2010/main" val="36880583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matchingName="Title + 1 column half slide" preserve="1" userDrawn="1">
  <p:cSld name="Title + 1 column half slide">
    <p:spTree>
      <p:nvGrpSpPr>
        <p:cNvPr id="1" name="Shape 33"/>
        <p:cNvGrpSpPr/>
        <p:nvPr/>
      </p:nvGrpSpPr>
      <p:grpSpPr>
        <a:xfrm>
          <a:off x="0" y="0"/>
          <a:ext cx="0" cy="0"/>
          <a:chOff x="0" y="0"/>
          <a:chExt cx="0" cy="0"/>
        </a:xfrm>
      </p:grpSpPr>
    </p:spTree>
    <p:extLst>
      <p:ext uri="{BB962C8B-B14F-4D97-AF65-F5344CB8AC3E}">
        <p14:creationId xmlns:p14="http://schemas.microsoft.com/office/powerpoint/2010/main" val="21827311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p:spPr>
        <p:txBody>
          <a:bodyPr anchor="b"/>
          <a:lstStyle>
            <a:lvl1pPr algn="ctr">
              <a:defRPr sz="4500"/>
            </a:lvl1pPr>
          </a:lstStyle>
          <a:p>
            <a:r>
              <a:rPr lang="en-US"/>
              <a:t>Click to edit Master title style</a:t>
            </a:r>
          </a:p>
        </p:txBody>
      </p:sp>
      <p:sp>
        <p:nvSpPr>
          <p:cNvPr id="3" name="Subtitle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vi-VN" sz="1400" b="0" i="0" u="none" strike="noStrike" kern="0" cap="none" spc="0" normalizeH="0" baseline="0" noProof="0">
              <a:ln>
                <a:noFill/>
              </a:ln>
              <a:solidFill>
                <a:srgbClr val="000000"/>
              </a:solidFill>
              <a:effectLst/>
              <a:uLnTx/>
              <a:uFillTx/>
              <a:latin typeface="Arial"/>
              <a:cs typeface="Arial"/>
              <a:sym typeface="Arial"/>
            </a:endParaRPr>
          </a:p>
        </p:txBody>
      </p:sp>
      <p:sp>
        <p:nvSpPr>
          <p:cNvPr id="5" name="Footer Placeholder 4"/>
          <p:cNvSpPr>
            <a:spLocks noGrp="1"/>
          </p:cNvSpPr>
          <p:nvPr>
            <p:ph type="ftr" sz="quarter" idx="11"/>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vi-VN" sz="1400" b="0" i="0" u="none" strike="noStrike" kern="0" cap="none" spc="0" normalizeH="0" baseline="0" noProof="0">
              <a:ln>
                <a:noFill/>
              </a:ln>
              <a:solidFill>
                <a:srgbClr val="000000"/>
              </a:solidFill>
              <a:effectLst/>
              <a:uLnTx/>
              <a:uFillTx/>
              <a:latin typeface="Arial"/>
              <a:cs typeface="Arial"/>
              <a:sym typeface="Arial"/>
            </a:endParaRPr>
          </a:p>
        </p:txBody>
      </p:sp>
      <p:sp>
        <p:nvSpPr>
          <p:cNvPr id="6" name="Slide Number Placeholder 5"/>
          <p:cNvSpPr>
            <a:spLocks noGrp="1"/>
          </p:cNvSpPr>
          <p:nvPr>
            <p:ph type="sldNum" sz="quarter" idx="12"/>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fld id="{D4159B86-CD6E-4484-95EA-5796BC2F1308}" type="slidenum">
              <a:rPr kumimoji="0" lang="vi-VN" sz="1400" b="1" i="0" u="none" strike="noStrike" kern="0" cap="none" spc="0" normalizeH="0" baseline="0" noProof="0">
                <a:ln>
                  <a:noFill/>
                </a:ln>
                <a:solidFill>
                  <a:srgbClr val="002060"/>
                </a:solidFill>
                <a:effectLst/>
                <a:uLnTx/>
                <a:uFillTx/>
                <a:latin typeface="Arial"/>
                <a:cs typeface="Arial"/>
                <a:sym typeface="Arial"/>
              </a:rPr>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t>‹#›</a:t>
            </a:fld>
            <a:endParaRPr kumimoji="0" lang="vi-VN" sz="1400" b="1" i="0" u="none" strike="noStrike" kern="0" cap="none" spc="0" normalizeH="0" baseline="0" noProof="0">
              <a:ln>
                <a:noFill/>
              </a:ln>
              <a:solidFill>
                <a:srgbClr val="002060"/>
              </a:solidFill>
              <a:effectLst/>
              <a:uLnTx/>
              <a:uFillTx/>
              <a:latin typeface="Arial"/>
              <a:cs typeface="Arial"/>
              <a:sym typeface="Arial"/>
            </a:endParaRPr>
          </a:p>
        </p:txBody>
      </p:sp>
    </p:spTree>
    <p:extLst>
      <p:ext uri="{BB962C8B-B14F-4D97-AF65-F5344CB8AC3E}">
        <p14:creationId xmlns:p14="http://schemas.microsoft.com/office/powerpoint/2010/main" val="2359111717"/>
      </p:ext>
    </p:extLst>
  </p:cSld>
  <p:clrMapOvr>
    <a:masterClrMapping/>
  </p:clrMapOvr>
  <p:transition>
    <p:wedg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l" defTabSz="685800" rtl="0" eaLnBrk="1" fontAlgn="base" latinLnBrk="0" hangingPunct="1">
              <a:lnSpc>
                <a:spcPct val="100000"/>
              </a:lnSpc>
              <a:spcBef>
                <a:spcPct val="0"/>
              </a:spcBef>
              <a:spcAft>
                <a:spcPct val="0"/>
              </a:spcAft>
              <a:buClrTx/>
              <a:buSzTx/>
              <a:buFont typeface="Arial"/>
              <a:buNone/>
              <a:tabLst/>
              <a:defRPr/>
            </a:pPr>
            <a:endParaRPr kumimoji="0" lang="vi-VN" sz="1050" b="0" i="0" u="none" strike="noStrike" kern="1200" cap="none" spc="0" normalizeH="0" baseline="0" noProof="0">
              <a:ln>
                <a:noFill/>
              </a:ln>
              <a:solidFill>
                <a:srgbClr val="434343"/>
              </a:solidFill>
              <a:effectLst/>
              <a:uLnTx/>
              <a:uFillTx/>
              <a:latin typeface="Arial" panose="020B0604020202020204" pitchFamily="34" charset="0"/>
              <a:ea typeface="+mn-ea"/>
              <a:cs typeface="Arial" panose="020B0604020202020204" pitchFamily="34" charset="0"/>
              <a:sym typeface="Arial"/>
            </a:endParaRPr>
          </a:p>
        </p:txBody>
      </p:sp>
      <p:sp>
        <p:nvSpPr>
          <p:cNvPr id="3" name="Footer Placeholder 2"/>
          <p:cNvSpPr>
            <a:spLocks noGrp="1"/>
          </p:cNvSpPr>
          <p:nvPr>
            <p:ph type="ftr" sz="quarter" idx="11"/>
          </p:nvPr>
        </p:nvSpPr>
        <p:spPr/>
        <p:txBody>
          <a:bodyPr/>
          <a:lstStyle/>
          <a:p>
            <a:pPr marL="0" marR="0" lvl="0" indent="0" algn="ctr" defTabSz="685800" rtl="0" eaLnBrk="1" fontAlgn="base" latinLnBrk="0" hangingPunct="1">
              <a:lnSpc>
                <a:spcPct val="100000"/>
              </a:lnSpc>
              <a:spcBef>
                <a:spcPct val="0"/>
              </a:spcBef>
              <a:spcAft>
                <a:spcPct val="0"/>
              </a:spcAft>
              <a:buClrTx/>
              <a:buSzTx/>
              <a:buFont typeface="Arial"/>
              <a:buNone/>
              <a:tabLst/>
              <a:defRPr/>
            </a:pPr>
            <a:endParaRPr kumimoji="0" lang="vi-VN" sz="1050" b="0" i="0" u="none" strike="noStrike" kern="1200" cap="none" spc="0" normalizeH="0" baseline="0" noProof="0">
              <a:ln>
                <a:noFill/>
              </a:ln>
              <a:solidFill>
                <a:srgbClr val="434343"/>
              </a:solidFill>
              <a:effectLst/>
              <a:uLnTx/>
              <a:uFillTx/>
              <a:latin typeface="Arial" panose="020B0604020202020204" pitchFamily="34" charset="0"/>
              <a:ea typeface="+mn-ea"/>
              <a:cs typeface="Arial" panose="020B0604020202020204" pitchFamily="34" charset="0"/>
              <a:sym typeface="Arial"/>
            </a:endParaRPr>
          </a:p>
        </p:txBody>
      </p:sp>
      <p:sp>
        <p:nvSpPr>
          <p:cNvPr id="4" name="Slide Number Placeholder 3"/>
          <p:cNvSpPr>
            <a:spLocks noGrp="1"/>
          </p:cNvSpPr>
          <p:nvPr>
            <p:ph type="sldNum" sz="quarter" idx="12"/>
          </p:nvPr>
        </p:nvSpPr>
        <p:spPr/>
        <p:txBody>
          <a:bodyPr/>
          <a:lstStyle/>
          <a:p>
            <a:pPr marL="0" marR="0" lvl="0" indent="0" algn="r" defTabSz="685800" rtl="0" eaLnBrk="1" fontAlgn="base" latinLnBrk="0" hangingPunct="1">
              <a:lnSpc>
                <a:spcPct val="100000"/>
              </a:lnSpc>
              <a:spcBef>
                <a:spcPct val="0"/>
              </a:spcBef>
              <a:spcAft>
                <a:spcPct val="0"/>
              </a:spcAft>
              <a:buClrTx/>
              <a:buSzTx/>
              <a:buFont typeface="Arial"/>
              <a:buNone/>
              <a:tabLst/>
              <a:defRPr/>
            </a:pPr>
            <a:fld id="{EE6FC971-CFFB-4A44-AA49-7B277709F1F4}" type="slidenum">
              <a:rPr kumimoji="0" lang="vi-VN" altLang="en-US" sz="1050" b="0" i="0" u="none" strike="noStrike" kern="1200" cap="none" spc="0" normalizeH="0" baseline="0" noProof="0" smtClean="0">
                <a:ln>
                  <a:noFill/>
                </a:ln>
                <a:solidFill>
                  <a:srgbClr val="434343"/>
                </a:solidFill>
                <a:effectLst/>
                <a:uLnTx/>
                <a:uFillTx/>
                <a:latin typeface="Arial" panose="020B0604020202020204" pitchFamily="34" charset="0"/>
                <a:ea typeface="+mn-ea"/>
                <a:cs typeface="Arial" panose="020B0604020202020204" pitchFamily="34" charset="0"/>
                <a:sym typeface="Arial"/>
              </a:rPr>
              <a:pPr marL="0" marR="0" lvl="0" indent="0" algn="r" defTabSz="685800" rtl="0" eaLnBrk="1" fontAlgn="base" latinLnBrk="0" hangingPunct="1">
                <a:lnSpc>
                  <a:spcPct val="100000"/>
                </a:lnSpc>
                <a:spcBef>
                  <a:spcPct val="0"/>
                </a:spcBef>
                <a:spcAft>
                  <a:spcPct val="0"/>
                </a:spcAft>
                <a:buClrTx/>
                <a:buSzTx/>
                <a:buFont typeface="Arial"/>
                <a:buNone/>
                <a:tabLst/>
                <a:defRPr/>
              </a:pPr>
              <a:t>‹#›</a:t>
            </a:fld>
            <a:endParaRPr kumimoji="0" lang="vi-VN" altLang="en-US" sz="1050" b="0" i="0" u="none" strike="noStrike" kern="1200" cap="none" spc="0" normalizeH="0" baseline="0" noProof="0">
              <a:ln>
                <a:noFill/>
              </a:ln>
              <a:solidFill>
                <a:srgbClr val="434343"/>
              </a:solidFill>
              <a:effectLst/>
              <a:uLnTx/>
              <a:uFillTx/>
              <a:latin typeface="Arial" panose="020B0604020202020204" pitchFamily="34" charset="0"/>
              <a:ea typeface="+mn-ea"/>
              <a:cs typeface="Arial" panose="020B0604020202020204" pitchFamily="34" charset="0"/>
              <a:sym typeface="Arial"/>
            </a:endParaRPr>
          </a:p>
        </p:txBody>
      </p:sp>
    </p:spTree>
    <p:extLst>
      <p:ext uri="{BB962C8B-B14F-4D97-AF65-F5344CB8AC3E}">
        <p14:creationId xmlns:p14="http://schemas.microsoft.com/office/powerpoint/2010/main" val="393877742"/>
      </p:ext>
    </p:extLst>
  </p:cSld>
  <p:clrMapOvr>
    <a:masterClrMapping/>
  </p:clrMapOvr>
  <p:transition>
    <p:wedge/>
  </p:transition>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microsoft.com/office/2007/relationships/hdphoto" Target="../media/hdphoto1.wdp"/></Relationships>
</file>

<file path=ppt/slideMasters/_rels/slideMaster2.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slideLayout" Target="../slideLayouts/slideLayout8.xml"/><Relationship Id="rId7" Type="http://schemas.openxmlformats.org/officeDocument/2006/relationships/image" Target="../media/image1.png"/><Relationship Id="rId2" Type="http://schemas.openxmlformats.org/officeDocument/2006/relationships/slideLayout" Target="../slideLayouts/slideLayout7.xml"/><Relationship Id="rId1" Type="http://schemas.openxmlformats.org/officeDocument/2006/relationships/slideLayout" Target="../slideLayouts/slideLayout6.xml"/><Relationship Id="rId6" Type="http://schemas.openxmlformats.org/officeDocument/2006/relationships/theme" Target="../theme/theme2.xml"/><Relationship Id="rId5" Type="http://schemas.openxmlformats.org/officeDocument/2006/relationships/slideLayout" Target="../slideLayouts/slideLayout10.xml"/><Relationship Id="rId4"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
    <p:bg>
      <p:bgPr>
        <a:blipFill dpi="0" rotWithShape="1">
          <a:blip r:embed="rId7">
            <a:lum/>
          </a:blip>
          <a:srcRect/>
          <a:stretch>
            <a:fillRect/>
          </a:stretch>
        </a:blipFill>
        <a:effectLst/>
      </p:bgPr>
    </p:bg>
    <p:spTree>
      <p:nvGrpSpPr>
        <p:cNvPr id="1" name="Shape 5"/>
        <p:cNvGrpSpPr/>
        <p:nvPr/>
      </p:nvGrpSpPr>
      <p:grpSpPr>
        <a:xfrm>
          <a:off x="0" y="0"/>
          <a:ext cx="0" cy="0"/>
          <a:chOff x="0" y="0"/>
          <a:chExt cx="0" cy="0"/>
        </a:xfrm>
      </p:grpSpPr>
      <p:sp>
        <p:nvSpPr>
          <p:cNvPr id="13" name="Rectangle 12">
            <a:extLst>
              <a:ext uri="{FF2B5EF4-FFF2-40B4-BE49-F238E27FC236}">
                <a16:creationId xmlns:a16="http://schemas.microsoft.com/office/drawing/2014/main" id="{D7D3AEEA-427A-0DAD-FCAC-EB084520DFEA}"/>
              </a:ext>
            </a:extLst>
          </p:cNvPr>
          <p:cNvSpPr/>
          <p:nvPr userDrawn="1"/>
        </p:nvSpPr>
        <p:spPr>
          <a:xfrm>
            <a:off x="53340" y="7620"/>
            <a:ext cx="9075420" cy="4754880"/>
          </a:xfrm>
          <a:prstGeom prst="rect">
            <a:avLst/>
          </a:prstGeom>
          <a:solidFill>
            <a:schemeClr val="bg1"/>
          </a:solidFill>
          <a:ln w="41275">
            <a:solidFill>
              <a:srgbClr val="F5992D"/>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30" name="Picture 6" descr="GIỚI THIỆU CHUNG">
            <a:extLst>
              <a:ext uri="{FF2B5EF4-FFF2-40B4-BE49-F238E27FC236}">
                <a16:creationId xmlns:a16="http://schemas.microsoft.com/office/drawing/2014/main" id="{A9A4AEB1-F843-D2E1-7960-F161DEE37E5B}"/>
              </a:ext>
            </a:extLst>
          </p:cNvPr>
          <p:cNvPicPr>
            <a:picLocks noChangeAspect="1" noChangeArrowheads="1"/>
          </p:cNvPicPr>
          <p:nvPr userDrawn="1"/>
        </p:nvPicPr>
        <p:blipFill>
          <a:blip r:embed="rId8">
            <a:extLst>
              <a:ext uri="{BEBA8EAE-BF5A-486C-A8C5-ECC9F3942E4B}">
                <a14:imgProps xmlns:a14="http://schemas.microsoft.com/office/drawing/2010/main">
                  <a14:imgLayer r:embed="rId9">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7390280" y="30480"/>
            <a:ext cx="1715620" cy="640080"/>
          </a:xfrm>
          <a:prstGeom prst="rect">
            <a:avLst/>
          </a:prstGeom>
          <a:noFill/>
          <a:extLst>
            <a:ext uri="{909E8E84-426E-40DD-AFC4-6F175D3DCCD1}">
              <a14:hiddenFill xmlns:a14="http://schemas.microsoft.com/office/drawing/2010/main">
                <a:solidFill>
                  <a:srgbClr val="FFFFFF"/>
                </a:solidFill>
              </a14:hiddenFill>
            </a:ext>
          </a:extLst>
        </p:spPr>
      </p:pic>
      <p:sp>
        <p:nvSpPr>
          <p:cNvPr id="14" name="TextBox 13">
            <a:extLst>
              <a:ext uri="{FF2B5EF4-FFF2-40B4-BE49-F238E27FC236}">
                <a16:creationId xmlns:a16="http://schemas.microsoft.com/office/drawing/2014/main" id="{983E8233-99E5-EE10-AD4B-7AC064F7B7BC}"/>
              </a:ext>
            </a:extLst>
          </p:cNvPr>
          <p:cNvSpPr txBox="1"/>
          <p:nvPr userDrawn="1"/>
        </p:nvSpPr>
        <p:spPr>
          <a:xfrm>
            <a:off x="0" y="4812863"/>
            <a:ext cx="2497800" cy="307777"/>
          </a:xfrm>
          <a:prstGeom prst="rect">
            <a:avLst/>
          </a:prstGeom>
          <a:noFill/>
        </p:spPr>
        <p:txBody>
          <a:bodyPr wrap="none" rtlCol="0">
            <a:spAutoFit/>
          </a:bodyPr>
          <a:lstStyle/>
          <a:p>
            <a:r>
              <a:rPr lang="en-US" b="1">
                <a:solidFill>
                  <a:schemeClr val="bg1"/>
                </a:solidFill>
              </a:rPr>
              <a:t>KHOA LÝ LUẬN CHÍNH TRỊ</a:t>
            </a:r>
          </a:p>
        </p:txBody>
      </p:sp>
      <p:sp>
        <p:nvSpPr>
          <p:cNvPr id="17" name="TextBox 16">
            <a:extLst>
              <a:ext uri="{FF2B5EF4-FFF2-40B4-BE49-F238E27FC236}">
                <a16:creationId xmlns:a16="http://schemas.microsoft.com/office/drawing/2014/main" id="{D62D21E5-D8E0-81A9-E0CA-B8C4A0A74279}"/>
              </a:ext>
            </a:extLst>
          </p:cNvPr>
          <p:cNvSpPr txBox="1"/>
          <p:nvPr userDrawn="1"/>
        </p:nvSpPr>
        <p:spPr>
          <a:xfrm>
            <a:off x="4562475" y="4810542"/>
            <a:ext cx="4583430" cy="307777"/>
          </a:xfrm>
          <a:prstGeom prst="rect">
            <a:avLst/>
          </a:prstGeom>
          <a:noFill/>
        </p:spPr>
        <p:txBody>
          <a:bodyPr wrap="square">
            <a:spAutoFit/>
          </a:bodyPr>
          <a:lstStyle/>
          <a:p>
            <a:r>
              <a:rPr lang="en-US">
                <a:solidFill>
                  <a:srgbClr val="FFC000"/>
                </a:solidFill>
              </a:rPr>
              <a:t>NHÂN VĂN - SÁNG TẠO - PHÁT TRIỂN - BỀN VỮNG</a:t>
            </a:r>
          </a:p>
        </p:txBody>
      </p:sp>
      <p:sp>
        <p:nvSpPr>
          <p:cNvPr id="19" name="Google Shape;58;p8">
            <a:extLst>
              <a:ext uri="{FF2B5EF4-FFF2-40B4-BE49-F238E27FC236}">
                <a16:creationId xmlns:a16="http://schemas.microsoft.com/office/drawing/2014/main" id="{9F4F07F5-7F80-3701-967C-382F54AFAA5A}"/>
              </a:ext>
            </a:extLst>
          </p:cNvPr>
          <p:cNvSpPr txBox="1">
            <a:spLocks noGrp="1"/>
          </p:cNvSpPr>
          <p:nvPr>
            <p:ph type="sldNum" idx="4"/>
          </p:nvPr>
        </p:nvSpPr>
        <p:spPr>
          <a:xfrm>
            <a:off x="7993380" y="4318125"/>
            <a:ext cx="1150620" cy="393600"/>
          </a:xfrm>
          <a:prstGeom prst="rect">
            <a:avLst/>
          </a:prstGeom>
          <a:solidFill>
            <a:srgbClr val="FFC000"/>
          </a:solidFill>
        </p:spPr>
        <p:txBody>
          <a:bodyPr spcFirstLastPara="1" wrap="square" lIns="91425" tIns="91425" rIns="91425" bIns="91425" anchor="ctr" anchorCtr="0">
            <a:noAutofit/>
          </a:bodyPr>
          <a:lstStyle>
            <a:lvl1pPr lvl="0" algn="l">
              <a:buNone/>
              <a:defRPr b="1">
                <a:solidFill>
                  <a:srgbClr val="002060"/>
                </a:solidFill>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r>
              <a:rPr lang="en-US"/>
              <a:t>PAGE </a:t>
            </a:r>
            <a:fld id="{00000000-1234-1234-1234-123412341234}" type="slidenum">
              <a:rPr lang="en" smtClean="0"/>
              <a:pPr/>
              <a:t>‹#›</a:t>
            </a:fld>
            <a:endParaRPr/>
          </a:p>
        </p:txBody>
      </p:sp>
      <p:sp>
        <p:nvSpPr>
          <p:cNvPr id="2" name="Title Placeholder 1"/>
          <p:cNvSpPr>
            <a:spLocks noGrp="1"/>
          </p:cNvSpPr>
          <p:nvPr>
            <p:ph type="title"/>
          </p:nvPr>
        </p:nvSpPr>
        <p:spPr>
          <a:xfrm>
            <a:off x="628650" y="274638"/>
            <a:ext cx="7886700" cy="993775"/>
          </a:xfrm>
          <a:prstGeom prst="rect">
            <a:avLst/>
          </a:prstGeom>
        </p:spPr>
        <p:txBody>
          <a:bodyPr vert="horz" lIns="91440" tIns="45720" rIns="91440" bIns="45720" rtlCol="0" anchor="ctr">
            <a:normAutofit/>
          </a:bodyPr>
          <a:lstStyle/>
          <a:p>
            <a:r>
              <a:rPr lang="en-US"/>
              <a:t>Click to edit Master title style</a:t>
            </a:r>
          </a:p>
        </p:txBody>
      </p:sp>
    </p:spTree>
  </p:cSld>
  <p:clrMap bg1="lt1" tx1="dk1" bg2="lt2" tx2="dk2" accent1="accent1" accent2="accent2" accent3="accent3" accent4="accent4" accent5="accent5" accent6="accent6" hlink="hlink" folHlink="folHlink"/>
  <p:sldLayoutIdLst>
    <p:sldLayoutId id="2147483664" r:id="rId1"/>
    <p:sldLayoutId id="2147483662" r:id="rId2"/>
    <p:sldLayoutId id="2147483665" r:id="rId3"/>
    <p:sldLayoutId id="2147483673" r:id="rId4"/>
    <p:sldLayoutId id="2147483674" r:id="rId5"/>
  </p:sldLayoutIdLst>
  <p:transition>
    <p:fade thruBlk="1"/>
  </p:transition>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L="63500" marR="0" lvl="0" indent="0" algn="l" rtl="0">
        <a:lnSpc>
          <a:spcPct val="100000"/>
        </a:lnSpc>
        <a:spcBef>
          <a:spcPts val="0"/>
        </a:spcBef>
        <a:spcAft>
          <a:spcPts val="0"/>
        </a:spcAft>
        <a:buClr>
          <a:srgbClr val="000000"/>
        </a:buClr>
        <a:buFont typeface="Arial"/>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Shape 5"/>
        <p:cNvGrpSpPr/>
        <p:nvPr/>
      </p:nvGrpSpPr>
      <p:grpSpPr>
        <a:xfrm>
          <a:off x="0" y="0"/>
          <a:ext cx="0" cy="0"/>
          <a:chOff x="0" y="0"/>
          <a:chExt cx="0" cy="0"/>
        </a:xfrm>
      </p:grpSpPr>
      <p:sp>
        <p:nvSpPr>
          <p:cNvPr id="13" name="Rectangle 12">
            <a:extLst>
              <a:ext uri="{FF2B5EF4-FFF2-40B4-BE49-F238E27FC236}">
                <a16:creationId xmlns:a16="http://schemas.microsoft.com/office/drawing/2014/main" id="{D7D3AEEA-427A-0DAD-FCAC-EB084520DFEA}"/>
              </a:ext>
            </a:extLst>
          </p:cNvPr>
          <p:cNvSpPr/>
          <p:nvPr userDrawn="1"/>
        </p:nvSpPr>
        <p:spPr>
          <a:xfrm>
            <a:off x="53340" y="7620"/>
            <a:ext cx="9075420" cy="4754880"/>
          </a:xfrm>
          <a:prstGeom prst="rect">
            <a:avLst/>
          </a:prstGeom>
          <a:solidFill>
            <a:schemeClr val="bg1"/>
          </a:solidFill>
          <a:ln w="41275">
            <a:solidFill>
              <a:srgbClr val="F5992D"/>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1400" b="0" i="0" u="none" strike="noStrike" kern="0" cap="none" spc="0" normalizeH="0" baseline="0" noProof="0">
              <a:ln>
                <a:noFill/>
              </a:ln>
              <a:solidFill>
                <a:srgbClr val="FFFFFF"/>
              </a:solidFill>
              <a:effectLst/>
              <a:uLnTx/>
              <a:uFillTx/>
              <a:latin typeface="Arial"/>
              <a:ea typeface="+mn-ea"/>
              <a:cs typeface="+mn-cs"/>
              <a:sym typeface="Arial"/>
            </a:endParaRPr>
          </a:p>
        </p:txBody>
      </p:sp>
      <p:pic>
        <p:nvPicPr>
          <p:cNvPr id="1030" name="Picture 6" descr="GIỚI THIỆU CHUNG">
            <a:extLst>
              <a:ext uri="{FF2B5EF4-FFF2-40B4-BE49-F238E27FC236}">
                <a16:creationId xmlns:a16="http://schemas.microsoft.com/office/drawing/2014/main" id="{A9A4AEB1-F843-D2E1-7960-F161DEE37E5B}"/>
              </a:ext>
            </a:extLst>
          </p:cNvPr>
          <p:cNvPicPr>
            <a:picLocks noChangeAspect="1" noChangeArrowheads="1"/>
          </p:cNvPicPr>
          <p:nvPr userDrawn="1"/>
        </p:nvPicPr>
        <p:blipFill>
          <a:blip r:embed="rId8">
            <a:extLst>
              <a:ext uri="{28A0092B-C50C-407E-A947-70E740481C1C}">
                <a14:useLocalDpi xmlns:a14="http://schemas.microsoft.com/office/drawing/2010/main" val="0"/>
              </a:ext>
            </a:extLst>
          </a:blip>
          <a:srcRect/>
          <a:stretch>
            <a:fillRect/>
          </a:stretch>
        </p:blipFill>
        <p:spPr bwMode="auto">
          <a:xfrm>
            <a:off x="7390280" y="30480"/>
            <a:ext cx="1715620" cy="640080"/>
          </a:xfrm>
          <a:prstGeom prst="rect">
            <a:avLst/>
          </a:prstGeom>
          <a:noFill/>
          <a:extLst>
            <a:ext uri="{909E8E84-426E-40DD-AFC4-6F175D3DCCD1}">
              <a14:hiddenFill xmlns:a14="http://schemas.microsoft.com/office/drawing/2010/main">
                <a:solidFill>
                  <a:srgbClr val="FFFFFF"/>
                </a:solidFill>
              </a14:hiddenFill>
            </a:ext>
          </a:extLst>
        </p:spPr>
      </p:pic>
      <p:sp>
        <p:nvSpPr>
          <p:cNvPr id="14" name="TextBox 13">
            <a:extLst>
              <a:ext uri="{FF2B5EF4-FFF2-40B4-BE49-F238E27FC236}">
                <a16:creationId xmlns:a16="http://schemas.microsoft.com/office/drawing/2014/main" id="{983E8233-99E5-EE10-AD4B-7AC064F7B7BC}"/>
              </a:ext>
            </a:extLst>
          </p:cNvPr>
          <p:cNvSpPr txBox="1"/>
          <p:nvPr userDrawn="1"/>
        </p:nvSpPr>
        <p:spPr>
          <a:xfrm>
            <a:off x="0" y="4812863"/>
            <a:ext cx="2497800" cy="30777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400" b="1" i="0" u="none" strike="noStrike" kern="0" cap="none" spc="0" normalizeH="0" baseline="0" noProof="0">
                <a:ln>
                  <a:noFill/>
                </a:ln>
                <a:solidFill>
                  <a:srgbClr val="FFFFFF"/>
                </a:solidFill>
                <a:effectLst/>
                <a:uLnTx/>
                <a:uFillTx/>
                <a:latin typeface="Arial"/>
                <a:cs typeface="Arial"/>
                <a:sym typeface="Arial"/>
              </a:rPr>
              <a:t>KHOA LÝ LUẬN CHÍNH TRỊ</a:t>
            </a:r>
          </a:p>
        </p:txBody>
      </p:sp>
      <p:sp>
        <p:nvSpPr>
          <p:cNvPr id="17" name="TextBox 16">
            <a:extLst>
              <a:ext uri="{FF2B5EF4-FFF2-40B4-BE49-F238E27FC236}">
                <a16:creationId xmlns:a16="http://schemas.microsoft.com/office/drawing/2014/main" id="{D62D21E5-D8E0-81A9-E0CA-B8C4A0A74279}"/>
              </a:ext>
            </a:extLst>
          </p:cNvPr>
          <p:cNvSpPr txBox="1"/>
          <p:nvPr userDrawn="1"/>
        </p:nvSpPr>
        <p:spPr>
          <a:xfrm>
            <a:off x="4562475" y="4810542"/>
            <a:ext cx="4583430" cy="30777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400" b="0" i="0" u="none" strike="noStrike" kern="0" cap="none" spc="0" normalizeH="0" baseline="0" noProof="0">
                <a:ln>
                  <a:noFill/>
                </a:ln>
                <a:solidFill>
                  <a:srgbClr val="FFC000"/>
                </a:solidFill>
                <a:effectLst/>
                <a:uLnTx/>
                <a:uFillTx/>
                <a:latin typeface="Arial"/>
                <a:cs typeface="Arial"/>
                <a:sym typeface="Arial"/>
              </a:rPr>
              <a:t>NHÂN VĂN - SÁNG TẠO - PHÁT TRIỂN - BỀN VỮNG</a:t>
            </a:r>
          </a:p>
        </p:txBody>
      </p:sp>
      <p:sp>
        <p:nvSpPr>
          <p:cNvPr id="19" name="Google Shape;58;p8">
            <a:extLst>
              <a:ext uri="{FF2B5EF4-FFF2-40B4-BE49-F238E27FC236}">
                <a16:creationId xmlns:a16="http://schemas.microsoft.com/office/drawing/2014/main" id="{9F4F07F5-7F80-3701-967C-382F54AFAA5A}"/>
              </a:ext>
            </a:extLst>
          </p:cNvPr>
          <p:cNvSpPr txBox="1">
            <a:spLocks noGrp="1"/>
          </p:cNvSpPr>
          <p:nvPr>
            <p:ph type="sldNum" idx="4"/>
          </p:nvPr>
        </p:nvSpPr>
        <p:spPr>
          <a:xfrm>
            <a:off x="7993380" y="4318125"/>
            <a:ext cx="1150620" cy="393600"/>
          </a:xfrm>
          <a:prstGeom prst="rect">
            <a:avLst/>
          </a:prstGeom>
          <a:solidFill>
            <a:srgbClr val="FFC000"/>
          </a:solidFill>
        </p:spPr>
        <p:txBody>
          <a:bodyPr spcFirstLastPara="1" wrap="square" lIns="91425" tIns="91425" rIns="91425" bIns="91425" anchor="ctr" anchorCtr="0">
            <a:noAutofit/>
          </a:bodyPr>
          <a:lstStyle>
            <a:lvl1pPr lvl="0" algn="l">
              <a:buNone/>
              <a:defRPr b="1">
                <a:solidFill>
                  <a:srgbClr val="002060"/>
                </a:solidFill>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400" b="1" i="0" u="none" strike="noStrike" kern="0" cap="none" spc="0" normalizeH="0" baseline="0" noProof="0">
                <a:ln>
                  <a:noFill/>
                </a:ln>
                <a:solidFill>
                  <a:srgbClr val="002060"/>
                </a:solidFill>
                <a:effectLst/>
                <a:uLnTx/>
                <a:uFillTx/>
                <a:latin typeface="Arial"/>
                <a:cs typeface="Arial"/>
                <a:sym typeface="Arial"/>
              </a:rPr>
              <a:t>PAGE </a:t>
            </a:r>
            <a:fld id="{00000000-1234-1234-1234-123412341234}" type="slidenum">
              <a:rPr kumimoji="0" lang="en" sz="1400" b="1" i="0" u="none" strike="noStrike" kern="0" cap="none" spc="0" normalizeH="0" baseline="0" noProof="0" smtClean="0">
                <a:ln>
                  <a:noFill/>
                </a:ln>
                <a:solidFill>
                  <a:srgbClr val="002060"/>
                </a:solidFill>
                <a:effectLst/>
                <a:uLnTx/>
                <a:uFillTx/>
                <a:latin typeface="Arial"/>
                <a:cs typeface="Arial"/>
                <a:sym typeface="Arial"/>
              </a:rPr>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t>‹#›</a:t>
            </a:fld>
            <a:endParaRPr kumimoji="0" sz="1400" b="1" i="0" u="none" strike="noStrike" kern="0" cap="none" spc="0" normalizeH="0" baseline="0" noProof="0">
              <a:ln>
                <a:noFill/>
              </a:ln>
              <a:solidFill>
                <a:srgbClr val="002060"/>
              </a:solidFill>
              <a:effectLst/>
              <a:uLnTx/>
              <a:uFillTx/>
              <a:latin typeface="Arial"/>
              <a:cs typeface="Arial"/>
              <a:sym typeface="Arial"/>
            </a:endParaRPr>
          </a:p>
        </p:txBody>
      </p:sp>
      <p:sp>
        <p:nvSpPr>
          <p:cNvPr id="2" name="Title Placeholder 1"/>
          <p:cNvSpPr>
            <a:spLocks noGrp="1"/>
          </p:cNvSpPr>
          <p:nvPr>
            <p:ph type="title"/>
          </p:nvPr>
        </p:nvSpPr>
        <p:spPr>
          <a:xfrm>
            <a:off x="628650" y="274638"/>
            <a:ext cx="7886700" cy="993775"/>
          </a:xfrm>
          <a:prstGeom prst="rect">
            <a:avLst/>
          </a:prstGeom>
        </p:spPr>
        <p:txBody>
          <a:bodyPr vert="horz" lIns="91440" tIns="45720" rIns="91440" bIns="45720" rtlCol="0" anchor="ctr">
            <a:normAutofit/>
          </a:bodyPr>
          <a:lstStyle/>
          <a:p>
            <a:r>
              <a:rPr lang="en-US"/>
              <a:t>Click to edit Master title style</a:t>
            </a:r>
          </a:p>
        </p:txBody>
      </p:sp>
    </p:spTree>
    <p:extLst>
      <p:ext uri="{BB962C8B-B14F-4D97-AF65-F5344CB8AC3E}">
        <p14:creationId xmlns:p14="http://schemas.microsoft.com/office/powerpoint/2010/main" val="1655804425"/>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1" r:id="rId4"/>
    <p:sldLayoutId id="2147483672" r:id="rId5"/>
  </p:sldLayoutIdLst>
  <p:transition>
    <p:fade thruBlk="1"/>
  </p:transition>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L="63500" marR="0" lvl="0" indent="0" algn="l" rtl="0">
        <a:lnSpc>
          <a:spcPct val="100000"/>
        </a:lnSpc>
        <a:spcBef>
          <a:spcPts val="0"/>
        </a:spcBef>
        <a:spcAft>
          <a:spcPts val="0"/>
        </a:spcAft>
        <a:buClr>
          <a:srgbClr val="000000"/>
        </a:buClr>
        <a:buFont typeface="Arial"/>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4.svg"/><Relationship Id="rId3" Type="http://schemas.openxmlformats.org/officeDocument/2006/relationships/image" Target="../media/image4.svg"/><Relationship Id="rId7" Type="http://schemas.openxmlformats.org/officeDocument/2006/relationships/image" Target="../media/image8.svg"/><Relationship Id="rId12"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4.xml"/><Relationship Id="rId6" Type="http://schemas.openxmlformats.org/officeDocument/2006/relationships/image" Target="../media/image5.png"/><Relationship Id="rId11" Type="http://schemas.openxmlformats.org/officeDocument/2006/relationships/image" Target="../media/image12.svg"/><Relationship Id="rId5" Type="http://schemas.openxmlformats.org/officeDocument/2006/relationships/image" Target="../media/image6.svg"/><Relationship Id="rId15" Type="http://schemas.openxmlformats.org/officeDocument/2006/relationships/image" Target="../media/image16.svg"/><Relationship Id="rId10" Type="http://schemas.openxmlformats.org/officeDocument/2006/relationships/image" Target="../media/image7.png"/><Relationship Id="rId4" Type="http://schemas.openxmlformats.org/officeDocument/2006/relationships/image" Target="../media/image4.png"/><Relationship Id="rId9" Type="http://schemas.openxmlformats.org/officeDocument/2006/relationships/image" Target="../media/image10.svg"/><Relationship Id="rId14" Type="http://schemas.openxmlformats.org/officeDocument/2006/relationships/image" Target="../media/image9.png"/></Relationships>
</file>

<file path=ppt/slides/_rels/slide2.xml.rels><?xml version="1.0" encoding="UTF-8" standalone="yes"?>
<Relationships xmlns="http://schemas.openxmlformats.org/package/2006/relationships"><Relationship Id="rId3" Type="http://schemas.openxmlformats.org/officeDocument/2006/relationships/image" Target="../media/image18.svg"/><Relationship Id="rId2" Type="http://schemas.openxmlformats.org/officeDocument/2006/relationships/image" Target="../media/image10.png"/><Relationship Id="rId1" Type="http://schemas.openxmlformats.org/officeDocument/2006/relationships/slideLayout" Target="../slideLayouts/slideLayout4.xml"/><Relationship Id="rId5" Type="http://schemas.openxmlformats.org/officeDocument/2006/relationships/image" Target="../media/image20.svg"/><Relationship Id="rId4" Type="http://schemas.openxmlformats.org/officeDocument/2006/relationships/image" Target="../media/image11.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3" Type="http://schemas.openxmlformats.org/officeDocument/2006/relationships/image" Target="../media/image24.svg"/><Relationship Id="rId2" Type="http://schemas.openxmlformats.org/officeDocument/2006/relationships/image" Target="../media/image14.png"/><Relationship Id="rId1" Type="http://schemas.openxmlformats.org/officeDocument/2006/relationships/slideLayout" Target="../slideLayouts/slideLayout5.xml"/><Relationship Id="rId4" Type="http://schemas.openxmlformats.org/officeDocument/2006/relationships/image" Target="../media/image15.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5.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0" y="1"/>
            <a:ext cx="9144000" cy="4975566"/>
            <a:chOff x="0" y="0"/>
            <a:chExt cx="4673665" cy="2532414"/>
          </a:xfrm>
        </p:grpSpPr>
        <p:sp>
          <p:nvSpPr>
            <p:cNvPr id="3" name="Freeform 3"/>
            <p:cNvSpPr/>
            <p:nvPr/>
          </p:nvSpPr>
          <p:spPr>
            <a:xfrm>
              <a:off x="0" y="0"/>
              <a:ext cx="4673665" cy="2532414"/>
            </a:xfrm>
            <a:custGeom>
              <a:avLst/>
              <a:gdLst/>
              <a:ahLst/>
              <a:cxnLst/>
              <a:rect l="l" t="t" r="r" b="b"/>
              <a:pathLst>
                <a:path w="4673665" h="2532414">
                  <a:moveTo>
                    <a:pt x="9598" y="0"/>
                  </a:moveTo>
                  <a:lnTo>
                    <a:pt x="4664066" y="0"/>
                  </a:lnTo>
                  <a:cubicBezTo>
                    <a:pt x="4666612" y="0"/>
                    <a:pt x="4669053" y="1011"/>
                    <a:pt x="4670854" y="2811"/>
                  </a:cubicBezTo>
                  <a:cubicBezTo>
                    <a:pt x="4672654" y="4611"/>
                    <a:pt x="4673665" y="7053"/>
                    <a:pt x="4673665" y="9598"/>
                  </a:cubicBezTo>
                  <a:lnTo>
                    <a:pt x="4673665" y="2522816"/>
                  </a:lnTo>
                  <a:cubicBezTo>
                    <a:pt x="4673665" y="2525362"/>
                    <a:pt x="4672654" y="2527803"/>
                    <a:pt x="4670854" y="2529603"/>
                  </a:cubicBezTo>
                  <a:cubicBezTo>
                    <a:pt x="4669053" y="2531403"/>
                    <a:pt x="4666612" y="2532414"/>
                    <a:pt x="4664066" y="2532414"/>
                  </a:cubicBezTo>
                  <a:lnTo>
                    <a:pt x="9598" y="2532414"/>
                  </a:lnTo>
                  <a:cubicBezTo>
                    <a:pt x="7053" y="2532414"/>
                    <a:pt x="4611" y="2531403"/>
                    <a:pt x="2811" y="2529603"/>
                  </a:cubicBezTo>
                  <a:cubicBezTo>
                    <a:pt x="1011" y="2527803"/>
                    <a:pt x="0" y="2525362"/>
                    <a:pt x="0" y="2522816"/>
                  </a:cubicBezTo>
                  <a:lnTo>
                    <a:pt x="0" y="9598"/>
                  </a:lnTo>
                  <a:cubicBezTo>
                    <a:pt x="0" y="7053"/>
                    <a:pt x="1011" y="4611"/>
                    <a:pt x="2811" y="2811"/>
                  </a:cubicBezTo>
                  <a:cubicBezTo>
                    <a:pt x="4611" y="1011"/>
                    <a:pt x="7053" y="0"/>
                    <a:pt x="9598" y="0"/>
                  </a:cubicBezTo>
                  <a:close/>
                </a:path>
              </a:pathLst>
            </a:custGeom>
            <a:solidFill>
              <a:srgbClr val="FBE7C6"/>
            </a:solidFill>
          </p:spPr>
        </p:sp>
        <p:sp>
          <p:nvSpPr>
            <p:cNvPr id="4" name="TextBox 4"/>
            <p:cNvSpPr txBox="1"/>
            <p:nvPr/>
          </p:nvSpPr>
          <p:spPr>
            <a:xfrm>
              <a:off x="0" y="-28575"/>
              <a:ext cx="4673665" cy="2560989"/>
            </a:xfrm>
            <a:prstGeom prst="rect">
              <a:avLst/>
            </a:prstGeom>
          </p:spPr>
          <p:txBody>
            <a:bodyPr lIns="25400" tIns="25400" rIns="25400" bIns="25400" rtlCol="0" anchor="ctr"/>
            <a:lstStyle/>
            <a:p>
              <a:pPr algn="ctr">
                <a:lnSpc>
                  <a:spcPts val="1330"/>
                </a:lnSpc>
              </a:pPr>
              <a:endParaRPr sz="700"/>
            </a:p>
          </p:txBody>
        </p:sp>
      </p:grpSp>
      <p:sp>
        <p:nvSpPr>
          <p:cNvPr id="5" name="Freeform 5"/>
          <p:cNvSpPr/>
          <p:nvPr/>
        </p:nvSpPr>
        <p:spPr>
          <a:xfrm>
            <a:off x="149957" y="167935"/>
            <a:ext cx="5371654" cy="4807631"/>
          </a:xfrm>
          <a:custGeom>
            <a:avLst/>
            <a:gdLst/>
            <a:ahLst/>
            <a:cxnLst/>
            <a:rect l="l" t="t" r="r" b="b"/>
            <a:pathLst>
              <a:path w="10743308" h="9615261">
                <a:moveTo>
                  <a:pt x="0" y="0"/>
                </a:moveTo>
                <a:lnTo>
                  <a:pt x="10743308" y="0"/>
                </a:lnTo>
                <a:lnTo>
                  <a:pt x="10743308" y="9615260"/>
                </a:lnTo>
                <a:lnTo>
                  <a:pt x="0" y="9615260"/>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sp>
      <p:sp>
        <p:nvSpPr>
          <p:cNvPr id="6" name="Freeform 6"/>
          <p:cNvSpPr/>
          <p:nvPr/>
        </p:nvSpPr>
        <p:spPr>
          <a:xfrm>
            <a:off x="5836017" y="167935"/>
            <a:ext cx="3143136" cy="4807631"/>
          </a:xfrm>
          <a:custGeom>
            <a:avLst/>
            <a:gdLst/>
            <a:ahLst/>
            <a:cxnLst/>
            <a:rect l="l" t="t" r="r" b="b"/>
            <a:pathLst>
              <a:path w="6286271" h="9615261">
                <a:moveTo>
                  <a:pt x="0" y="0"/>
                </a:moveTo>
                <a:lnTo>
                  <a:pt x="6286271" y="0"/>
                </a:lnTo>
                <a:lnTo>
                  <a:pt x="6286271" y="9615260"/>
                </a:lnTo>
                <a:lnTo>
                  <a:pt x="0" y="9615260"/>
                </a:lnTo>
                <a:lnTo>
                  <a:pt x="0" y="0"/>
                </a:lnTo>
                <a:close/>
              </a:path>
            </a:pathLst>
          </a:custGeom>
          <a:blipFill>
            <a:blip r:embed="rId2">
              <a:extLst>
                <a:ext uri="{96DAC541-7B7A-43D3-8B79-37D633B846F1}">
                  <asvg:svgBlip xmlns:asvg="http://schemas.microsoft.com/office/drawing/2016/SVG/main" xmlns="" r:embed="rId3"/>
                </a:ext>
              </a:extLst>
            </a:blip>
            <a:stretch>
              <a:fillRect r="-70901"/>
            </a:stretch>
          </a:blipFill>
        </p:spPr>
      </p:sp>
      <p:sp>
        <p:nvSpPr>
          <p:cNvPr id="7" name="Freeform 7"/>
          <p:cNvSpPr/>
          <p:nvPr/>
        </p:nvSpPr>
        <p:spPr>
          <a:xfrm>
            <a:off x="-1349888" y="4128522"/>
            <a:ext cx="4157729" cy="1122587"/>
          </a:xfrm>
          <a:custGeom>
            <a:avLst/>
            <a:gdLst/>
            <a:ahLst/>
            <a:cxnLst/>
            <a:rect l="l" t="t" r="r" b="b"/>
            <a:pathLst>
              <a:path w="8315458" h="2245174">
                <a:moveTo>
                  <a:pt x="0" y="0"/>
                </a:moveTo>
                <a:lnTo>
                  <a:pt x="8315458" y="0"/>
                </a:lnTo>
                <a:lnTo>
                  <a:pt x="8315458" y="2245173"/>
                </a:lnTo>
                <a:lnTo>
                  <a:pt x="0" y="2245173"/>
                </a:lnTo>
                <a:lnTo>
                  <a:pt x="0" y="0"/>
                </a:lnTo>
                <a:close/>
              </a:path>
            </a:pathLst>
          </a:custGeom>
          <a:blipFill>
            <a:blip r:embed="rId4">
              <a:extLst>
                <a:ext uri="{96DAC541-7B7A-43D3-8B79-37D633B846F1}">
                  <asvg:svgBlip xmlns:asvg="http://schemas.microsoft.com/office/drawing/2016/SVG/main" xmlns="" r:embed="rId5"/>
                </a:ext>
              </a:extLst>
            </a:blip>
            <a:stretch>
              <a:fillRect/>
            </a:stretch>
          </a:blipFill>
        </p:spPr>
      </p:sp>
      <p:sp>
        <p:nvSpPr>
          <p:cNvPr id="8" name="Freeform 8"/>
          <p:cNvSpPr/>
          <p:nvPr/>
        </p:nvSpPr>
        <p:spPr>
          <a:xfrm>
            <a:off x="2508831" y="4128522"/>
            <a:ext cx="4157729" cy="1122587"/>
          </a:xfrm>
          <a:custGeom>
            <a:avLst/>
            <a:gdLst/>
            <a:ahLst/>
            <a:cxnLst/>
            <a:rect l="l" t="t" r="r" b="b"/>
            <a:pathLst>
              <a:path w="8315458" h="2245174">
                <a:moveTo>
                  <a:pt x="0" y="0"/>
                </a:moveTo>
                <a:lnTo>
                  <a:pt x="8315458" y="0"/>
                </a:lnTo>
                <a:lnTo>
                  <a:pt x="8315458" y="2245173"/>
                </a:lnTo>
                <a:lnTo>
                  <a:pt x="0" y="2245173"/>
                </a:lnTo>
                <a:lnTo>
                  <a:pt x="0" y="0"/>
                </a:lnTo>
                <a:close/>
              </a:path>
            </a:pathLst>
          </a:custGeom>
          <a:blipFill>
            <a:blip r:embed="rId4">
              <a:extLst>
                <a:ext uri="{96DAC541-7B7A-43D3-8B79-37D633B846F1}">
                  <asvg:svgBlip xmlns:asvg="http://schemas.microsoft.com/office/drawing/2016/SVG/main" xmlns="" r:embed="rId5"/>
                </a:ext>
              </a:extLst>
            </a:blip>
            <a:stretch>
              <a:fillRect/>
            </a:stretch>
          </a:blipFill>
        </p:spPr>
      </p:sp>
      <p:sp>
        <p:nvSpPr>
          <p:cNvPr id="9" name="Freeform 9"/>
          <p:cNvSpPr/>
          <p:nvPr/>
        </p:nvSpPr>
        <p:spPr>
          <a:xfrm flipH="1">
            <a:off x="6336159" y="4128522"/>
            <a:ext cx="4157729" cy="1122587"/>
          </a:xfrm>
          <a:custGeom>
            <a:avLst/>
            <a:gdLst/>
            <a:ahLst/>
            <a:cxnLst/>
            <a:rect l="l" t="t" r="r" b="b"/>
            <a:pathLst>
              <a:path w="8315458" h="2245174">
                <a:moveTo>
                  <a:pt x="8315458" y="0"/>
                </a:moveTo>
                <a:lnTo>
                  <a:pt x="0" y="0"/>
                </a:lnTo>
                <a:lnTo>
                  <a:pt x="0" y="2245173"/>
                </a:lnTo>
                <a:lnTo>
                  <a:pt x="8315458" y="2245173"/>
                </a:lnTo>
                <a:lnTo>
                  <a:pt x="8315458" y="0"/>
                </a:lnTo>
                <a:close/>
              </a:path>
            </a:pathLst>
          </a:custGeom>
          <a:blipFill>
            <a:blip r:embed="rId4">
              <a:extLst>
                <a:ext uri="{96DAC541-7B7A-43D3-8B79-37D633B846F1}">
                  <asvg:svgBlip xmlns:asvg="http://schemas.microsoft.com/office/drawing/2016/SVG/main" xmlns="" r:embed="rId5"/>
                </a:ext>
              </a:extLst>
            </a:blip>
            <a:stretch>
              <a:fillRect/>
            </a:stretch>
          </a:blipFill>
        </p:spPr>
      </p:sp>
      <p:sp>
        <p:nvSpPr>
          <p:cNvPr id="10" name="Freeform 10"/>
          <p:cNvSpPr/>
          <p:nvPr/>
        </p:nvSpPr>
        <p:spPr>
          <a:xfrm rot="7383195">
            <a:off x="-483970" y="-452839"/>
            <a:ext cx="1996640" cy="1241547"/>
          </a:xfrm>
          <a:custGeom>
            <a:avLst/>
            <a:gdLst/>
            <a:ahLst/>
            <a:cxnLst/>
            <a:rect l="l" t="t" r="r" b="b"/>
            <a:pathLst>
              <a:path w="3993280" h="2483094">
                <a:moveTo>
                  <a:pt x="0" y="0"/>
                </a:moveTo>
                <a:lnTo>
                  <a:pt x="3993280" y="0"/>
                </a:lnTo>
                <a:lnTo>
                  <a:pt x="3993280" y="2483095"/>
                </a:lnTo>
                <a:lnTo>
                  <a:pt x="0" y="2483095"/>
                </a:lnTo>
                <a:lnTo>
                  <a:pt x="0" y="0"/>
                </a:lnTo>
                <a:close/>
              </a:path>
            </a:pathLst>
          </a:custGeom>
          <a:blipFill>
            <a:blip r:embed="rId6">
              <a:extLst>
                <a:ext uri="{96DAC541-7B7A-43D3-8B79-37D633B846F1}">
                  <asvg:svgBlip xmlns:asvg="http://schemas.microsoft.com/office/drawing/2016/SVG/main" xmlns="" r:embed="rId7"/>
                </a:ext>
              </a:extLst>
            </a:blip>
            <a:stretch>
              <a:fillRect/>
            </a:stretch>
          </a:blipFill>
        </p:spPr>
      </p:sp>
      <p:sp>
        <p:nvSpPr>
          <p:cNvPr id="11" name="Freeform 11"/>
          <p:cNvSpPr/>
          <p:nvPr/>
        </p:nvSpPr>
        <p:spPr>
          <a:xfrm rot="-7365950" flipH="1">
            <a:off x="7631330" y="-452732"/>
            <a:ext cx="1996640" cy="1241547"/>
          </a:xfrm>
          <a:custGeom>
            <a:avLst/>
            <a:gdLst/>
            <a:ahLst/>
            <a:cxnLst/>
            <a:rect l="l" t="t" r="r" b="b"/>
            <a:pathLst>
              <a:path w="3993280" h="2483094">
                <a:moveTo>
                  <a:pt x="3993280" y="0"/>
                </a:moveTo>
                <a:lnTo>
                  <a:pt x="0" y="0"/>
                </a:lnTo>
                <a:lnTo>
                  <a:pt x="0" y="2483094"/>
                </a:lnTo>
                <a:lnTo>
                  <a:pt x="3993280" y="2483094"/>
                </a:lnTo>
                <a:lnTo>
                  <a:pt x="3993280" y="0"/>
                </a:lnTo>
                <a:close/>
              </a:path>
            </a:pathLst>
          </a:custGeom>
          <a:blipFill>
            <a:blip r:embed="rId6">
              <a:extLst>
                <a:ext uri="{96DAC541-7B7A-43D3-8B79-37D633B846F1}">
                  <asvg:svgBlip xmlns:asvg="http://schemas.microsoft.com/office/drawing/2016/SVG/main" xmlns="" r:embed="rId7"/>
                </a:ext>
              </a:extLst>
            </a:blip>
            <a:stretch>
              <a:fillRect/>
            </a:stretch>
          </a:blipFill>
        </p:spPr>
      </p:sp>
      <p:sp>
        <p:nvSpPr>
          <p:cNvPr id="12" name="TextBox 12"/>
          <p:cNvSpPr txBox="1"/>
          <p:nvPr/>
        </p:nvSpPr>
        <p:spPr>
          <a:xfrm>
            <a:off x="1204910" y="2192634"/>
            <a:ext cx="6291098" cy="1000467"/>
          </a:xfrm>
          <a:prstGeom prst="rect">
            <a:avLst/>
          </a:prstGeom>
        </p:spPr>
        <p:txBody>
          <a:bodyPr wrap="square" lIns="0" tIns="0" rIns="0" bIns="0" rtlCol="0" anchor="t">
            <a:spAutoFit/>
          </a:bodyPr>
          <a:lstStyle/>
          <a:p>
            <a:pPr algn="ctr">
              <a:lnSpc>
                <a:spcPts val="9390"/>
              </a:lnSpc>
            </a:pPr>
            <a:r>
              <a:rPr lang="en-US" sz="3300" dirty="0">
                <a:solidFill>
                  <a:srgbClr val="00B050"/>
                </a:solidFill>
                <a:latin typeface="More Sugar"/>
                <a:ea typeface="More Sugar"/>
                <a:cs typeface="More Sugar"/>
                <a:sym typeface="More Sugar"/>
              </a:rPr>
              <a:t>WELCOME BACK TO SCHOOL!</a:t>
            </a:r>
          </a:p>
        </p:txBody>
      </p:sp>
      <p:sp>
        <p:nvSpPr>
          <p:cNvPr id="13" name="Freeform 13"/>
          <p:cNvSpPr/>
          <p:nvPr/>
        </p:nvSpPr>
        <p:spPr>
          <a:xfrm>
            <a:off x="7696355" y="3025157"/>
            <a:ext cx="1309521" cy="2118343"/>
          </a:xfrm>
          <a:custGeom>
            <a:avLst/>
            <a:gdLst/>
            <a:ahLst/>
            <a:cxnLst/>
            <a:rect l="l" t="t" r="r" b="b"/>
            <a:pathLst>
              <a:path w="2619042" h="4236686">
                <a:moveTo>
                  <a:pt x="0" y="0"/>
                </a:moveTo>
                <a:lnTo>
                  <a:pt x="2619043" y="0"/>
                </a:lnTo>
                <a:lnTo>
                  <a:pt x="2619043" y="4236686"/>
                </a:lnTo>
                <a:lnTo>
                  <a:pt x="0" y="4236686"/>
                </a:lnTo>
                <a:lnTo>
                  <a:pt x="0" y="0"/>
                </a:lnTo>
                <a:close/>
              </a:path>
            </a:pathLst>
          </a:custGeom>
          <a:blipFill>
            <a:blip r:embed="rId8">
              <a:extLst>
                <a:ext uri="{96DAC541-7B7A-43D3-8B79-37D633B846F1}">
                  <asvg:svgBlip xmlns:asvg="http://schemas.microsoft.com/office/drawing/2016/SVG/main" xmlns="" r:embed="rId9"/>
                </a:ext>
              </a:extLst>
            </a:blip>
            <a:stretch>
              <a:fillRect/>
            </a:stretch>
          </a:blipFill>
        </p:spPr>
      </p:sp>
      <p:sp>
        <p:nvSpPr>
          <p:cNvPr id="14" name="Freeform 14"/>
          <p:cNvSpPr/>
          <p:nvPr/>
        </p:nvSpPr>
        <p:spPr>
          <a:xfrm>
            <a:off x="299915" y="3344715"/>
            <a:ext cx="1298396" cy="1798785"/>
          </a:xfrm>
          <a:custGeom>
            <a:avLst/>
            <a:gdLst/>
            <a:ahLst/>
            <a:cxnLst/>
            <a:rect l="l" t="t" r="r" b="b"/>
            <a:pathLst>
              <a:path w="2596792" h="3597570">
                <a:moveTo>
                  <a:pt x="0" y="0"/>
                </a:moveTo>
                <a:lnTo>
                  <a:pt x="2596791" y="0"/>
                </a:lnTo>
                <a:lnTo>
                  <a:pt x="2596791" y="3597570"/>
                </a:lnTo>
                <a:lnTo>
                  <a:pt x="0" y="3597570"/>
                </a:lnTo>
                <a:lnTo>
                  <a:pt x="0" y="0"/>
                </a:lnTo>
                <a:close/>
              </a:path>
            </a:pathLst>
          </a:custGeom>
          <a:blipFill>
            <a:blip r:embed="rId10">
              <a:extLst>
                <a:ext uri="{96DAC541-7B7A-43D3-8B79-37D633B846F1}">
                  <asvg:svgBlip xmlns:asvg="http://schemas.microsoft.com/office/drawing/2016/SVG/main" xmlns="" r:embed="rId11"/>
                </a:ext>
              </a:extLst>
            </a:blip>
            <a:stretch>
              <a:fillRect/>
            </a:stretch>
          </a:blipFill>
        </p:spPr>
      </p:sp>
      <p:sp>
        <p:nvSpPr>
          <p:cNvPr id="15" name="Freeform 15"/>
          <p:cNvSpPr/>
          <p:nvPr/>
        </p:nvSpPr>
        <p:spPr>
          <a:xfrm>
            <a:off x="7697783" y="1709482"/>
            <a:ext cx="1180516" cy="1131149"/>
          </a:xfrm>
          <a:custGeom>
            <a:avLst/>
            <a:gdLst/>
            <a:ahLst/>
            <a:cxnLst/>
            <a:rect l="l" t="t" r="r" b="b"/>
            <a:pathLst>
              <a:path w="2361032" h="2262298">
                <a:moveTo>
                  <a:pt x="0" y="0"/>
                </a:moveTo>
                <a:lnTo>
                  <a:pt x="2361033" y="0"/>
                </a:lnTo>
                <a:lnTo>
                  <a:pt x="2361033" y="2262299"/>
                </a:lnTo>
                <a:lnTo>
                  <a:pt x="0" y="2262299"/>
                </a:lnTo>
                <a:lnTo>
                  <a:pt x="0" y="0"/>
                </a:lnTo>
                <a:close/>
              </a:path>
            </a:pathLst>
          </a:custGeom>
          <a:blipFill>
            <a:blip r:embed="rId12">
              <a:extLst>
                <a:ext uri="{96DAC541-7B7A-43D3-8B79-37D633B846F1}">
                  <asvg:svgBlip xmlns:asvg="http://schemas.microsoft.com/office/drawing/2016/SVG/main" xmlns="" r:embed="rId13"/>
                </a:ext>
              </a:extLst>
            </a:blip>
            <a:stretch>
              <a:fillRect/>
            </a:stretch>
          </a:blipFill>
        </p:spPr>
      </p:sp>
      <p:sp>
        <p:nvSpPr>
          <p:cNvPr id="16" name="Freeform 16"/>
          <p:cNvSpPr/>
          <p:nvPr/>
        </p:nvSpPr>
        <p:spPr>
          <a:xfrm rot="-496754">
            <a:off x="831664" y="274143"/>
            <a:ext cx="706591" cy="885251"/>
          </a:xfrm>
          <a:custGeom>
            <a:avLst/>
            <a:gdLst/>
            <a:ahLst/>
            <a:cxnLst/>
            <a:rect l="l" t="t" r="r" b="b"/>
            <a:pathLst>
              <a:path w="1413182" h="1770502">
                <a:moveTo>
                  <a:pt x="0" y="0"/>
                </a:moveTo>
                <a:lnTo>
                  <a:pt x="1413182" y="0"/>
                </a:lnTo>
                <a:lnTo>
                  <a:pt x="1413182" y="1770501"/>
                </a:lnTo>
                <a:lnTo>
                  <a:pt x="0" y="1770501"/>
                </a:lnTo>
                <a:lnTo>
                  <a:pt x="0" y="0"/>
                </a:lnTo>
                <a:close/>
              </a:path>
            </a:pathLst>
          </a:custGeom>
          <a:blipFill>
            <a:blip r:embed="rId14">
              <a:extLst>
                <a:ext uri="{96DAC541-7B7A-43D3-8B79-37D633B846F1}">
                  <asvg:svgBlip xmlns:asvg="http://schemas.microsoft.com/office/drawing/2016/SVG/main" xmlns="" r:embed="rId15"/>
                </a:ext>
              </a:extLst>
            </a:blip>
            <a:stretch>
              <a:fillRect/>
            </a:stretch>
          </a:blipFill>
        </p:spPr>
      </p:sp>
      <p:sp>
        <p:nvSpPr>
          <p:cNvPr id="17" name="Rectangle 15">
            <a:extLst>
              <a:ext uri="{FF2B5EF4-FFF2-40B4-BE49-F238E27FC236}">
                <a16:creationId xmlns:a16="http://schemas.microsoft.com/office/drawing/2014/main" id="{5B101A61-D877-A650-E0BA-9F783566767D}"/>
              </a:ext>
            </a:extLst>
          </p:cNvPr>
          <p:cNvSpPr>
            <a:spLocks noChangeArrowheads="1"/>
          </p:cNvSpPr>
          <p:nvPr/>
        </p:nvSpPr>
        <p:spPr bwMode="auto">
          <a:xfrm>
            <a:off x="586846" y="850854"/>
            <a:ext cx="7281160" cy="7848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indent="6350">
              <a:lnSpc>
                <a:spcPct val="90000"/>
              </a:lnSpc>
              <a:spcBef>
                <a:spcPts val="1000"/>
              </a:spcBef>
              <a:buFont typeface="Arial" panose="020B0604020202020204" pitchFamily="34" charset="0"/>
              <a:buChar char="•"/>
              <a:defRPr sz="2800">
                <a:solidFill>
                  <a:schemeClr val="tx1"/>
                </a:solidFill>
                <a:latin typeface="Arial" panose="020B0604020202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9pPr>
          </a:lstStyle>
          <a:p>
            <a:pPr algn="ctr" eaLnBrk="1" hangingPunct="1">
              <a:lnSpc>
                <a:spcPct val="100000"/>
              </a:lnSpc>
              <a:spcBef>
                <a:spcPct val="0"/>
              </a:spcBef>
              <a:buFont typeface="Arial" panose="020B0604020202020204" pitchFamily="34" charset="0"/>
              <a:buNone/>
            </a:pPr>
            <a:r>
              <a:rPr lang="en-US" altLang="en-US" sz="2400" dirty="0">
                <a:solidFill>
                  <a:srgbClr val="0000FF"/>
                </a:solidFill>
                <a:latin typeface="VNI-Broad" pitchFamily="2" charset="0"/>
              </a:rPr>
              <a:t>TRÖÔØNG CAO ÑAÚNG LYÙ TÖÏ TROÏNG TP.HCM</a:t>
            </a:r>
          </a:p>
          <a:p>
            <a:pPr algn="ctr" eaLnBrk="1" hangingPunct="1">
              <a:lnSpc>
                <a:spcPct val="100000"/>
              </a:lnSpc>
              <a:spcBef>
                <a:spcPct val="0"/>
              </a:spcBef>
              <a:buFont typeface="Arial" panose="020B0604020202020204" pitchFamily="34" charset="0"/>
              <a:buNone/>
            </a:pPr>
            <a:r>
              <a:rPr lang="en-US" altLang="en-US" sz="2100" dirty="0">
                <a:solidFill>
                  <a:srgbClr val="660033"/>
                </a:solidFill>
                <a:latin typeface="VNI-Broad" pitchFamily="2" charset="0"/>
              </a:rPr>
              <a:t>KHOA LYÙ LUAÄN CHÍNH TRÒ</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104028" y="-75934"/>
            <a:ext cx="9144000" cy="5219434"/>
          </a:xfrm>
          <a:custGeom>
            <a:avLst/>
            <a:gdLst/>
            <a:ahLst/>
            <a:cxnLst/>
            <a:rect l="l" t="t" r="r" b="b"/>
            <a:pathLst>
              <a:path w="18288000" h="10280393">
                <a:moveTo>
                  <a:pt x="0" y="0"/>
                </a:moveTo>
                <a:lnTo>
                  <a:pt x="18288000" y="0"/>
                </a:lnTo>
                <a:lnTo>
                  <a:pt x="18288000" y="10280393"/>
                </a:lnTo>
                <a:lnTo>
                  <a:pt x="0" y="10280393"/>
                </a:lnTo>
                <a:lnTo>
                  <a:pt x="0" y="0"/>
                </a:lnTo>
                <a:close/>
              </a:path>
            </a:pathLst>
          </a:custGeom>
          <a:blipFill>
            <a:blip r:embed="rId2">
              <a:alphaModFix amt="19999"/>
              <a:extLst>
                <a:ext uri="{96DAC541-7B7A-43D3-8B79-37D633B846F1}">
                  <asvg:svgBlip xmlns:asvg="http://schemas.microsoft.com/office/drawing/2016/SVG/main" xmlns="" r:embed="rId3"/>
                </a:ext>
              </a:extLst>
            </a:blip>
            <a:stretch>
              <a:fillRect b="-77892"/>
            </a:stretch>
          </a:blipFill>
        </p:spPr>
        <p:txBody>
          <a:bodyPr/>
          <a:lstStyle/>
          <a:p>
            <a:endParaRPr lang="en-US" sz="700" dirty="0"/>
          </a:p>
        </p:txBody>
      </p:sp>
      <p:grpSp>
        <p:nvGrpSpPr>
          <p:cNvPr id="3" name="Group 3"/>
          <p:cNvGrpSpPr/>
          <p:nvPr/>
        </p:nvGrpSpPr>
        <p:grpSpPr>
          <a:xfrm>
            <a:off x="0" y="68657"/>
            <a:ext cx="9144000" cy="5039285"/>
            <a:chOff x="0" y="0"/>
            <a:chExt cx="18797595" cy="13041240"/>
          </a:xfrm>
        </p:grpSpPr>
        <p:grpSp>
          <p:nvGrpSpPr>
            <p:cNvPr id="4" name="Group 4"/>
            <p:cNvGrpSpPr/>
            <p:nvPr/>
          </p:nvGrpSpPr>
          <p:grpSpPr>
            <a:xfrm>
              <a:off x="0" y="303767"/>
              <a:ext cx="18469651" cy="12737473"/>
              <a:chOff x="0" y="0"/>
              <a:chExt cx="11134300" cy="7678696"/>
            </a:xfrm>
          </p:grpSpPr>
          <p:sp>
            <p:nvSpPr>
              <p:cNvPr id="5" name="Freeform 5"/>
              <p:cNvSpPr/>
              <p:nvPr/>
            </p:nvSpPr>
            <p:spPr>
              <a:xfrm>
                <a:off x="-4213" y="0"/>
                <a:ext cx="11138512" cy="7678696"/>
              </a:xfrm>
              <a:custGeom>
                <a:avLst/>
                <a:gdLst/>
                <a:ahLst/>
                <a:cxnLst/>
                <a:rect l="l" t="t" r="r" b="b"/>
                <a:pathLst>
                  <a:path w="11138512" h="7678696">
                    <a:moveTo>
                      <a:pt x="278431" y="16918"/>
                    </a:moveTo>
                    <a:cubicBezTo>
                      <a:pt x="278431" y="16918"/>
                      <a:pt x="604014" y="12258"/>
                      <a:pt x="1068411" y="12454"/>
                    </a:cubicBezTo>
                    <a:cubicBezTo>
                      <a:pt x="9091293" y="12671"/>
                      <a:pt x="10864444" y="0"/>
                      <a:pt x="10864444" y="0"/>
                    </a:cubicBezTo>
                    <a:cubicBezTo>
                      <a:pt x="10931908" y="0"/>
                      <a:pt x="11007844" y="0"/>
                      <a:pt x="11086618" y="85073"/>
                    </a:cubicBezTo>
                    <a:cubicBezTo>
                      <a:pt x="11129596" y="131488"/>
                      <a:pt x="11130664" y="240224"/>
                      <a:pt x="11131069" y="320281"/>
                    </a:cubicBezTo>
                    <a:cubicBezTo>
                      <a:pt x="11131069" y="320281"/>
                      <a:pt x="11129365" y="5730750"/>
                      <a:pt x="11129365" y="6916112"/>
                    </a:cubicBezTo>
                    <a:cubicBezTo>
                      <a:pt x="11129365" y="7130271"/>
                      <a:pt x="11138512" y="7429450"/>
                      <a:pt x="11138512" y="7429450"/>
                    </a:cubicBezTo>
                    <a:cubicBezTo>
                      <a:pt x="11138512" y="7558119"/>
                      <a:pt x="11134343" y="7678696"/>
                      <a:pt x="10881505" y="7670562"/>
                    </a:cubicBezTo>
                    <a:cubicBezTo>
                      <a:pt x="10881505" y="7670562"/>
                      <a:pt x="10505033" y="7650263"/>
                      <a:pt x="9378617" y="7657862"/>
                    </a:cubicBezTo>
                    <a:cubicBezTo>
                      <a:pt x="2604714" y="7665996"/>
                      <a:pt x="304023" y="7678696"/>
                      <a:pt x="304023" y="7678696"/>
                    </a:cubicBezTo>
                    <a:cubicBezTo>
                      <a:pt x="132548" y="7678696"/>
                      <a:pt x="4213" y="7577627"/>
                      <a:pt x="8532" y="7375080"/>
                    </a:cubicBezTo>
                    <a:cubicBezTo>
                      <a:pt x="8532" y="7375080"/>
                      <a:pt x="9630" y="6876538"/>
                      <a:pt x="4815" y="1749663"/>
                    </a:cubicBezTo>
                    <a:cubicBezTo>
                      <a:pt x="0" y="663668"/>
                      <a:pt x="25592" y="330596"/>
                      <a:pt x="25592" y="330596"/>
                    </a:cubicBezTo>
                    <a:cubicBezTo>
                      <a:pt x="27224" y="150571"/>
                      <a:pt x="143504" y="16918"/>
                      <a:pt x="278431" y="16918"/>
                    </a:cubicBezTo>
                    <a:close/>
                  </a:path>
                </a:pathLst>
              </a:custGeom>
              <a:solidFill>
                <a:srgbClr val="2F3A62"/>
              </a:solidFill>
            </p:spPr>
          </p:sp>
        </p:grpSp>
        <p:grpSp>
          <p:nvGrpSpPr>
            <p:cNvPr id="6" name="Group 6"/>
            <p:cNvGrpSpPr/>
            <p:nvPr/>
          </p:nvGrpSpPr>
          <p:grpSpPr>
            <a:xfrm>
              <a:off x="346685" y="0"/>
              <a:ext cx="18450910" cy="12648872"/>
              <a:chOff x="0" y="0"/>
              <a:chExt cx="11150229" cy="7643950"/>
            </a:xfrm>
          </p:grpSpPr>
          <p:sp>
            <p:nvSpPr>
              <p:cNvPr id="7" name="Freeform 7"/>
              <p:cNvSpPr/>
              <p:nvPr/>
            </p:nvSpPr>
            <p:spPr>
              <a:xfrm>
                <a:off x="-4213" y="0"/>
                <a:ext cx="11154442" cy="7643950"/>
              </a:xfrm>
              <a:custGeom>
                <a:avLst/>
                <a:gdLst/>
                <a:ahLst/>
                <a:cxnLst/>
                <a:rect l="l" t="t" r="r" b="b"/>
                <a:pathLst>
                  <a:path w="11154442" h="7643950">
                    <a:moveTo>
                      <a:pt x="278431" y="16918"/>
                    </a:moveTo>
                    <a:cubicBezTo>
                      <a:pt x="278431" y="16918"/>
                      <a:pt x="604014" y="12258"/>
                      <a:pt x="1068694" y="12454"/>
                    </a:cubicBezTo>
                    <a:cubicBezTo>
                      <a:pt x="9105208" y="12671"/>
                      <a:pt x="10880374" y="0"/>
                      <a:pt x="10880374" y="0"/>
                    </a:cubicBezTo>
                    <a:cubicBezTo>
                      <a:pt x="10947837" y="0"/>
                      <a:pt x="11023774" y="0"/>
                      <a:pt x="11102547" y="85073"/>
                    </a:cubicBezTo>
                    <a:cubicBezTo>
                      <a:pt x="11145525" y="131488"/>
                      <a:pt x="11146593" y="240224"/>
                      <a:pt x="11146999" y="320281"/>
                    </a:cubicBezTo>
                    <a:cubicBezTo>
                      <a:pt x="11146999" y="320281"/>
                      <a:pt x="11145294" y="5702002"/>
                      <a:pt x="11145294" y="6881365"/>
                    </a:cubicBezTo>
                    <a:cubicBezTo>
                      <a:pt x="11145294" y="7095524"/>
                      <a:pt x="11154442" y="7394703"/>
                      <a:pt x="11154442" y="7394703"/>
                    </a:cubicBezTo>
                    <a:cubicBezTo>
                      <a:pt x="11154442" y="7523372"/>
                      <a:pt x="11150273" y="7643950"/>
                      <a:pt x="10897435" y="7635815"/>
                    </a:cubicBezTo>
                    <a:cubicBezTo>
                      <a:pt x="10897435" y="7635815"/>
                      <a:pt x="10520963" y="7615517"/>
                      <a:pt x="9393020" y="7623115"/>
                    </a:cubicBezTo>
                    <a:cubicBezTo>
                      <a:pt x="2607608" y="7631250"/>
                      <a:pt x="304023" y="7643950"/>
                      <a:pt x="304023" y="7643950"/>
                    </a:cubicBezTo>
                    <a:cubicBezTo>
                      <a:pt x="132548" y="7643950"/>
                      <a:pt x="4213" y="7542881"/>
                      <a:pt x="8532" y="7340333"/>
                    </a:cubicBezTo>
                    <a:cubicBezTo>
                      <a:pt x="8532" y="7340333"/>
                      <a:pt x="9630" y="6841792"/>
                      <a:pt x="4815" y="1744767"/>
                    </a:cubicBezTo>
                    <a:cubicBezTo>
                      <a:pt x="0" y="663668"/>
                      <a:pt x="25592" y="330596"/>
                      <a:pt x="25592" y="330596"/>
                    </a:cubicBezTo>
                    <a:cubicBezTo>
                      <a:pt x="27224" y="150571"/>
                      <a:pt x="143504" y="16918"/>
                      <a:pt x="278431" y="16918"/>
                    </a:cubicBezTo>
                    <a:close/>
                  </a:path>
                </a:pathLst>
              </a:custGeom>
              <a:solidFill>
                <a:srgbClr val="FFF3E4"/>
              </a:solidFill>
            </p:spPr>
          </p:sp>
        </p:grpSp>
      </p:grpSp>
      <p:grpSp>
        <p:nvGrpSpPr>
          <p:cNvPr id="8" name="Group 8"/>
          <p:cNvGrpSpPr/>
          <p:nvPr/>
        </p:nvGrpSpPr>
        <p:grpSpPr>
          <a:xfrm>
            <a:off x="6597142" y="54827"/>
            <a:ext cx="2840607" cy="2084189"/>
            <a:chOff x="-171499" y="311055"/>
            <a:chExt cx="6923980" cy="5557837"/>
          </a:xfrm>
        </p:grpSpPr>
        <p:sp>
          <p:nvSpPr>
            <p:cNvPr id="9" name="Freeform 9"/>
            <p:cNvSpPr/>
            <p:nvPr/>
          </p:nvSpPr>
          <p:spPr>
            <a:xfrm>
              <a:off x="-171499" y="311055"/>
              <a:ext cx="6923980" cy="5557837"/>
            </a:xfrm>
            <a:custGeom>
              <a:avLst/>
              <a:gdLst/>
              <a:ahLst/>
              <a:cxnLst/>
              <a:rect l="l" t="t" r="r" b="b"/>
              <a:pathLst>
                <a:path w="6923980" h="5557837">
                  <a:moveTo>
                    <a:pt x="0" y="0"/>
                  </a:moveTo>
                  <a:lnTo>
                    <a:pt x="6923980" y="0"/>
                  </a:lnTo>
                  <a:lnTo>
                    <a:pt x="6923980" y="5557837"/>
                  </a:lnTo>
                  <a:lnTo>
                    <a:pt x="0" y="5557837"/>
                  </a:lnTo>
                  <a:lnTo>
                    <a:pt x="0" y="0"/>
                  </a:lnTo>
                  <a:close/>
                </a:path>
              </a:pathLst>
            </a:custGeom>
            <a:blipFill>
              <a:blip r:embed="rId4">
                <a:extLst>
                  <a:ext uri="{96DAC541-7B7A-43D3-8B79-37D633B846F1}">
                    <asvg:svgBlip xmlns:asvg="http://schemas.microsoft.com/office/drawing/2016/SVG/main" xmlns="" r:embed="rId5"/>
                  </a:ext>
                </a:extLst>
              </a:blip>
              <a:stretch>
                <a:fillRect t="-8829" b="-8829"/>
              </a:stretch>
            </a:blipFill>
          </p:spPr>
        </p:sp>
        <p:sp>
          <p:nvSpPr>
            <p:cNvPr id="10" name="TextBox 10"/>
            <p:cNvSpPr txBox="1"/>
            <p:nvPr/>
          </p:nvSpPr>
          <p:spPr>
            <a:xfrm>
              <a:off x="1035836" y="1310258"/>
              <a:ext cx="4852307" cy="752344"/>
            </a:xfrm>
            <a:prstGeom prst="rect">
              <a:avLst/>
            </a:prstGeom>
          </p:spPr>
          <p:txBody>
            <a:bodyPr lIns="0" tIns="0" rIns="0" bIns="0" rtlCol="0" anchor="t">
              <a:spAutoFit/>
            </a:bodyPr>
            <a:lstStyle/>
            <a:p>
              <a:pPr algn="ctr">
                <a:lnSpc>
                  <a:spcPts val="2235"/>
                </a:lnSpc>
              </a:pPr>
              <a:r>
                <a:rPr lang="en-US" sz="2013">
                  <a:solidFill>
                    <a:srgbClr val="272626"/>
                  </a:solidFill>
                  <a:latin typeface="Asap"/>
                  <a:ea typeface="Asap"/>
                  <a:cs typeface="Asap"/>
                  <a:sym typeface="Asap"/>
                </a:rPr>
                <a:t>Nội quy lớp học</a:t>
              </a:r>
            </a:p>
          </p:txBody>
        </p:sp>
        <p:sp>
          <p:nvSpPr>
            <p:cNvPr id="11" name="TextBox 11"/>
            <p:cNvSpPr txBox="1"/>
            <p:nvPr/>
          </p:nvSpPr>
          <p:spPr>
            <a:xfrm>
              <a:off x="1172056" y="2276932"/>
              <a:ext cx="4579868" cy="1162712"/>
            </a:xfrm>
            <a:prstGeom prst="rect">
              <a:avLst/>
            </a:prstGeom>
          </p:spPr>
          <p:txBody>
            <a:bodyPr lIns="0" tIns="0" rIns="0" bIns="0" rtlCol="0" anchor="t">
              <a:spAutoFit/>
            </a:bodyPr>
            <a:lstStyle/>
            <a:p>
              <a:pPr algn="ctr">
                <a:lnSpc>
                  <a:spcPts val="1708"/>
                </a:lnSpc>
              </a:pPr>
              <a:r>
                <a:rPr lang="en-US" sz="1436" dirty="0">
                  <a:solidFill>
                    <a:srgbClr val="272626"/>
                  </a:solidFill>
                  <a:latin typeface="Asap"/>
                  <a:ea typeface="Asap"/>
                  <a:cs typeface="Asap"/>
                  <a:sym typeface="Asap"/>
                </a:rPr>
                <a:t>Cho </a:t>
              </a:r>
              <a:r>
                <a:rPr lang="en-US" sz="1436" dirty="0" err="1">
                  <a:solidFill>
                    <a:srgbClr val="272626"/>
                  </a:solidFill>
                  <a:latin typeface="Asap"/>
                  <a:ea typeface="Asap"/>
                  <a:cs typeface="Asap"/>
                  <a:sym typeface="Asap"/>
                </a:rPr>
                <a:t>một</a:t>
              </a:r>
              <a:r>
                <a:rPr lang="en-US" sz="1436" dirty="0">
                  <a:solidFill>
                    <a:srgbClr val="272626"/>
                  </a:solidFill>
                  <a:latin typeface="Asap"/>
                  <a:ea typeface="Asap"/>
                  <a:cs typeface="Asap"/>
                  <a:sym typeface="Asap"/>
                </a:rPr>
                <a:t> </a:t>
              </a:r>
              <a:r>
                <a:rPr lang="en-US" sz="1436" dirty="0" err="1">
                  <a:solidFill>
                    <a:srgbClr val="272626"/>
                  </a:solidFill>
                  <a:latin typeface="Asap"/>
                  <a:ea typeface="Asap"/>
                  <a:cs typeface="Asap"/>
                  <a:sym typeface="Asap"/>
                </a:rPr>
                <a:t>lớp</a:t>
              </a:r>
              <a:r>
                <a:rPr lang="en-US" sz="1436" dirty="0">
                  <a:solidFill>
                    <a:srgbClr val="272626"/>
                  </a:solidFill>
                  <a:latin typeface="Asap"/>
                  <a:ea typeface="Asap"/>
                  <a:cs typeface="Asap"/>
                  <a:sym typeface="Asap"/>
                </a:rPr>
                <a:t> </a:t>
              </a:r>
              <a:r>
                <a:rPr lang="en-US" sz="1436" dirty="0" err="1">
                  <a:solidFill>
                    <a:srgbClr val="272626"/>
                  </a:solidFill>
                  <a:latin typeface="Asap"/>
                  <a:ea typeface="Asap"/>
                  <a:cs typeface="Asap"/>
                  <a:sym typeface="Asap"/>
                </a:rPr>
                <a:t>học</a:t>
              </a:r>
              <a:endParaRPr lang="en-US" sz="1436" dirty="0">
                <a:solidFill>
                  <a:srgbClr val="272626"/>
                </a:solidFill>
                <a:latin typeface="Asap"/>
                <a:ea typeface="Asap"/>
                <a:cs typeface="Asap"/>
                <a:sym typeface="Asap"/>
              </a:endParaRPr>
            </a:p>
            <a:p>
              <a:pPr algn="ctr">
                <a:lnSpc>
                  <a:spcPts val="1708"/>
                </a:lnSpc>
              </a:pPr>
              <a:r>
                <a:rPr lang="en-US" sz="1436" dirty="0" err="1">
                  <a:solidFill>
                    <a:srgbClr val="272626"/>
                  </a:solidFill>
                  <a:latin typeface="Asap"/>
                  <a:ea typeface="Asap"/>
                  <a:cs typeface="Asap"/>
                  <a:sym typeface="Asap"/>
                </a:rPr>
                <a:t>vui</a:t>
              </a:r>
              <a:r>
                <a:rPr lang="en-US" sz="1436" dirty="0">
                  <a:solidFill>
                    <a:srgbClr val="272626"/>
                  </a:solidFill>
                  <a:latin typeface="Asap"/>
                  <a:ea typeface="Asap"/>
                  <a:cs typeface="Asap"/>
                  <a:sym typeface="Asap"/>
                </a:rPr>
                <a:t> </a:t>
              </a:r>
              <a:r>
                <a:rPr lang="en-US" sz="1436" dirty="0" err="1">
                  <a:solidFill>
                    <a:srgbClr val="272626"/>
                  </a:solidFill>
                  <a:latin typeface="Asap"/>
                  <a:ea typeface="Asap"/>
                  <a:cs typeface="Asap"/>
                  <a:sym typeface="Asap"/>
                </a:rPr>
                <a:t>vẻ</a:t>
              </a:r>
              <a:r>
                <a:rPr lang="en-US" sz="1436" dirty="0">
                  <a:solidFill>
                    <a:srgbClr val="272626"/>
                  </a:solidFill>
                  <a:latin typeface="Asap"/>
                  <a:ea typeface="Asap"/>
                  <a:cs typeface="Asap"/>
                  <a:sym typeface="Asap"/>
                </a:rPr>
                <a:t> </a:t>
              </a:r>
              <a:r>
                <a:rPr lang="en-US" sz="1436" dirty="0" err="1">
                  <a:solidFill>
                    <a:srgbClr val="272626"/>
                  </a:solidFill>
                  <a:latin typeface="Asap"/>
                  <a:ea typeface="Asap"/>
                  <a:cs typeface="Asap"/>
                  <a:sym typeface="Asap"/>
                </a:rPr>
                <a:t>và</a:t>
              </a:r>
              <a:r>
                <a:rPr lang="en-US" sz="1436" dirty="0">
                  <a:solidFill>
                    <a:srgbClr val="272626"/>
                  </a:solidFill>
                  <a:latin typeface="Asap"/>
                  <a:ea typeface="Asap"/>
                  <a:cs typeface="Asap"/>
                  <a:sym typeface="Asap"/>
                </a:rPr>
                <a:t> </a:t>
              </a:r>
              <a:r>
                <a:rPr lang="en-US" sz="1436" dirty="0" err="1">
                  <a:solidFill>
                    <a:srgbClr val="272626"/>
                  </a:solidFill>
                  <a:latin typeface="Asap"/>
                  <a:ea typeface="Asap"/>
                  <a:cs typeface="Asap"/>
                  <a:sym typeface="Asap"/>
                </a:rPr>
                <a:t>hiệu</a:t>
              </a:r>
              <a:r>
                <a:rPr lang="en-US" sz="1436" dirty="0">
                  <a:solidFill>
                    <a:srgbClr val="272626"/>
                  </a:solidFill>
                  <a:latin typeface="Asap"/>
                  <a:ea typeface="Asap"/>
                  <a:cs typeface="Asap"/>
                  <a:sym typeface="Asap"/>
                </a:rPr>
                <a:t> </a:t>
              </a:r>
              <a:r>
                <a:rPr lang="en-US" sz="1436" dirty="0" err="1">
                  <a:solidFill>
                    <a:srgbClr val="272626"/>
                  </a:solidFill>
                  <a:latin typeface="Asap"/>
                  <a:ea typeface="Asap"/>
                  <a:cs typeface="Asap"/>
                  <a:sym typeface="Asap"/>
                </a:rPr>
                <a:t>quả</a:t>
              </a:r>
              <a:r>
                <a:rPr lang="en-US" sz="1436" dirty="0">
                  <a:solidFill>
                    <a:srgbClr val="272626"/>
                  </a:solidFill>
                  <a:latin typeface="Asap"/>
                  <a:ea typeface="Asap"/>
                  <a:cs typeface="Asap"/>
                  <a:sym typeface="Asap"/>
                </a:rPr>
                <a:t>!</a:t>
              </a:r>
            </a:p>
          </p:txBody>
        </p:sp>
      </p:grpSp>
      <p:grpSp>
        <p:nvGrpSpPr>
          <p:cNvPr id="12" name="Group 12"/>
          <p:cNvGrpSpPr/>
          <p:nvPr/>
        </p:nvGrpSpPr>
        <p:grpSpPr>
          <a:xfrm>
            <a:off x="244826" y="412835"/>
            <a:ext cx="485321" cy="484763"/>
            <a:chOff x="0" y="0"/>
            <a:chExt cx="1294189" cy="1292700"/>
          </a:xfrm>
        </p:grpSpPr>
        <p:grpSp>
          <p:nvGrpSpPr>
            <p:cNvPr id="13" name="Group 13"/>
            <p:cNvGrpSpPr/>
            <p:nvPr/>
          </p:nvGrpSpPr>
          <p:grpSpPr>
            <a:xfrm>
              <a:off x="0" y="0"/>
              <a:ext cx="1294189" cy="1292700"/>
              <a:chOff x="0" y="0"/>
              <a:chExt cx="6350000" cy="6351040"/>
            </a:xfrm>
          </p:grpSpPr>
          <p:sp>
            <p:nvSpPr>
              <p:cNvPr id="14" name="Freeform 14"/>
              <p:cNvSpPr/>
              <p:nvPr/>
            </p:nvSpPr>
            <p:spPr>
              <a:xfrm>
                <a:off x="0" y="0"/>
                <a:ext cx="6350000" cy="6351040"/>
              </a:xfrm>
              <a:custGeom>
                <a:avLst/>
                <a:gdLst/>
                <a:ahLst/>
                <a:cxnLst/>
                <a:rect l="l" t="t" r="r" b="b"/>
                <a:pathLst>
                  <a:path w="6350000" h="6351040">
                    <a:moveTo>
                      <a:pt x="3175000" y="0"/>
                    </a:moveTo>
                    <a:cubicBezTo>
                      <a:pt x="1421496" y="0"/>
                      <a:pt x="0" y="1421729"/>
                      <a:pt x="0" y="3175520"/>
                    </a:cubicBezTo>
                    <a:cubicBezTo>
                      <a:pt x="0" y="4929311"/>
                      <a:pt x="1421496" y="6351040"/>
                      <a:pt x="3175000" y="6351040"/>
                    </a:cubicBezTo>
                    <a:cubicBezTo>
                      <a:pt x="4928504" y="6351040"/>
                      <a:pt x="6350000" y="4929311"/>
                      <a:pt x="6350000" y="3175520"/>
                    </a:cubicBezTo>
                    <a:cubicBezTo>
                      <a:pt x="6350000" y="1421729"/>
                      <a:pt x="4928504" y="0"/>
                      <a:pt x="3175000" y="0"/>
                    </a:cubicBezTo>
                    <a:close/>
                  </a:path>
                </a:pathLst>
              </a:custGeom>
              <a:solidFill>
                <a:srgbClr val="A09BFF"/>
              </a:solidFill>
            </p:spPr>
          </p:sp>
        </p:grpSp>
        <p:sp>
          <p:nvSpPr>
            <p:cNvPr id="15" name="TextBox 15"/>
            <p:cNvSpPr txBox="1"/>
            <p:nvPr/>
          </p:nvSpPr>
          <p:spPr>
            <a:xfrm>
              <a:off x="361376" y="209576"/>
              <a:ext cx="634728" cy="957527"/>
            </a:xfrm>
            <a:prstGeom prst="rect">
              <a:avLst/>
            </a:prstGeom>
          </p:spPr>
          <p:txBody>
            <a:bodyPr lIns="0" tIns="0" rIns="0" bIns="0" rtlCol="0" anchor="t">
              <a:spAutoFit/>
            </a:bodyPr>
            <a:lstStyle/>
            <a:p>
              <a:pPr algn="ctr">
                <a:lnSpc>
                  <a:spcPts val="2818"/>
                </a:lnSpc>
                <a:spcBef>
                  <a:spcPct val="0"/>
                </a:spcBef>
              </a:pPr>
              <a:r>
                <a:rPr lang="en-US" sz="2348" dirty="0">
                  <a:solidFill>
                    <a:srgbClr val="FFFFFF"/>
                  </a:solidFill>
                  <a:latin typeface="Asap"/>
                  <a:ea typeface="Asap"/>
                  <a:cs typeface="Asap"/>
                  <a:sym typeface="Asap"/>
                </a:rPr>
                <a:t>1</a:t>
              </a:r>
            </a:p>
          </p:txBody>
        </p:sp>
      </p:grpSp>
      <p:grpSp>
        <p:nvGrpSpPr>
          <p:cNvPr id="16" name="Group 16"/>
          <p:cNvGrpSpPr/>
          <p:nvPr/>
        </p:nvGrpSpPr>
        <p:grpSpPr>
          <a:xfrm>
            <a:off x="216066" y="1355101"/>
            <a:ext cx="485321" cy="484763"/>
            <a:chOff x="0" y="0"/>
            <a:chExt cx="1294189" cy="1292700"/>
          </a:xfrm>
        </p:grpSpPr>
        <p:grpSp>
          <p:nvGrpSpPr>
            <p:cNvPr id="17" name="Group 17"/>
            <p:cNvGrpSpPr/>
            <p:nvPr/>
          </p:nvGrpSpPr>
          <p:grpSpPr>
            <a:xfrm>
              <a:off x="0" y="0"/>
              <a:ext cx="1294189" cy="1292700"/>
              <a:chOff x="0" y="0"/>
              <a:chExt cx="6350000" cy="6351040"/>
            </a:xfrm>
          </p:grpSpPr>
          <p:sp>
            <p:nvSpPr>
              <p:cNvPr id="18" name="Freeform 18"/>
              <p:cNvSpPr/>
              <p:nvPr/>
            </p:nvSpPr>
            <p:spPr>
              <a:xfrm>
                <a:off x="0" y="0"/>
                <a:ext cx="6350000" cy="6351040"/>
              </a:xfrm>
              <a:custGeom>
                <a:avLst/>
                <a:gdLst/>
                <a:ahLst/>
                <a:cxnLst/>
                <a:rect l="l" t="t" r="r" b="b"/>
                <a:pathLst>
                  <a:path w="6350000" h="6351040">
                    <a:moveTo>
                      <a:pt x="3175000" y="0"/>
                    </a:moveTo>
                    <a:cubicBezTo>
                      <a:pt x="1421496" y="0"/>
                      <a:pt x="0" y="1421729"/>
                      <a:pt x="0" y="3175520"/>
                    </a:cubicBezTo>
                    <a:cubicBezTo>
                      <a:pt x="0" y="4929311"/>
                      <a:pt x="1421496" y="6351040"/>
                      <a:pt x="3175000" y="6351040"/>
                    </a:cubicBezTo>
                    <a:cubicBezTo>
                      <a:pt x="4928504" y="6351040"/>
                      <a:pt x="6350000" y="4929311"/>
                      <a:pt x="6350000" y="3175520"/>
                    </a:cubicBezTo>
                    <a:cubicBezTo>
                      <a:pt x="6350000" y="1421729"/>
                      <a:pt x="4928504" y="0"/>
                      <a:pt x="3175000" y="0"/>
                    </a:cubicBezTo>
                    <a:close/>
                  </a:path>
                </a:pathLst>
              </a:custGeom>
              <a:solidFill>
                <a:srgbClr val="BADBCD"/>
              </a:solidFill>
            </p:spPr>
          </p:sp>
        </p:grpSp>
        <p:sp>
          <p:nvSpPr>
            <p:cNvPr id="19" name="TextBox 19"/>
            <p:cNvSpPr txBox="1"/>
            <p:nvPr/>
          </p:nvSpPr>
          <p:spPr>
            <a:xfrm>
              <a:off x="361376" y="209576"/>
              <a:ext cx="634728" cy="957527"/>
            </a:xfrm>
            <a:prstGeom prst="rect">
              <a:avLst/>
            </a:prstGeom>
          </p:spPr>
          <p:txBody>
            <a:bodyPr lIns="0" tIns="0" rIns="0" bIns="0" rtlCol="0" anchor="t">
              <a:spAutoFit/>
            </a:bodyPr>
            <a:lstStyle/>
            <a:p>
              <a:pPr algn="ctr">
                <a:lnSpc>
                  <a:spcPts val="2818"/>
                </a:lnSpc>
                <a:spcBef>
                  <a:spcPct val="0"/>
                </a:spcBef>
              </a:pPr>
              <a:r>
                <a:rPr lang="en-US" sz="2348" dirty="0">
                  <a:solidFill>
                    <a:srgbClr val="FFFFFF"/>
                  </a:solidFill>
                  <a:latin typeface="Asap"/>
                  <a:ea typeface="Asap"/>
                  <a:cs typeface="Asap"/>
                  <a:sym typeface="Asap"/>
                </a:rPr>
                <a:t>2</a:t>
              </a:r>
            </a:p>
          </p:txBody>
        </p:sp>
      </p:grpSp>
      <p:grpSp>
        <p:nvGrpSpPr>
          <p:cNvPr id="20" name="Group 20"/>
          <p:cNvGrpSpPr/>
          <p:nvPr/>
        </p:nvGrpSpPr>
        <p:grpSpPr>
          <a:xfrm>
            <a:off x="216066" y="2327542"/>
            <a:ext cx="485321" cy="484763"/>
            <a:chOff x="0" y="0"/>
            <a:chExt cx="1294189" cy="1292700"/>
          </a:xfrm>
        </p:grpSpPr>
        <p:grpSp>
          <p:nvGrpSpPr>
            <p:cNvPr id="21" name="Group 21"/>
            <p:cNvGrpSpPr/>
            <p:nvPr/>
          </p:nvGrpSpPr>
          <p:grpSpPr>
            <a:xfrm>
              <a:off x="0" y="0"/>
              <a:ext cx="1294189" cy="1292700"/>
              <a:chOff x="0" y="0"/>
              <a:chExt cx="6350000" cy="6351040"/>
            </a:xfrm>
          </p:grpSpPr>
          <p:sp>
            <p:nvSpPr>
              <p:cNvPr id="22" name="Freeform 22"/>
              <p:cNvSpPr/>
              <p:nvPr/>
            </p:nvSpPr>
            <p:spPr>
              <a:xfrm>
                <a:off x="0" y="0"/>
                <a:ext cx="6350000" cy="6351040"/>
              </a:xfrm>
              <a:custGeom>
                <a:avLst/>
                <a:gdLst/>
                <a:ahLst/>
                <a:cxnLst/>
                <a:rect l="l" t="t" r="r" b="b"/>
                <a:pathLst>
                  <a:path w="6350000" h="6351040">
                    <a:moveTo>
                      <a:pt x="3175000" y="0"/>
                    </a:moveTo>
                    <a:cubicBezTo>
                      <a:pt x="1421496" y="0"/>
                      <a:pt x="0" y="1421729"/>
                      <a:pt x="0" y="3175520"/>
                    </a:cubicBezTo>
                    <a:cubicBezTo>
                      <a:pt x="0" y="4929311"/>
                      <a:pt x="1421496" y="6351040"/>
                      <a:pt x="3175000" y="6351040"/>
                    </a:cubicBezTo>
                    <a:cubicBezTo>
                      <a:pt x="4928504" y="6351040"/>
                      <a:pt x="6350000" y="4929311"/>
                      <a:pt x="6350000" y="3175520"/>
                    </a:cubicBezTo>
                    <a:cubicBezTo>
                      <a:pt x="6350000" y="1421729"/>
                      <a:pt x="4928504" y="0"/>
                      <a:pt x="3175000" y="0"/>
                    </a:cubicBezTo>
                    <a:close/>
                  </a:path>
                </a:pathLst>
              </a:custGeom>
              <a:solidFill>
                <a:srgbClr val="9CCEE9"/>
              </a:solidFill>
            </p:spPr>
          </p:sp>
        </p:grpSp>
        <p:sp>
          <p:nvSpPr>
            <p:cNvPr id="23" name="TextBox 23"/>
            <p:cNvSpPr txBox="1"/>
            <p:nvPr/>
          </p:nvSpPr>
          <p:spPr>
            <a:xfrm>
              <a:off x="361376" y="209576"/>
              <a:ext cx="634728" cy="957527"/>
            </a:xfrm>
            <a:prstGeom prst="rect">
              <a:avLst/>
            </a:prstGeom>
          </p:spPr>
          <p:txBody>
            <a:bodyPr lIns="0" tIns="0" rIns="0" bIns="0" rtlCol="0" anchor="t">
              <a:spAutoFit/>
            </a:bodyPr>
            <a:lstStyle/>
            <a:p>
              <a:pPr algn="ctr">
                <a:lnSpc>
                  <a:spcPts val="2818"/>
                </a:lnSpc>
                <a:spcBef>
                  <a:spcPct val="0"/>
                </a:spcBef>
              </a:pPr>
              <a:r>
                <a:rPr lang="en-US" sz="2348" dirty="0">
                  <a:solidFill>
                    <a:srgbClr val="FFFFFF"/>
                  </a:solidFill>
                  <a:latin typeface="Asap"/>
                  <a:ea typeface="Asap"/>
                  <a:cs typeface="Asap"/>
                  <a:sym typeface="Asap"/>
                </a:rPr>
                <a:t>3</a:t>
              </a:r>
            </a:p>
          </p:txBody>
        </p:sp>
      </p:grpSp>
      <p:grpSp>
        <p:nvGrpSpPr>
          <p:cNvPr id="24" name="Group 24"/>
          <p:cNvGrpSpPr/>
          <p:nvPr/>
        </p:nvGrpSpPr>
        <p:grpSpPr>
          <a:xfrm>
            <a:off x="221093" y="3238667"/>
            <a:ext cx="485321" cy="484763"/>
            <a:chOff x="0" y="0"/>
            <a:chExt cx="1294189" cy="1292700"/>
          </a:xfrm>
        </p:grpSpPr>
        <p:grpSp>
          <p:nvGrpSpPr>
            <p:cNvPr id="25" name="Group 25"/>
            <p:cNvGrpSpPr/>
            <p:nvPr/>
          </p:nvGrpSpPr>
          <p:grpSpPr>
            <a:xfrm>
              <a:off x="0" y="0"/>
              <a:ext cx="1294189" cy="1292700"/>
              <a:chOff x="0" y="0"/>
              <a:chExt cx="6350000" cy="6351040"/>
            </a:xfrm>
          </p:grpSpPr>
          <p:sp>
            <p:nvSpPr>
              <p:cNvPr id="26" name="Freeform 26"/>
              <p:cNvSpPr/>
              <p:nvPr/>
            </p:nvSpPr>
            <p:spPr>
              <a:xfrm>
                <a:off x="0" y="0"/>
                <a:ext cx="6350000" cy="6351040"/>
              </a:xfrm>
              <a:custGeom>
                <a:avLst/>
                <a:gdLst/>
                <a:ahLst/>
                <a:cxnLst/>
                <a:rect l="l" t="t" r="r" b="b"/>
                <a:pathLst>
                  <a:path w="6350000" h="6351040">
                    <a:moveTo>
                      <a:pt x="3175000" y="0"/>
                    </a:moveTo>
                    <a:cubicBezTo>
                      <a:pt x="1421496" y="0"/>
                      <a:pt x="0" y="1421729"/>
                      <a:pt x="0" y="3175520"/>
                    </a:cubicBezTo>
                    <a:cubicBezTo>
                      <a:pt x="0" y="4929311"/>
                      <a:pt x="1421496" y="6351040"/>
                      <a:pt x="3175000" y="6351040"/>
                    </a:cubicBezTo>
                    <a:cubicBezTo>
                      <a:pt x="4928504" y="6351040"/>
                      <a:pt x="6350000" y="4929311"/>
                      <a:pt x="6350000" y="3175520"/>
                    </a:cubicBezTo>
                    <a:cubicBezTo>
                      <a:pt x="6350000" y="1421729"/>
                      <a:pt x="4928504" y="0"/>
                      <a:pt x="3175000" y="0"/>
                    </a:cubicBezTo>
                    <a:close/>
                  </a:path>
                </a:pathLst>
              </a:custGeom>
              <a:solidFill>
                <a:srgbClr val="FFCEC4"/>
              </a:solidFill>
            </p:spPr>
          </p:sp>
        </p:grpSp>
        <p:sp>
          <p:nvSpPr>
            <p:cNvPr id="27" name="TextBox 27"/>
            <p:cNvSpPr txBox="1"/>
            <p:nvPr/>
          </p:nvSpPr>
          <p:spPr>
            <a:xfrm>
              <a:off x="361376" y="209576"/>
              <a:ext cx="634728" cy="957527"/>
            </a:xfrm>
            <a:prstGeom prst="rect">
              <a:avLst/>
            </a:prstGeom>
          </p:spPr>
          <p:txBody>
            <a:bodyPr lIns="0" tIns="0" rIns="0" bIns="0" rtlCol="0" anchor="t">
              <a:spAutoFit/>
            </a:bodyPr>
            <a:lstStyle/>
            <a:p>
              <a:pPr algn="ctr">
                <a:lnSpc>
                  <a:spcPts val="2818"/>
                </a:lnSpc>
                <a:spcBef>
                  <a:spcPct val="0"/>
                </a:spcBef>
              </a:pPr>
              <a:r>
                <a:rPr lang="en-US" sz="2348">
                  <a:solidFill>
                    <a:srgbClr val="FFFFFF"/>
                  </a:solidFill>
                  <a:latin typeface="Asap"/>
                  <a:ea typeface="Asap"/>
                  <a:cs typeface="Asap"/>
                  <a:sym typeface="Asap"/>
                </a:rPr>
                <a:t>4</a:t>
              </a:r>
            </a:p>
          </p:txBody>
        </p:sp>
      </p:grpSp>
      <p:grpSp>
        <p:nvGrpSpPr>
          <p:cNvPr id="28" name="Group 28"/>
          <p:cNvGrpSpPr/>
          <p:nvPr/>
        </p:nvGrpSpPr>
        <p:grpSpPr>
          <a:xfrm>
            <a:off x="232959" y="4119117"/>
            <a:ext cx="485321" cy="484763"/>
            <a:chOff x="0" y="0"/>
            <a:chExt cx="1294189" cy="1292700"/>
          </a:xfrm>
        </p:grpSpPr>
        <p:grpSp>
          <p:nvGrpSpPr>
            <p:cNvPr id="29" name="Group 29"/>
            <p:cNvGrpSpPr/>
            <p:nvPr/>
          </p:nvGrpSpPr>
          <p:grpSpPr>
            <a:xfrm>
              <a:off x="0" y="0"/>
              <a:ext cx="1294189" cy="1292700"/>
              <a:chOff x="0" y="0"/>
              <a:chExt cx="6350000" cy="6351040"/>
            </a:xfrm>
          </p:grpSpPr>
          <p:sp>
            <p:nvSpPr>
              <p:cNvPr id="30" name="Freeform 30"/>
              <p:cNvSpPr/>
              <p:nvPr/>
            </p:nvSpPr>
            <p:spPr>
              <a:xfrm>
                <a:off x="0" y="0"/>
                <a:ext cx="6350000" cy="6351040"/>
              </a:xfrm>
              <a:custGeom>
                <a:avLst/>
                <a:gdLst/>
                <a:ahLst/>
                <a:cxnLst/>
                <a:rect l="l" t="t" r="r" b="b"/>
                <a:pathLst>
                  <a:path w="6350000" h="6351040">
                    <a:moveTo>
                      <a:pt x="3175000" y="0"/>
                    </a:moveTo>
                    <a:cubicBezTo>
                      <a:pt x="1421496" y="0"/>
                      <a:pt x="0" y="1421729"/>
                      <a:pt x="0" y="3175520"/>
                    </a:cubicBezTo>
                    <a:cubicBezTo>
                      <a:pt x="0" y="4929311"/>
                      <a:pt x="1421496" y="6351040"/>
                      <a:pt x="3175000" y="6351040"/>
                    </a:cubicBezTo>
                    <a:cubicBezTo>
                      <a:pt x="4928504" y="6351040"/>
                      <a:pt x="6350000" y="4929311"/>
                      <a:pt x="6350000" y="3175520"/>
                    </a:cubicBezTo>
                    <a:cubicBezTo>
                      <a:pt x="6350000" y="1421729"/>
                      <a:pt x="4928504" y="0"/>
                      <a:pt x="3175000" y="0"/>
                    </a:cubicBezTo>
                    <a:close/>
                  </a:path>
                </a:pathLst>
              </a:custGeom>
              <a:solidFill>
                <a:srgbClr val="FFBD6F"/>
              </a:solidFill>
            </p:spPr>
          </p:sp>
        </p:grpSp>
        <p:sp>
          <p:nvSpPr>
            <p:cNvPr id="31" name="TextBox 31"/>
            <p:cNvSpPr txBox="1"/>
            <p:nvPr/>
          </p:nvSpPr>
          <p:spPr>
            <a:xfrm>
              <a:off x="361376" y="209576"/>
              <a:ext cx="634728" cy="957527"/>
            </a:xfrm>
            <a:prstGeom prst="rect">
              <a:avLst/>
            </a:prstGeom>
          </p:spPr>
          <p:txBody>
            <a:bodyPr lIns="0" tIns="0" rIns="0" bIns="0" rtlCol="0" anchor="t">
              <a:spAutoFit/>
            </a:bodyPr>
            <a:lstStyle/>
            <a:p>
              <a:pPr algn="ctr">
                <a:lnSpc>
                  <a:spcPts val="2818"/>
                </a:lnSpc>
                <a:spcBef>
                  <a:spcPct val="0"/>
                </a:spcBef>
              </a:pPr>
              <a:r>
                <a:rPr lang="en-US" sz="2348" dirty="0">
                  <a:solidFill>
                    <a:srgbClr val="FFFFFF"/>
                  </a:solidFill>
                  <a:latin typeface="Asap"/>
                  <a:ea typeface="Asap"/>
                  <a:cs typeface="Asap"/>
                  <a:sym typeface="Asap"/>
                </a:rPr>
                <a:t>5</a:t>
              </a:r>
            </a:p>
          </p:txBody>
        </p:sp>
      </p:grpSp>
      <p:graphicFrame>
        <p:nvGraphicFramePr>
          <p:cNvPr id="32" name="Table 32"/>
          <p:cNvGraphicFramePr>
            <a:graphicFrameLocks noGrp="1"/>
          </p:cNvGraphicFramePr>
          <p:nvPr/>
        </p:nvGraphicFramePr>
        <p:xfrm>
          <a:off x="853796" y="323850"/>
          <a:ext cx="6155806" cy="4607924"/>
        </p:xfrm>
        <a:graphic>
          <a:graphicData uri="http://schemas.openxmlformats.org/drawingml/2006/table">
            <a:tbl>
              <a:tblPr/>
              <a:tblGrid>
                <a:gridCol w="6155806">
                  <a:extLst>
                    <a:ext uri="{9D8B030D-6E8A-4147-A177-3AD203B41FA5}">
                      <a16:colId xmlns:a16="http://schemas.microsoft.com/office/drawing/2014/main" val="20000"/>
                    </a:ext>
                  </a:extLst>
                </a:gridCol>
              </a:tblGrid>
              <a:tr h="892272">
                <a:tc>
                  <a:txBody>
                    <a:bodyPr/>
                    <a:lstStyle/>
                    <a:p>
                      <a:pPr algn="l">
                        <a:lnSpc>
                          <a:spcPct val="100000"/>
                        </a:lnSpc>
                        <a:defRPr/>
                      </a:pPr>
                      <a:r>
                        <a:rPr lang="en-US" sz="1600" dirty="0" err="1">
                          <a:solidFill>
                            <a:srgbClr val="272626"/>
                          </a:solidFill>
                          <a:latin typeface="Asap"/>
                          <a:ea typeface="Asap"/>
                          <a:cs typeface="Asap"/>
                          <a:sym typeface="Asap"/>
                        </a:rPr>
                        <a:t>Sử</a:t>
                      </a:r>
                      <a:r>
                        <a:rPr lang="en-US" sz="1600" dirty="0">
                          <a:solidFill>
                            <a:srgbClr val="272626"/>
                          </a:solidFill>
                          <a:latin typeface="Asap"/>
                          <a:ea typeface="Asap"/>
                          <a:cs typeface="Asap"/>
                          <a:sym typeface="Asap"/>
                        </a:rPr>
                        <a:t> </a:t>
                      </a:r>
                      <a:r>
                        <a:rPr lang="en-US" sz="1600" dirty="0" err="1">
                          <a:solidFill>
                            <a:srgbClr val="272626"/>
                          </a:solidFill>
                          <a:latin typeface="Asap"/>
                          <a:ea typeface="Asap"/>
                          <a:cs typeface="Asap"/>
                          <a:sym typeface="Asap"/>
                        </a:rPr>
                        <a:t>dụng</a:t>
                      </a:r>
                      <a:r>
                        <a:rPr lang="en-US" sz="1600" dirty="0">
                          <a:solidFill>
                            <a:srgbClr val="272626"/>
                          </a:solidFill>
                          <a:latin typeface="Asap"/>
                          <a:ea typeface="Asap"/>
                          <a:cs typeface="Asap"/>
                          <a:sym typeface="Asap"/>
                        </a:rPr>
                        <a:t> MS team </a:t>
                      </a:r>
                      <a:r>
                        <a:rPr lang="en-US" sz="1600" dirty="0" err="1">
                          <a:solidFill>
                            <a:srgbClr val="272626"/>
                          </a:solidFill>
                          <a:latin typeface="Asap"/>
                          <a:ea typeface="Asap"/>
                          <a:cs typeface="Asap"/>
                          <a:sym typeface="Asap"/>
                        </a:rPr>
                        <a:t>với</a:t>
                      </a:r>
                      <a:r>
                        <a:rPr lang="en-US" sz="1600" dirty="0">
                          <a:solidFill>
                            <a:srgbClr val="272626"/>
                          </a:solidFill>
                          <a:latin typeface="Asap"/>
                          <a:ea typeface="Asap"/>
                          <a:cs typeface="Asap"/>
                          <a:sym typeface="Asap"/>
                        </a:rPr>
                        <a:t> </a:t>
                      </a:r>
                      <a:r>
                        <a:rPr lang="en-US" sz="1600" dirty="0" err="1">
                          <a:solidFill>
                            <a:srgbClr val="272626"/>
                          </a:solidFill>
                          <a:latin typeface="Asap"/>
                          <a:ea typeface="Asap"/>
                          <a:cs typeface="Asap"/>
                          <a:sym typeface="Asap"/>
                        </a:rPr>
                        <a:t>tài</a:t>
                      </a:r>
                      <a:r>
                        <a:rPr lang="en-US" sz="1600" dirty="0">
                          <a:solidFill>
                            <a:srgbClr val="272626"/>
                          </a:solidFill>
                          <a:latin typeface="Asap"/>
                          <a:ea typeface="Asap"/>
                          <a:cs typeface="Asap"/>
                          <a:sym typeface="Asap"/>
                        </a:rPr>
                        <a:t> </a:t>
                      </a:r>
                      <a:r>
                        <a:rPr lang="en-US" sz="1600" dirty="0" err="1">
                          <a:solidFill>
                            <a:srgbClr val="272626"/>
                          </a:solidFill>
                          <a:latin typeface="Asap"/>
                          <a:ea typeface="Asap"/>
                          <a:cs typeface="Asap"/>
                          <a:sym typeface="Asap"/>
                        </a:rPr>
                        <a:t>khoản</a:t>
                      </a:r>
                      <a:r>
                        <a:rPr lang="en-US" sz="1600" dirty="0">
                          <a:solidFill>
                            <a:srgbClr val="272626"/>
                          </a:solidFill>
                          <a:latin typeface="Asap"/>
                          <a:ea typeface="Asap"/>
                          <a:cs typeface="Asap"/>
                          <a:sym typeface="Asap"/>
                        </a:rPr>
                        <a:t> </a:t>
                      </a:r>
                      <a:r>
                        <a:rPr lang="en-US" sz="1600" dirty="0" err="1">
                          <a:solidFill>
                            <a:srgbClr val="272626"/>
                          </a:solidFill>
                          <a:latin typeface="Asap"/>
                          <a:ea typeface="Asap"/>
                          <a:cs typeface="Asap"/>
                          <a:sym typeface="Asap"/>
                        </a:rPr>
                        <a:t>nhà</a:t>
                      </a:r>
                      <a:r>
                        <a:rPr lang="en-US" sz="1600" dirty="0">
                          <a:solidFill>
                            <a:srgbClr val="272626"/>
                          </a:solidFill>
                          <a:latin typeface="Asap"/>
                          <a:ea typeface="Asap"/>
                          <a:cs typeface="Asap"/>
                          <a:sym typeface="Asap"/>
                        </a:rPr>
                        <a:t> </a:t>
                      </a:r>
                      <a:r>
                        <a:rPr lang="en-US" sz="1600" dirty="0" err="1">
                          <a:solidFill>
                            <a:srgbClr val="272626"/>
                          </a:solidFill>
                          <a:latin typeface="Asap"/>
                          <a:ea typeface="Asap"/>
                          <a:cs typeface="Asap"/>
                          <a:sym typeface="Asap"/>
                        </a:rPr>
                        <a:t>trường</a:t>
                      </a:r>
                      <a:r>
                        <a:rPr lang="en-US" sz="1600" dirty="0">
                          <a:solidFill>
                            <a:srgbClr val="272626"/>
                          </a:solidFill>
                          <a:latin typeface="Asap"/>
                          <a:ea typeface="Asap"/>
                          <a:cs typeface="Asap"/>
                          <a:sym typeface="Asap"/>
                        </a:rPr>
                        <a:t> </a:t>
                      </a:r>
                      <a:r>
                        <a:rPr lang="en-US" sz="1600" dirty="0" err="1">
                          <a:solidFill>
                            <a:srgbClr val="272626"/>
                          </a:solidFill>
                          <a:latin typeface="Asap"/>
                          <a:ea typeface="Asap"/>
                          <a:cs typeface="Asap"/>
                          <a:sym typeface="Asap"/>
                        </a:rPr>
                        <a:t>cung</a:t>
                      </a:r>
                      <a:r>
                        <a:rPr lang="en-US" sz="1600" dirty="0">
                          <a:solidFill>
                            <a:srgbClr val="272626"/>
                          </a:solidFill>
                          <a:latin typeface="Asap"/>
                          <a:ea typeface="Asap"/>
                          <a:cs typeface="Asap"/>
                          <a:sym typeface="Asap"/>
                        </a:rPr>
                        <a:t> </a:t>
                      </a:r>
                      <a:r>
                        <a:rPr lang="en-US" sz="1600" dirty="0" err="1">
                          <a:solidFill>
                            <a:srgbClr val="272626"/>
                          </a:solidFill>
                          <a:latin typeface="Asap"/>
                          <a:ea typeface="Asap"/>
                          <a:cs typeface="Asap"/>
                          <a:sym typeface="Asap"/>
                        </a:rPr>
                        <a:t>cấp</a:t>
                      </a:r>
                      <a:endParaRPr lang="en-US" sz="500" dirty="0"/>
                    </a:p>
                  </a:txBody>
                  <a:tcPr marL="95250" marR="95250" marT="95250" marB="95250" anchor="ctr">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892272">
                <a:tc>
                  <a:txBody>
                    <a:bodyPr/>
                    <a:lstStyle/>
                    <a:p>
                      <a:pPr algn="l">
                        <a:lnSpc>
                          <a:spcPct val="100000"/>
                        </a:lnSpc>
                        <a:defRPr/>
                      </a:pPr>
                      <a:r>
                        <a:rPr lang="en-US" sz="1600" dirty="0" err="1">
                          <a:solidFill>
                            <a:srgbClr val="272626"/>
                          </a:solidFill>
                          <a:latin typeface="Asap"/>
                          <a:ea typeface="Asap"/>
                          <a:cs typeface="Asap"/>
                          <a:sym typeface="Asap"/>
                        </a:rPr>
                        <a:t>Có</a:t>
                      </a:r>
                      <a:r>
                        <a:rPr lang="en-US" sz="1600" dirty="0">
                          <a:solidFill>
                            <a:srgbClr val="272626"/>
                          </a:solidFill>
                          <a:latin typeface="Asap"/>
                          <a:ea typeface="Asap"/>
                          <a:cs typeface="Asap"/>
                          <a:sym typeface="Asap"/>
                        </a:rPr>
                        <a:t> </a:t>
                      </a:r>
                      <a:r>
                        <a:rPr lang="en-US" sz="1600" dirty="0" err="1">
                          <a:solidFill>
                            <a:srgbClr val="272626"/>
                          </a:solidFill>
                          <a:latin typeface="Asap"/>
                          <a:ea typeface="Asap"/>
                          <a:cs typeface="Asap"/>
                          <a:sym typeface="Asap"/>
                        </a:rPr>
                        <a:t>mặt</a:t>
                      </a:r>
                      <a:r>
                        <a:rPr lang="en-US" sz="1600" dirty="0">
                          <a:solidFill>
                            <a:srgbClr val="272626"/>
                          </a:solidFill>
                          <a:latin typeface="Asap"/>
                          <a:ea typeface="Asap"/>
                          <a:cs typeface="Asap"/>
                          <a:sym typeface="Asap"/>
                        </a:rPr>
                        <a:t> </a:t>
                      </a:r>
                      <a:r>
                        <a:rPr lang="en-US" sz="1600" dirty="0" err="1">
                          <a:solidFill>
                            <a:srgbClr val="272626"/>
                          </a:solidFill>
                          <a:latin typeface="Asap"/>
                          <a:ea typeface="Asap"/>
                          <a:cs typeface="Asap"/>
                          <a:sym typeface="Asap"/>
                        </a:rPr>
                        <a:t>tại</a:t>
                      </a:r>
                      <a:r>
                        <a:rPr lang="en-US" sz="1600" dirty="0">
                          <a:solidFill>
                            <a:srgbClr val="272626"/>
                          </a:solidFill>
                          <a:latin typeface="Asap"/>
                          <a:ea typeface="Asap"/>
                          <a:cs typeface="Asap"/>
                          <a:sym typeface="Asap"/>
                        </a:rPr>
                        <a:t> </a:t>
                      </a:r>
                      <a:r>
                        <a:rPr lang="en-US" sz="1600" dirty="0" err="1">
                          <a:solidFill>
                            <a:srgbClr val="272626"/>
                          </a:solidFill>
                          <a:latin typeface="Asap"/>
                          <a:ea typeface="Asap"/>
                          <a:cs typeface="Asap"/>
                          <a:sym typeface="Asap"/>
                        </a:rPr>
                        <a:t>phòng</a:t>
                      </a:r>
                      <a:r>
                        <a:rPr lang="en-US" sz="1600" dirty="0">
                          <a:solidFill>
                            <a:srgbClr val="272626"/>
                          </a:solidFill>
                          <a:latin typeface="Asap"/>
                          <a:ea typeface="Asap"/>
                          <a:cs typeface="Asap"/>
                          <a:sym typeface="Asap"/>
                        </a:rPr>
                        <a:t> </a:t>
                      </a:r>
                      <a:r>
                        <a:rPr lang="en-US" sz="1600" dirty="0" err="1">
                          <a:solidFill>
                            <a:srgbClr val="272626"/>
                          </a:solidFill>
                          <a:latin typeface="Asap"/>
                          <a:ea typeface="Asap"/>
                          <a:cs typeface="Asap"/>
                          <a:sym typeface="Asap"/>
                        </a:rPr>
                        <a:t>trước</a:t>
                      </a:r>
                      <a:r>
                        <a:rPr lang="en-US" sz="1600" dirty="0">
                          <a:solidFill>
                            <a:srgbClr val="272626"/>
                          </a:solidFill>
                          <a:latin typeface="Asap"/>
                          <a:ea typeface="Asap"/>
                          <a:cs typeface="Asap"/>
                          <a:sym typeface="Asap"/>
                        </a:rPr>
                        <a:t> </a:t>
                      </a:r>
                      <a:r>
                        <a:rPr lang="en-US" sz="1600" dirty="0" err="1">
                          <a:solidFill>
                            <a:srgbClr val="272626"/>
                          </a:solidFill>
                          <a:latin typeface="Asap"/>
                          <a:ea typeface="Asap"/>
                          <a:cs typeface="Asap"/>
                          <a:sym typeface="Asap"/>
                        </a:rPr>
                        <a:t>giờ</a:t>
                      </a:r>
                      <a:r>
                        <a:rPr lang="en-US" sz="1600" dirty="0">
                          <a:solidFill>
                            <a:srgbClr val="272626"/>
                          </a:solidFill>
                          <a:latin typeface="Asap"/>
                          <a:ea typeface="Asap"/>
                          <a:cs typeface="Asap"/>
                          <a:sym typeface="Asap"/>
                        </a:rPr>
                        <a:t> </a:t>
                      </a:r>
                      <a:r>
                        <a:rPr lang="en-US" sz="1600" dirty="0" err="1">
                          <a:solidFill>
                            <a:srgbClr val="272626"/>
                          </a:solidFill>
                          <a:latin typeface="Asap"/>
                          <a:ea typeface="Asap"/>
                          <a:cs typeface="Asap"/>
                          <a:sym typeface="Asap"/>
                        </a:rPr>
                        <a:t>học</a:t>
                      </a:r>
                      <a:r>
                        <a:rPr lang="en-US" sz="1600" dirty="0">
                          <a:solidFill>
                            <a:srgbClr val="272626"/>
                          </a:solidFill>
                          <a:latin typeface="Asap"/>
                          <a:ea typeface="Asap"/>
                          <a:cs typeface="Asap"/>
                          <a:sym typeface="Asap"/>
                        </a:rPr>
                        <a:t> 5 </a:t>
                      </a:r>
                      <a:r>
                        <a:rPr lang="en-US" sz="1600" dirty="0" err="1">
                          <a:solidFill>
                            <a:srgbClr val="272626"/>
                          </a:solidFill>
                          <a:latin typeface="Asap"/>
                          <a:ea typeface="Asap"/>
                          <a:cs typeface="Asap"/>
                          <a:sym typeface="Asap"/>
                        </a:rPr>
                        <a:t>phút</a:t>
                      </a:r>
                      <a:r>
                        <a:rPr lang="en-US" sz="1600" dirty="0">
                          <a:solidFill>
                            <a:srgbClr val="272626"/>
                          </a:solidFill>
                          <a:latin typeface="Asap"/>
                          <a:ea typeface="Asap"/>
                          <a:cs typeface="Asap"/>
                          <a:sym typeface="Asap"/>
                        </a:rPr>
                        <a:t> </a:t>
                      </a:r>
                      <a:r>
                        <a:rPr lang="en-US" sz="1600" dirty="0" err="1">
                          <a:solidFill>
                            <a:srgbClr val="272626"/>
                          </a:solidFill>
                          <a:latin typeface="Asap"/>
                          <a:ea typeface="Asap"/>
                          <a:cs typeface="Asap"/>
                          <a:sym typeface="Asap"/>
                        </a:rPr>
                        <a:t>với</a:t>
                      </a:r>
                      <a:r>
                        <a:rPr lang="en-US" sz="1600" dirty="0">
                          <a:solidFill>
                            <a:srgbClr val="272626"/>
                          </a:solidFill>
                          <a:latin typeface="Asap"/>
                          <a:ea typeface="Asap"/>
                          <a:cs typeface="Asap"/>
                          <a:sym typeface="Asap"/>
                        </a:rPr>
                        <a:t> </a:t>
                      </a:r>
                      <a:r>
                        <a:rPr lang="en-US" sz="1600" dirty="0" err="1">
                          <a:solidFill>
                            <a:srgbClr val="272626"/>
                          </a:solidFill>
                          <a:latin typeface="Asap"/>
                          <a:ea typeface="Asap"/>
                          <a:cs typeface="Asap"/>
                          <a:sym typeface="Asap"/>
                        </a:rPr>
                        <a:t>đầy</a:t>
                      </a:r>
                      <a:r>
                        <a:rPr lang="en-US" sz="1600" dirty="0">
                          <a:solidFill>
                            <a:srgbClr val="272626"/>
                          </a:solidFill>
                          <a:latin typeface="Asap"/>
                          <a:ea typeface="Asap"/>
                          <a:cs typeface="Asap"/>
                          <a:sym typeface="Asap"/>
                        </a:rPr>
                        <a:t> </a:t>
                      </a:r>
                      <a:r>
                        <a:rPr lang="en-US" sz="1600" dirty="0" err="1">
                          <a:solidFill>
                            <a:srgbClr val="272626"/>
                          </a:solidFill>
                          <a:latin typeface="Asap"/>
                          <a:ea typeface="Asap"/>
                          <a:cs typeface="Asap"/>
                          <a:sym typeface="Asap"/>
                        </a:rPr>
                        <a:t>đủ</a:t>
                      </a:r>
                      <a:r>
                        <a:rPr lang="en-US" sz="1600" dirty="0">
                          <a:solidFill>
                            <a:srgbClr val="272626"/>
                          </a:solidFill>
                          <a:latin typeface="Asap"/>
                          <a:ea typeface="Asap"/>
                          <a:cs typeface="Asap"/>
                          <a:sym typeface="Asap"/>
                        </a:rPr>
                        <a:t> </a:t>
                      </a:r>
                      <a:r>
                        <a:rPr lang="en-US" sz="1600" dirty="0" err="1">
                          <a:solidFill>
                            <a:srgbClr val="272626"/>
                          </a:solidFill>
                          <a:latin typeface="Asap"/>
                          <a:ea typeface="Asap"/>
                          <a:cs typeface="Asap"/>
                          <a:sym typeface="Asap"/>
                        </a:rPr>
                        <a:t>tài</a:t>
                      </a:r>
                      <a:r>
                        <a:rPr lang="en-US" sz="1600" dirty="0">
                          <a:solidFill>
                            <a:srgbClr val="272626"/>
                          </a:solidFill>
                          <a:latin typeface="Asap"/>
                          <a:ea typeface="Asap"/>
                          <a:cs typeface="Asap"/>
                          <a:sym typeface="Asap"/>
                        </a:rPr>
                        <a:t> </a:t>
                      </a:r>
                      <a:r>
                        <a:rPr lang="en-US" sz="1600" dirty="0" err="1">
                          <a:solidFill>
                            <a:srgbClr val="272626"/>
                          </a:solidFill>
                          <a:latin typeface="Asap"/>
                          <a:ea typeface="Asap"/>
                          <a:cs typeface="Asap"/>
                          <a:sym typeface="Asap"/>
                        </a:rPr>
                        <a:t>liệu</a:t>
                      </a:r>
                      <a:r>
                        <a:rPr lang="en-US" sz="1600" dirty="0">
                          <a:solidFill>
                            <a:srgbClr val="272626"/>
                          </a:solidFill>
                          <a:latin typeface="Asap"/>
                          <a:ea typeface="Asap"/>
                          <a:cs typeface="Asap"/>
                          <a:sym typeface="Asap"/>
                        </a:rPr>
                        <a:t> </a:t>
                      </a:r>
                      <a:r>
                        <a:rPr lang="en-US" sz="1600" dirty="0" err="1">
                          <a:solidFill>
                            <a:srgbClr val="272626"/>
                          </a:solidFill>
                          <a:latin typeface="Asap"/>
                          <a:ea typeface="Asap"/>
                          <a:cs typeface="Asap"/>
                          <a:sym typeface="Asap"/>
                        </a:rPr>
                        <a:t>học</a:t>
                      </a:r>
                      <a:r>
                        <a:rPr lang="en-US" sz="1600" dirty="0">
                          <a:solidFill>
                            <a:srgbClr val="272626"/>
                          </a:solidFill>
                          <a:latin typeface="Asap"/>
                          <a:ea typeface="Asap"/>
                          <a:cs typeface="Asap"/>
                          <a:sym typeface="Asap"/>
                        </a:rPr>
                        <a:t> </a:t>
                      </a:r>
                      <a:r>
                        <a:rPr lang="en-US" sz="1600" dirty="0" err="1">
                          <a:solidFill>
                            <a:srgbClr val="272626"/>
                          </a:solidFill>
                          <a:latin typeface="Asap"/>
                          <a:ea typeface="Asap"/>
                          <a:cs typeface="Asap"/>
                          <a:sym typeface="Asap"/>
                        </a:rPr>
                        <a:t>tập</a:t>
                      </a:r>
                      <a:endParaRPr lang="en-US" sz="500" dirty="0"/>
                    </a:p>
                  </a:txBody>
                  <a:tcPr marL="95250" marR="95250" marT="95250" marB="95250" anchor="ctr">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892272">
                <a:tc>
                  <a:txBody>
                    <a:bodyPr/>
                    <a:lstStyle/>
                    <a:p>
                      <a:pPr algn="l">
                        <a:lnSpc>
                          <a:spcPct val="100000"/>
                        </a:lnSpc>
                        <a:defRPr/>
                      </a:pPr>
                      <a:r>
                        <a:rPr lang="en-US" sz="1600" dirty="0">
                          <a:solidFill>
                            <a:srgbClr val="272626"/>
                          </a:solidFill>
                          <a:latin typeface="Asap"/>
                          <a:ea typeface="Asap"/>
                          <a:cs typeface="Asap"/>
                          <a:sym typeface="Asap"/>
                        </a:rPr>
                        <a:t>Trang </a:t>
                      </a:r>
                      <a:r>
                        <a:rPr lang="en-US" sz="1600" dirty="0" err="1">
                          <a:solidFill>
                            <a:srgbClr val="272626"/>
                          </a:solidFill>
                          <a:latin typeface="Asap"/>
                          <a:ea typeface="Asap"/>
                          <a:cs typeface="Asap"/>
                          <a:sym typeface="Asap"/>
                        </a:rPr>
                        <a:t>phục</a:t>
                      </a:r>
                      <a:r>
                        <a:rPr lang="en-US" sz="1600" dirty="0">
                          <a:solidFill>
                            <a:srgbClr val="272626"/>
                          </a:solidFill>
                          <a:latin typeface="Asap"/>
                          <a:ea typeface="Asap"/>
                          <a:cs typeface="Asap"/>
                          <a:sym typeface="Asap"/>
                        </a:rPr>
                        <a:t> </a:t>
                      </a:r>
                      <a:r>
                        <a:rPr lang="en-US" sz="1600" dirty="0" err="1">
                          <a:solidFill>
                            <a:srgbClr val="272626"/>
                          </a:solidFill>
                          <a:latin typeface="Asap"/>
                          <a:ea typeface="Asap"/>
                          <a:cs typeface="Asap"/>
                          <a:sym typeface="Asap"/>
                        </a:rPr>
                        <a:t>chỉnh</a:t>
                      </a:r>
                      <a:r>
                        <a:rPr lang="en-US" sz="1600" dirty="0">
                          <a:solidFill>
                            <a:srgbClr val="272626"/>
                          </a:solidFill>
                          <a:latin typeface="Asap"/>
                          <a:ea typeface="Asap"/>
                          <a:cs typeface="Asap"/>
                          <a:sym typeface="Asap"/>
                        </a:rPr>
                        <a:t> </a:t>
                      </a:r>
                      <a:r>
                        <a:rPr lang="en-US" sz="1600" dirty="0" err="1">
                          <a:solidFill>
                            <a:srgbClr val="272626"/>
                          </a:solidFill>
                          <a:latin typeface="Asap"/>
                          <a:ea typeface="Asap"/>
                          <a:cs typeface="Asap"/>
                          <a:sym typeface="Asap"/>
                        </a:rPr>
                        <a:t>tề</a:t>
                      </a:r>
                      <a:r>
                        <a:rPr lang="en-US" sz="1600" dirty="0">
                          <a:solidFill>
                            <a:srgbClr val="272626"/>
                          </a:solidFill>
                          <a:latin typeface="Asap"/>
                          <a:ea typeface="Asap"/>
                          <a:cs typeface="Asap"/>
                          <a:sym typeface="Asap"/>
                        </a:rPr>
                        <a:t>, </a:t>
                      </a:r>
                      <a:r>
                        <a:rPr lang="en-US" sz="1600" dirty="0" err="1">
                          <a:solidFill>
                            <a:srgbClr val="272626"/>
                          </a:solidFill>
                          <a:latin typeface="Asap"/>
                          <a:ea typeface="Asap"/>
                          <a:cs typeface="Asap"/>
                          <a:sym typeface="Asap"/>
                        </a:rPr>
                        <a:t>thái</a:t>
                      </a:r>
                      <a:r>
                        <a:rPr lang="en-US" sz="1600" dirty="0">
                          <a:solidFill>
                            <a:srgbClr val="272626"/>
                          </a:solidFill>
                          <a:latin typeface="Asap"/>
                          <a:ea typeface="Asap"/>
                          <a:cs typeface="Asap"/>
                          <a:sym typeface="Asap"/>
                        </a:rPr>
                        <a:t> </a:t>
                      </a:r>
                      <a:r>
                        <a:rPr lang="en-US" sz="1600" dirty="0" err="1">
                          <a:solidFill>
                            <a:srgbClr val="272626"/>
                          </a:solidFill>
                          <a:latin typeface="Asap"/>
                          <a:ea typeface="Asap"/>
                          <a:cs typeface="Asap"/>
                          <a:sym typeface="Asap"/>
                        </a:rPr>
                        <a:t>độ</a:t>
                      </a:r>
                      <a:r>
                        <a:rPr lang="en-US" sz="1600" dirty="0">
                          <a:solidFill>
                            <a:srgbClr val="272626"/>
                          </a:solidFill>
                          <a:latin typeface="Asap"/>
                          <a:ea typeface="Asap"/>
                          <a:cs typeface="Asap"/>
                          <a:sym typeface="Asap"/>
                        </a:rPr>
                        <a:t> </a:t>
                      </a:r>
                      <a:r>
                        <a:rPr lang="en-US" sz="1600" dirty="0" err="1">
                          <a:solidFill>
                            <a:srgbClr val="272626"/>
                          </a:solidFill>
                          <a:latin typeface="Asap"/>
                          <a:ea typeface="Asap"/>
                          <a:cs typeface="Asap"/>
                          <a:sym typeface="Asap"/>
                        </a:rPr>
                        <a:t>nghiêm</a:t>
                      </a:r>
                      <a:r>
                        <a:rPr lang="en-US" sz="1600" dirty="0">
                          <a:solidFill>
                            <a:srgbClr val="272626"/>
                          </a:solidFill>
                          <a:latin typeface="Asap"/>
                          <a:ea typeface="Asap"/>
                          <a:cs typeface="Asap"/>
                          <a:sym typeface="Asap"/>
                        </a:rPr>
                        <a:t> </a:t>
                      </a:r>
                      <a:r>
                        <a:rPr lang="en-US" sz="1600" dirty="0" err="1">
                          <a:solidFill>
                            <a:srgbClr val="272626"/>
                          </a:solidFill>
                          <a:latin typeface="Asap"/>
                          <a:ea typeface="Asap"/>
                          <a:cs typeface="Asap"/>
                          <a:sym typeface="Asap"/>
                        </a:rPr>
                        <a:t>túc</a:t>
                      </a:r>
                      <a:r>
                        <a:rPr lang="en-US" sz="1600" dirty="0">
                          <a:solidFill>
                            <a:srgbClr val="272626"/>
                          </a:solidFill>
                          <a:latin typeface="Asap"/>
                          <a:ea typeface="Asap"/>
                          <a:cs typeface="Asap"/>
                          <a:sym typeface="Asap"/>
                        </a:rPr>
                        <a:t> </a:t>
                      </a:r>
                      <a:r>
                        <a:rPr lang="en-US" sz="1600" dirty="0" err="1">
                          <a:solidFill>
                            <a:srgbClr val="272626"/>
                          </a:solidFill>
                          <a:latin typeface="Asap"/>
                          <a:ea typeface="Asap"/>
                          <a:cs typeface="Asap"/>
                          <a:sym typeface="Asap"/>
                        </a:rPr>
                        <a:t>như</a:t>
                      </a:r>
                      <a:r>
                        <a:rPr lang="en-US" sz="1600" dirty="0">
                          <a:solidFill>
                            <a:srgbClr val="272626"/>
                          </a:solidFill>
                          <a:latin typeface="Asap"/>
                          <a:ea typeface="Asap"/>
                          <a:cs typeface="Asap"/>
                          <a:sym typeface="Asap"/>
                        </a:rPr>
                        <a:t> </a:t>
                      </a:r>
                      <a:r>
                        <a:rPr lang="en-US" sz="1600" dirty="0" err="1">
                          <a:solidFill>
                            <a:srgbClr val="272626"/>
                          </a:solidFill>
                          <a:latin typeface="Asap"/>
                          <a:ea typeface="Asap"/>
                          <a:cs typeface="Asap"/>
                          <a:sym typeface="Asap"/>
                        </a:rPr>
                        <a:t>học</a:t>
                      </a:r>
                      <a:r>
                        <a:rPr lang="en-US" sz="1600" dirty="0">
                          <a:solidFill>
                            <a:srgbClr val="272626"/>
                          </a:solidFill>
                          <a:latin typeface="Asap"/>
                          <a:ea typeface="Asap"/>
                          <a:cs typeface="Asap"/>
                          <a:sym typeface="Asap"/>
                        </a:rPr>
                        <a:t> </a:t>
                      </a:r>
                      <a:r>
                        <a:rPr lang="en-US" sz="1600" dirty="0" err="1">
                          <a:solidFill>
                            <a:srgbClr val="272626"/>
                          </a:solidFill>
                          <a:latin typeface="Asap"/>
                          <a:ea typeface="Asap"/>
                          <a:cs typeface="Asap"/>
                          <a:sym typeface="Asap"/>
                        </a:rPr>
                        <a:t>trực</a:t>
                      </a:r>
                      <a:r>
                        <a:rPr lang="en-US" sz="1600" dirty="0">
                          <a:solidFill>
                            <a:srgbClr val="272626"/>
                          </a:solidFill>
                          <a:latin typeface="Asap"/>
                          <a:ea typeface="Asap"/>
                          <a:cs typeface="Asap"/>
                          <a:sym typeface="Asap"/>
                        </a:rPr>
                        <a:t> </a:t>
                      </a:r>
                      <a:r>
                        <a:rPr lang="en-US" sz="1600" dirty="0" err="1">
                          <a:solidFill>
                            <a:srgbClr val="272626"/>
                          </a:solidFill>
                          <a:latin typeface="Asap"/>
                          <a:ea typeface="Asap"/>
                          <a:cs typeface="Asap"/>
                          <a:sym typeface="Asap"/>
                        </a:rPr>
                        <a:t>tiếp</a:t>
                      </a:r>
                      <a:endParaRPr lang="en-US" sz="500" dirty="0"/>
                    </a:p>
                  </a:txBody>
                  <a:tcPr marL="95250" marR="95250" marT="95250" marB="95250" anchor="ctr">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892272">
                <a:tc>
                  <a:txBody>
                    <a:bodyPr/>
                    <a:lstStyle/>
                    <a:p>
                      <a:pPr algn="l">
                        <a:lnSpc>
                          <a:spcPct val="100000"/>
                        </a:lnSpc>
                        <a:defRPr/>
                      </a:pPr>
                      <a:r>
                        <a:rPr lang="en-US" sz="1600" dirty="0" err="1">
                          <a:solidFill>
                            <a:srgbClr val="272626"/>
                          </a:solidFill>
                          <a:latin typeface="Asap"/>
                          <a:ea typeface="Asap"/>
                          <a:cs typeface="Asap"/>
                          <a:sym typeface="Asap"/>
                        </a:rPr>
                        <a:t>Bật</a:t>
                      </a:r>
                      <a:r>
                        <a:rPr lang="en-US" sz="1600" dirty="0">
                          <a:solidFill>
                            <a:srgbClr val="272626"/>
                          </a:solidFill>
                          <a:latin typeface="Asap"/>
                          <a:ea typeface="Asap"/>
                          <a:cs typeface="Asap"/>
                          <a:sym typeface="Asap"/>
                        </a:rPr>
                        <a:t> camera </a:t>
                      </a:r>
                      <a:r>
                        <a:rPr lang="en-US" sz="1600" dirty="0" err="1">
                          <a:solidFill>
                            <a:srgbClr val="272626"/>
                          </a:solidFill>
                          <a:latin typeface="Asap"/>
                          <a:ea typeface="Asap"/>
                          <a:cs typeface="Asap"/>
                          <a:sym typeface="Asap"/>
                        </a:rPr>
                        <a:t>trong</a:t>
                      </a:r>
                      <a:r>
                        <a:rPr lang="en-US" sz="1600" dirty="0">
                          <a:solidFill>
                            <a:srgbClr val="272626"/>
                          </a:solidFill>
                          <a:latin typeface="Asap"/>
                          <a:ea typeface="Asap"/>
                          <a:cs typeface="Asap"/>
                          <a:sym typeface="Asap"/>
                        </a:rPr>
                        <a:t> </a:t>
                      </a:r>
                      <a:r>
                        <a:rPr lang="en-US" sz="1600" dirty="0" err="1">
                          <a:solidFill>
                            <a:srgbClr val="272626"/>
                          </a:solidFill>
                          <a:latin typeface="Asap"/>
                          <a:ea typeface="Asap"/>
                          <a:cs typeface="Asap"/>
                          <a:sym typeface="Asap"/>
                        </a:rPr>
                        <a:t>suốt</a:t>
                      </a:r>
                      <a:r>
                        <a:rPr lang="en-US" sz="1600" dirty="0">
                          <a:solidFill>
                            <a:srgbClr val="272626"/>
                          </a:solidFill>
                          <a:latin typeface="Asap"/>
                          <a:ea typeface="Asap"/>
                          <a:cs typeface="Asap"/>
                          <a:sym typeface="Asap"/>
                        </a:rPr>
                        <a:t> </a:t>
                      </a:r>
                      <a:r>
                        <a:rPr lang="en-US" sz="1600" dirty="0" err="1">
                          <a:solidFill>
                            <a:srgbClr val="272626"/>
                          </a:solidFill>
                          <a:latin typeface="Asap"/>
                          <a:ea typeface="Asap"/>
                          <a:cs typeface="Asap"/>
                          <a:sym typeface="Asap"/>
                        </a:rPr>
                        <a:t>quá</a:t>
                      </a:r>
                      <a:r>
                        <a:rPr lang="en-US" sz="1600" dirty="0">
                          <a:solidFill>
                            <a:srgbClr val="272626"/>
                          </a:solidFill>
                          <a:latin typeface="Asap"/>
                          <a:ea typeface="Asap"/>
                          <a:cs typeface="Asap"/>
                          <a:sym typeface="Asap"/>
                        </a:rPr>
                        <a:t> </a:t>
                      </a:r>
                      <a:r>
                        <a:rPr lang="en-US" sz="1600" dirty="0" err="1">
                          <a:solidFill>
                            <a:srgbClr val="272626"/>
                          </a:solidFill>
                          <a:latin typeface="Asap"/>
                          <a:ea typeface="Asap"/>
                          <a:cs typeface="Asap"/>
                          <a:sym typeface="Asap"/>
                        </a:rPr>
                        <a:t>trình</a:t>
                      </a:r>
                      <a:r>
                        <a:rPr lang="en-US" sz="1600" dirty="0">
                          <a:solidFill>
                            <a:srgbClr val="272626"/>
                          </a:solidFill>
                          <a:latin typeface="Asap"/>
                          <a:ea typeface="Asap"/>
                          <a:cs typeface="Asap"/>
                          <a:sym typeface="Asap"/>
                        </a:rPr>
                        <a:t> </a:t>
                      </a:r>
                      <a:r>
                        <a:rPr lang="en-US" sz="1600" dirty="0" err="1">
                          <a:solidFill>
                            <a:srgbClr val="272626"/>
                          </a:solidFill>
                          <a:latin typeface="Asap"/>
                          <a:ea typeface="Asap"/>
                          <a:cs typeface="Asap"/>
                          <a:sym typeface="Asap"/>
                        </a:rPr>
                        <a:t>học</a:t>
                      </a:r>
                      <a:r>
                        <a:rPr lang="en-US" sz="1600" dirty="0">
                          <a:solidFill>
                            <a:srgbClr val="272626"/>
                          </a:solidFill>
                          <a:latin typeface="Asap"/>
                          <a:ea typeface="Asap"/>
                          <a:cs typeface="Asap"/>
                          <a:sym typeface="Asap"/>
                        </a:rPr>
                        <a:t> </a:t>
                      </a:r>
                      <a:r>
                        <a:rPr lang="en-US" sz="1600" dirty="0" err="1">
                          <a:solidFill>
                            <a:srgbClr val="272626"/>
                          </a:solidFill>
                          <a:latin typeface="Asap"/>
                          <a:ea typeface="Asap"/>
                          <a:cs typeface="Asap"/>
                          <a:sym typeface="Asap"/>
                        </a:rPr>
                        <a:t>và</a:t>
                      </a:r>
                      <a:r>
                        <a:rPr lang="en-US" sz="1600" dirty="0">
                          <a:solidFill>
                            <a:srgbClr val="272626"/>
                          </a:solidFill>
                          <a:latin typeface="Asap"/>
                          <a:ea typeface="Asap"/>
                          <a:cs typeface="Asap"/>
                          <a:sym typeface="Asap"/>
                        </a:rPr>
                        <a:t> </a:t>
                      </a:r>
                      <a:r>
                        <a:rPr lang="en-US" sz="1600" dirty="0" err="1">
                          <a:solidFill>
                            <a:srgbClr val="272626"/>
                          </a:solidFill>
                          <a:latin typeface="Asap"/>
                          <a:ea typeface="Asap"/>
                          <a:cs typeface="Asap"/>
                          <a:sym typeface="Asap"/>
                        </a:rPr>
                        <a:t>chỉ</a:t>
                      </a:r>
                      <a:r>
                        <a:rPr lang="en-US" sz="1600" dirty="0">
                          <a:solidFill>
                            <a:srgbClr val="272626"/>
                          </a:solidFill>
                          <a:latin typeface="Asap"/>
                          <a:ea typeface="Asap"/>
                          <a:cs typeface="Asap"/>
                          <a:sym typeface="Asap"/>
                        </a:rPr>
                        <a:t> </a:t>
                      </a:r>
                      <a:r>
                        <a:rPr lang="en-US" sz="1600" dirty="0" err="1">
                          <a:solidFill>
                            <a:srgbClr val="272626"/>
                          </a:solidFill>
                          <a:latin typeface="Asap"/>
                          <a:ea typeface="Asap"/>
                          <a:cs typeface="Asap"/>
                          <a:sym typeface="Asap"/>
                        </a:rPr>
                        <a:t>bật</a:t>
                      </a:r>
                      <a:r>
                        <a:rPr lang="en-US" sz="1600" dirty="0">
                          <a:solidFill>
                            <a:srgbClr val="272626"/>
                          </a:solidFill>
                          <a:latin typeface="Asap"/>
                          <a:ea typeface="Asap"/>
                          <a:cs typeface="Asap"/>
                          <a:sym typeface="Asap"/>
                        </a:rPr>
                        <a:t> mic </a:t>
                      </a:r>
                      <a:r>
                        <a:rPr lang="en-US" sz="1600" dirty="0" err="1">
                          <a:solidFill>
                            <a:srgbClr val="272626"/>
                          </a:solidFill>
                          <a:latin typeface="Asap"/>
                          <a:ea typeface="Asap"/>
                          <a:cs typeface="Asap"/>
                          <a:sym typeface="Asap"/>
                        </a:rPr>
                        <a:t>khi</a:t>
                      </a:r>
                      <a:r>
                        <a:rPr lang="en-US" sz="1600" dirty="0">
                          <a:solidFill>
                            <a:srgbClr val="272626"/>
                          </a:solidFill>
                          <a:latin typeface="Asap"/>
                          <a:ea typeface="Asap"/>
                          <a:cs typeface="Asap"/>
                          <a:sym typeface="Asap"/>
                        </a:rPr>
                        <a:t> GV </a:t>
                      </a:r>
                      <a:r>
                        <a:rPr lang="en-US" sz="1600" dirty="0" err="1">
                          <a:solidFill>
                            <a:srgbClr val="272626"/>
                          </a:solidFill>
                          <a:latin typeface="Asap"/>
                          <a:ea typeface="Asap"/>
                          <a:cs typeface="Asap"/>
                          <a:sym typeface="Asap"/>
                        </a:rPr>
                        <a:t>yêu</a:t>
                      </a:r>
                      <a:r>
                        <a:rPr lang="en-US" sz="1600" dirty="0">
                          <a:solidFill>
                            <a:srgbClr val="272626"/>
                          </a:solidFill>
                          <a:latin typeface="Asap"/>
                          <a:ea typeface="Asap"/>
                          <a:cs typeface="Asap"/>
                          <a:sym typeface="Asap"/>
                        </a:rPr>
                        <a:t> </a:t>
                      </a:r>
                      <a:r>
                        <a:rPr lang="en-US" sz="1600" dirty="0" err="1">
                          <a:solidFill>
                            <a:srgbClr val="272626"/>
                          </a:solidFill>
                          <a:latin typeface="Asap"/>
                          <a:ea typeface="Asap"/>
                          <a:cs typeface="Asap"/>
                          <a:sym typeface="Asap"/>
                        </a:rPr>
                        <a:t>cầu</a:t>
                      </a:r>
                      <a:endParaRPr lang="en-US" sz="500" dirty="0"/>
                    </a:p>
                  </a:txBody>
                  <a:tcPr marL="95250" marR="95250" marT="95250" marB="95250" anchor="ctr">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1038836">
                <a:tc>
                  <a:txBody>
                    <a:bodyPr/>
                    <a:lstStyle/>
                    <a:p>
                      <a:pPr algn="l">
                        <a:lnSpc>
                          <a:spcPct val="100000"/>
                        </a:lnSpc>
                        <a:defRPr/>
                      </a:pPr>
                      <a:r>
                        <a:rPr lang="en-US" sz="1600" dirty="0" err="1">
                          <a:solidFill>
                            <a:srgbClr val="272626"/>
                          </a:solidFill>
                          <a:latin typeface="Asap"/>
                          <a:ea typeface="Asap"/>
                          <a:cs typeface="Asap"/>
                          <a:sym typeface="Asap"/>
                        </a:rPr>
                        <a:t>Không</a:t>
                      </a:r>
                      <a:r>
                        <a:rPr lang="en-US" sz="1600" dirty="0">
                          <a:solidFill>
                            <a:srgbClr val="272626"/>
                          </a:solidFill>
                          <a:latin typeface="Asap"/>
                          <a:ea typeface="Asap"/>
                          <a:cs typeface="Asap"/>
                          <a:sym typeface="Asap"/>
                        </a:rPr>
                        <a:t> </a:t>
                      </a:r>
                      <a:r>
                        <a:rPr lang="en-US" sz="1600" dirty="0" err="1">
                          <a:solidFill>
                            <a:srgbClr val="272626"/>
                          </a:solidFill>
                          <a:latin typeface="Asap"/>
                          <a:ea typeface="Asap"/>
                          <a:cs typeface="Asap"/>
                          <a:sym typeface="Asap"/>
                        </a:rPr>
                        <a:t>làm</a:t>
                      </a:r>
                      <a:r>
                        <a:rPr lang="en-US" sz="1600" dirty="0">
                          <a:solidFill>
                            <a:srgbClr val="272626"/>
                          </a:solidFill>
                          <a:latin typeface="Asap"/>
                          <a:ea typeface="Asap"/>
                          <a:cs typeface="Asap"/>
                          <a:sym typeface="Asap"/>
                        </a:rPr>
                        <a:t> </a:t>
                      </a:r>
                      <a:r>
                        <a:rPr lang="en-US" sz="1600" dirty="0" err="1">
                          <a:solidFill>
                            <a:srgbClr val="272626"/>
                          </a:solidFill>
                          <a:latin typeface="Asap"/>
                          <a:ea typeface="Asap"/>
                          <a:cs typeface="Asap"/>
                          <a:sym typeface="Asap"/>
                        </a:rPr>
                        <a:t>việc</a:t>
                      </a:r>
                      <a:r>
                        <a:rPr lang="en-US" sz="1600" dirty="0">
                          <a:solidFill>
                            <a:srgbClr val="272626"/>
                          </a:solidFill>
                          <a:latin typeface="Asap"/>
                          <a:ea typeface="Asap"/>
                          <a:cs typeface="Asap"/>
                          <a:sym typeface="Asap"/>
                        </a:rPr>
                        <a:t> </a:t>
                      </a:r>
                      <a:r>
                        <a:rPr lang="en-US" sz="1600" dirty="0" err="1">
                          <a:solidFill>
                            <a:srgbClr val="272626"/>
                          </a:solidFill>
                          <a:latin typeface="Asap"/>
                          <a:ea typeface="Asap"/>
                          <a:cs typeface="Asap"/>
                          <a:sym typeface="Asap"/>
                        </a:rPr>
                        <a:t>riêng</a:t>
                      </a:r>
                      <a:r>
                        <a:rPr lang="en-US" sz="1600" dirty="0">
                          <a:solidFill>
                            <a:srgbClr val="272626"/>
                          </a:solidFill>
                          <a:latin typeface="Asap"/>
                          <a:ea typeface="Asap"/>
                          <a:cs typeface="Asap"/>
                          <a:sym typeface="Asap"/>
                        </a:rPr>
                        <a:t> </a:t>
                      </a:r>
                      <a:r>
                        <a:rPr lang="en-US" sz="1600" dirty="0" err="1">
                          <a:solidFill>
                            <a:srgbClr val="272626"/>
                          </a:solidFill>
                          <a:latin typeface="Asap"/>
                          <a:ea typeface="Asap"/>
                          <a:cs typeface="Asap"/>
                          <a:sym typeface="Asap"/>
                        </a:rPr>
                        <a:t>trong</a:t>
                      </a:r>
                      <a:r>
                        <a:rPr lang="en-US" sz="1600" dirty="0">
                          <a:solidFill>
                            <a:srgbClr val="272626"/>
                          </a:solidFill>
                          <a:latin typeface="Asap"/>
                          <a:ea typeface="Asap"/>
                          <a:cs typeface="Asap"/>
                          <a:sym typeface="Asap"/>
                        </a:rPr>
                        <a:t> </a:t>
                      </a:r>
                      <a:r>
                        <a:rPr lang="en-US" sz="1600" dirty="0" err="1">
                          <a:solidFill>
                            <a:srgbClr val="272626"/>
                          </a:solidFill>
                          <a:latin typeface="Asap"/>
                          <a:ea typeface="Asap"/>
                          <a:cs typeface="Asap"/>
                          <a:sym typeface="Asap"/>
                        </a:rPr>
                        <a:t>giờ</a:t>
                      </a:r>
                      <a:r>
                        <a:rPr lang="en-US" sz="1600" dirty="0">
                          <a:solidFill>
                            <a:srgbClr val="272626"/>
                          </a:solidFill>
                          <a:latin typeface="Asap"/>
                          <a:ea typeface="Asap"/>
                          <a:cs typeface="Asap"/>
                          <a:sym typeface="Asap"/>
                        </a:rPr>
                        <a:t> </a:t>
                      </a:r>
                      <a:r>
                        <a:rPr lang="en-US" sz="1600" dirty="0" err="1">
                          <a:solidFill>
                            <a:srgbClr val="272626"/>
                          </a:solidFill>
                          <a:latin typeface="Asap"/>
                          <a:ea typeface="Asap"/>
                          <a:cs typeface="Asap"/>
                          <a:sym typeface="Asap"/>
                        </a:rPr>
                        <a:t>học</a:t>
                      </a:r>
                      <a:r>
                        <a:rPr lang="en-US" sz="1600" dirty="0">
                          <a:solidFill>
                            <a:srgbClr val="272626"/>
                          </a:solidFill>
                          <a:latin typeface="Asap"/>
                          <a:ea typeface="Asap"/>
                          <a:cs typeface="Asap"/>
                          <a:sym typeface="Asap"/>
                        </a:rPr>
                        <a:t>, </a:t>
                      </a:r>
                      <a:r>
                        <a:rPr lang="en-US" sz="1600" dirty="0" err="1">
                          <a:solidFill>
                            <a:srgbClr val="272626"/>
                          </a:solidFill>
                          <a:latin typeface="Asap"/>
                          <a:ea typeface="Asap"/>
                          <a:cs typeface="Asap"/>
                          <a:sym typeface="Asap"/>
                        </a:rPr>
                        <a:t>dùng</a:t>
                      </a:r>
                      <a:r>
                        <a:rPr lang="en-US" sz="1600" dirty="0">
                          <a:solidFill>
                            <a:srgbClr val="272626"/>
                          </a:solidFill>
                          <a:latin typeface="Asap"/>
                          <a:ea typeface="Asap"/>
                          <a:cs typeface="Asap"/>
                          <a:sym typeface="Asap"/>
                        </a:rPr>
                        <a:t> </a:t>
                      </a:r>
                      <a:r>
                        <a:rPr lang="en-US" sz="1600" dirty="0" err="1">
                          <a:solidFill>
                            <a:srgbClr val="272626"/>
                          </a:solidFill>
                          <a:latin typeface="Asap"/>
                          <a:ea typeface="Asap"/>
                          <a:cs typeface="Asap"/>
                          <a:sym typeface="Asap"/>
                        </a:rPr>
                        <a:t>biểu</a:t>
                      </a:r>
                      <a:r>
                        <a:rPr lang="en-US" sz="1600" dirty="0">
                          <a:solidFill>
                            <a:srgbClr val="272626"/>
                          </a:solidFill>
                          <a:latin typeface="Asap"/>
                          <a:ea typeface="Asap"/>
                          <a:cs typeface="Asap"/>
                          <a:sym typeface="Asap"/>
                        </a:rPr>
                        <a:t> </a:t>
                      </a:r>
                      <a:r>
                        <a:rPr lang="en-US" sz="1600" dirty="0" err="1">
                          <a:solidFill>
                            <a:srgbClr val="272626"/>
                          </a:solidFill>
                          <a:latin typeface="Asap"/>
                          <a:ea typeface="Asap"/>
                          <a:cs typeface="Asap"/>
                          <a:sym typeface="Asap"/>
                        </a:rPr>
                        <a:t>tượng</a:t>
                      </a:r>
                      <a:r>
                        <a:rPr lang="en-US" sz="1600" dirty="0">
                          <a:solidFill>
                            <a:srgbClr val="272626"/>
                          </a:solidFill>
                          <a:latin typeface="Asap"/>
                          <a:ea typeface="Asap"/>
                          <a:cs typeface="Asap"/>
                          <a:sym typeface="Asap"/>
                        </a:rPr>
                        <a:t> </a:t>
                      </a:r>
                      <a:r>
                        <a:rPr lang="en-US" sz="1600" dirty="0" err="1">
                          <a:solidFill>
                            <a:srgbClr val="272626"/>
                          </a:solidFill>
                          <a:latin typeface="Asap"/>
                          <a:ea typeface="Asap"/>
                          <a:cs typeface="Asap"/>
                          <a:sym typeface="Asap"/>
                        </a:rPr>
                        <a:t>giơ</a:t>
                      </a:r>
                      <a:r>
                        <a:rPr lang="en-US" sz="1600" dirty="0">
                          <a:solidFill>
                            <a:srgbClr val="272626"/>
                          </a:solidFill>
                          <a:latin typeface="Asap"/>
                          <a:ea typeface="Asap"/>
                          <a:cs typeface="Asap"/>
                          <a:sym typeface="Asap"/>
                        </a:rPr>
                        <a:t> </a:t>
                      </a:r>
                      <a:r>
                        <a:rPr lang="en-US" sz="1600" dirty="0" err="1">
                          <a:solidFill>
                            <a:srgbClr val="272626"/>
                          </a:solidFill>
                          <a:latin typeface="Asap"/>
                          <a:ea typeface="Asap"/>
                          <a:cs typeface="Asap"/>
                          <a:sym typeface="Asap"/>
                        </a:rPr>
                        <a:t>tay</a:t>
                      </a:r>
                      <a:r>
                        <a:rPr lang="en-US" sz="1600" dirty="0">
                          <a:solidFill>
                            <a:srgbClr val="272626"/>
                          </a:solidFill>
                          <a:latin typeface="Asap"/>
                          <a:ea typeface="Asap"/>
                          <a:cs typeface="Asap"/>
                          <a:sym typeface="Asap"/>
                        </a:rPr>
                        <a:t> </a:t>
                      </a:r>
                      <a:r>
                        <a:rPr lang="en-US" sz="1600" dirty="0" err="1">
                          <a:solidFill>
                            <a:srgbClr val="272626"/>
                          </a:solidFill>
                          <a:latin typeface="Asap"/>
                          <a:ea typeface="Asap"/>
                          <a:cs typeface="Asap"/>
                          <a:sym typeface="Asap"/>
                        </a:rPr>
                        <a:t>khi</a:t>
                      </a:r>
                      <a:r>
                        <a:rPr lang="en-US" sz="1600" dirty="0">
                          <a:solidFill>
                            <a:srgbClr val="272626"/>
                          </a:solidFill>
                          <a:latin typeface="Asap"/>
                          <a:ea typeface="Asap"/>
                          <a:cs typeface="Asap"/>
                          <a:sym typeface="Asap"/>
                        </a:rPr>
                        <a:t> </a:t>
                      </a:r>
                      <a:r>
                        <a:rPr lang="en-US" sz="1600" dirty="0" err="1">
                          <a:solidFill>
                            <a:srgbClr val="272626"/>
                          </a:solidFill>
                          <a:latin typeface="Asap"/>
                          <a:ea typeface="Asap"/>
                          <a:cs typeface="Asap"/>
                          <a:sym typeface="Asap"/>
                        </a:rPr>
                        <a:t>muốn</a:t>
                      </a:r>
                      <a:r>
                        <a:rPr lang="en-US" sz="1600" dirty="0">
                          <a:solidFill>
                            <a:srgbClr val="272626"/>
                          </a:solidFill>
                          <a:latin typeface="Asap"/>
                          <a:ea typeface="Asap"/>
                          <a:cs typeface="Asap"/>
                          <a:sym typeface="Asap"/>
                        </a:rPr>
                        <a:t> </a:t>
                      </a:r>
                      <a:r>
                        <a:rPr lang="en-US" sz="1600" dirty="0" err="1">
                          <a:solidFill>
                            <a:srgbClr val="272626"/>
                          </a:solidFill>
                          <a:latin typeface="Asap"/>
                          <a:ea typeface="Asap"/>
                          <a:cs typeface="Asap"/>
                          <a:sym typeface="Asap"/>
                        </a:rPr>
                        <a:t>phát</a:t>
                      </a:r>
                      <a:r>
                        <a:rPr lang="en-US" sz="1600" dirty="0">
                          <a:solidFill>
                            <a:srgbClr val="272626"/>
                          </a:solidFill>
                          <a:latin typeface="Asap"/>
                          <a:ea typeface="Asap"/>
                          <a:cs typeface="Asap"/>
                          <a:sym typeface="Asap"/>
                        </a:rPr>
                        <a:t> </a:t>
                      </a:r>
                      <a:r>
                        <a:rPr lang="en-US" sz="1600" dirty="0" err="1">
                          <a:solidFill>
                            <a:srgbClr val="272626"/>
                          </a:solidFill>
                          <a:latin typeface="Asap"/>
                          <a:ea typeface="Asap"/>
                          <a:cs typeface="Asap"/>
                          <a:sym typeface="Asap"/>
                        </a:rPr>
                        <a:t>biểu</a:t>
                      </a:r>
                      <a:endParaRPr lang="en-US" sz="500" dirty="0"/>
                    </a:p>
                  </a:txBody>
                  <a:tcPr marL="95250" marR="95250" marT="95250" marB="95250" anchor="ctr">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bl>
          </a:graphicData>
        </a:graphic>
      </p:graphicFrame>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50277" name="Rectangle 5"/>
          <p:cNvSpPr>
            <a:spLocks noChangeArrowheads="1"/>
          </p:cNvSpPr>
          <p:nvPr/>
        </p:nvSpPr>
        <p:spPr bwMode="auto">
          <a:xfrm>
            <a:off x="1799919" y="403623"/>
            <a:ext cx="5036956"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9pPr>
          </a:lstStyle>
          <a:p>
            <a:pPr marL="0" marR="0" lvl="0" indent="0" algn="ctr" defTabSz="914400" rtl="0" eaLnBrk="1" fontAlgn="auto" latinLnBrk="0" hangingPunct="1">
              <a:lnSpc>
                <a:spcPct val="100000"/>
              </a:lnSpc>
              <a:spcBef>
                <a:spcPct val="0"/>
              </a:spcBef>
              <a:spcAft>
                <a:spcPts val="0"/>
              </a:spcAft>
              <a:buClr>
                <a:srgbClr val="000000"/>
              </a:buClr>
              <a:buSzTx/>
              <a:buFontTx/>
              <a:buNone/>
              <a:tabLst/>
              <a:defRPr/>
            </a:pPr>
            <a:r>
              <a:rPr kumimoji="0" lang="en-US" altLang="vi-VN" sz="3000" b="1" i="0" u="none" strike="noStrike" kern="0" cap="none" spc="0" normalizeH="0" baseline="0" noProof="0" dirty="0">
                <a:ln>
                  <a:noFill/>
                </a:ln>
                <a:solidFill>
                  <a:srgbClr val="6D9EEB">
                    <a:lumMod val="75000"/>
                  </a:srgbClr>
                </a:solidFill>
                <a:effectLst/>
                <a:uLnTx/>
                <a:uFillTx/>
                <a:latin typeface="+mn-lt"/>
                <a:cs typeface="Arial"/>
                <a:sym typeface="Arial"/>
              </a:rPr>
              <a:t>QUY ĐỊNH </a:t>
            </a:r>
          </a:p>
          <a:p>
            <a:pPr marL="0" marR="0" lvl="0" indent="0" algn="ctr" defTabSz="914400" rtl="0" eaLnBrk="1" fontAlgn="auto" latinLnBrk="0" hangingPunct="1">
              <a:lnSpc>
                <a:spcPct val="100000"/>
              </a:lnSpc>
              <a:spcBef>
                <a:spcPct val="0"/>
              </a:spcBef>
              <a:spcAft>
                <a:spcPts val="0"/>
              </a:spcAft>
              <a:buClr>
                <a:srgbClr val="000000"/>
              </a:buClr>
              <a:buSzTx/>
              <a:buFontTx/>
              <a:buNone/>
              <a:tabLst/>
              <a:defRPr/>
            </a:pPr>
            <a:r>
              <a:rPr kumimoji="0" lang="en-US" altLang="vi-VN" sz="3000" b="1" i="0" u="none" strike="noStrike" kern="0" cap="none" spc="0" normalizeH="0" baseline="0" noProof="0" dirty="0">
                <a:ln>
                  <a:noFill/>
                </a:ln>
                <a:solidFill>
                  <a:srgbClr val="6D9EEB">
                    <a:lumMod val="75000"/>
                  </a:srgbClr>
                </a:solidFill>
                <a:effectLst/>
                <a:uLnTx/>
                <a:uFillTx/>
                <a:latin typeface="+mn-lt"/>
                <a:cs typeface="Arial"/>
                <a:sym typeface="Arial"/>
              </a:rPr>
              <a:t>VỀ MÔN HỌC PHÁP</a:t>
            </a:r>
            <a:r>
              <a:rPr kumimoji="0" lang="en-US" altLang="vi-VN" sz="3000" b="1" i="0" u="none" strike="noStrike" kern="0" cap="none" spc="0" normalizeH="0" noProof="0" dirty="0">
                <a:ln>
                  <a:noFill/>
                </a:ln>
                <a:solidFill>
                  <a:srgbClr val="6D9EEB">
                    <a:lumMod val="75000"/>
                  </a:srgbClr>
                </a:solidFill>
                <a:effectLst/>
                <a:uLnTx/>
                <a:uFillTx/>
                <a:latin typeface="+mn-lt"/>
                <a:cs typeface="Arial"/>
                <a:sym typeface="Arial"/>
              </a:rPr>
              <a:t> LUẬT</a:t>
            </a:r>
            <a:endParaRPr kumimoji="0" lang="en-US" altLang="vi-VN" sz="3000" b="1" i="0" u="none" strike="noStrike" kern="0" cap="none" spc="0" normalizeH="0" baseline="0" noProof="0" dirty="0">
              <a:ln>
                <a:noFill/>
              </a:ln>
              <a:solidFill>
                <a:srgbClr val="6D9EEB">
                  <a:lumMod val="75000"/>
                </a:srgbClr>
              </a:solidFill>
              <a:effectLst/>
              <a:uLnTx/>
              <a:uFillTx/>
              <a:latin typeface="+mn-lt"/>
              <a:cs typeface="Arial"/>
              <a:sym typeface="Arial"/>
            </a:endParaRPr>
          </a:p>
        </p:txBody>
      </p:sp>
      <p:sp>
        <p:nvSpPr>
          <p:cNvPr id="5" name="AutoShape 3"/>
          <p:cNvSpPr>
            <a:spLocks noChangeArrowheads="1"/>
          </p:cNvSpPr>
          <p:nvPr/>
        </p:nvSpPr>
        <p:spPr bwMode="gray">
          <a:xfrm>
            <a:off x="315516" y="1493044"/>
            <a:ext cx="8609409" cy="3075385"/>
          </a:xfrm>
          <a:prstGeom prst="roundRect">
            <a:avLst>
              <a:gd name="adj" fmla="val 50000"/>
            </a:avLst>
          </a:prstGeom>
          <a:solidFill>
            <a:schemeClr val="bg1"/>
          </a:solidFill>
          <a:ln w="28575" algn="ctr">
            <a:solidFill>
              <a:schemeClr val="bg1"/>
            </a:solidFill>
            <a:round/>
            <a:headEnd/>
            <a:tailEnd/>
          </a:ln>
        </p:spPr>
        <p:txBody>
          <a:bodyPr anchor="ctr"/>
          <a:lstStyle>
            <a:lvl1pPr>
              <a:lnSpc>
                <a:spcPct val="90000"/>
              </a:lnSpc>
              <a:spcBef>
                <a:spcPts val="1000"/>
              </a:spcBef>
              <a:buFont typeface="Arial" panose="020B0604020202020204" pitchFamily="34" charset="0"/>
              <a:buChar char="•"/>
              <a:tabLst>
                <a:tab pos="269875" algn="l"/>
              </a:tabLst>
              <a:defRPr sz="2800">
                <a:solidFill>
                  <a:schemeClr val="tx1"/>
                </a:solidFill>
                <a:latin typeface="Arial" panose="020B0604020202020204" pitchFamily="34" charset="0"/>
              </a:defRPr>
            </a:lvl1pPr>
            <a:lvl2pPr marL="742950" indent="-285750">
              <a:lnSpc>
                <a:spcPct val="90000"/>
              </a:lnSpc>
              <a:spcBef>
                <a:spcPts val="500"/>
              </a:spcBef>
              <a:buFont typeface="Arial" panose="020B0604020202020204" pitchFamily="34" charset="0"/>
              <a:buChar char="•"/>
              <a:tabLst>
                <a:tab pos="269875" algn="l"/>
              </a:tabLst>
              <a:defRPr sz="2400">
                <a:solidFill>
                  <a:schemeClr val="tx1"/>
                </a:solidFill>
                <a:latin typeface="Arial" panose="020B0604020202020204" pitchFamily="34" charset="0"/>
              </a:defRPr>
            </a:lvl2pPr>
            <a:lvl3pPr marL="1143000" indent="-228600">
              <a:lnSpc>
                <a:spcPct val="90000"/>
              </a:lnSpc>
              <a:spcBef>
                <a:spcPts val="500"/>
              </a:spcBef>
              <a:buFont typeface="Arial" panose="020B0604020202020204" pitchFamily="34" charset="0"/>
              <a:buChar char="•"/>
              <a:tabLst>
                <a:tab pos="269875" algn="l"/>
              </a:tabLst>
              <a:defRPr sz="2000">
                <a:solidFill>
                  <a:schemeClr val="tx1"/>
                </a:solidFill>
                <a:latin typeface="Arial" panose="020B0604020202020204" pitchFamily="34" charset="0"/>
              </a:defRPr>
            </a:lvl3pPr>
            <a:lvl4pPr marL="1600200" indent="-228600">
              <a:lnSpc>
                <a:spcPct val="90000"/>
              </a:lnSpc>
              <a:spcBef>
                <a:spcPts val="500"/>
              </a:spcBef>
              <a:buFont typeface="Arial" panose="020B0604020202020204" pitchFamily="34" charset="0"/>
              <a:buChar char="•"/>
              <a:tabLst>
                <a:tab pos="269875" algn="l"/>
              </a:tabLst>
              <a:defRPr>
                <a:solidFill>
                  <a:schemeClr val="tx1"/>
                </a:solidFill>
                <a:latin typeface="Arial" panose="020B0604020202020204" pitchFamily="34" charset="0"/>
              </a:defRPr>
            </a:lvl4pPr>
            <a:lvl5pPr marL="2057400" indent="-228600">
              <a:lnSpc>
                <a:spcPct val="90000"/>
              </a:lnSpc>
              <a:spcBef>
                <a:spcPts val="500"/>
              </a:spcBef>
              <a:buFont typeface="Arial" panose="020B0604020202020204" pitchFamily="34" charset="0"/>
              <a:buChar char="•"/>
              <a:tabLst>
                <a:tab pos="269875" algn="l"/>
              </a:tabLst>
              <a:defRPr>
                <a:solidFill>
                  <a:schemeClr val="tx1"/>
                </a:solidFill>
                <a:latin typeface="Arial" panose="020B0604020202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tabLst>
                <a:tab pos="269875" algn="l"/>
              </a:tabLst>
              <a:defRPr>
                <a:solidFill>
                  <a:schemeClr val="tx1"/>
                </a:solidFill>
                <a:latin typeface="Arial" panose="020B0604020202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tabLst>
                <a:tab pos="269875" algn="l"/>
              </a:tabLst>
              <a:defRPr>
                <a:solidFill>
                  <a:schemeClr val="tx1"/>
                </a:solidFill>
                <a:latin typeface="Arial" panose="020B0604020202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tabLst>
                <a:tab pos="269875" algn="l"/>
              </a:tabLst>
              <a:defRPr>
                <a:solidFill>
                  <a:schemeClr val="tx1"/>
                </a:solidFill>
                <a:latin typeface="Arial" panose="020B0604020202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tabLst>
                <a:tab pos="269875" algn="l"/>
              </a:tabLst>
              <a:defRPr>
                <a:solidFill>
                  <a:schemeClr val="tx1"/>
                </a:solidFill>
                <a:latin typeface="Arial" panose="020B0604020202020204" pitchFamily="34" charset="0"/>
              </a:defRPr>
            </a:lvl9pPr>
          </a:lstStyle>
          <a:p>
            <a:pPr marL="0" marR="0" lvl="0" indent="0" algn="just" defTabSz="914400" rtl="0" eaLnBrk="1" fontAlgn="auto" latinLnBrk="0" hangingPunct="1">
              <a:lnSpc>
                <a:spcPct val="120000"/>
              </a:lnSpc>
              <a:spcBef>
                <a:spcPct val="0"/>
              </a:spcBef>
              <a:spcAft>
                <a:spcPts val="0"/>
              </a:spcAft>
              <a:buClr>
                <a:srgbClr val="000000"/>
              </a:buClr>
              <a:buSzTx/>
              <a:buFontTx/>
              <a:buNone/>
              <a:tabLst>
                <a:tab pos="269875" algn="l"/>
              </a:tabLst>
              <a:defRPr/>
            </a:pPr>
            <a:r>
              <a:rPr kumimoji="0" lang="en-US" altLang="vi-VN" sz="2400" b="1" i="0" u="none" strike="noStrike" kern="0" cap="none" spc="0" normalizeH="0" baseline="0" noProof="0" dirty="0" err="1">
                <a:ln>
                  <a:noFill/>
                </a:ln>
                <a:solidFill>
                  <a:srgbClr val="434343"/>
                </a:solidFill>
                <a:effectLst/>
                <a:uLnTx/>
                <a:uFillTx/>
                <a:latin typeface="+mn-lt"/>
                <a:sym typeface="Arial"/>
              </a:rPr>
              <a:t>Sinh</a:t>
            </a:r>
            <a:r>
              <a:rPr kumimoji="0" lang="en-US" altLang="vi-VN" sz="2400" b="1" i="0" u="none" strike="noStrike" kern="0" cap="none" spc="0" normalizeH="0" baseline="0" noProof="0" dirty="0">
                <a:ln>
                  <a:noFill/>
                </a:ln>
                <a:solidFill>
                  <a:srgbClr val="434343"/>
                </a:solidFill>
                <a:effectLst/>
                <a:uLnTx/>
                <a:uFillTx/>
                <a:latin typeface="+mn-lt"/>
                <a:sym typeface="Arial"/>
              </a:rPr>
              <a:t> </a:t>
            </a:r>
            <a:r>
              <a:rPr kumimoji="0" lang="en-US" altLang="vi-VN" sz="2400" b="1" i="0" u="none" strike="noStrike" kern="0" cap="none" spc="0" normalizeH="0" baseline="0" noProof="0" dirty="0" err="1">
                <a:ln>
                  <a:noFill/>
                </a:ln>
                <a:solidFill>
                  <a:srgbClr val="434343"/>
                </a:solidFill>
                <a:effectLst/>
                <a:uLnTx/>
                <a:uFillTx/>
                <a:latin typeface="+mn-lt"/>
                <a:sym typeface="Arial"/>
              </a:rPr>
              <a:t>viên</a:t>
            </a:r>
            <a:r>
              <a:rPr kumimoji="0" lang="en-US" altLang="vi-VN" sz="2400" b="1" i="0" u="none" strike="noStrike" kern="0" cap="none" spc="0" normalizeH="0" baseline="0" noProof="0" dirty="0">
                <a:ln>
                  <a:noFill/>
                </a:ln>
                <a:solidFill>
                  <a:srgbClr val="434343"/>
                </a:solidFill>
                <a:effectLst/>
                <a:uLnTx/>
                <a:uFillTx/>
                <a:latin typeface="+mn-lt"/>
                <a:sym typeface="Arial"/>
              </a:rPr>
              <a:t> </a:t>
            </a:r>
            <a:r>
              <a:rPr kumimoji="0" lang="en-US" altLang="vi-VN" sz="2400" b="1" i="0" u="none" strike="noStrike" kern="0" cap="none" spc="0" normalizeH="0" baseline="0" noProof="0" dirty="0" err="1">
                <a:ln>
                  <a:noFill/>
                </a:ln>
                <a:solidFill>
                  <a:srgbClr val="434343"/>
                </a:solidFill>
                <a:effectLst/>
                <a:uLnTx/>
                <a:uFillTx/>
                <a:latin typeface="+mn-lt"/>
                <a:sym typeface="Arial"/>
              </a:rPr>
              <a:t>phải</a:t>
            </a:r>
            <a:r>
              <a:rPr kumimoji="0" lang="en-US" altLang="vi-VN" sz="2400" b="1" i="0" u="none" strike="noStrike" kern="0" cap="none" spc="0" normalizeH="0" baseline="0" noProof="0" dirty="0">
                <a:ln>
                  <a:noFill/>
                </a:ln>
                <a:solidFill>
                  <a:srgbClr val="434343"/>
                </a:solidFill>
                <a:effectLst/>
                <a:uLnTx/>
                <a:uFillTx/>
                <a:latin typeface="+mn-lt"/>
                <a:sym typeface="Arial"/>
              </a:rPr>
              <a:t> </a:t>
            </a:r>
            <a:r>
              <a:rPr kumimoji="0" lang="en-US" altLang="vi-VN" sz="2400" b="1" i="0" u="none" strike="noStrike" kern="0" cap="none" spc="0" normalizeH="0" baseline="0" noProof="0" dirty="0" err="1">
                <a:ln>
                  <a:noFill/>
                </a:ln>
                <a:solidFill>
                  <a:srgbClr val="434343"/>
                </a:solidFill>
                <a:effectLst/>
                <a:uLnTx/>
                <a:uFillTx/>
                <a:latin typeface="+mn-lt"/>
                <a:sym typeface="Arial"/>
              </a:rPr>
              <a:t>có</a:t>
            </a:r>
            <a:r>
              <a:rPr kumimoji="0" lang="en-US" altLang="vi-VN" sz="2400" b="1" i="0" u="none" strike="noStrike" kern="0" cap="none" spc="0" normalizeH="0" baseline="0" noProof="0" dirty="0">
                <a:ln>
                  <a:noFill/>
                </a:ln>
                <a:solidFill>
                  <a:srgbClr val="434343"/>
                </a:solidFill>
                <a:effectLst/>
                <a:uLnTx/>
                <a:uFillTx/>
                <a:latin typeface="+mn-lt"/>
                <a:sym typeface="Arial"/>
              </a:rPr>
              <a:t> </a:t>
            </a:r>
            <a:r>
              <a:rPr kumimoji="0" lang="en-US" altLang="vi-VN" sz="2400" b="1" i="0" u="none" strike="noStrike" kern="0" cap="none" spc="0" normalizeH="0" baseline="0" noProof="0" dirty="0" err="1">
                <a:ln>
                  <a:noFill/>
                </a:ln>
                <a:solidFill>
                  <a:srgbClr val="434343"/>
                </a:solidFill>
                <a:effectLst/>
                <a:uLnTx/>
                <a:uFillTx/>
                <a:latin typeface="+mn-lt"/>
                <a:sym typeface="Arial"/>
              </a:rPr>
              <a:t>tài</a:t>
            </a:r>
            <a:r>
              <a:rPr kumimoji="0" lang="en-US" altLang="vi-VN" sz="2400" b="1" i="0" u="none" strike="noStrike" kern="0" cap="none" spc="0" normalizeH="0" baseline="0" noProof="0" dirty="0">
                <a:ln>
                  <a:noFill/>
                </a:ln>
                <a:solidFill>
                  <a:srgbClr val="434343"/>
                </a:solidFill>
                <a:effectLst/>
                <a:uLnTx/>
                <a:uFillTx/>
                <a:latin typeface="+mn-lt"/>
                <a:sym typeface="Arial"/>
              </a:rPr>
              <a:t> </a:t>
            </a:r>
            <a:r>
              <a:rPr kumimoji="0" lang="en-US" altLang="vi-VN" sz="2400" b="1" i="0" u="none" strike="noStrike" kern="0" cap="none" spc="0" normalizeH="0" baseline="0" noProof="0" dirty="0" err="1">
                <a:ln>
                  <a:noFill/>
                </a:ln>
                <a:solidFill>
                  <a:srgbClr val="434343"/>
                </a:solidFill>
                <a:effectLst/>
                <a:uLnTx/>
                <a:uFillTx/>
                <a:latin typeface="+mn-lt"/>
                <a:sym typeface="Arial"/>
              </a:rPr>
              <a:t>liệu</a:t>
            </a:r>
            <a:r>
              <a:rPr kumimoji="0" lang="en-US" altLang="vi-VN" sz="2400" b="1" i="0" u="none" strike="noStrike" kern="0" cap="none" spc="0" normalizeH="0" baseline="0" noProof="0" dirty="0">
                <a:ln>
                  <a:noFill/>
                </a:ln>
                <a:solidFill>
                  <a:srgbClr val="434343"/>
                </a:solidFill>
                <a:effectLst/>
                <a:uLnTx/>
                <a:uFillTx/>
                <a:latin typeface="+mn-lt"/>
                <a:sym typeface="Arial"/>
              </a:rPr>
              <a:t> </a:t>
            </a:r>
            <a:r>
              <a:rPr kumimoji="0" lang="en-US" altLang="vi-VN" sz="2400" b="1" i="0" u="none" strike="noStrike" kern="0" cap="none" spc="0" normalizeH="0" baseline="0" noProof="0" dirty="0" err="1">
                <a:ln>
                  <a:noFill/>
                </a:ln>
                <a:solidFill>
                  <a:srgbClr val="434343"/>
                </a:solidFill>
                <a:effectLst/>
                <a:uLnTx/>
                <a:uFillTx/>
                <a:latin typeface="+mn-lt"/>
                <a:sym typeface="Arial"/>
              </a:rPr>
              <a:t>học</a:t>
            </a:r>
            <a:r>
              <a:rPr kumimoji="0" lang="en-US" altLang="vi-VN" sz="2400" b="1" i="0" u="none" strike="noStrike" kern="0" cap="none" spc="0" normalizeH="0" baseline="0" noProof="0" dirty="0">
                <a:ln>
                  <a:noFill/>
                </a:ln>
                <a:solidFill>
                  <a:srgbClr val="434343"/>
                </a:solidFill>
                <a:effectLst/>
                <a:uLnTx/>
                <a:uFillTx/>
                <a:latin typeface="+mn-lt"/>
                <a:sym typeface="Arial"/>
              </a:rPr>
              <a:t> </a:t>
            </a:r>
            <a:r>
              <a:rPr kumimoji="0" lang="en-US" altLang="vi-VN" sz="2400" b="1" i="0" u="none" strike="noStrike" kern="0" cap="none" spc="0" normalizeH="0" baseline="0" noProof="0" dirty="0" err="1">
                <a:ln>
                  <a:noFill/>
                </a:ln>
                <a:solidFill>
                  <a:srgbClr val="434343"/>
                </a:solidFill>
                <a:effectLst/>
                <a:uLnTx/>
                <a:uFillTx/>
                <a:latin typeface="+mn-lt"/>
                <a:sym typeface="Arial"/>
              </a:rPr>
              <a:t>tập</a:t>
            </a:r>
            <a:r>
              <a:rPr kumimoji="0" lang="en-US" altLang="vi-VN" sz="2400" b="1" i="0" u="none" strike="noStrike" kern="0" cap="none" spc="0" normalizeH="0" baseline="0" noProof="0" dirty="0">
                <a:ln>
                  <a:noFill/>
                </a:ln>
                <a:solidFill>
                  <a:srgbClr val="434343"/>
                </a:solidFill>
                <a:effectLst/>
                <a:uLnTx/>
                <a:uFillTx/>
                <a:latin typeface="+mn-lt"/>
                <a:sym typeface="Arial"/>
              </a:rPr>
              <a:t> </a:t>
            </a:r>
          </a:p>
          <a:p>
            <a:pPr marL="0" marR="0" lvl="0" indent="0" algn="just" defTabSz="914400" rtl="0" eaLnBrk="1" fontAlgn="auto" latinLnBrk="0" hangingPunct="1">
              <a:lnSpc>
                <a:spcPct val="120000"/>
              </a:lnSpc>
              <a:spcBef>
                <a:spcPct val="0"/>
              </a:spcBef>
              <a:spcAft>
                <a:spcPts val="0"/>
              </a:spcAft>
              <a:buClr>
                <a:srgbClr val="000000"/>
              </a:buClr>
              <a:buSzTx/>
              <a:buFontTx/>
              <a:buNone/>
              <a:tabLst>
                <a:tab pos="269875" algn="l"/>
              </a:tabLst>
              <a:defRPr/>
            </a:pPr>
            <a:r>
              <a:rPr kumimoji="0" lang="en-US" altLang="vi-VN" sz="2400" b="1" i="0" u="none" strike="noStrike" kern="0" cap="none" spc="0" normalizeH="0" baseline="0" noProof="0" dirty="0" err="1">
                <a:ln>
                  <a:noFill/>
                </a:ln>
                <a:solidFill>
                  <a:srgbClr val="0000CC"/>
                </a:solidFill>
                <a:effectLst/>
                <a:uLnTx/>
                <a:uFillTx/>
                <a:latin typeface="+mn-lt"/>
                <a:sym typeface="Arial"/>
              </a:rPr>
              <a:t>Số</a:t>
            </a:r>
            <a:r>
              <a:rPr kumimoji="0" lang="en-US" altLang="vi-VN" sz="2400" b="1" i="0" u="none" strike="noStrike" kern="0" cap="none" spc="0" normalizeH="0" baseline="0" noProof="0" dirty="0">
                <a:ln>
                  <a:noFill/>
                </a:ln>
                <a:solidFill>
                  <a:srgbClr val="0000CC"/>
                </a:solidFill>
                <a:effectLst/>
                <a:uLnTx/>
                <a:uFillTx/>
                <a:latin typeface="+mn-lt"/>
                <a:sym typeface="Arial"/>
              </a:rPr>
              <a:t> </a:t>
            </a:r>
            <a:r>
              <a:rPr kumimoji="0" lang="en-US" altLang="vi-VN" sz="2400" b="1" i="0" u="none" strike="noStrike" kern="0" cap="none" spc="0" normalizeH="0" baseline="0" noProof="0" dirty="0" err="1">
                <a:ln>
                  <a:noFill/>
                </a:ln>
                <a:solidFill>
                  <a:srgbClr val="0000CC"/>
                </a:solidFill>
                <a:effectLst/>
                <a:uLnTx/>
                <a:uFillTx/>
                <a:latin typeface="+mn-lt"/>
                <a:sym typeface="Arial"/>
              </a:rPr>
              <a:t>tiết</a:t>
            </a:r>
            <a:r>
              <a:rPr kumimoji="0" lang="en-US" altLang="vi-VN" sz="2400" b="1" i="0" u="none" strike="noStrike" kern="0" cap="none" spc="0" normalizeH="0" baseline="0" noProof="0" dirty="0">
                <a:ln>
                  <a:noFill/>
                </a:ln>
                <a:solidFill>
                  <a:srgbClr val="0000CC"/>
                </a:solidFill>
                <a:effectLst/>
                <a:uLnTx/>
                <a:uFillTx/>
                <a:latin typeface="+mn-lt"/>
                <a:sym typeface="Arial"/>
              </a:rPr>
              <a:t>: </a:t>
            </a:r>
            <a:r>
              <a:rPr kumimoji="0" lang="en-US" altLang="vi-VN" sz="2400" b="1" i="0" u="none" strike="noStrike" kern="0" cap="none" spc="0" normalizeH="0" baseline="0" noProof="0" dirty="0">
                <a:ln>
                  <a:noFill/>
                </a:ln>
                <a:solidFill>
                  <a:srgbClr val="434343"/>
                </a:solidFill>
                <a:effectLst/>
                <a:uLnTx/>
                <a:uFillTx/>
                <a:latin typeface="+mn-lt"/>
                <a:sym typeface="Arial"/>
              </a:rPr>
              <a:t>15 </a:t>
            </a:r>
            <a:r>
              <a:rPr kumimoji="0" lang="en-US" altLang="vi-VN" sz="2400" b="1" i="0" u="none" strike="noStrike" kern="0" cap="none" spc="0" normalizeH="0" baseline="0" noProof="0" dirty="0" err="1">
                <a:ln>
                  <a:noFill/>
                </a:ln>
                <a:solidFill>
                  <a:srgbClr val="434343"/>
                </a:solidFill>
                <a:effectLst/>
                <a:uLnTx/>
                <a:uFillTx/>
                <a:latin typeface="+mn-lt"/>
                <a:sym typeface="Arial"/>
              </a:rPr>
              <a:t>tiết</a:t>
            </a:r>
            <a:r>
              <a:rPr kumimoji="0" lang="en-US" altLang="vi-VN" sz="2400" b="1" i="0" u="none" strike="noStrike" kern="0" cap="none" spc="0" normalizeH="0" baseline="0" noProof="0" dirty="0">
                <a:ln>
                  <a:noFill/>
                </a:ln>
                <a:solidFill>
                  <a:srgbClr val="434343"/>
                </a:solidFill>
                <a:effectLst/>
                <a:uLnTx/>
                <a:uFillTx/>
                <a:latin typeface="+mn-lt"/>
                <a:sym typeface="Arial"/>
              </a:rPr>
              <a:t> </a:t>
            </a:r>
            <a:r>
              <a:rPr kumimoji="0" lang="en-US" altLang="vi-VN" sz="2400" b="1" i="0" u="none" strike="noStrike" kern="0" cap="none" spc="0" normalizeH="0" baseline="0" noProof="0" dirty="0" err="1">
                <a:ln>
                  <a:noFill/>
                </a:ln>
                <a:solidFill>
                  <a:srgbClr val="0000CC"/>
                </a:solidFill>
                <a:effectLst/>
                <a:uLnTx/>
                <a:uFillTx/>
                <a:latin typeface="+mn-lt"/>
                <a:sym typeface="Arial"/>
              </a:rPr>
              <a:t>Điều</a:t>
            </a:r>
            <a:r>
              <a:rPr kumimoji="0" lang="en-US" altLang="vi-VN" sz="2400" b="1" i="0" u="none" strike="noStrike" kern="0" cap="none" spc="0" normalizeH="0" baseline="0" noProof="0" dirty="0">
                <a:ln>
                  <a:noFill/>
                </a:ln>
                <a:solidFill>
                  <a:srgbClr val="0000CC"/>
                </a:solidFill>
                <a:effectLst/>
                <a:uLnTx/>
                <a:uFillTx/>
                <a:latin typeface="+mn-lt"/>
                <a:sym typeface="Arial"/>
              </a:rPr>
              <a:t> </a:t>
            </a:r>
            <a:r>
              <a:rPr kumimoji="0" lang="en-US" altLang="vi-VN" sz="2400" b="1" i="0" u="none" strike="noStrike" kern="0" cap="none" spc="0" normalizeH="0" baseline="0" noProof="0" dirty="0" err="1">
                <a:ln>
                  <a:noFill/>
                </a:ln>
                <a:solidFill>
                  <a:srgbClr val="0000CC"/>
                </a:solidFill>
                <a:effectLst/>
                <a:uLnTx/>
                <a:uFillTx/>
                <a:latin typeface="+mn-lt"/>
                <a:sym typeface="Arial"/>
              </a:rPr>
              <a:t>kiện</a:t>
            </a:r>
            <a:r>
              <a:rPr kumimoji="0" lang="en-US" altLang="vi-VN" sz="2400" b="1" i="0" u="none" strike="noStrike" kern="0" cap="none" spc="0" normalizeH="0" baseline="0" noProof="0" dirty="0">
                <a:ln>
                  <a:noFill/>
                </a:ln>
                <a:solidFill>
                  <a:srgbClr val="0000CC"/>
                </a:solidFill>
                <a:effectLst/>
                <a:uLnTx/>
                <a:uFillTx/>
                <a:latin typeface="+mn-lt"/>
                <a:sym typeface="Arial"/>
              </a:rPr>
              <a:t> </a:t>
            </a:r>
            <a:r>
              <a:rPr kumimoji="0" lang="en-US" altLang="vi-VN" sz="2400" b="1" i="0" u="none" strike="noStrike" kern="0" cap="none" spc="0" normalizeH="0" baseline="0" noProof="0" dirty="0" err="1">
                <a:ln>
                  <a:noFill/>
                </a:ln>
                <a:solidFill>
                  <a:srgbClr val="0000CC"/>
                </a:solidFill>
                <a:effectLst/>
                <a:uLnTx/>
                <a:uFillTx/>
                <a:latin typeface="+mn-lt"/>
                <a:sym typeface="Arial"/>
              </a:rPr>
              <a:t>dự</a:t>
            </a:r>
            <a:r>
              <a:rPr kumimoji="0" lang="en-US" altLang="vi-VN" sz="2400" b="1" i="0" u="none" strike="noStrike" kern="0" cap="none" spc="0" normalizeH="0" baseline="0" noProof="0" dirty="0">
                <a:ln>
                  <a:noFill/>
                </a:ln>
                <a:solidFill>
                  <a:srgbClr val="0000CC"/>
                </a:solidFill>
                <a:effectLst/>
                <a:uLnTx/>
                <a:uFillTx/>
                <a:latin typeface="+mn-lt"/>
                <a:sym typeface="Arial"/>
              </a:rPr>
              <a:t> </a:t>
            </a:r>
            <a:r>
              <a:rPr kumimoji="0" lang="en-US" altLang="vi-VN" sz="2400" b="1" i="0" u="none" strike="noStrike" kern="0" cap="none" spc="0" normalizeH="0" baseline="0" noProof="0" dirty="0" err="1">
                <a:ln>
                  <a:noFill/>
                </a:ln>
                <a:solidFill>
                  <a:srgbClr val="0000CC"/>
                </a:solidFill>
                <a:effectLst/>
                <a:uLnTx/>
                <a:uFillTx/>
                <a:latin typeface="+mn-lt"/>
                <a:sym typeface="Arial"/>
              </a:rPr>
              <a:t>thi</a:t>
            </a:r>
            <a:r>
              <a:rPr kumimoji="0" lang="en-US" altLang="vi-VN" sz="2400" b="1" i="0" u="none" strike="noStrike" kern="0" cap="none" spc="0" normalizeH="0" baseline="0" noProof="0" dirty="0">
                <a:ln>
                  <a:noFill/>
                </a:ln>
                <a:solidFill>
                  <a:srgbClr val="434343"/>
                </a:solidFill>
                <a:effectLst/>
                <a:uLnTx/>
                <a:uFillTx/>
                <a:latin typeface="+mn-lt"/>
                <a:sym typeface="Arial"/>
              </a:rPr>
              <a:t>: </a:t>
            </a:r>
            <a:r>
              <a:rPr kumimoji="0" lang="en-US" altLang="vi-VN" sz="2400" b="1" i="0" u="none" strike="noStrike" kern="0" cap="none" spc="0" normalizeH="0" baseline="0" noProof="0" dirty="0" err="1">
                <a:ln>
                  <a:noFill/>
                </a:ln>
                <a:solidFill>
                  <a:srgbClr val="434343"/>
                </a:solidFill>
                <a:effectLst/>
                <a:uLnTx/>
                <a:uFillTx/>
                <a:latin typeface="+mn-lt"/>
                <a:sym typeface="Arial"/>
              </a:rPr>
              <a:t>điểm</a:t>
            </a:r>
            <a:r>
              <a:rPr kumimoji="0" lang="en-US" altLang="vi-VN" sz="2400" b="1" i="0" u="none" strike="noStrike" kern="0" cap="none" spc="0" normalizeH="0" baseline="0" noProof="0" dirty="0">
                <a:ln>
                  <a:noFill/>
                </a:ln>
                <a:solidFill>
                  <a:srgbClr val="434343"/>
                </a:solidFill>
                <a:effectLst/>
                <a:uLnTx/>
                <a:uFillTx/>
                <a:latin typeface="+mn-lt"/>
                <a:sym typeface="Arial"/>
              </a:rPr>
              <a:t> </a:t>
            </a:r>
            <a:r>
              <a:rPr kumimoji="0" lang="en-US" altLang="vi-VN" sz="2400" b="1" i="0" u="none" strike="noStrike" kern="0" cap="none" spc="0" normalizeH="0" baseline="0" noProof="0" dirty="0" err="1">
                <a:ln>
                  <a:noFill/>
                </a:ln>
                <a:solidFill>
                  <a:srgbClr val="434343"/>
                </a:solidFill>
                <a:effectLst/>
                <a:uLnTx/>
                <a:uFillTx/>
                <a:latin typeface="+mn-lt"/>
                <a:sym typeface="Arial"/>
              </a:rPr>
              <a:t>trung</a:t>
            </a:r>
            <a:r>
              <a:rPr kumimoji="0" lang="en-US" altLang="vi-VN" sz="2400" b="1" i="0" u="none" strike="noStrike" kern="0" cap="none" spc="0" normalizeH="0" baseline="0" noProof="0" dirty="0">
                <a:ln>
                  <a:noFill/>
                </a:ln>
                <a:solidFill>
                  <a:srgbClr val="434343"/>
                </a:solidFill>
                <a:effectLst/>
                <a:uLnTx/>
                <a:uFillTx/>
                <a:latin typeface="+mn-lt"/>
                <a:sym typeface="Arial"/>
              </a:rPr>
              <a:t> </a:t>
            </a:r>
            <a:r>
              <a:rPr kumimoji="0" lang="en-US" altLang="vi-VN" sz="2400" b="1" i="0" u="none" strike="noStrike" kern="0" cap="none" spc="0" normalizeH="0" baseline="0" noProof="0" dirty="0" err="1">
                <a:ln>
                  <a:noFill/>
                </a:ln>
                <a:solidFill>
                  <a:srgbClr val="434343"/>
                </a:solidFill>
                <a:effectLst/>
                <a:uLnTx/>
                <a:uFillTx/>
                <a:latin typeface="+mn-lt"/>
                <a:sym typeface="Arial"/>
              </a:rPr>
              <a:t>bình</a:t>
            </a:r>
            <a:r>
              <a:rPr kumimoji="0" lang="en-US" altLang="vi-VN" sz="2400" b="1" i="0" u="none" strike="noStrike" kern="0" cap="none" spc="0" normalizeH="0" baseline="0" noProof="0" dirty="0">
                <a:ln>
                  <a:noFill/>
                </a:ln>
                <a:solidFill>
                  <a:srgbClr val="434343"/>
                </a:solidFill>
                <a:effectLst/>
                <a:uLnTx/>
                <a:uFillTx/>
                <a:latin typeface="+mn-lt"/>
                <a:sym typeface="Arial"/>
              </a:rPr>
              <a:t> </a:t>
            </a:r>
            <a:r>
              <a:rPr kumimoji="0" lang="en-US" altLang="vi-VN" sz="2400" b="1" i="0" u="none" strike="noStrike" kern="0" cap="none" spc="0" normalizeH="0" baseline="0" noProof="0" dirty="0" err="1">
                <a:ln>
                  <a:noFill/>
                </a:ln>
                <a:solidFill>
                  <a:srgbClr val="434343"/>
                </a:solidFill>
                <a:effectLst/>
                <a:uLnTx/>
                <a:uFillTx/>
                <a:latin typeface="+mn-lt"/>
                <a:sym typeface="Arial"/>
              </a:rPr>
              <a:t>trên</a:t>
            </a:r>
            <a:r>
              <a:rPr kumimoji="0" lang="en-US" altLang="vi-VN" sz="2400" b="1" i="0" u="none" strike="noStrike" kern="0" cap="none" spc="0" normalizeH="0" baseline="0" noProof="0" dirty="0">
                <a:ln>
                  <a:noFill/>
                </a:ln>
                <a:solidFill>
                  <a:srgbClr val="434343"/>
                </a:solidFill>
                <a:effectLst/>
                <a:uLnTx/>
                <a:uFillTx/>
                <a:latin typeface="+mn-lt"/>
                <a:sym typeface="Arial"/>
              </a:rPr>
              <a:t> </a:t>
            </a:r>
            <a:r>
              <a:rPr kumimoji="0" lang="en-US" altLang="vi-VN" sz="2400" b="1" i="0" u="none" strike="noStrike" kern="0" cap="none" spc="0" normalizeH="0" baseline="0" noProof="0" dirty="0" err="1">
                <a:ln>
                  <a:noFill/>
                </a:ln>
                <a:solidFill>
                  <a:srgbClr val="434343"/>
                </a:solidFill>
                <a:effectLst/>
                <a:uLnTx/>
                <a:uFillTx/>
                <a:latin typeface="+mn-lt"/>
                <a:sym typeface="Arial"/>
              </a:rPr>
              <a:t>lớp</a:t>
            </a:r>
            <a:r>
              <a:rPr kumimoji="0" lang="en-US" altLang="vi-VN" sz="2400" b="1" i="0" u="none" strike="noStrike" kern="0" cap="none" spc="0" normalizeH="0" baseline="0" noProof="0" dirty="0">
                <a:ln>
                  <a:noFill/>
                </a:ln>
                <a:solidFill>
                  <a:srgbClr val="434343"/>
                </a:solidFill>
                <a:effectLst/>
                <a:uLnTx/>
                <a:uFillTx/>
                <a:latin typeface="+mn-lt"/>
                <a:sym typeface="Arial"/>
              </a:rPr>
              <a:t> &gt;= 5 </a:t>
            </a:r>
            <a:r>
              <a:rPr kumimoji="0" lang="en-US" altLang="vi-VN" sz="2400" b="1" i="0" u="none" strike="noStrike" kern="0" cap="none" spc="0" normalizeH="0" baseline="0" noProof="0" dirty="0" err="1">
                <a:ln>
                  <a:noFill/>
                </a:ln>
                <a:solidFill>
                  <a:srgbClr val="434343"/>
                </a:solidFill>
                <a:effectLst/>
                <a:uLnTx/>
                <a:uFillTx/>
                <a:latin typeface="+mn-lt"/>
                <a:sym typeface="Arial"/>
              </a:rPr>
              <a:t>và</a:t>
            </a:r>
            <a:r>
              <a:rPr kumimoji="0" lang="en-US" altLang="vi-VN" sz="2400" b="1" i="0" u="none" strike="noStrike" kern="0" cap="none" spc="0" normalizeH="0" baseline="0" noProof="0" dirty="0">
                <a:ln>
                  <a:noFill/>
                </a:ln>
                <a:solidFill>
                  <a:srgbClr val="434343"/>
                </a:solidFill>
                <a:effectLst/>
                <a:uLnTx/>
                <a:uFillTx/>
                <a:latin typeface="+mn-lt"/>
                <a:sym typeface="Arial"/>
              </a:rPr>
              <a:t> </a:t>
            </a:r>
            <a:r>
              <a:rPr kumimoji="0" lang="en-US" altLang="vi-VN" sz="2400" b="1" i="0" u="none" strike="noStrike" kern="0" cap="none" spc="0" normalizeH="0" baseline="0" noProof="0" dirty="0" err="1">
                <a:ln>
                  <a:noFill/>
                </a:ln>
                <a:solidFill>
                  <a:srgbClr val="434343"/>
                </a:solidFill>
                <a:effectLst/>
                <a:uLnTx/>
                <a:uFillTx/>
                <a:latin typeface="+mn-lt"/>
                <a:sym typeface="Arial"/>
              </a:rPr>
              <a:t>nghỉ</a:t>
            </a:r>
            <a:r>
              <a:rPr kumimoji="0" lang="en-US" altLang="vi-VN" sz="2400" b="1" i="0" u="none" strike="noStrike" kern="0" cap="none" spc="0" normalizeH="0" baseline="0" noProof="0" dirty="0">
                <a:ln>
                  <a:noFill/>
                </a:ln>
                <a:solidFill>
                  <a:srgbClr val="434343"/>
                </a:solidFill>
                <a:effectLst/>
                <a:uLnTx/>
                <a:uFillTx/>
                <a:latin typeface="+mn-lt"/>
                <a:sym typeface="Arial"/>
              </a:rPr>
              <a:t> </a:t>
            </a:r>
            <a:r>
              <a:rPr kumimoji="0" lang="en-US" altLang="vi-VN" sz="2400" b="1" i="0" u="none" strike="noStrike" kern="0" cap="none" spc="0" normalizeH="0" baseline="0" noProof="0" dirty="0" err="1">
                <a:ln>
                  <a:noFill/>
                </a:ln>
                <a:solidFill>
                  <a:srgbClr val="434343"/>
                </a:solidFill>
                <a:effectLst/>
                <a:uLnTx/>
                <a:uFillTx/>
                <a:latin typeface="+mn-lt"/>
                <a:sym typeface="Arial"/>
              </a:rPr>
              <a:t>không</a:t>
            </a:r>
            <a:r>
              <a:rPr kumimoji="0" lang="en-US" altLang="vi-VN" sz="2400" b="1" i="0" u="none" strike="noStrike" kern="0" cap="none" spc="0" normalizeH="0" baseline="0" noProof="0" dirty="0">
                <a:ln>
                  <a:noFill/>
                </a:ln>
                <a:solidFill>
                  <a:srgbClr val="434343"/>
                </a:solidFill>
                <a:effectLst/>
                <a:uLnTx/>
                <a:uFillTx/>
                <a:latin typeface="+mn-lt"/>
                <a:sym typeface="Arial"/>
              </a:rPr>
              <a:t> </a:t>
            </a:r>
            <a:r>
              <a:rPr kumimoji="0" lang="en-US" altLang="vi-VN" sz="2400" b="1" i="0" u="none" strike="noStrike" kern="0" cap="none" spc="0" normalizeH="0" baseline="0" noProof="0" dirty="0" err="1">
                <a:ln>
                  <a:noFill/>
                </a:ln>
                <a:solidFill>
                  <a:srgbClr val="434343"/>
                </a:solidFill>
                <a:effectLst/>
                <a:uLnTx/>
                <a:uFillTx/>
                <a:latin typeface="+mn-lt"/>
                <a:sym typeface="Arial"/>
              </a:rPr>
              <a:t>quá</a:t>
            </a:r>
            <a:r>
              <a:rPr kumimoji="0" lang="en-US" altLang="vi-VN" sz="2400" b="1" i="0" u="none" strike="noStrike" kern="0" cap="none" spc="0" normalizeH="0" baseline="0" noProof="0" dirty="0">
                <a:ln>
                  <a:noFill/>
                </a:ln>
                <a:solidFill>
                  <a:srgbClr val="434343"/>
                </a:solidFill>
                <a:effectLst/>
                <a:uLnTx/>
                <a:uFillTx/>
                <a:latin typeface="+mn-lt"/>
                <a:sym typeface="Arial"/>
              </a:rPr>
              <a:t> 20%</a:t>
            </a:r>
          </a:p>
          <a:p>
            <a:pPr marL="0" marR="0" lvl="0" indent="0" algn="just" defTabSz="914400" rtl="0" eaLnBrk="1" fontAlgn="auto" latinLnBrk="0" hangingPunct="1">
              <a:lnSpc>
                <a:spcPct val="120000"/>
              </a:lnSpc>
              <a:spcBef>
                <a:spcPct val="0"/>
              </a:spcBef>
              <a:spcAft>
                <a:spcPts val="0"/>
              </a:spcAft>
              <a:buClr>
                <a:srgbClr val="000000"/>
              </a:buClr>
              <a:buSzTx/>
              <a:buFontTx/>
              <a:buNone/>
              <a:tabLst>
                <a:tab pos="269875" algn="l"/>
              </a:tabLst>
              <a:defRPr/>
            </a:pPr>
            <a:r>
              <a:rPr kumimoji="0" lang="en-US" altLang="en-US" sz="2400" b="1" i="0" u="none" strike="noStrike" kern="0" cap="none" spc="0" normalizeH="0" baseline="0" noProof="0" dirty="0" err="1">
                <a:ln>
                  <a:noFill/>
                </a:ln>
                <a:solidFill>
                  <a:srgbClr val="0000CC"/>
                </a:solidFill>
                <a:effectLst/>
                <a:uLnTx/>
                <a:uFillTx/>
                <a:latin typeface="+mn-lt"/>
                <a:ea typeface="Calibri" panose="020F0502020204030204" pitchFamily="34" charset="0"/>
                <a:cs typeface="Times New Roman" panose="02020603050405020304" pitchFamily="18" charset="0"/>
                <a:sym typeface="Arial"/>
              </a:rPr>
              <a:t>Điểm</a:t>
            </a:r>
            <a:r>
              <a:rPr kumimoji="0" lang="en-US" altLang="en-US" sz="2400" b="1" i="0" u="none" strike="noStrike" kern="0" cap="none" spc="0" normalizeH="0" baseline="0" noProof="0" dirty="0">
                <a:ln>
                  <a:noFill/>
                </a:ln>
                <a:solidFill>
                  <a:srgbClr val="0000CC"/>
                </a:solidFill>
                <a:effectLst/>
                <a:uLnTx/>
                <a:uFillTx/>
                <a:latin typeface="+mn-lt"/>
                <a:ea typeface="Calibri" panose="020F0502020204030204" pitchFamily="34" charset="0"/>
                <a:cs typeface="Times New Roman" panose="02020603050405020304" pitchFamily="18" charset="0"/>
                <a:sym typeface="Arial"/>
              </a:rPr>
              <a:t> </a:t>
            </a:r>
            <a:r>
              <a:rPr kumimoji="0" lang="en-US" altLang="en-US" sz="2400" b="1" i="0" u="none" strike="noStrike" kern="0" cap="none" spc="0" normalizeH="0" baseline="0" noProof="0" dirty="0" err="1">
                <a:ln>
                  <a:noFill/>
                </a:ln>
                <a:solidFill>
                  <a:srgbClr val="0000CC"/>
                </a:solidFill>
                <a:effectLst/>
                <a:uLnTx/>
                <a:uFillTx/>
                <a:latin typeface="+mn-lt"/>
                <a:ea typeface="Calibri" panose="020F0502020204030204" pitchFamily="34" charset="0"/>
                <a:cs typeface="Times New Roman" panose="02020603050405020304" pitchFamily="18" charset="0"/>
                <a:sym typeface="Arial"/>
              </a:rPr>
              <a:t>số</a:t>
            </a:r>
            <a:r>
              <a:rPr kumimoji="0" lang="en-US" altLang="en-US" sz="2400" b="1" i="0" u="none" strike="noStrike" kern="0" cap="none" spc="0" normalizeH="0" baseline="0" noProof="0" dirty="0">
                <a:ln>
                  <a:noFill/>
                </a:ln>
                <a:solidFill>
                  <a:srgbClr val="0000CC"/>
                </a:solidFill>
                <a:effectLst/>
                <a:uLnTx/>
                <a:uFillTx/>
                <a:latin typeface="+mn-lt"/>
                <a:ea typeface="Calibri" panose="020F0502020204030204" pitchFamily="34" charset="0"/>
                <a:cs typeface="Times New Roman" panose="02020603050405020304" pitchFamily="18" charset="0"/>
                <a:sym typeface="Arial"/>
              </a:rPr>
              <a:t>: </a:t>
            </a:r>
            <a:r>
              <a:rPr kumimoji="0" lang="en-US" altLang="en-US" sz="2400" b="1" i="0" u="none" strike="noStrike" kern="0" cap="none" spc="0" normalizeH="0" baseline="0" noProof="0" dirty="0">
                <a:ln>
                  <a:noFill/>
                </a:ln>
                <a:solidFill>
                  <a:srgbClr val="000000"/>
                </a:solidFill>
                <a:effectLst/>
                <a:uLnTx/>
                <a:uFillTx/>
                <a:latin typeface="+mn-lt"/>
                <a:ea typeface="Calibri" panose="020F0502020204030204" pitchFamily="34" charset="0"/>
                <a:cs typeface="Times New Roman" panose="02020603050405020304" pitchFamily="18" charset="0"/>
                <a:sym typeface="Arial"/>
              </a:rPr>
              <a:t>1 </a:t>
            </a:r>
            <a:r>
              <a:rPr kumimoji="0" lang="en-US" altLang="en-US" sz="2400" b="1" i="0" u="none" strike="noStrike" kern="0" cap="none" spc="0" normalizeH="0" baseline="0" noProof="0" dirty="0" err="1">
                <a:ln>
                  <a:noFill/>
                </a:ln>
                <a:solidFill>
                  <a:srgbClr val="000000"/>
                </a:solidFill>
                <a:effectLst/>
                <a:uLnTx/>
                <a:uFillTx/>
                <a:latin typeface="+mn-lt"/>
                <a:ea typeface="Calibri" panose="020F0502020204030204" pitchFamily="34" charset="0"/>
                <a:cs typeface="Times New Roman" panose="02020603050405020304" pitchFamily="18" charset="0"/>
                <a:sym typeface="Arial"/>
              </a:rPr>
              <a:t>điểm</a:t>
            </a:r>
            <a:r>
              <a:rPr kumimoji="0" lang="en-US" altLang="en-US" sz="2400" b="1" i="0" u="none" strike="noStrike" kern="0" cap="none" spc="0" normalizeH="0" baseline="0" noProof="0" dirty="0">
                <a:ln>
                  <a:noFill/>
                </a:ln>
                <a:solidFill>
                  <a:srgbClr val="000000"/>
                </a:solidFill>
                <a:effectLst/>
                <a:uLnTx/>
                <a:uFillTx/>
                <a:latin typeface="+mn-lt"/>
                <a:ea typeface="Calibri" panose="020F0502020204030204" pitchFamily="34" charset="0"/>
                <a:cs typeface="Times New Roman" panose="02020603050405020304" pitchFamily="18" charset="0"/>
                <a:sym typeface="Arial"/>
              </a:rPr>
              <a:t> HS1 </a:t>
            </a:r>
            <a:r>
              <a:rPr kumimoji="0" lang="en-US" altLang="en-US" sz="2400" b="1" i="0" u="none" strike="noStrike" kern="0" cap="none" spc="0" normalizeH="0" baseline="0" noProof="0" dirty="0" err="1">
                <a:ln>
                  <a:noFill/>
                </a:ln>
                <a:solidFill>
                  <a:srgbClr val="000000"/>
                </a:solidFill>
                <a:effectLst/>
                <a:uLnTx/>
                <a:uFillTx/>
                <a:latin typeface="+mn-lt"/>
                <a:ea typeface="Calibri" panose="020F0502020204030204" pitchFamily="34" charset="0"/>
                <a:cs typeface="Times New Roman" panose="02020603050405020304" pitchFamily="18" charset="0"/>
                <a:sym typeface="Arial"/>
              </a:rPr>
              <a:t>và</a:t>
            </a:r>
            <a:r>
              <a:rPr kumimoji="0" lang="en-US" altLang="en-US" sz="2400" b="1" i="0" u="none" strike="noStrike" kern="0" cap="none" spc="0" normalizeH="0" baseline="0" noProof="0" dirty="0">
                <a:ln>
                  <a:noFill/>
                </a:ln>
                <a:solidFill>
                  <a:srgbClr val="000000"/>
                </a:solidFill>
                <a:effectLst/>
                <a:uLnTx/>
                <a:uFillTx/>
                <a:latin typeface="+mn-lt"/>
                <a:ea typeface="Calibri" panose="020F0502020204030204" pitchFamily="34" charset="0"/>
                <a:cs typeface="Times New Roman" panose="02020603050405020304" pitchFamily="18" charset="0"/>
                <a:sym typeface="Arial"/>
              </a:rPr>
              <a:t> </a:t>
            </a:r>
            <a:r>
              <a:rPr lang="en-US" altLang="en-US" sz="2400" b="1" dirty="0">
                <a:solidFill>
                  <a:srgbClr val="000000"/>
                </a:solidFill>
                <a:latin typeface="+mn-lt"/>
                <a:ea typeface="Calibri" panose="020F0502020204030204" pitchFamily="34" charset="0"/>
                <a:cs typeface="Times New Roman" panose="02020603050405020304" pitchFamily="18" charset="0"/>
              </a:rPr>
              <a:t>1</a:t>
            </a:r>
            <a:r>
              <a:rPr kumimoji="0" lang="en-US" altLang="en-US" sz="2400" b="1" i="0" u="none" strike="noStrike" kern="0" cap="none" spc="0" normalizeH="0" baseline="0" noProof="0" dirty="0">
                <a:ln>
                  <a:noFill/>
                </a:ln>
                <a:solidFill>
                  <a:srgbClr val="000000"/>
                </a:solidFill>
                <a:effectLst/>
                <a:uLnTx/>
                <a:uFillTx/>
                <a:latin typeface="+mn-lt"/>
                <a:ea typeface="Calibri" panose="020F0502020204030204" pitchFamily="34" charset="0"/>
                <a:cs typeface="Times New Roman" panose="02020603050405020304" pitchFamily="18" charset="0"/>
                <a:sym typeface="Arial"/>
              </a:rPr>
              <a:t> </a:t>
            </a:r>
            <a:r>
              <a:rPr kumimoji="0" lang="en-US" altLang="en-US" sz="2400" b="1" i="0" u="none" strike="noStrike" kern="0" cap="none" spc="0" normalizeH="0" baseline="0" noProof="0" dirty="0" err="1">
                <a:ln>
                  <a:noFill/>
                </a:ln>
                <a:solidFill>
                  <a:srgbClr val="000000"/>
                </a:solidFill>
                <a:effectLst/>
                <a:uLnTx/>
                <a:uFillTx/>
                <a:latin typeface="+mn-lt"/>
                <a:ea typeface="Calibri" panose="020F0502020204030204" pitchFamily="34" charset="0"/>
                <a:cs typeface="Times New Roman" panose="02020603050405020304" pitchFamily="18" charset="0"/>
                <a:sym typeface="Arial"/>
              </a:rPr>
              <a:t>điểm</a:t>
            </a:r>
            <a:r>
              <a:rPr kumimoji="0" lang="en-US" altLang="en-US" sz="2400" b="1" i="0" u="none" strike="noStrike" kern="0" cap="none" spc="0" normalizeH="0" baseline="0" noProof="0" dirty="0">
                <a:ln>
                  <a:noFill/>
                </a:ln>
                <a:solidFill>
                  <a:srgbClr val="000000"/>
                </a:solidFill>
                <a:effectLst/>
                <a:uLnTx/>
                <a:uFillTx/>
                <a:latin typeface="+mn-lt"/>
                <a:ea typeface="Calibri" panose="020F0502020204030204" pitchFamily="34" charset="0"/>
                <a:cs typeface="Times New Roman" panose="02020603050405020304" pitchFamily="18" charset="0"/>
                <a:sym typeface="Arial"/>
              </a:rPr>
              <a:t> HS2</a:t>
            </a:r>
          </a:p>
        </p:txBody>
      </p:sp>
    </p:spTree>
    <p:extLst>
      <p:ext uri="{BB962C8B-B14F-4D97-AF65-F5344CB8AC3E}">
        <p14:creationId xmlns:p14="http://schemas.microsoft.com/office/powerpoint/2010/main" val="3780989670"/>
      </p:ext>
    </p:extLst>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950277"/>
                                        </p:tgtEl>
                                        <p:attrNameLst>
                                          <p:attrName>style.visibility</p:attrName>
                                        </p:attrNameLst>
                                      </p:cBhvr>
                                      <p:to>
                                        <p:strVal val="visible"/>
                                      </p:to>
                                    </p:set>
                                    <p:animEffect transition="in" filter="wipe(up)">
                                      <p:cBhvr>
                                        <p:cTn id="7" dur="500"/>
                                        <p:tgtEl>
                                          <p:spTgt spid="95027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ppt_w</p:attrName>
                                        </p:attrNameLst>
                                      </p:cBhvr>
                                      <p:tavLst>
                                        <p:tav tm="0">
                                          <p:val>
                                            <p:fltVal val="0"/>
                                          </p:val>
                                        </p:tav>
                                        <p:tav tm="100000">
                                          <p:val>
                                            <p:strVal val="#ppt_w"/>
                                          </p:val>
                                        </p:tav>
                                      </p:tavLst>
                                    </p:anim>
                                    <p:anim calcmode="lin" valueType="num">
                                      <p:cBhvr>
                                        <p:cTn id="13" dur="500" fill="hold"/>
                                        <p:tgtEl>
                                          <p:spTgt spid="5"/>
                                        </p:tgtEl>
                                        <p:attrNameLst>
                                          <p:attrName>ppt_h</p:attrName>
                                        </p:attrNameLst>
                                      </p:cBhvr>
                                      <p:tavLst>
                                        <p:tav tm="0">
                                          <p:val>
                                            <p:fltVal val="0"/>
                                          </p:val>
                                        </p:tav>
                                        <p:tav tm="100000">
                                          <p:val>
                                            <p:strVal val="#ppt_h"/>
                                          </p:val>
                                        </p:tav>
                                      </p:tavLst>
                                    </p:anim>
                                    <p:animEffect transition="in" filter="fade">
                                      <p:cBhvr>
                                        <p:cTn id="14" dur="500"/>
                                        <p:tgtEl>
                                          <p:spTgt spid="5"/>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5">
                                            <p:txEl>
                                              <p:pRg st="0" end="0"/>
                                            </p:txEl>
                                          </p:spTgt>
                                        </p:tgtEl>
                                        <p:attrNameLst>
                                          <p:attrName>style.visibility</p:attrName>
                                        </p:attrNameLst>
                                      </p:cBhvr>
                                      <p:to>
                                        <p:strVal val="visible"/>
                                      </p:to>
                                    </p:set>
                                    <p:anim calcmode="lin" valueType="num">
                                      <p:cBhvr additive="base">
                                        <p:cTn id="19"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nodeType="clickEffect">
                                  <p:stCondLst>
                                    <p:cond delay="0"/>
                                  </p:stCondLst>
                                  <p:childTnLst>
                                    <p:set>
                                      <p:cBhvr>
                                        <p:cTn id="24" dur="1" fill="hold">
                                          <p:stCondLst>
                                            <p:cond delay="0"/>
                                          </p:stCondLst>
                                        </p:cTn>
                                        <p:tgtEl>
                                          <p:spTgt spid="5">
                                            <p:txEl>
                                              <p:pRg st="1" end="1"/>
                                            </p:txEl>
                                          </p:spTgt>
                                        </p:tgtEl>
                                        <p:attrNameLst>
                                          <p:attrName>style.visibility</p:attrName>
                                        </p:attrNameLst>
                                      </p:cBhvr>
                                      <p:to>
                                        <p:strVal val="visible"/>
                                      </p:to>
                                    </p:set>
                                    <p:anim calcmode="lin" valueType="num">
                                      <p:cBhvr additive="base">
                                        <p:cTn id="25"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nodeType="clickEffect">
                                  <p:stCondLst>
                                    <p:cond delay="0"/>
                                  </p:stCondLst>
                                  <p:childTnLst>
                                    <p:set>
                                      <p:cBhvr>
                                        <p:cTn id="30" dur="1" fill="hold">
                                          <p:stCondLst>
                                            <p:cond delay="0"/>
                                          </p:stCondLst>
                                        </p:cTn>
                                        <p:tgtEl>
                                          <p:spTgt spid="5">
                                            <p:txEl>
                                              <p:pRg st="2" end="2"/>
                                            </p:txEl>
                                          </p:spTgt>
                                        </p:tgtEl>
                                        <p:attrNameLst>
                                          <p:attrName>style.visibility</p:attrName>
                                        </p:attrNameLst>
                                      </p:cBhvr>
                                      <p:to>
                                        <p:strVal val="visible"/>
                                      </p:to>
                                    </p:set>
                                    <p:anim calcmode="lin" valueType="num">
                                      <p:cBhvr additive="base">
                                        <p:cTn id="31"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50277" grpId="0"/>
      <p:bldP spid="5" grpId="0" animBg="1"/>
    </p:bld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4E25B6-0879-2D8A-C5B8-CA85E64A48D2}"/>
              </a:ext>
            </a:extLst>
          </p:cNvPr>
          <p:cNvSpPr>
            <a:spLocks noGrp="1"/>
          </p:cNvSpPr>
          <p:nvPr>
            <p:ph type="title"/>
          </p:nvPr>
        </p:nvSpPr>
        <p:spPr>
          <a:xfrm>
            <a:off x="234791" y="778669"/>
            <a:ext cx="5631180" cy="598468"/>
          </a:xfrm>
        </p:spPr>
        <p:txBody>
          <a:bodyPr/>
          <a:lstStyle/>
          <a:p>
            <a:pPr marL="34290">
              <a:defRPr/>
            </a:pPr>
            <a:r>
              <a:rPr lang="en-US" dirty="0">
                <a:latin typeface="Arial" pitchFamily="34" charset="0"/>
                <a:cs typeface="Arial" pitchFamily="34" charset="0"/>
              </a:rPr>
              <a:t>GIỚI THIỆU MÔN HỌC</a:t>
            </a:r>
            <a:endParaRPr lang="vi-VN" dirty="0">
              <a:cs typeface="Arial" pitchFamily="34" charset="0"/>
            </a:endParaRPr>
          </a:p>
        </p:txBody>
      </p:sp>
      <p:sp>
        <p:nvSpPr>
          <p:cNvPr id="5" name="Rectangle 4"/>
          <p:cNvSpPr/>
          <p:nvPr/>
        </p:nvSpPr>
        <p:spPr>
          <a:xfrm>
            <a:off x="285750" y="1377137"/>
            <a:ext cx="6853238" cy="951726"/>
          </a:xfrm>
          <a:prstGeom prst="rect">
            <a:avLst/>
          </a:prstGeom>
          <a:solidFill>
            <a:schemeClr val="accent5">
              <a:lumMod val="20000"/>
              <a:lumOff val="80000"/>
            </a:schemeClr>
          </a:solidFill>
          <a:ln>
            <a:solidFill>
              <a:schemeClr val="accent1"/>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en-US" sz="2800" dirty="0" smtClean="0">
                <a:solidFill>
                  <a:schemeClr val="tx1"/>
                </a:solidFill>
                <a:latin typeface="Arial" pitchFamily="34" charset="0"/>
                <a:cs typeface="Arial" pitchFamily="34" charset="0"/>
              </a:rPr>
              <a:t>Bài1</a:t>
            </a:r>
            <a:r>
              <a:rPr lang="en-US" sz="2800" dirty="0">
                <a:solidFill>
                  <a:schemeClr val="tx1"/>
                </a:solidFill>
                <a:latin typeface="Arial" pitchFamily="34" charset="0"/>
                <a:cs typeface="Arial" pitchFamily="34" charset="0"/>
              </a:rPr>
              <a:t>: </a:t>
            </a:r>
            <a:r>
              <a:rPr lang="en-US" sz="2800" b="1" dirty="0" err="1">
                <a:solidFill>
                  <a:schemeClr val="tx1"/>
                </a:solidFill>
                <a:latin typeface="Arial" pitchFamily="34" charset="0"/>
                <a:cs typeface="Arial" pitchFamily="34" charset="0"/>
              </a:rPr>
              <a:t>Một</a:t>
            </a:r>
            <a:r>
              <a:rPr lang="en-US" sz="2800" b="1" dirty="0">
                <a:solidFill>
                  <a:schemeClr val="tx1"/>
                </a:solidFill>
                <a:latin typeface="Arial" pitchFamily="34" charset="0"/>
                <a:cs typeface="Arial" pitchFamily="34" charset="0"/>
              </a:rPr>
              <a:t> </a:t>
            </a:r>
            <a:r>
              <a:rPr lang="en-US" sz="2800" b="1" dirty="0" err="1">
                <a:solidFill>
                  <a:schemeClr val="tx1"/>
                </a:solidFill>
                <a:latin typeface="Arial" pitchFamily="34" charset="0"/>
                <a:cs typeface="Arial" pitchFamily="34" charset="0"/>
              </a:rPr>
              <a:t>số</a:t>
            </a:r>
            <a:r>
              <a:rPr lang="en-US" sz="2800" b="1" dirty="0">
                <a:solidFill>
                  <a:schemeClr val="tx1"/>
                </a:solidFill>
                <a:latin typeface="Arial" pitchFamily="34" charset="0"/>
                <a:cs typeface="Arial" pitchFamily="34" charset="0"/>
              </a:rPr>
              <a:t> </a:t>
            </a:r>
            <a:r>
              <a:rPr lang="en-US" sz="2800" b="1" dirty="0" err="1">
                <a:solidFill>
                  <a:schemeClr val="tx1"/>
                </a:solidFill>
                <a:latin typeface="Arial" pitchFamily="34" charset="0"/>
                <a:cs typeface="Arial" pitchFamily="34" charset="0"/>
              </a:rPr>
              <a:t>vấn</a:t>
            </a:r>
            <a:r>
              <a:rPr lang="en-US" sz="2800" b="1" dirty="0">
                <a:solidFill>
                  <a:schemeClr val="tx1"/>
                </a:solidFill>
                <a:latin typeface="Arial" pitchFamily="34" charset="0"/>
                <a:cs typeface="Arial" pitchFamily="34" charset="0"/>
              </a:rPr>
              <a:t> </a:t>
            </a:r>
            <a:r>
              <a:rPr lang="en-US" sz="2800" b="1" dirty="0" err="1">
                <a:solidFill>
                  <a:schemeClr val="tx1"/>
                </a:solidFill>
                <a:latin typeface="Arial" pitchFamily="34" charset="0"/>
                <a:cs typeface="Arial" pitchFamily="34" charset="0"/>
              </a:rPr>
              <a:t>đề</a:t>
            </a:r>
            <a:r>
              <a:rPr lang="en-US" sz="2800" b="1" dirty="0">
                <a:solidFill>
                  <a:schemeClr val="tx1"/>
                </a:solidFill>
                <a:latin typeface="Arial" pitchFamily="34" charset="0"/>
                <a:cs typeface="Arial" pitchFamily="34" charset="0"/>
              </a:rPr>
              <a:t> </a:t>
            </a:r>
            <a:r>
              <a:rPr lang="en-US" sz="2800" b="1" dirty="0" err="1">
                <a:solidFill>
                  <a:schemeClr val="tx1"/>
                </a:solidFill>
                <a:latin typeface="Arial" pitchFamily="34" charset="0"/>
                <a:cs typeface="Arial" pitchFamily="34" charset="0"/>
              </a:rPr>
              <a:t>chung</a:t>
            </a:r>
            <a:r>
              <a:rPr lang="en-US" sz="2800" b="1" dirty="0">
                <a:solidFill>
                  <a:schemeClr val="tx1"/>
                </a:solidFill>
                <a:latin typeface="Arial" pitchFamily="34" charset="0"/>
                <a:cs typeface="Arial" pitchFamily="34" charset="0"/>
              </a:rPr>
              <a:t> </a:t>
            </a:r>
            <a:r>
              <a:rPr lang="en-US" sz="2800" b="1" dirty="0" err="1">
                <a:solidFill>
                  <a:schemeClr val="tx1"/>
                </a:solidFill>
                <a:latin typeface="Arial" pitchFamily="34" charset="0"/>
                <a:cs typeface="Arial" pitchFamily="34" charset="0"/>
              </a:rPr>
              <a:t>về</a:t>
            </a:r>
            <a:r>
              <a:rPr lang="en-US" sz="2800" b="1" dirty="0">
                <a:solidFill>
                  <a:schemeClr val="tx1"/>
                </a:solidFill>
                <a:latin typeface="Arial" pitchFamily="34" charset="0"/>
                <a:cs typeface="Arial" pitchFamily="34" charset="0"/>
              </a:rPr>
              <a:t> </a:t>
            </a:r>
            <a:r>
              <a:rPr lang="en-US" sz="2800" b="1" dirty="0" err="1">
                <a:solidFill>
                  <a:schemeClr val="tx1"/>
                </a:solidFill>
                <a:latin typeface="Arial" pitchFamily="34" charset="0"/>
                <a:cs typeface="Arial" pitchFamily="34" charset="0"/>
              </a:rPr>
              <a:t>nhà</a:t>
            </a:r>
            <a:r>
              <a:rPr lang="en-US" sz="2800" b="1" dirty="0">
                <a:solidFill>
                  <a:schemeClr val="tx1"/>
                </a:solidFill>
                <a:latin typeface="Arial" pitchFamily="34" charset="0"/>
                <a:cs typeface="Arial" pitchFamily="34" charset="0"/>
              </a:rPr>
              <a:t> </a:t>
            </a:r>
            <a:r>
              <a:rPr lang="en-US" sz="2800" b="1" dirty="0" err="1">
                <a:solidFill>
                  <a:schemeClr val="tx1"/>
                </a:solidFill>
                <a:latin typeface="Arial" pitchFamily="34" charset="0"/>
                <a:cs typeface="Arial" pitchFamily="34" charset="0"/>
              </a:rPr>
              <a:t>nước</a:t>
            </a:r>
            <a:r>
              <a:rPr lang="en-US" sz="2800" b="1" dirty="0">
                <a:solidFill>
                  <a:schemeClr val="tx1"/>
                </a:solidFill>
                <a:latin typeface="Arial" pitchFamily="34" charset="0"/>
                <a:cs typeface="Arial" pitchFamily="34" charset="0"/>
              </a:rPr>
              <a:t> </a:t>
            </a:r>
            <a:r>
              <a:rPr lang="en-US" sz="2800" b="1" dirty="0" err="1">
                <a:solidFill>
                  <a:schemeClr val="tx1"/>
                </a:solidFill>
                <a:latin typeface="Arial" pitchFamily="34" charset="0"/>
                <a:cs typeface="Arial" pitchFamily="34" charset="0"/>
              </a:rPr>
              <a:t>và</a:t>
            </a:r>
            <a:r>
              <a:rPr lang="en-US" sz="2800" b="1" dirty="0">
                <a:solidFill>
                  <a:schemeClr val="tx1"/>
                </a:solidFill>
                <a:latin typeface="Arial" pitchFamily="34" charset="0"/>
                <a:cs typeface="Arial" pitchFamily="34" charset="0"/>
              </a:rPr>
              <a:t> </a:t>
            </a:r>
            <a:r>
              <a:rPr lang="en-US" sz="2800" b="1" dirty="0" err="1">
                <a:solidFill>
                  <a:schemeClr val="tx1"/>
                </a:solidFill>
                <a:latin typeface="Arial" pitchFamily="34" charset="0"/>
                <a:cs typeface="Arial" pitchFamily="34" charset="0"/>
              </a:rPr>
              <a:t>pháp</a:t>
            </a:r>
            <a:r>
              <a:rPr lang="en-US" sz="2800" b="1" dirty="0">
                <a:solidFill>
                  <a:schemeClr val="tx1"/>
                </a:solidFill>
                <a:latin typeface="Arial" pitchFamily="34" charset="0"/>
                <a:cs typeface="Arial" pitchFamily="34" charset="0"/>
              </a:rPr>
              <a:t> </a:t>
            </a:r>
            <a:r>
              <a:rPr lang="en-US" sz="2800" b="1" dirty="0" err="1">
                <a:solidFill>
                  <a:schemeClr val="tx1"/>
                </a:solidFill>
                <a:latin typeface="Arial" pitchFamily="34" charset="0"/>
                <a:cs typeface="Arial" pitchFamily="34" charset="0"/>
              </a:rPr>
              <a:t>luật</a:t>
            </a:r>
            <a:endParaRPr lang="en-US" sz="2800" b="1" dirty="0">
              <a:latin typeface="Arial" pitchFamily="34" charset="0"/>
              <a:cs typeface="Arial" pitchFamily="34" charset="0"/>
            </a:endParaRPr>
          </a:p>
        </p:txBody>
      </p:sp>
      <p:sp>
        <p:nvSpPr>
          <p:cNvPr id="6" name="Rectangle 5"/>
          <p:cNvSpPr/>
          <p:nvPr/>
        </p:nvSpPr>
        <p:spPr>
          <a:xfrm>
            <a:off x="7270750" y="1455603"/>
            <a:ext cx="1587500" cy="728233"/>
          </a:xfrm>
          <a:prstGeom prst="rect">
            <a:avLst/>
          </a:prstGeom>
          <a:solidFill>
            <a:schemeClr val="accent5">
              <a:lumMod val="20000"/>
              <a:lumOff val="80000"/>
            </a:schemeClr>
          </a:solidFill>
          <a:ln>
            <a:solidFill>
              <a:schemeClr val="accent1"/>
            </a:solidFill>
          </a:ln>
        </p:spPr>
        <p:style>
          <a:lnRef idx="1">
            <a:schemeClr val="accent4"/>
          </a:lnRef>
          <a:fillRef idx="2">
            <a:schemeClr val="accent4"/>
          </a:fillRef>
          <a:effectRef idx="1">
            <a:schemeClr val="accent4"/>
          </a:effectRef>
          <a:fontRef idx="minor">
            <a:schemeClr val="dk1"/>
          </a:fontRef>
        </p:style>
        <p:txBody>
          <a:bodyPr anchor="ctr"/>
          <a:lstStyle/>
          <a:p>
            <a:pPr algn="ctr">
              <a:defRPr/>
            </a:pPr>
            <a:r>
              <a:rPr lang="en-US" sz="2800" dirty="0">
                <a:solidFill>
                  <a:schemeClr val="tx1"/>
                </a:solidFill>
                <a:latin typeface="Arial" pitchFamily="34" charset="0"/>
                <a:cs typeface="Arial" pitchFamily="34" charset="0"/>
              </a:rPr>
              <a:t>2 </a:t>
            </a:r>
            <a:r>
              <a:rPr lang="en-US" sz="2800" dirty="0" err="1">
                <a:solidFill>
                  <a:schemeClr val="tx1"/>
                </a:solidFill>
                <a:latin typeface="Arial" pitchFamily="34" charset="0"/>
                <a:cs typeface="Arial" pitchFamily="34" charset="0"/>
              </a:rPr>
              <a:t>tiết</a:t>
            </a:r>
            <a:endParaRPr lang="en-US" sz="2800" dirty="0">
              <a:latin typeface="Arial" pitchFamily="34" charset="0"/>
              <a:cs typeface="Arial" pitchFamily="34" charset="0"/>
            </a:endParaRPr>
          </a:p>
        </p:txBody>
      </p:sp>
      <p:sp>
        <p:nvSpPr>
          <p:cNvPr id="7" name="Rectangle 6"/>
          <p:cNvSpPr/>
          <p:nvPr/>
        </p:nvSpPr>
        <p:spPr>
          <a:xfrm>
            <a:off x="285750" y="2608399"/>
            <a:ext cx="6853238" cy="727075"/>
          </a:xfrm>
          <a:prstGeom prst="rect">
            <a:avLst/>
          </a:prstGeom>
          <a:solidFill>
            <a:schemeClr val="accent6"/>
          </a:solidFill>
          <a:ln>
            <a:solidFill>
              <a:schemeClr val="accent1"/>
            </a:solidFill>
          </a:ln>
        </p:spPr>
        <p:style>
          <a:lnRef idx="1">
            <a:schemeClr val="accent2"/>
          </a:lnRef>
          <a:fillRef idx="2">
            <a:schemeClr val="accent2"/>
          </a:fillRef>
          <a:effectRef idx="1">
            <a:schemeClr val="accent2"/>
          </a:effectRef>
          <a:fontRef idx="minor">
            <a:schemeClr val="dk1"/>
          </a:fontRef>
        </p:style>
        <p:txBody>
          <a:bodyPr anchor="ctr"/>
          <a:lstStyle/>
          <a:p>
            <a:pPr>
              <a:defRPr/>
            </a:pPr>
            <a:r>
              <a:rPr lang="en-US" sz="2800" dirty="0" err="1" smtClean="0">
                <a:solidFill>
                  <a:schemeClr val="tx1"/>
                </a:solidFill>
                <a:latin typeface="Arial" pitchFamily="34" charset="0"/>
                <a:cs typeface="Arial" pitchFamily="34" charset="0"/>
              </a:rPr>
              <a:t>Bài</a:t>
            </a:r>
            <a:r>
              <a:rPr lang="en-US" sz="2800" dirty="0" smtClean="0">
                <a:solidFill>
                  <a:schemeClr val="tx1"/>
                </a:solidFill>
                <a:latin typeface="Arial" pitchFamily="34" charset="0"/>
                <a:cs typeface="Arial" pitchFamily="34" charset="0"/>
              </a:rPr>
              <a:t> </a:t>
            </a:r>
            <a:r>
              <a:rPr lang="en-US" sz="2800" dirty="0">
                <a:solidFill>
                  <a:schemeClr val="tx1"/>
                </a:solidFill>
                <a:latin typeface="Arial" pitchFamily="34" charset="0"/>
                <a:cs typeface="Arial" pitchFamily="34" charset="0"/>
              </a:rPr>
              <a:t>2: </a:t>
            </a:r>
            <a:r>
              <a:rPr lang="en-US" sz="2800" b="1" dirty="0" err="1">
                <a:solidFill>
                  <a:schemeClr val="tx1"/>
                </a:solidFill>
                <a:latin typeface="Arial" pitchFamily="34" charset="0"/>
                <a:cs typeface="Arial" pitchFamily="34" charset="0"/>
              </a:rPr>
              <a:t>Hiến</a:t>
            </a:r>
            <a:r>
              <a:rPr lang="en-US" sz="2800" b="1" dirty="0">
                <a:solidFill>
                  <a:schemeClr val="tx1"/>
                </a:solidFill>
                <a:latin typeface="Arial" pitchFamily="34" charset="0"/>
                <a:cs typeface="Arial" pitchFamily="34" charset="0"/>
              </a:rPr>
              <a:t> </a:t>
            </a:r>
            <a:r>
              <a:rPr lang="en-US" sz="2800" b="1" dirty="0" err="1">
                <a:solidFill>
                  <a:schemeClr val="tx1"/>
                </a:solidFill>
                <a:latin typeface="Arial" pitchFamily="34" charset="0"/>
                <a:cs typeface="Arial" pitchFamily="34" charset="0"/>
              </a:rPr>
              <a:t>pháp</a:t>
            </a:r>
            <a:r>
              <a:rPr lang="en-US" sz="2800" b="1" dirty="0">
                <a:solidFill>
                  <a:schemeClr val="tx1"/>
                </a:solidFill>
                <a:latin typeface="Arial" pitchFamily="34" charset="0"/>
                <a:cs typeface="Arial" pitchFamily="34" charset="0"/>
              </a:rPr>
              <a:t> - KT 15 </a:t>
            </a:r>
            <a:r>
              <a:rPr lang="en-US" sz="2800" b="1" dirty="0" err="1">
                <a:solidFill>
                  <a:schemeClr val="tx1"/>
                </a:solidFill>
                <a:latin typeface="Arial" pitchFamily="34" charset="0"/>
                <a:cs typeface="Arial" pitchFamily="34" charset="0"/>
              </a:rPr>
              <a:t>phút</a:t>
            </a:r>
            <a:endParaRPr lang="en-US" sz="2800" b="1" dirty="0">
              <a:latin typeface="Arial" pitchFamily="34" charset="0"/>
              <a:cs typeface="Arial" pitchFamily="34" charset="0"/>
            </a:endParaRPr>
          </a:p>
        </p:txBody>
      </p:sp>
      <p:sp>
        <p:nvSpPr>
          <p:cNvPr id="8" name="Rectangle 7"/>
          <p:cNvSpPr/>
          <p:nvPr/>
        </p:nvSpPr>
        <p:spPr>
          <a:xfrm>
            <a:off x="7270750" y="2600405"/>
            <a:ext cx="1587500" cy="727075"/>
          </a:xfrm>
          <a:prstGeom prst="rect">
            <a:avLst/>
          </a:prstGeom>
          <a:solidFill>
            <a:schemeClr val="accent6"/>
          </a:solidFill>
          <a:ln>
            <a:solidFill>
              <a:schemeClr val="accent1"/>
            </a:solidFill>
          </a:ln>
        </p:spPr>
        <p:style>
          <a:lnRef idx="1">
            <a:schemeClr val="accent2"/>
          </a:lnRef>
          <a:fillRef idx="2">
            <a:schemeClr val="accent2"/>
          </a:fillRef>
          <a:effectRef idx="1">
            <a:schemeClr val="accent2"/>
          </a:effectRef>
          <a:fontRef idx="minor">
            <a:schemeClr val="dk1"/>
          </a:fontRef>
        </p:style>
        <p:txBody>
          <a:bodyPr anchor="ctr"/>
          <a:lstStyle/>
          <a:p>
            <a:pPr algn="ctr">
              <a:defRPr/>
            </a:pPr>
            <a:r>
              <a:rPr lang="en-US" sz="2800" dirty="0">
                <a:solidFill>
                  <a:schemeClr val="tx1"/>
                </a:solidFill>
                <a:latin typeface="Arial" pitchFamily="34" charset="0"/>
                <a:cs typeface="Arial" pitchFamily="34" charset="0"/>
              </a:rPr>
              <a:t>2 </a:t>
            </a:r>
            <a:r>
              <a:rPr lang="en-US" sz="2800" dirty="0" err="1">
                <a:solidFill>
                  <a:schemeClr val="tx1"/>
                </a:solidFill>
                <a:latin typeface="Arial" pitchFamily="34" charset="0"/>
                <a:cs typeface="Arial" pitchFamily="34" charset="0"/>
              </a:rPr>
              <a:t>tiết</a:t>
            </a:r>
            <a:endParaRPr lang="en-US" sz="2800" dirty="0">
              <a:latin typeface="Arial" pitchFamily="34" charset="0"/>
              <a:cs typeface="Arial" pitchFamily="34" charset="0"/>
            </a:endParaRPr>
          </a:p>
        </p:txBody>
      </p:sp>
      <p:sp>
        <p:nvSpPr>
          <p:cNvPr id="11" name="Rectangle 10"/>
          <p:cNvSpPr/>
          <p:nvPr/>
        </p:nvSpPr>
        <p:spPr>
          <a:xfrm>
            <a:off x="285750" y="3530301"/>
            <a:ext cx="6853238" cy="984624"/>
          </a:xfrm>
          <a:prstGeom prst="rect">
            <a:avLst/>
          </a:prstGeom>
          <a:ln>
            <a:solidFill>
              <a:schemeClr val="accent1"/>
            </a:solidFill>
          </a:ln>
        </p:spPr>
        <p:style>
          <a:lnRef idx="2">
            <a:schemeClr val="accent6">
              <a:shade val="50000"/>
            </a:schemeClr>
          </a:lnRef>
          <a:fillRef idx="1">
            <a:schemeClr val="accent6"/>
          </a:fillRef>
          <a:effectRef idx="0">
            <a:schemeClr val="accent6"/>
          </a:effectRef>
          <a:fontRef idx="minor">
            <a:schemeClr val="lt1"/>
          </a:fontRef>
        </p:style>
        <p:txBody>
          <a:bodyPr anchor="ctr"/>
          <a:lstStyle/>
          <a:p>
            <a:pPr>
              <a:defRPr/>
            </a:pPr>
            <a:r>
              <a:rPr lang="en-US" sz="2800" dirty="0" err="1" smtClean="0">
                <a:solidFill>
                  <a:schemeClr val="tx1"/>
                </a:solidFill>
                <a:latin typeface="Arial" pitchFamily="34" charset="0"/>
                <a:cs typeface="Arial" pitchFamily="34" charset="0"/>
              </a:rPr>
              <a:t>Bài</a:t>
            </a:r>
            <a:r>
              <a:rPr lang="en-US" sz="2800" dirty="0" smtClean="0">
                <a:solidFill>
                  <a:schemeClr val="tx1"/>
                </a:solidFill>
                <a:latin typeface="Arial" pitchFamily="34" charset="0"/>
                <a:cs typeface="Arial" pitchFamily="34" charset="0"/>
              </a:rPr>
              <a:t> </a:t>
            </a:r>
            <a:r>
              <a:rPr lang="en-US" sz="2800" dirty="0">
                <a:solidFill>
                  <a:schemeClr val="tx1"/>
                </a:solidFill>
                <a:latin typeface="Arial" pitchFamily="34" charset="0"/>
                <a:cs typeface="Arial" pitchFamily="34" charset="0"/>
              </a:rPr>
              <a:t>3: </a:t>
            </a:r>
            <a:r>
              <a:rPr lang="en-US" sz="2800" b="1" dirty="0" err="1">
                <a:solidFill>
                  <a:schemeClr val="tx1"/>
                </a:solidFill>
                <a:latin typeface="Arial" pitchFamily="34" charset="0"/>
                <a:cs typeface="Arial" pitchFamily="34" charset="0"/>
              </a:rPr>
              <a:t>Pháp</a:t>
            </a:r>
            <a:r>
              <a:rPr lang="en-US" sz="2800" b="1" dirty="0">
                <a:solidFill>
                  <a:schemeClr val="tx1"/>
                </a:solidFill>
                <a:latin typeface="Arial" pitchFamily="34" charset="0"/>
                <a:cs typeface="Arial" pitchFamily="34" charset="0"/>
              </a:rPr>
              <a:t> </a:t>
            </a:r>
            <a:r>
              <a:rPr lang="en-US" sz="2800" b="1" dirty="0" err="1">
                <a:solidFill>
                  <a:schemeClr val="tx1"/>
                </a:solidFill>
                <a:latin typeface="Arial" pitchFamily="34" charset="0"/>
                <a:cs typeface="Arial" pitchFamily="34" charset="0"/>
              </a:rPr>
              <a:t>luật</a:t>
            </a:r>
            <a:r>
              <a:rPr lang="en-US" sz="2800" b="1" dirty="0">
                <a:solidFill>
                  <a:schemeClr val="tx1"/>
                </a:solidFill>
                <a:latin typeface="Arial" pitchFamily="34" charset="0"/>
                <a:cs typeface="Arial" pitchFamily="34" charset="0"/>
              </a:rPr>
              <a:t> </a:t>
            </a:r>
            <a:r>
              <a:rPr lang="en-US" sz="2800" b="1" dirty="0" err="1">
                <a:solidFill>
                  <a:schemeClr val="tx1"/>
                </a:solidFill>
                <a:latin typeface="Arial" pitchFamily="34" charset="0"/>
                <a:cs typeface="Arial" pitchFamily="34" charset="0"/>
              </a:rPr>
              <a:t>lao</a:t>
            </a:r>
            <a:r>
              <a:rPr lang="en-US" sz="2800" b="1" dirty="0">
                <a:solidFill>
                  <a:schemeClr val="tx1"/>
                </a:solidFill>
                <a:latin typeface="Arial" pitchFamily="34" charset="0"/>
                <a:cs typeface="Arial" pitchFamily="34" charset="0"/>
              </a:rPr>
              <a:t> </a:t>
            </a:r>
            <a:r>
              <a:rPr lang="en-US" sz="2800" b="1" dirty="0" err="1">
                <a:solidFill>
                  <a:schemeClr val="tx1"/>
                </a:solidFill>
                <a:latin typeface="Arial" pitchFamily="34" charset="0"/>
                <a:cs typeface="Arial" pitchFamily="34" charset="0"/>
              </a:rPr>
              <a:t>động</a:t>
            </a:r>
            <a:r>
              <a:rPr lang="en-US" sz="2800" b="1" dirty="0">
                <a:solidFill>
                  <a:schemeClr val="tx1"/>
                </a:solidFill>
                <a:latin typeface="Arial" pitchFamily="34" charset="0"/>
                <a:cs typeface="Arial" pitchFamily="34" charset="0"/>
              </a:rPr>
              <a:t>  </a:t>
            </a:r>
          </a:p>
          <a:p>
            <a:pPr>
              <a:defRPr/>
            </a:pPr>
            <a:r>
              <a:rPr lang="en-US" sz="2800" b="1" dirty="0">
                <a:solidFill>
                  <a:schemeClr val="tx1"/>
                </a:solidFill>
                <a:latin typeface="Arial" pitchFamily="34" charset="0"/>
                <a:cs typeface="Arial" pitchFamily="34" charset="0"/>
              </a:rPr>
              <a:t>          </a:t>
            </a:r>
            <a:r>
              <a:rPr lang="en-US" sz="2800" b="1" dirty="0" err="1">
                <a:solidFill>
                  <a:schemeClr val="tx1"/>
                </a:solidFill>
                <a:latin typeface="Arial" pitchFamily="34" charset="0"/>
                <a:cs typeface="Arial" pitchFamily="34" charset="0"/>
              </a:rPr>
              <a:t>Kiểm</a:t>
            </a:r>
            <a:r>
              <a:rPr lang="en-US" sz="2800" b="1" dirty="0">
                <a:solidFill>
                  <a:schemeClr val="tx1"/>
                </a:solidFill>
                <a:latin typeface="Arial" pitchFamily="34" charset="0"/>
                <a:cs typeface="Arial" pitchFamily="34" charset="0"/>
              </a:rPr>
              <a:t> </a:t>
            </a:r>
            <a:r>
              <a:rPr lang="en-US" sz="2800" b="1" dirty="0" err="1">
                <a:solidFill>
                  <a:schemeClr val="tx1"/>
                </a:solidFill>
                <a:latin typeface="Arial" pitchFamily="34" charset="0"/>
                <a:cs typeface="Arial" pitchFamily="34" charset="0"/>
              </a:rPr>
              <a:t>tra</a:t>
            </a:r>
            <a:r>
              <a:rPr lang="en-US" sz="2800" b="1" dirty="0">
                <a:solidFill>
                  <a:schemeClr val="tx1"/>
                </a:solidFill>
                <a:latin typeface="Arial" pitchFamily="34" charset="0"/>
                <a:cs typeface="Arial" pitchFamily="34" charset="0"/>
              </a:rPr>
              <a:t> 1 </a:t>
            </a:r>
            <a:r>
              <a:rPr lang="en-US" sz="2800" b="1" dirty="0" err="1">
                <a:solidFill>
                  <a:schemeClr val="tx1"/>
                </a:solidFill>
                <a:latin typeface="Arial" pitchFamily="34" charset="0"/>
                <a:cs typeface="Arial" pitchFamily="34" charset="0"/>
              </a:rPr>
              <a:t>tiết</a:t>
            </a:r>
            <a:endParaRPr lang="en-US" sz="2800" b="1" dirty="0">
              <a:latin typeface="Arial" pitchFamily="34" charset="0"/>
              <a:cs typeface="Arial" pitchFamily="34" charset="0"/>
            </a:endParaRPr>
          </a:p>
        </p:txBody>
      </p:sp>
      <p:sp>
        <p:nvSpPr>
          <p:cNvPr id="12" name="Rectangle 11"/>
          <p:cNvSpPr/>
          <p:nvPr/>
        </p:nvSpPr>
        <p:spPr>
          <a:xfrm>
            <a:off x="7270750" y="3633197"/>
            <a:ext cx="1587500" cy="728233"/>
          </a:xfrm>
          <a:prstGeom prst="rect">
            <a:avLst/>
          </a:prstGeom>
          <a:ln>
            <a:solidFill>
              <a:schemeClr val="accent1"/>
            </a:solidFill>
          </a:ln>
        </p:spPr>
        <p:style>
          <a:lnRef idx="2">
            <a:schemeClr val="accent6">
              <a:shade val="50000"/>
            </a:schemeClr>
          </a:lnRef>
          <a:fillRef idx="1">
            <a:schemeClr val="accent6"/>
          </a:fillRef>
          <a:effectRef idx="0">
            <a:schemeClr val="accent6"/>
          </a:effectRef>
          <a:fontRef idx="minor">
            <a:schemeClr val="lt1"/>
          </a:fontRef>
        </p:style>
        <p:txBody>
          <a:bodyPr anchor="ctr"/>
          <a:lstStyle/>
          <a:p>
            <a:pPr algn="ctr">
              <a:defRPr/>
            </a:pPr>
            <a:r>
              <a:rPr lang="en-US" sz="2800" dirty="0">
                <a:solidFill>
                  <a:schemeClr val="tx1"/>
                </a:solidFill>
                <a:latin typeface="Arial" pitchFamily="34" charset="0"/>
                <a:cs typeface="Arial" pitchFamily="34" charset="0"/>
              </a:rPr>
              <a:t>7 </a:t>
            </a:r>
            <a:r>
              <a:rPr lang="en-US" sz="2800" dirty="0" err="1">
                <a:solidFill>
                  <a:schemeClr val="tx1"/>
                </a:solidFill>
                <a:latin typeface="Arial" pitchFamily="34" charset="0"/>
                <a:cs typeface="Arial" pitchFamily="34" charset="0"/>
              </a:rPr>
              <a:t>tiết</a:t>
            </a:r>
            <a:endParaRPr lang="en-US" sz="2800" dirty="0">
              <a:latin typeface="Arial" pitchFamily="34" charset="0"/>
              <a:cs typeface="Arial" pitchFamily="34" charset="0"/>
            </a:endParaRPr>
          </a:p>
        </p:txBody>
      </p:sp>
    </p:spTree>
    <p:extLst>
      <p:ext uri="{BB962C8B-B14F-4D97-AF65-F5344CB8AC3E}">
        <p14:creationId xmlns:p14="http://schemas.microsoft.com/office/powerpoint/2010/main" val="21526780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ipe(down)">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circle(in)">
                                      <p:cBhvr>
                                        <p:cTn id="17" dur="20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circle(in)">
                                      <p:cBhvr>
                                        <p:cTn id="22" dur="20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barn(inVertical)">
                                      <p:cBhvr>
                                        <p:cTn id="27" dur="5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barn(inVertical)">
                                      <p:cBhvr>
                                        <p:cTn id="3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11" grpId="0" animBg="1"/>
      <p:bldP spid="12" grpId="0" animBg="1"/>
    </p:bld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4E25B6-0879-2D8A-C5B8-CA85E64A48D2}"/>
              </a:ext>
            </a:extLst>
          </p:cNvPr>
          <p:cNvSpPr>
            <a:spLocks noGrp="1"/>
          </p:cNvSpPr>
          <p:nvPr>
            <p:ph type="title"/>
          </p:nvPr>
        </p:nvSpPr>
        <p:spPr>
          <a:xfrm>
            <a:off x="220980" y="792956"/>
            <a:ext cx="5631180" cy="493420"/>
          </a:xfrm>
        </p:spPr>
        <p:txBody>
          <a:bodyPr/>
          <a:lstStyle/>
          <a:p>
            <a:pPr marL="34290">
              <a:defRPr/>
            </a:pPr>
            <a:r>
              <a:rPr lang="en-US" dirty="0">
                <a:latin typeface="Arial" pitchFamily="34" charset="0"/>
                <a:cs typeface="Arial" pitchFamily="34" charset="0"/>
              </a:rPr>
              <a:t>GIỚI THIỆU MÔN HỌC</a:t>
            </a:r>
            <a:endParaRPr lang="vi-VN" dirty="0">
              <a:cs typeface="Arial" pitchFamily="34" charset="0"/>
            </a:endParaRPr>
          </a:p>
        </p:txBody>
      </p:sp>
      <p:sp>
        <p:nvSpPr>
          <p:cNvPr id="9" name="Rectangle 8"/>
          <p:cNvSpPr/>
          <p:nvPr/>
        </p:nvSpPr>
        <p:spPr>
          <a:xfrm>
            <a:off x="220980" y="1435894"/>
            <a:ext cx="7000875" cy="969815"/>
          </a:xfrm>
          <a:prstGeom prst="rect">
            <a:avLst/>
          </a:prstGeom>
          <a:solidFill>
            <a:schemeClr val="accent1">
              <a:lumMod val="20000"/>
              <a:lumOff val="80000"/>
            </a:schemeClr>
          </a:solidFill>
          <a:ln>
            <a:solidFill>
              <a:schemeClr val="accent1"/>
            </a:solidFill>
          </a:ln>
        </p:spPr>
        <p:style>
          <a:lnRef idx="2">
            <a:schemeClr val="accent6">
              <a:shade val="50000"/>
            </a:schemeClr>
          </a:lnRef>
          <a:fillRef idx="1">
            <a:schemeClr val="accent6"/>
          </a:fillRef>
          <a:effectRef idx="0">
            <a:schemeClr val="accent6"/>
          </a:effectRef>
          <a:fontRef idx="minor">
            <a:schemeClr val="lt1"/>
          </a:fontRef>
        </p:style>
        <p:txBody>
          <a:bodyPr anchor="ctr"/>
          <a:lstStyle/>
          <a:p>
            <a:pPr>
              <a:defRPr/>
            </a:pPr>
            <a:r>
              <a:rPr lang="en-US" sz="2800" dirty="0" err="1" smtClean="0">
                <a:solidFill>
                  <a:schemeClr val="tx1"/>
                </a:solidFill>
                <a:latin typeface="Arial" pitchFamily="34" charset="0"/>
                <a:cs typeface="Arial" pitchFamily="34" charset="0"/>
              </a:rPr>
              <a:t>Bài</a:t>
            </a:r>
            <a:r>
              <a:rPr lang="en-US" sz="2800" dirty="0" smtClean="0">
                <a:solidFill>
                  <a:schemeClr val="tx1"/>
                </a:solidFill>
                <a:latin typeface="Arial" pitchFamily="34" charset="0"/>
                <a:cs typeface="Arial" pitchFamily="34" charset="0"/>
              </a:rPr>
              <a:t> </a:t>
            </a:r>
            <a:r>
              <a:rPr lang="en-US" sz="2800" dirty="0">
                <a:solidFill>
                  <a:schemeClr val="tx1"/>
                </a:solidFill>
                <a:latin typeface="Arial" pitchFamily="34" charset="0"/>
                <a:cs typeface="Arial" pitchFamily="34" charset="0"/>
              </a:rPr>
              <a:t>4: </a:t>
            </a:r>
            <a:r>
              <a:rPr lang="en-US" sz="2800" dirty="0" err="1">
                <a:solidFill>
                  <a:schemeClr val="tx1"/>
                </a:solidFill>
                <a:latin typeface="Arial" pitchFamily="34" charset="0"/>
                <a:cs typeface="Arial" pitchFamily="34" charset="0"/>
              </a:rPr>
              <a:t>Pháp</a:t>
            </a:r>
            <a:r>
              <a:rPr lang="en-US" sz="2800" dirty="0">
                <a:solidFill>
                  <a:schemeClr val="tx1"/>
                </a:solidFill>
                <a:latin typeface="Arial" pitchFamily="34" charset="0"/>
                <a:cs typeface="Arial" pitchFamily="34" charset="0"/>
              </a:rPr>
              <a:t> </a:t>
            </a:r>
            <a:r>
              <a:rPr lang="en-US" sz="2800" dirty="0" err="1">
                <a:solidFill>
                  <a:schemeClr val="tx1"/>
                </a:solidFill>
                <a:latin typeface="Arial" pitchFamily="34" charset="0"/>
                <a:cs typeface="Arial" pitchFamily="34" charset="0"/>
              </a:rPr>
              <a:t>luật</a:t>
            </a:r>
            <a:r>
              <a:rPr lang="en-US" sz="2800" dirty="0">
                <a:solidFill>
                  <a:schemeClr val="tx1"/>
                </a:solidFill>
                <a:latin typeface="Arial" pitchFamily="34" charset="0"/>
                <a:cs typeface="Arial" pitchFamily="34" charset="0"/>
              </a:rPr>
              <a:t> </a:t>
            </a:r>
            <a:r>
              <a:rPr lang="en-US" sz="2800" dirty="0" err="1">
                <a:solidFill>
                  <a:schemeClr val="tx1"/>
                </a:solidFill>
                <a:latin typeface="Arial" pitchFamily="34" charset="0"/>
                <a:cs typeface="Arial" pitchFamily="34" charset="0"/>
              </a:rPr>
              <a:t>phòng</a:t>
            </a:r>
            <a:r>
              <a:rPr lang="en-US" sz="2800" dirty="0">
                <a:solidFill>
                  <a:schemeClr val="tx1"/>
                </a:solidFill>
                <a:latin typeface="Arial" pitchFamily="34" charset="0"/>
                <a:cs typeface="Arial" pitchFamily="34" charset="0"/>
              </a:rPr>
              <a:t>, </a:t>
            </a:r>
            <a:r>
              <a:rPr lang="en-US" sz="2800" dirty="0" err="1">
                <a:solidFill>
                  <a:schemeClr val="tx1"/>
                </a:solidFill>
                <a:latin typeface="Arial" pitchFamily="34" charset="0"/>
                <a:cs typeface="Arial" pitchFamily="34" charset="0"/>
              </a:rPr>
              <a:t>chống</a:t>
            </a:r>
            <a:r>
              <a:rPr lang="en-US" sz="2800" dirty="0">
                <a:solidFill>
                  <a:schemeClr val="tx1"/>
                </a:solidFill>
                <a:latin typeface="Arial" pitchFamily="34" charset="0"/>
                <a:cs typeface="Arial" pitchFamily="34" charset="0"/>
              </a:rPr>
              <a:t> </a:t>
            </a:r>
            <a:r>
              <a:rPr lang="en-US" sz="2800" dirty="0" err="1">
                <a:solidFill>
                  <a:schemeClr val="tx1"/>
                </a:solidFill>
                <a:latin typeface="Arial" pitchFamily="34" charset="0"/>
                <a:cs typeface="Arial" pitchFamily="34" charset="0"/>
              </a:rPr>
              <a:t>tham</a:t>
            </a:r>
            <a:r>
              <a:rPr lang="en-US" sz="2800" dirty="0">
                <a:solidFill>
                  <a:schemeClr val="tx1"/>
                </a:solidFill>
                <a:latin typeface="Arial" pitchFamily="34" charset="0"/>
                <a:cs typeface="Arial" pitchFamily="34" charset="0"/>
              </a:rPr>
              <a:t> </a:t>
            </a:r>
            <a:r>
              <a:rPr lang="en-US" sz="2800" dirty="0" err="1">
                <a:solidFill>
                  <a:schemeClr val="tx1"/>
                </a:solidFill>
                <a:latin typeface="Arial" pitchFamily="34" charset="0"/>
                <a:cs typeface="Arial" pitchFamily="34" charset="0"/>
              </a:rPr>
              <a:t>nhũng</a:t>
            </a:r>
            <a:endParaRPr lang="en-US" sz="2800" dirty="0">
              <a:solidFill>
                <a:schemeClr val="tx1"/>
              </a:solidFill>
              <a:latin typeface="Arial" pitchFamily="34" charset="0"/>
              <a:cs typeface="Arial" pitchFamily="34" charset="0"/>
            </a:endParaRPr>
          </a:p>
        </p:txBody>
      </p:sp>
      <p:sp>
        <p:nvSpPr>
          <p:cNvPr id="10" name="Rectangle 9"/>
          <p:cNvSpPr/>
          <p:nvPr/>
        </p:nvSpPr>
        <p:spPr>
          <a:xfrm>
            <a:off x="7344410" y="1557263"/>
            <a:ext cx="1483677" cy="727075"/>
          </a:xfrm>
          <a:prstGeom prst="rect">
            <a:avLst/>
          </a:prstGeom>
          <a:solidFill>
            <a:schemeClr val="accent1">
              <a:lumMod val="20000"/>
              <a:lumOff val="80000"/>
            </a:schemeClr>
          </a:solidFill>
          <a:ln>
            <a:solidFill>
              <a:schemeClr val="accent1"/>
            </a:solidFill>
          </a:ln>
        </p:spPr>
        <p:style>
          <a:lnRef idx="2">
            <a:schemeClr val="accent6">
              <a:shade val="50000"/>
            </a:schemeClr>
          </a:lnRef>
          <a:fillRef idx="1">
            <a:schemeClr val="accent6"/>
          </a:fillRef>
          <a:effectRef idx="0">
            <a:schemeClr val="accent6"/>
          </a:effectRef>
          <a:fontRef idx="minor">
            <a:schemeClr val="lt1"/>
          </a:fontRef>
        </p:style>
        <p:txBody>
          <a:bodyPr anchor="ctr"/>
          <a:lstStyle/>
          <a:p>
            <a:pPr algn="ctr">
              <a:defRPr/>
            </a:pPr>
            <a:r>
              <a:rPr lang="en-US" sz="2800" dirty="0">
                <a:solidFill>
                  <a:schemeClr val="tx1"/>
                </a:solidFill>
                <a:latin typeface="Arial" pitchFamily="34" charset="0"/>
                <a:cs typeface="Arial" pitchFamily="34" charset="0"/>
              </a:rPr>
              <a:t>2 </a:t>
            </a:r>
            <a:r>
              <a:rPr lang="en-US" sz="2800" dirty="0" err="1">
                <a:solidFill>
                  <a:schemeClr val="tx1"/>
                </a:solidFill>
                <a:latin typeface="Arial" pitchFamily="34" charset="0"/>
                <a:cs typeface="Arial" pitchFamily="34" charset="0"/>
              </a:rPr>
              <a:t>tiết</a:t>
            </a:r>
            <a:endParaRPr lang="en-US" sz="2800" dirty="0">
              <a:latin typeface="Arial" pitchFamily="34" charset="0"/>
              <a:cs typeface="Arial" pitchFamily="34" charset="0"/>
            </a:endParaRPr>
          </a:p>
        </p:txBody>
      </p:sp>
      <p:sp>
        <p:nvSpPr>
          <p:cNvPr id="11" name="Rectangle 10"/>
          <p:cNvSpPr/>
          <p:nvPr/>
        </p:nvSpPr>
        <p:spPr>
          <a:xfrm>
            <a:off x="222567" y="2651760"/>
            <a:ext cx="6999288" cy="1607820"/>
          </a:xfrm>
          <a:prstGeom prst="rect">
            <a:avLst/>
          </a:prstGeom>
          <a:ln>
            <a:solidFill>
              <a:schemeClr val="accent1"/>
            </a:solidFill>
          </a:ln>
        </p:spPr>
        <p:style>
          <a:lnRef idx="2">
            <a:schemeClr val="accent6">
              <a:shade val="50000"/>
            </a:schemeClr>
          </a:lnRef>
          <a:fillRef idx="1">
            <a:schemeClr val="accent6"/>
          </a:fillRef>
          <a:effectRef idx="0">
            <a:schemeClr val="accent6"/>
          </a:effectRef>
          <a:fontRef idx="minor">
            <a:schemeClr val="lt1"/>
          </a:fontRef>
        </p:style>
        <p:txBody>
          <a:bodyPr anchor="ctr"/>
          <a:lstStyle/>
          <a:p>
            <a:pPr>
              <a:defRPr/>
            </a:pPr>
            <a:r>
              <a:rPr lang="en-US" sz="2800" dirty="0" err="1" smtClean="0">
                <a:solidFill>
                  <a:schemeClr val="tx1"/>
                </a:solidFill>
                <a:latin typeface="Arial" pitchFamily="34" charset="0"/>
                <a:cs typeface="Arial" pitchFamily="34" charset="0"/>
              </a:rPr>
              <a:t>Bài</a:t>
            </a:r>
            <a:r>
              <a:rPr lang="vi-VN" sz="2800" dirty="0" smtClean="0">
                <a:solidFill>
                  <a:schemeClr val="tx1"/>
                </a:solidFill>
                <a:latin typeface="Arial" pitchFamily="34" charset="0"/>
                <a:cs typeface="Arial" pitchFamily="34" charset="0"/>
              </a:rPr>
              <a:t> </a:t>
            </a:r>
            <a:r>
              <a:rPr lang="en-US" sz="2800" dirty="0">
                <a:solidFill>
                  <a:schemeClr val="tx1"/>
                </a:solidFill>
                <a:latin typeface="Arial" pitchFamily="34" charset="0"/>
                <a:cs typeface="Arial" pitchFamily="34" charset="0"/>
              </a:rPr>
              <a:t>5</a:t>
            </a:r>
            <a:r>
              <a:rPr lang="vi-VN" sz="2800" dirty="0">
                <a:solidFill>
                  <a:schemeClr val="tx1"/>
                </a:solidFill>
                <a:latin typeface="Arial" pitchFamily="34" charset="0"/>
                <a:cs typeface="Arial" pitchFamily="34" charset="0"/>
              </a:rPr>
              <a:t>: Pháp luật bảo vệ quyền lợi người tiêu dùng</a:t>
            </a:r>
          </a:p>
        </p:txBody>
      </p:sp>
      <p:sp>
        <p:nvSpPr>
          <p:cNvPr id="12" name="Rectangle 11"/>
          <p:cNvSpPr/>
          <p:nvPr/>
        </p:nvSpPr>
        <p:spPr>
          <a:xfrm>
            <a:off x="7344410" y="2974940"/>
            <a:ext cx="1483677" cy="728233"/>
          </a:xfrm>
          <a:prstGeom prst="rect">
            <a:avLst/>
          </a:prstGeom>
          <a:ln>
            <a:solidFill>
              <a:schemeClr val="accent1"/>
            </a:solidFill>
          </a:ln>
        </p:spPr>
        <p:style>
          <a:lnRef idx="2">
            <a:schemeClr val="accent6">
              <a:shade val="50000"/>
            </a:schemeClr>
          </a:lnRef>
          <a:fillRef idx="1">
            <a:schemeClr val="accent6"/>
          </a:fillRef>
          <a:effectRef idx="0">
            <a:schemeClr val="accent6"/>
          </a:effectRef>
          <a:fontRef idx="minor">
            <a:schemeClr val="lt1"/>
          </a:fontRef>
        </p:style>
        <p:txBody>
          <a:bodyPr anchor="ctr"/>
          <a:lstStyle/>
          <a:p>
            <a:pPr algn="ctr">
              <a:defRPr/>
            </a:pPr>
            <a:r>
              <a:rPr lang="en-US" sz="2800" dirty="0">
                <a:solidFill>
                  <a:schemeClr val="tx1"/>
                </a:solidFill>
                <a:latin typeface="Arial" pitchFamily="34" charset="0"/>
                <a:cs typeface="Arial" pitchFamily="34" charset="0"/>
              </a:rPr>
              <a:t>1 </a:t>
            </a:r>
            <a:r>
              <a:rPr lang="en-US" sz="2800" dirty="0" err="1">
                <a:solidFill>
                  <a:schemeClr val="tx1"/>
                </a:solidFill>
                <a:latin typeface="Arial" pitchFamily="34" charset="0"/>
                <a:cs typeface="Arial" pitchFamily="34" charset="0"/>
              </a:rPr>
              <a:t>tiết</a:t>
            </a:r>
            <a:endParaRPr lang="en-US" sz="2800" dirty="0">
              <a:latin typeface="Arial" pitchFamily="34" charset="0"/>
              <a:cs typeface="Arial" pitchFamily="34" charset="0"/>
            </a:endParaRPr>
          </a:p>
        </p:txBody>
      </p:sp>
    </p:spTree>
    <p:extLst>
      <p:ext uri="{BB962C8B-B14F-4D97-AF65-F5344CB8AC3E}">
        <p14:creationId xmlns:p14="http://schemas.microsoft.com/office/powerpoint/2010/main" val="19864766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down)">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wipe(down)">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barn(inVertical)">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barn(inVertical)">
                                      <p:cBhvr>
                                        <p:cTn id="2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Line Callout 1 (Border and Accent Bar) 3">
            <a:extLst>
              <a:ext uri="{FF2B5EF4-FFF2-40B4-BE49-F238E27FC236}">
                <a16:creationId xmlns:a16="http://schemas.microsoft.com/office/drawing/2014/main" id="{BBE864D6-68D6-DBB1-B635-862CC0B9F2B2}"/>
              </a:ext>
            </a:extLst>
          </p:cNvPr>
          <p:cNvSpPr/>
          <p:nvPr/>
        </p:nvSpPr>
        <p:spPr>
          <a:xfrm>
            <a:off x="116681" y="92387"/>
            <a:ext cx="6134100" cy="801200"/>
          </a:xfrm>
          <a:prstGeom prst="accentBorderCallout1">
            <a:avLst>
              <a:gd name="adj1" fmla="val 18750"/>
              <a:gd name="adj2" fmla="val -3127"/>
              <a:gd name="adj3" fmla="val 17954"/>
              <a:gd name="adj4" fmla="val -17509"/>
            </a:avLst>
          </a:prstGeom>
          <a:solidFill>
            <a:schemeClr val="bg1"/>
          </a:solidFill>
          <a:ln>
            <a:solidFill>
              <a:schemeClr val="accent2">
                <a:lumMod val="50000"/>
              </a:schemeClr>
            </a:solidFill>
          </a:ln>
          <a:effectLst>
            <a:outerShdw blurRad="50800" dist="38100" dir="18900000" algn="b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90000"/>
              </a:lnSpc>
              <a:spcBef>
                <a:spcPts val="750"/>
              </a:spcBef>
              <a:buNone/>
            </a:pPr>
            <a:r>
              <a:rPr lang="en-US" altLang="en-US" sz="1800" b="1" dirty="0">
                <a:solidFill>
                  <a:srgbClr val="0000FF"/>
                </a:solidFill>
                <a:cs typeface="Times New Roman" panose="02020603050405020304" pitchFamily="18" charset="0"/>
              </a:rPr>
              <a:t>MỤC TIÊU CỦA </a:t>
            </a:r>
            <a:r>
              <a:rPr lang="en-US" altLang="en-US" sz="1800" b="1" dirty="0" smtClean="0">
                <a:solidFill>
                  <a:srgbClr val="0000FF"/>
                </a:solidFill>
                <a:cs typeface="Times New Roman" panose="02020603050405020304" pitchFamily="18" charset="0"/>
              </a:rPr>
              <a:t>BÀI</a:t>
            </a:r>
            <a:endParaRPr lang="en-US" altLang="en-US" sz="1800" dirty="0">
              <a:solidFill>
                <a:srgbClr val="0000FF"/>
              </a:solidFill>
              <a:cs typeface="Times New Roman" panose="02020603050405020304" pitchFamily="18" charset="0"/>
            </a:endParaRPr>
          </a:p>
        </p:txBody>
      </p:sp>
      <p:grpSp>
        <p:nvGrpSpPr>
          <p:cNvPr id="6" name="Nhóm 12">
            <a:extLst>
              <a:ext uri="{FF2B5EF4-FFF2-40B4-BE49-F238E27FC236}">
                <a16:creationId xmlns:a16="http://schemas.microsoft.com/office/drawing/2014/main" id="{2A30905B-D3F9-C3E1-9D74-2E2929AF505D}"/>
              </a:ext>
            </a:extLst>
          </p:cNvPr>
          <p:cNvGrpSpPr/>
          <p:nvPr/>
        </p:nvGrpSpPr>
        <p:grpSpPr>
          <a:xfrm>
            <a:off x="339329" y="1782176"/>
            <a:ext cx="8456333" cy="923330"/>
            <a:chOff x="581631" y="3495988"/>
            <a:chExt cx="10028816" cy="1652429"/>
          </a:xfrm>
        </p:grpSpPr>
        <p:grpSp>
          <p:nvGrpSpPr>
            <p:cNvPr id="7" name="Group 35">
              <a:extLst>
                <a:ext uri="{FF2B5EF4-FFF2-40B4-BE49-F238E27FC236}">
                  <a16:creationId xmlns:a16="http://schemas.microsoft.com/office/drawing/2014/main" id="{440A6C06-B58B-4FDB-7D02-CB378F1183C2}"/>
                </a:ext>
              </a:extLst>
            </p:cNvPr>
            <p:cNvGrpSpPr/>
            <p:nvPr/>
          </p:nvGrpSpPr>
          <p:grpSpPr>
            <a:xfrm>
              <a:off x="1888628" y="3495988"/>
              <a:ext cx="8721819" cy="1652429"/>
              <a:chOff x="2624152" y="1786321"/>
              <a:chExt cx="8721819" cy="1652429"/>
            </a:xfrm>
          </p:grpSpPr>
          <p:sp>
            <p:nvSpPr>
              <p:cNvPr id="16" name="Rectangle: Rounded Corners 36">
                <a:extLst>
                  <a:ext uri="{FF2B5EF4-FFF2-40B4-BE49-F238E27FC236}">
                    <a16:creationId xmlns:a16="http://schemas.microsoft.com/office/drawing/2014/main" id="{58AB2F0C-117F-CBC5-3203-E24EC090A2D6}"/>
                  </a:ext>
                </a:extLst>
              </p:cNvPr>
              <p:cNvSpPr/>
              <p:nvPr/>
            </p:nvSpPr>
            <p:spPr>
              <a:xfrm>
                <a:off x="2624152" y="1786321"/>
                <a:ext cx="8721819" cy="1433860"/>
              </a:xfrm>
              <a:prstGeom prst="roundRect">
                <a:avLst>
                  <a:gd name="adj" fmla="val 50000"/>
                </a:avLst>
              </a:prstGeom>
              <a:solidFill>
                <a:schemeClr val="bg1">
                  <a:lumMod val="95000"/>
                </a:schemeClr>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sz="1050">
                  <a:solidFill>
                    <a:schemeClr val="tx1"/>
                  </a:solidFill>
                </a:endParaRPr>
              </a:p>
            </p:txBody>
          </p:sp>
          <p:sp>
            <p:nvSpPr>
              <p:cNvPr id="17" name="TextBox 37">
                <a:extLst>
                  <a:ext uri="{FF2B5EF4-FFF2-40B4-BE49-F238E27FC236}">
                    <a16:creationId xmlns:a16="http://schemas.microsoft.com/office/drawing/2014/main" id="{ADE96E2B-A233-4848-3985-3BAE9AB28D6F}"/>
                  </a:ext>
                </a:extLst>
              </p:cNvPr>
              <p:cNvSpPr txBox="1"/>
              <p:nvPr/>
            </p:nvSpPr>
            <p:spPr>
              <a:xfrm>
                <a:off x="3126142" y="1786321"/>
                <a:ext cx="8118208" cy="1652429"/>
              </a:xfrm>
              <a:prstGeom prst="rect">
                <a:avLst/>
              </a:prstGeom>
              <a:noFill/>
            </p:spPr>
            <p:txBody>
              <a:bodyPr wrap="square" rtlCol="0">
                <a:spAutoFit/>
              </a:bodyPr>
              <a:lstStyle/>
              <a:p>
                <a:pPr lvl="0" algn="ctr"/>
                <a:r>
                  <a:rPr lang="en-US" sz="1800" dirty="0" err="1">
                    <a:latin typeface="Arial" pitchFamily="34" charset="0"/>
                    <a:cs typeface="Arial" pitchFamily="34" charset="0"/>
                  </a:rPr>
                  <a:t>Nhận</a:t>
                </a:r>
                <a:r>
                  <a:rPr lang="en-US" sz="1800" dirty="0">
                    <a:latin typeface="Arial" pitchFamily="34" charset="0"/>
                    <a:cs typeface="Arial" pitchFamily="34" charset="0"/>
                  </a:rPr>
                  <a:t> </a:t>
                </a:r>
                <a:r>
                  <a:rPr lang="en-US" sz="1800" dirty="0" err="1">
                    <a:latin typeface="Arial" pitchFamily="34" charset="0"/>
                    <a:cs typeface="Arial" pitchFamily="34" charset="0"/>
                  </a:rPr>
                  <a:t>biết</a:t>
                </a:r>
                <a:r>
                  <a:rPr lang="en-US" sz="1800" dirty="0">
                    <a:latin typeface="Arial" pitchFamily="34" charset="0"/>
                    <a:cs typeface="Arial" pitchFamily="34" charset="0"/>
                  </a:rPr>
                  <a:t> </a:t>
                </a:r>
                <a:r>
                  <a:rPr lang="en-US" sz="1800" dirty="0" err="1">
                    <a:latin typeface="Arial" pitchFamily="34" charset="0"/>
                    <a:cs typeface="Arial" pitchFamily="34" charset="0"/>
                  </a:rPr>
                  <a:t>được</a:t>
                </a:r>
                <a:r>
                  <a:rPr lang="en-US" sz="1800" dirty="0">
                    <a:latin typeface="Arial" pitchFamily="34" charset="0"/>
                    <a:cs typeface="Arial" pitchFamily="34" charset="0"/>
                  </a:rPr>
                  <a:t> </a:t>
                </a:r>
                <a:r>
                  <a:rPr lang="en-US" sz="1800" dirty="0" err="1">
                    <a:solidFill>
                      <a:srgbClr val="C00000"/>
                    </a:solidFill>
                    <a:latin typeface="Arial" pitchFamily="34" charset="0"/>
                    <a:cs typeface="Arial" pitchFamily="34" charset="0"/>
                  </a:rPr>
                  <a:t>bản</a:t>
                </a:r>
                <a:r>
                  <a:rPr lang="en-US" sz="1800" dirty="0">
                    <a:solidFill>
                      <a:srgbClr val="C00000"/>
                    </a:solidFill>
                    <a:latin typeface="Arial" pitchFamily="34" charset="0"/>
                    <a:cs typeface="Arial" pitchFamily="34" charset="0"/>
                  </a:rPr>
                  <a:t> </a:t>
                </a:r>
                <a:r>
                  <a:rPr lang="en-US" sz="1800" dirty="0" err="1">
                    <a:solidFill>
                      <a:srgbClr val="C00000"/>
                    </a:solidFill>
                    <a:latin typeface="Arial" pitchFamily="34" charset="0"/>
                    <a:cs typeface="Arial" pitchFamily="34" charset="0"/>
                  </a:rPr>
                  <a:t>chất</a:t>
                </a:r>
                <a:r>
                  <a:rPr lang="en-US" sz="1800" dirty="0">
                    <a:latin typeface="Arial" pitchFamily="34" charset="0"/>
                    <a:cs typeface="Arial" pitchFamily="34" charset="0"/>
                  </a:rPr>
                  <a:t>, </a:t>
                </a:r>
                <a:r>
                  <a:rPr lang="en-US" sz="1800" dirty="0" err="1">
                    <a:solidFill>
                      <a:srgbClr val="C00000"/>
                    </a:solidFill>
                    <a:latin typeface="Arial" pitchFamily="34" charset="0"/>
                    <a:cs typeface="Arial" pitchFamily="34" charset="0"/>
                  </a:rPr>
                  <a:t>chức</a:t>
                </a:r>
                <a:r>
                  <a:rPr lang="en-US" sz="1800" dirty="0">
                    <a:solidFill>
                      <a:srgbClr val="C00000"/>
                    </a:solidFill>
                    <a:latin typeface="Arial" pitchFamily="34" charset="0"/>
                    <a:cs typeface="Arial" pitchFamily="34" charset="0"/>
                  </a:rPr>
                  <a:t> </a:t>
                </a:r>
                <a:r>
                  <a:rPr lang="en-US" sz="1800" dirty="0" err="1">
                    <a:solidFill>
                      <a:srgbClr val="C00000"/>
                    </a:solidFill>
                    <a:latin typeface="Arial" pitchFamily="34" charset="0"/>
                    <a:cs typeface="Arial" pitchFamily="34" charset="0"/>
                  </a:rPr>
                  <a:t>năng</a:t>
                </a:r>
                <a:r>
                  <a:rPr lang="en-US" sz="1800" dirty="0">
                    <a:latin typeface="Arial" pitchFamily="34" charset="0"/>
                    <a:cs typeface="Arial" pitchFamily="34" charset="0"/>
                  </a:rPr>
                  <a:t>, </a:t>
                </a:r>
                <a:r>
                  <a:rPr lang="en-US" sz="1800" dirty="0" err="1">
                    <a:solidFill>
                      <a:srgbClr val="C00000"/>
                    </a:solidFill>
                    <a:latin typeface="Arial" pitchFamily="34" charset="0"/>
                    <a:cs typeface="Arial" pitchFamily="34" charset="0"/>
                  </a:rPr>
                  <a:t>nguyên</a:t>
                </a:r>
                <a:r>
                  <a:rPr lang="en-US" sz="1800" dirty="0">
                    <a:solidFill>
                      <a:srgbClr val="C00000"/>
                    </a:solidFill>
                    <a:latin typeface="Arial" pitchFamily="34" charset="0"/>
                    <a:cs typeface="Arial" pitchFamily="34" charset="0"/>
                  </a:rPr>
                  <a:t> </a:t>
                </a:r>
                <a:r>
                  <a:rPr lang="en-US" sz="1800" dirty="0" err="1">
                    <a:solidFill>
                      <a:srgbClr val="C00000"/>
                    </a:solidFill>
                    <a:latin typeface="Arial" pitchFamily="34" charset="0"/>
                    <a:cs typeface="Arial" pitchFamily="34" charset="0"/>
                  </a:rPr>
                  <a:t>tắc</a:t>
                </a:r>
                <a:r>
                  <a:rPr lang="en-US" sz="1800" dirty="0">
                    <a:solidFill>
                      <a:srgbClr val="C00000"/>
                    </a:solidFill>
                    <a:latin typeface="Arial" pitchFamily="34" charset="0"/>
                    <a:cs typeface="Arial" pitchFamily="34" charset="0"/>
                  </a:rPr>
                  <a:t> </a:t>
                </a:r>
                <a:r>
                  <a:rPr lang="en-US" sz="1800" dirty="0" err="1">
                    <a:latin typeface="Arial" pitchFamily="34" charset="0"/>
                    <a:cs typeface="Arial" pitchFamily="34" charset="0"/>
                  </a:rPr>
                  <a:t>tổ</a:t>
                </a:r>
                <a:r>
                  <a:rPr lang="en-US" sz="1800" dirty="0">
                    <a:latin typeface="Arial" pitchFamily="34" charset="0"/>
                    <a:cs typeface="Arial" pitchFamily="34" charset="0"/>
                  </a:rPr>
                  <a:t> </a:t>
                </a:r>
                <a:r>
                  <a:rPr lang="en-US" sz="1800" dirty="0" err="1">
                    <a:latin typeface="Arial" pitchFamily="34" charset="0"/>
                    <a:cs typeface="Arial" pitchFamily="34" charset="0"/>
                  </a:rPr>
                  <a:t>chức</a:t>
                </a:r>
                <a:r>
                  <a:rPr lang="en-US" sz="1800" dirty="0">
                    <a:latin typeface="Arial" pitchFamily="34" charset="0"/>
                    <a:cs typeface="Arial" pitchFamily="34" charset="0"/>
                  </a:rPr>
                  <a:t> </a:t>
                </a:r>
                <a:r>
                  <a:rPr lang="en-US" sz="1800" dirty="0" err="1">
                    <a:latin typeface="Arial" pitchFamily="34" charset="0"/>
                    <a:cs typeface="Arial" pitchFamily="34" charset="0"/>
                  </a:rPr>
                  <a:t>và</a:t>
                </a:r>
                <a:r>
                  <a:rPr lang="en-US" sz="1800" dirty="0">
                    <a:latin typeface="Arial" pitchFamily="34" charset="0"/>
                    <a:cs typeface="Arial" pitchFamily="34" charset="0"/>
                  </a:rPr>
                  <a:t> </a:t>
                </a:r>
                <a:r>
                  <a:rPr lang="en-US" sz="1800" dirty="0" err="1">
                    <a:latin typeface="Arial" pitchFamily="34" charset="0"/>
                    <a:cs typeface="Arial" pitchFamily="34" charset="0"/>
                  </a:rPr>
                  <a:t>hoạt</a:t>
                </a:r>
                <a:r>
                  <a:rPr lang="en-US" sz="1800" dirty="0">
                    <a:latin typeface="Arial" pitchFamily="34" charset="0"/>
                    <a:cs typeface="Arial" pitchFamily="34" charset="0"/>
                  </a:rPr>
                  <a:t> </a:t>
                </a:r>
                <a:r>
                  <a:rPr lang="en-US" sz="1800" dirty="0" err="1">
                    <a:latin typeface="Arial" pitchFamily="34" charset="0"/>
                    <a:cs typeface="Arial" pitchFamily="34" charset="0"/>
                  </a:rPr>
                  <a:t>động</a:t>
                </a:r>
                <a:r>
                  <a:rPr lang="en-US" sz="1800" dirty="0">
                    <a:latin typeface="Arial" pitchFamily="34" charset="0"/>
                    <a:cs typeface="Arial" pitchFamily="34" charset="0"/>
                  </a:rPr>
                  <a:t> </a:t>
                </a:r>
                <a:r>
                  <a:rPr lang="en-US" sz="1800" dirty="0" err="1">
                    <a:latin typeface="Arial" pitchFamily="34" charset="0"/>
                    <a:cs typeface="Arial" pitchFamily="34" charset="0"/>
                  </a:rPr>
                  <a:t>của</a:t>
                </a:r>
                <a:r>
                  <a:rPr lang="en-US" sz="1800" dirty="0">
                    <a:latin typeface="Arial" pitchFamily="34" charset="0"/>
                    <a:cs typeface="Arial" pitchFamily="34" charset="0"/>
                  </a:rPr>
                  <a:t> </a:t>
                </a:r>
                <a:r>
                  <a:rPr lang="en-US" sz="1800" dirty="0" err="1">
                    <a:latin typeface="Arial" pitchFamily="34" charset="0"/>
                    <a:cs typeface="Arial" pitchFamily="34" charset="0"/>
                  </a:rPr>
                  <a:t>các</a:t>
                </a:r>
                <a:r>
                  <a:rPr lang="en-US" sz="1800" dirty="0">
                    <a:latin typeface="Arial" pitchFamily="34" charset="0"/>
                    <a:cs typeface="Arial" pitchFamily="34" charset="0"/>
                  </a:rPr>
                  <a:t> </a:t>
                </a:r>
                <a:r>
                  <a:rPr lang="en-US" sz="1800" dirty="0" err="1">
                    <a:latin typeface="Arial" pitchFamily="34" charset="0"/>
                    <a:cs typeface="Arial" pitchFamily="34" charset="0"/>
                  </a:rPr>
                  <a:t>cơ</a:t>
                </a:r>
                <a:r>
                  <a:rPr lang="en-US" sz="1800" dirty="0">
                    <a:latin typeface="Arial" pitchFamily="34" charset="0"/>
                    <a:cs typeface="Arial" pitchFamily="34" charset="0"/>
                  </a:rPr>
                  <a:t> </a:t>
                </a:r>
                <a:r>
                  <a:rPr lang="en-US" sz="1800" dirty="0" err="1">
                    <a:latin typeface="Arial" pitchFamily="34" charset="0"/>
                    <a:cs typeface="Arial" pitchFamily="34" charset="0"/>
                  </a:rPr>
                  <a:t>quan</a:t>
                </a:r>
                <a:r>
                  <a:rPr lang="en-US" sz="1800" dirty="0">
                    <a:latin typeface="Arial" pitchFamily="34" charset="0"/>
                    <a:cs typeface="Arial" pitchFamily="34" charset="0"/>
                  </a:rPr>
                  <a:t> </a:t>
                </a:r>
                <a:r>
                  <a:rPr lang="en-US" sz="1800" dirty="0" err="1">
                    <a:latin typeface="Arial" pitchFamily="34" charset="0"/>
                    <a:cs typeface="Arial" pitchFamily="34" charset="0"/>
                  </a:rPr>
                  <a:t>trong</a:t>
                </a:r>
                <a:r>
                  <a:rPr lang="en-US" sz="1800" dirty="0">
                    <a:latin typeface="Arial" pitchFamily="34" charset="0"/>
                    <a:cs typeface="Arial" pitchFamily="34" charset="0"/>
                  </a:rPr>
                  <a:t> </a:t>
                </a:r>
                <a:r>
                  <a:rPr lang="en-US" sz="1800" dirty="0" err="1">
                    <a:latin typeface="Arial" pitchFamily="34" charset="0"/>
                    <a:cs typeface="Arial" pitchFamily="34" charset="0"/>
                  </a:rPr>
                  <a:t>Bộ</a:t>
                </a:r>
                <a:r>
                  <a:rPr lang="en-US" sz="1800" dirty="0">
                    <a:latin typeface="Arial" pitchFamily="34" charset="0"/>
                    <a:cs typeface="Arial" pitchFamily="34" charset="0"/>
                  </a:rPr>
                  <a:t> </a:t>
                </a:r>
                <a:r>
                  <a:rPr lang="en-US" sz="1800" dirty="0" err="1">
                    <a:latin typeface="Arial" pitchFamily="34" charset="0"/>
                    <a:cs typeface="Arial" pitchFamily="34" charset="0"/>
                  </a:rPr>
                  <a:t>máy</a:t>
                </a:r>
                <a:r>
                  <a:rPr lang="en-US" sz="1800" dirty="0">
                    <a:latin typeface="Arial" pitchFamily="34" charset="0"/>
                    <a:cs typeface="Arial" pitchFamily="34" charset="0"/>
                  </a:rPr>
                  <a:t> </a:t>
                </a:r>
                <a:r>
                  <a:rPr lang="en-US" sz="1800" dirty="0" err="1">
                    <a:latin typeface="Arial" pitchFamily="34" charset="0"/>
                    <a:cs typeface="Arial" pitchFamily="34" charset="0"/>
                  </a:rPr>
                  <a:t>Nhà</a:t>
                </a:r>
                <a:r>
                  <a:rPr lang="en-US" sz="1800" dirty="0">
                    <a:latin typeface="Arial" pitchFamily="34" charset="0"/>
                    <a:cs typeface="Arial" pitchFamily="34" charset="0"/>
                  </a:rPr>
                  <a:t> </a:t>
                </a:r>
                <a:r>
                  <a:rPr lang="en-US" sz="1800" dirty="0" err="1">
                    <a:latin typeface="Arial" pitchFamily="34" charset="0"/>
                    <a:cs typeface="Arial" pitchFamily="34" charset="0"/>
                  </a:rPr>
                  <a:t>nước</a:t>
                </a:r>
                <a:r>
                  <a:rPr lang="en-US" sz="1800" dirty="0">
                    <a:latin typeface="Arial" pitchFamily="34" charset="0"/>
                    <a:cs typeface="Arial" pitchFamily="34" charset="0"/>
                  </a:rPr>
                  <a:t> CH XH CN VN</a:t>
                </a:r>
                <a:endParaRPr lang="en-US" sz="1800" b="0" i="0" dirty="0">
                  <a:latin typeface="+mn-lt"/>
                </a:endParaRPr>
              </a:p>
            </p:txBody>
          </p:sp>
        </p:grpSp>
        <p:grpSp>
          <p:nvGrpSpPr>
            <p:cNvPr id="8" name="Nhóm 44">
              <a:extLst>
                <a:ext uri="{FF2B5EF4-FFF2-40B4-BE49-F238E27FC236}">
                  <a16:creationId xmlns:a16="http://schemas.microsoft.com/office/drawing/2014/main" id="{AFA9E86C-ED7D-202D-5A95-6E4F8861FC7F}"/>
                </a:ext>
              </a:extLst>
            </p:cNvPr>
            <p:cNvGrpSpPr/>
            <p:nvPr/>
          </p:nvGrpSpPr>
          <p:grpSpPr>
            <a:xfrm>
              <a:off x="581631" y="3687895"/>
              <a:ext cx="1801284" cy="971612"/>
              <a:chOff x="2065680" y="2581466"/>
              <a:chExt cx="1608398" cy="867568"/>
            </a:xfrm>
          </p:grpSpPr>
          <p:grpSp>
            <p:nvGrpSpPr>
              <p:cNvPr id="9" name="Nhóm 45">
                <a:extLst>
                  <a:ext uri="{FF2B5EF4-FFF2-40B4-BE49-F238E27FC236}">
                    <a16:creationId xmlns:a16="http://schemas.microsoft.com/office/drawing/2014/main" id="{61BB2E5E-9022-0DD4-252F-9DC30ED17966}"/>
                  </a:ext>
                </a:extLst>
              </p:cNvPr>
              <p:cNvGrpSpPr/>
              <p:nvPr/>
            </p:nvGrpSpPr>
            <p:grpSpPr>
              <a:xfrm>
                <a:off x="2065680" y="2581466"/>
                <a:ext cx="1608398" cy="867568"/>
                <a:chOff x="940472" y="2460836"/>
                <a:chExt cx="1608398" cy="867568"/>
              </a:xfrm>
            </p:grpSpPr>
            <p:sp>
              <p:nvSpPr>
                <p:cNvPr id="11" name="Hình giọt nước 47">
                  <a:extLst>
                    <a:ext uri="{FF2B5EF4-FFF2-40B4-BE49-F238E27FC236}">
                      <a16:creationId xmlns:a16="http://schemas.microsoft.com/office/drawing/2014/main" id="{6D0EFC86-C310-6191-8E9D-0AF80D8FA9F6}"/>
                    </a:ext>
                  </a:extLst>
                </p:cNvPr>
                <p:cNvSpPr/>
                <p:nvPr/>
              </p:nvSpPr>
              <p:spPr>
                <a:xfrm rot="13523614">
                  <a:off x="1681302" y="2460836"/>
                  <a:ext cx="867568" cy="867568"/>
                </a:xfrm>
                <a:prstGeom prst="teardrop">
                  <a:avLst>
                    <a:gd name="adj" fmla="val 117725"/>
                  </a:avLst>
                </a:prstGeom>
                <a:solidFill>
                  <a:srgbClr val="F38C0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solidFill>
                      <a:schemeClr val="tx1"/>
                    </a:solidFill>
                  </a:endParaRPr>
                </a:p>
              </p:txBody>
            </p:sp>
            <p:grpSp>
              <p:nvGrpSpPr>
                <p:cNvPr id="12" name="Nhóm 48">
                  <a:extLst>
                    <a:ext uri="{FF2B5EF4-FFF2-40B4-BE49-F238E27FC236}">
                      <a16:creationId xmlns:a16="http://schemas.microsoft.com/office/drawing/2014/main" id="{D36BE27A-2468-64B6-F41B-E96CFE3964E5}"/>
                    </a:ext>
                  </a:extLst>
                </p:cNvPr>
                <p:cNvGrpSpPr/>
                <p:nvPr/>
              </p:nvGrpSpPr>
              <p:grpSpPr>
                <a:xfrm flipV="1">
                  <a:off x="940472" y="2788499"/>
                  <a:ext cx="239179" cy="239179"/>
                  <a:chOff x="968711" y="2294519"/>
                  <a:chExt cx="367401" cy="367401"/>
                </a:xfrm>
              </p:grpSpPr>
              <p:sp>
                <p:nvSpPr>
                  <p:cNvPr id="14" name="Hình Bầu dục 50">
                    <a:extLst>
                      <a:ext uri="{FF2B5EF4-FFF2-40B4-BE49-F238E27FC236}">
                        <a16:creationId xmlns:a16="http://schemas.microsoft.com/office/drawing/2014/main" id="{99E32990-275A-CBAF-6A68-A517A45321D0}"/>
                      </a:ext>
                    </a:extLst>
                  </p:cNvPr>
                  <p:cNvSpPr/>
                  <p:nvPr/>
                </p:nvSpPr>
                <p:spPr>
                  <a:xfrm>
                    <a:off x="1055152" y="2380960"/>
                    <a:ext cx="194521" cy="194520"/>
                  </a:xfrm>
                  <a:prstGeom prst="ellipse">
                    <a:avLst/>
                  </a:prstGeom>
                  <a:solidFill>
                    <a:srgbClr val="F38C0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solidFill>
                        <a:schemeClr val="tx1"/>
                      </a:solidFill>
                    </a:endParaRPr>
                  </a:p>
                </p:txBody>
              </p:sp>
              <p:sp>
                <p:nvSpPr>
                  <p:cNvPr id="15" name="Hình Bầu dục 51">
                    <a:extLst>
                      <a:ext uri="{FF2B5EF4-FFF2-40B4-BE49-F238E27FC236}">
                        <a16:creationId xmlns:a16="http://schemas.microsoft.com/office/drawing/2014/main" id="{C8B5193E-D65D-786B-3656-7C7E587896DB}"/>
                      </a:ext>
                    </a:extLst>
                  </p:cNvPr>
                  <p:cNvSpPr/>
                  <p:nvPr/>
                </p:nvSpPr>
                <p:spPr>
                  <a:xfrm>
                    <a:off x="968711" y="2294519"/>
                    <a:ext cx="367401" cy="367401"/>
                  </a:xfrm>
                  <a:prstGeom prst="ellipse">
                    <a:avLst/>
                  </a:prstGeom>
                  <a:noFill/>
                  <a:ln w="6350">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solidFill>
                        <a:schemeClr val="tx1"/>
                      </a:solidFill>
                    </a:endParaRPr>
                  </a:p>
                </p:txBody>
              </p:sp>
            </p:grpSp>
            <p:cxnSp>
              <p:nvCxnSpPr>
                <p:cNvPr id="13" name="Đường nối Thẳng 49">
                  <a:extLst>
                    <a:ext uri="{FF2B5EF4-FFF2-40B4-BE49-F238E27FC236}">
                      <a16:creationId xmlns:a16="http://schemas.microsoft.com/office/drawing/2014/main" id="{B6872562-E9F2-8AE5-876D-2381E909B41B}"/>
                    </a:ext>
                  </a:extLst>
                </p:cNvPr>
                <p:cNvCxnSpPr>
                  <a:cxnSpLocks/>
                  <a:stCxn id="15" idx="6"/>
                  <a:endCxn id="11" idx="7"/>
                </p:cNvCxnSpPr>
                <p:nvPr/>
              </p:nvCxnSpPr>
              <p:spPr>
                <a:xfrm>
                  <a:off x="1179651" y="2908088"/>
                  <a:ext cx="248758" cy="20979"/>
                </a:xfrm>
                <a:prstGeom prst="line">
                  <a:avLst/>
                </a:prstGeom>
                <a:ln w="9525">
                  <a:solidFill>
                    <a:schemeClr val="accent3">
                      <a:lumMod val="50000"/>
                    </a:schemeClr>
                  </a:solidFill>
                </a:ln>
              </p:spPr>
              <p:style>
                <a:lnRef idx="1">
                  <a:schemeClr val="accent1"/>
                </a:lnRef>
                <a:fillRef idx="0">
                  <a:schemeClr val="accent1"/>
                </a:fillRef>
                <a:effectRef idx="0">
                  <a:schemeClr val="accent1"/>
                </a:effectRef>
                <a:fontRef idx="minor">
                  <a:schemeClr val="tx1"/>
                </a:fontRef>
              </p:style>
            </p:cxnSp>
          </p:grpSp>
          <p:sp>
            <p:nvSpPr>
              <p:cNvPr id="10" name="Hình Bầu dục 46">
                <a:extLst>
                  <a:ext uri="{FF2B5EF4-FFF2-40B4-BE49-F238E27FC236}">
                    <a16:creationId xmlns:a16="http://schemas.microsoft.com/office/drawing/2014/main" id="{593C0504-402F-4468-4D9E-D9F3895C922D}"/>
                  </a:ext>
                </a:extLst>
              </p:cNvPr>
              <p:cNvSpPr/>
              <p:nvPr/>
            </p:nvSpPr>
            <p:spPr>
              <a:xfrm>
                <a:off x="2898127" y="2720868"/>
                <a:ext cx="605779" cy="605779"/>
              </a:xfrm>
              <a:prstGeom prst="ellipse">
                <a:avLst/>
              </a:prstGeom>
              <a:solidFill>
                <a:schemeClr val="bg1"/>
              </a:solidFill>
              <a:ln>
                <a:noFill/>
              </a:ln>
              <a:effectLst>
                <a:outerShdw blurRad="63500" sx="114000" sy="114000" algn="ctr" rotWithShape="0">
                  <a:prstClr val="black">
                    <a:alpha val="1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 b="1" dirty="0">
                    <a:solidFill>
                      <a:schemeClr val="tx1"/>
                    </a:solidFill>
                    <a:latin typeface="Arial" panose="020B0604020202020204" pitchFamily="34" charset="0"/>
                    <a:cs typeface="Arial" panose="020B0604020202020204" pitchFamily="34" charset="0"/>
                  </a:rPr>
                  <a:t>1</a:t>
                </a:r>
              </a:p>
            </p:txBody>
          </p:sp>
        </p:grpSp>
      </p:grpSp>
      <p:grpSp>
        <p:nvGrpSpPr>
          <p:cNvPr id="18" name="Nhóm 66">
            <a:extLst>
              <a:ext uri="{FF2B5EF4-FFF2-40B4-BE49-F238E27FC236}">
                <a16:creationId xmlns:a16="http://schemas.microsoft.com/office/drawing/2014/main" id="{6F994E27-4C01-6044-4F2A-ED2DBA96469C}"/>
              </a:ext>
            </a:extLst>
          </p:cNvPr>
          <p:cNvGrpSpPr/>
          <p:nvPr/>
        </p:nvGrpSpPr>
        <p:grpSpPr>
          <a:xfrm>
            <a:off x="255771" y="3383431"/>
            <a:ext cx="8469129" cy="764597"/>
            <a:chOff x="581632" y="3817236"/>
            <a:chExt cx="10100900" cy="857299"/>
          </a:xfrm>
        </p:grpSpPr>
        <p:grpSp>
          <p:nvGrpSpPr>
            <p:cNvPr id="19" name="Group 35">
              <a:extLst>
                <a:ext uri="{FF2B5EF4-FFF2-40B4-BE49-F238E27FC236}">
                  <a16:creationId xmlns:a16="http://schemas.microsoft.com/office/drawing/2014/main" id="{FC3E0165-5D21-DFB0-5238-114C382A6A70}"/>
                </a:ext>
              </a:extLst>
            </p:cNvPr>
            <p:cNvGrpSpPr/>
            <p:nvPr/>
          </p:nvGrpSpPr>
          <p:grpSpPr>
            <a:xfrm>
              <a:off x="1867026" y="3817236"/>
              <a:ext cx="8815506" cy="857299"/>
              <a:chOff x="2602550" y="2107569"/>
              <a:chExt cx="8815506" cy="857299"/>
            </a:xfrm>
          </p:grpSpPr>
          <p:sp>
            <p:nvSpPr>
              <p:cNvPr id="26" name="Rectangle: Rounded Corners 36">
                <a:extLst>
                  <a:ext uri="{FF2B5EF4-FFF2-40B4-BE49-F238E27FC236}">
                    <a16:creationId xmlns:a16="http://schemas.microsoft.com/office/drawing/2014/main" id="{B3E35F9E-4ADD-349A-F239-CB5025528D02}"/>
                  </a:ext>
                </a:extLst>
              </p:cNvPr>
              <p:cNvSpPr/>
              <p:nvPr/>
            </p:nvSpPr>
            <p:spPr>
              <a:xfrm>
                <a:off x="2602550" y="2115332"/>
                <a:ext cx="8815506" cy="849536"/>
              </a:xfrm>
              <a:prstGeom prst="roundRect">
                <a:avLst>
                  <a:gd name="adj" fmla="val 50000"/>
                </a:avLst>
              </a:prstGeom>
              <a:solidFill>
                <a:schemeClr val="bg1">
                  <a:lumMod val="95000"/>
                </a:schemeClr>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sz="1050">
                  <a:solidFill>
                    <a:schemeClr val="tx1"/>
                  </a:solidFill>
                </a:endParaRPr>
              </a:p>
            </p:txBody>
          </p:sp>
          <p:sp>
            <p:nvSpPr>
              <p:cNvPr id="27" name="TextBox 37">
                <a:extLst>
                  <a:ext uri="{FF2B5EF4-FFF2-40B4-BE49-F238E27FC236}">
                    <a16:creationId xmlns:a16="http://schemas.microsoft.com/office/drawing/2014/main" id="{FE595294-2CDC-1DFE-63C6-85924ADF71F1}"/>
                  </a:ext>
                </a:extLst>
              </p:cNvPr>
              <p:cNvSpPr txBox="1"/>
              <p:nvPr/>
            </p:nvSpPr>
            <p:spPr>
              <a:xfrm>
                <a:off x="2853563" y="2107569"/>
                <a:ext cx="8564493" cy="724694"/>
              </a:xfrm>
              <a:prstGeom prst="rect">
                <a:avLst/>
              </a:prstGeom>
              <a:noFill/>
            </p:spPr>
            <p:txBody>
              <a:bodyPr wrap="square" rtlCol="0">
                <a:spAutoFit/>
              </a:bodyPr>
              <a:lstStyle/>
              <a:p>
                <a:pPr lvl="0" algn="ctr"/>
                <a:r>
                  <a:rPr lang="en-US" sz="1800" dirty="0" err="1">
                    <a:latin typeface="Arial" pitchFamily="34" charset="0"/>
                    <a:cs typeface="Arial" pitchFamily="34" charset="0"/>
                  </a:rPr>
                  <a:t>Nhận</a:t>
                </a:r>
                <a:r>
                  <a:rPr lang="en-US" sz="1800" dirty="0">
                    <a:latin typeface="Arial" pitchFamily="34" charset="0"/>
                    <a:cs typeface="Arial" pitchFamily="34" charset="0"/>
                  </a:rPr>
                  <a:t> </a:t>
                </a:r>
                <a:r>
                  <a:rPr lang="en-US" sz="1800" dirty="0" err="1">
                    <a:latin typeface="Arial" pitchFamily="34" charset="0"/>
                    <a:cs typeface="Arial" pitchFamily="34" charset="0"/>
                  </a:rPr>
                  <a:t>biết</a:t>
                </a:r>
                <a:r>
                  <a:rPr lang="en-US" sz="1800" dirty="0">
                    <a:latin typeface="Arial" pitchFamily="34" charset="0"/>
                    <a:cs typeface="Arial" pitchFamily="34" charset="0"/>
                  </a:rPr>
                  <a:t> </a:t>
                </a:r>
                <a:r>
                  <a:rPr lang="en-US" sz="1800" dirty="0" err="1">
                    <a:latin typeface="Arial" pitchFamily="34" charset="0"/>
                    <a:cs typeface="Arial" pitchFamily="34" charset="0"/>
                  </a:rPr>
                  <a:t>được</a:t>
                </a:r>
                <a:r>
                  <a:rPr lang="en-US" sz="1800" dirty="0">
                    <a:latin typeface="Arial" pitchFamily="34" charset="0"/>
                    <a:cs typeface="Arial" pitchFamily="34" charset="0"/>
                  </a:rPr>
                  <a:t> </a:t>
                </a:r>
                <a:r>
                  <a:rPr lang="en-US" sz="1800" dirty="0" err="1">
                    <a:latin typeface="Arial" pitchFamily="34" charset="0"/>
                    <a:cs typeface="Arial" pitchFamily="34" charset="0"/>
                  </a:rPr>
                  <a:t>các</a:t>
                </a:r>
                <a:r>
                  <a:rPr lang="en-US" sz="1800" dirty="0">
                    <a:latin typeface="Arial" pitchFamily="34" charset="0"/>
                    <a:cs typeface="Arial" pitchFamily="34" charset="0"/>
                  </a:rPr>
                  <a:t> </a:t>
                </a:r>
                <a:r>
                  <a:rPr lang="en-US" sz="1800" dirty="0" err="1">
                    <a:latin typeface="Arial" pitchFamily="34" charset="0"/>
                    <a:cs typeface="Arial" pitchFamily="34" charset="0"/>
                  </a:rPr>
                  <a:t>thành</a:t>
                </a:r>
                <a:r>
                  <a:rPr lang="en-US" sz="1800" dirty="0">
                    <a:latin typeface="Arial" pitchFamily="34" charset="0"/>
                    <a:cs typeface="Arial" pitchFamily="34" charset="0"/>
                  </a:rPr>
                  <a:t> </a:t>
                </a:r>
                <a:r>
                  <a:rPr lang="en-US" sz="1800" dirty="0" err="1">
                    <a:latin typeface="Arial" pitchFamily="34" charset="0"/>
                    <a:cs typeface="Arial" pitchFamily="34" charset="0"/>
                  </a:rPr>
                  <a:t>tô</a:t>
                </a:r>
                <a:r>
                  <a:rPr lang="en-US" sz="1800" dirty="0">
                    <a:latin typeface="Arial" pitchFamily="34" charset="0"/>
                    <a:cs typeface="Arial" pitchFamily="34" charset="0"/>
                  </a:rPr>
                  <a:t>́ </a:t>
                </a:r>
                <a:r>
                  <a:rPr lang="en-US" sz="1800" dirty="0" err="1">
                    <a:latin typeface="Arial" pitchFamily="34" charset="0"/>
                    <a:cs typeface="Arial" pitchFamily="34" charset="0"/>
                  </a:rPr>
                  <a:t>của</a:t>
                </a:r>
                <a:r>
                  <a:rPr lang="en-US" sz="1800" dirty="0">
                    <a:latin typeface="Arial" pitchFamily="34" charset="0"/>
                    <a:cs typeface="Arial" pitchFamily="34" charset="0"/>
                  </a:rPr>
                  <a:t> </a:t>
                </a:r>
                <a:r>
                  <a:rPr lang="en-US" sz="1800" dirty="0" err="1">
                    <a:latin typeface="Arial" pitchFamily="34" charset="0"/>
                    <a:cs typeface="Arial" pitchFamily="34" charset="0"/>
                  </a:rPr>
                  <a:t>hê</a:t>
                </a:r>
                <a:r>
                  <a:rPr lang="en-US" sz="1800" dirty="0">
                    <a:latin typeface="Arial" pitchFamily="34" charset="0"/>
                    <a:cs typeface="Arial" pitchFamily="34" charset="0"/>
                  </a:rPr>
                  <a:t>̣ </a:t>
                </a:r>
                <a:r>
                  <a:rPr lang="en-US" sz="1800" dirty="0" err="1">
                    <a:latin typeface="Arial" pitchFamily="34" charset="0"/>
                    <a:cs typeface="Arial" pitchFamily="34" charset="0"/>
                  </a:rPr>
                  <a:t>thống</a:t>
                </a:r>
                <a:r>
                  <a:rPr lang="en-US" sz="1800" dirty="0">
                    <a:latin typeface="Arial" pitchFamily="34" charset="0"/>
                    <a:cs typeface="Arial" pitchFamily="34" charset="0"/>
                  </a:rPr>
                  <a:t> </a:t>
                </a:r>
                <a:r>
                  <a:rPr lang="en-US" sz="1800" dirty="0" err="1">
                    <a:latin typeface="Arial" pitchFamily="34" charset="0"/>
                    <a:cs typeface="Arial" pitchFamily="34" charset="0"/>
                  </a:rPr>
                  <a:t>pháp</a:t>
                </a:r>
                <a:r>
                  <a:rPr lang="en-US" sz="1800" dirty="0">
                    <a:latin typeface="Arial" pitchFamily="34" charset="0"/>
                    <a:cs typeface="Arial" pitchFamily="34" charset="0"/>
                  </a:rPr>
                  <a:t> </a:t>
                </a:r>
                <a:r>
                  <a:rPr lang="en-US" sz="1800" dirty="0" err="1">
                    <a:latin typeface="Arial" pitchFamily="34" charset="0"/>
                    <a:cs typeface="Arial" pitchFamily="34" charset="0"/>
                  </a:rPr>
                  <a:t>luật</a:t>
                </a:r>
                <a:r>
                  <a:rPr lang="en-US" sz="1800" dirty="0">
                    <a:latin typeface="Arial" pitchFamily="34" charset="0"/>
                    <a:cs typeface="Arial" pitchFamily="34" charset="0"/>
                  </a:rPr>
                  <a:t> </a:t>
                </a:r>
                <a:r>
                  <a:rPr lang="en-US" sz="1800" dirty="0" err="1">
                    <a:latin typeface="Arial" pitchFamily="34" charset="0"/>
                    <a:cs typeface="Arial" pitchFamily="34" charset="0"/>
                  </a:rPr>
                  <a:t>và</a:t>
                </a:r>
                <a:r>
                  <a:rPr lang="en-US" sz="1800" dirty="0">
                    <a:latin typeface="Arial" pitchFamily="34" charset="0"/>
                    <a:cs typeface="Arial" pitchFamily="34" charset="0"/>
                  </a:rPr>
                  <a:t> </a:t>
                </a:r>
                <a:r>
                  <a:rPr lang="en-US" sz="1800" dirty="0" err="1">
                    <a:latin typeface="Arial" pitchFamily="34" charset="0"/>
                    <a:cs typeface="Arial" pitchFamily="34" charset="0"/>
                  </a:rPr>
                  <a:t>hê</a:t>
                </a:r>
                <a:r>
                  <a:rPr lang="en-US" sz="1800" dirty="0">
                    <a:latin typeface="Arial" pitchFamily="34" charset="0"/>
                    <a:cs typeface="Arial" pitchFamily="34" charset="0"/>
                  </a:rPr>
                  <a:t>̣ </a:t>
                </a:r>
                <a:r>
                  <a:rPr lang="en-US" sz="1800" dirty="0" err="1">
                    <a:latin typeface="Arial" pitchFamily="34" charset="0"/>
                    <a:cs typeface="Arial" pitchFamily="34" charset="0"/>
                  </a:rPr>
                  <a:t>thống</a:t>
                </a:r>
                <a:r>
                  <a:rPr lang="en-US" sz="1800" dirty="0">
                    <a:latin typeface="Arial" pitchFamily="34" charset="0"/>
                    <a:cs typeface="Arial" pitchFamily="34" charset="0"/>
                  </a:rPr>
                  <a:t> </a:t>
                </a:r>
                <a:r>
                  <a:rPr lang="en-US" sz="1800" dirty="0" err="1">
                    <a:latin typeface="Arial" pitchFamily="34" charset="0"/>
                    <a:cs typeface="Arial" pitchFamily="34" charset="0"/>
                  </a:rPr>
                  <a:t>văn</a:t>
                </a:r>
                <a:r>
                  <a:rPr lang="en-US" sz="1800" dirty="0">
                    <a:latin typeface="Arial" pitchFamily="34" charset="0"/>
                    <a:cs typeface="Arial" pitchFamily="34" charset="0"/>
                  </a:rPr>
                  <a:t> </a:t>
                </a:r>
                <a:r>
                  <a:rPr lang="en-US" sz="1800" dirty="0" err="1">
                    <a:latin typeface="Arial" pitchFamily="34" charset="0"/>
                    <a:cs typeface="Arial" pitchFamily="34" charset="0"/>
                  </a:rPr>
                  <a:t>bản</a:t>
                </a:r>
                <a:r>
                  <a:rPr lang="en-US" sz="1800" dirty="0">
                    <a:latin typeface="Arial" pitchFamily="34" charset="0"/>
                    <a:cs typeface="Arial" pitchFamily="34" charset="0"/>
                  </a:rPr>
                  <a:t> </a:t>
                </a:r>
                <a:r>
                  <a:rPr lang="en-US" sz="1800" dirty="0" err="1">
                    <a:latin typeface="Arial" pitchFamily="34" charset="0"/>
                    <a:cs typeface="Arial" pitchFamily="34" charset="0"/>
                  </a:rPr>
                  <a:t>quy</a:t>
                </a:r>
                <a:r>
                  <a:rPr lang="en-US" sz="1800" dirty="0">
                    <a:latin typeface="Arial" pitchFamily="34" charset="0"/>
                    <a:cs typeface="Arial" pitchFamily="34" charset="0"/>
                  </a:rPr>
                  <a:t> </a:t>
                </a:r>
                <a:r>
                  <a:rPr lang="en-US" sz="1800" dirty="0" err="1">
                    <a:latin typeface="Arial" pitchFamily="34" charset="0"/>
                    <a:cs typeface="Arial" pitchFamily="34" charset="0"/>
                  </a:rPr>
                  <a:t>phạm</a:t>
                </a:r>
                <a:r>
                  <a:rPr lang="en-US" sz="1800" dirty="0">
                    <a:latin typeface="Arial" pitchFamily="34" charset="0"/>
                    <a:cs typeface="Arial" pitchFamily="34" charset="0"/>
                  </a:rPr>
                  <a:t> </a:t>
                </a:r>
                <a:r>
                  <a:rPr lang="en-US" sz="1800" dirty="0" err="1">
                    <a:latin typeface="Arial" pitchFamily="34" charset="0"/>
                    <a:cs typeface="Arial" pitchFamily="34" charset="0"/>
                  </a:rPr>
                  <a:t>pháp</a:t>
                </a:r>
                <a:r>
                  <a:rPr lang="en-US" sz="1800" dirty="0">
                    <a:latin typeface="Arial" pitchFamily="34" charset="0"/>
                    <a:cs typeface="Arial" pitchFamily="34" charset="0"/>
                  </a:rPr>
                  <a:t> </a:t>
                </a:r>
                <a:r>
                  <a:rPr lang="en-US" sz="1800" dirty="0" err="1">
                    <a:latin typeface="Arial" pitchFamily="34" charset="0"/>
                    <a:cs typeface="Arial" pitchFamily="34" charset="0"/>
                  </a:rPr>
                  <a:t>luật</a:t>
                </a:r>
                <a:r>
                  <a:rPr lang="en-US" sz="1800" dirty="0">
                    <a:latin typeface="Arial" pitchFamily="34" charset="0"/>
                    <a:cs typeface="Arial" pitchFamily="34" charset="0"/>
                  </a:rPr>
                  <a:t> VN</a:t>
                </a:r>
                <a:endParaRPr lang="en-US" sz="1800" dirty="0">
                  <a:latin typeface="+mn-lt"/>
                  <a:cs typeface="Times New Roman" panose="02020603050405020304" pitchFamily="18" charset="0"/>
                </a:endParaRPr>
              </a:p>
            </p:txBody>
          </p:sp>
        </p:grpSp>
        <p:grpSp>
          <p:nvGrpSpPr>
            <p:cNvPr id="20" name="Nhóm 69">
              <a:extLst>
                <a:ext uri="{FF2B5EF4-FFF2-40B4-BE49-F238E27FC236}">
                  <a16:creationId xmlns:a16="http://schemas.microsoft.com/office/drawing/2014/main" id="{78C8CCBA-5BE6-AC62-3453-E6E89EC78C38}"/>
                </a:ext>
              </a:extLst>
            </p:cNvPr>
            <p:cNvGrpSpPr/>
            <p:nvPr/>
          </p:nvGrpSpPr>
          <p:grpSpPr>
            <a:xfrm>
              <a:off x="581632" y="3888553"/>
              <a:ext cx="1535053" cy="695413"/>
              <a:chOff x="940472" y="2640009"/>
              <a:chExt cx="1370673" cy="620946"/>
            </a:xfrm>
          </p:grpSpPr>
          <p:sp>
            <p:nvSpPr>
              <p:cNvPr id="21" name="Hình giọt nước 71">
                <a:extLst>
                  <a:ext uri="{FF2B5EF4-FFF2-40B4-BE49-F238E27FC236}">
                    <a16:creationId xmlns:a16="http://schemas.microsoft.com/office/drawing/2014/main" id="{475F151A-B40A-8B10-DA43-FDA6D6060760}"/>
                  </a:ext>
                </a:extLst>
              </p:cNvPr>
              <p:cNvSpPr/>
              <p:nvPr/>
            </p:nvSpPr>
            <p:spPr>
              <a:xfrm rot="13523614">
                <a:off x="1697546" y="2647355"/>
                <a:ext cx="620946" cy="606253"/>
              </a:xfrm>
              <a:prstGeom prst="teardrop">
                <a:avLst>
                  <a:gd name="adj" fmla="val 117725"/>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a:solidFill>
                    <a:schemeClr val="tx1"/>
                  </a:solidFill>
                </a:endParaRPr>
              </a:p>
            </p:txBody>
          </p:sp>
          <p:grpSp>
            <p:nvGrpSpPr>
              <p:cNvPr id="22" name="Nhóm 72">
                <a:extLst>
                  <a:ext uri="{FF2B5EF4-FFF2-40B4-BE49-F238E27FC236}">
                    <a16:creationId xmlns:a16="http://schemas.microsoft.com/office/drawing/2014/main" id="{594303F7-1978-BBCE-8B05-7A5668539D81}"/>
                  </a:ext>
                </a:extLst>
              </p:cNvPr>
              <p:cNvGrpSpPr/>
              <p:nvPr/>
            </p:nvGrpSpPr>
            <p:grpSpPr>
              <a:xfrm flipV="1">
                <a:off x="940472" y="2788499"/>
                <a:ext cx="239179" cy="239179"/>
                <a:chOff x="968711" y="2294519"/>
                <a:chExt cx="367401" cy="367401"/>
              </a:xfrm>
            </p:grpSpPr>
            <p:sp>
              <p:nvSpPr>
                <p:cNvPr id="24" name="Hình Bầu dục 74">
                  <a:extLst>
                    <a:ext uri="{FF2B5EF4-FFF2-40B4-BE49-F238E27FC236}">
                      <a16:creationId xmlns:a16="http://schemas.microsoft.com/office/drawing/2014/main" id="{FE3D5435-1285-4382-8A9D-10E9A4847C3E}"/>
                    </a:ext>
                  </a:extLst>
                </p:cNvPr>
                <p:cNvSpPr/>
                <p:nvPr/>
              </p:nvSpPr>
              <p:spPr>
                <a:xfrm>
                  <a:off x="1055151" y="2380959"/>
                  <a:ext cx="194521" cy="194521"/>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a:solidFill>
                      <a:schemeClr val="tx1"/>
                    </a:solidFill>
                  </a:endParaRPr>
                </a:p>
              </p:txBody>
            </p:sp>
            <p:sp>
              <p:nvSpPr>
                <p:cNvPr id="25" name="Hình Bầu dục 75">
                  <a:extLst>
                    <a:ext uri="{FF2B5EF4-FFF2-40B4-BE49-F238E27FC236}">
                      <a16:creationId xmlns:a16="http://schemas.microsoft.com/office/drawing/2014/main" id="{E0FFCCEF-BA86-2C54-C443-CFDD7F47CB50}"/>
                    </a:ext>
                  </a:extLst>
                </p:cNvPr>
                <p:cNvSpPr/>
                <p:nvPr/>
              </p:nvSpPr>
              <p:spPr>
                <a:xfrm>
                  <a:off x="968711" y="2294519"/>
                  <a:ext cx="367401" cy="367401"/>
                </a:xfrm>
                <a:prstGeom prst="ellipse">
                  <a:avLst/>
                </a:prstGeom>
                <a:noFill/>
                <a:ln w="6350">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solidFill>
                      <a:schemeClr val="tx1"/>
                    </a:solidFill>
                  </a:endParaRPr>
                </a:p>
              </p:txBody>
            </p:sp>
          </p:grpSp>
          <p:cxnSp>
            <p:nvCxnSpPr>
              <p:cNvPr id="23" name="Đường nối Thẳng 73">
                <a:extLst>
                  <a:ext uri="{FF2B5EF4-FFF2-40B4-BE49-F238E27FC236}">
                    <a16:creationId xmlns:a16="http://schemas.microsoft.com/office/drawing/2014/main" id="{8CF7DB17-2150-EC5E-5B09-A8777E574F00}"/>
                  </a:ext>
                </a:extLst>
              </p:cNvPr>
              <p:cNvCxnSpPr>
                <a:cxnSpLocks/>
                <a:stCxn id="25" idx="6"/>
                <a:endCxn id="21" idx="7"/>
              </p:cNvCxnSpPr>
              <p:nvPr/>
            </p:nvCxnSpPr>
            <p:spPr>
              <a:xfrm>
                <a:off x="1179650" y="2908088"/>
                <a:ext cx="301286" cy="17761"/>
              </a:xfrm>
              <a:prstGeom prst="line">
                <a:avLst/>
              </a:prstGeom>
              <a:ln w="9525">
                <a:solidFill>
                  <a:schemeClr val="accent3">
                    <a:lumMod val="50000"/>
                  </a:schemeClr>
                </a:solidFill>
              </a:ln>
            </p:spPr>
            <p:style>
              <a:lnRef idx="1">
                <a:schemeClr val="accent1"/>
              </a:lnRef>
              <a:fillRef idx="0">
                <a:schemeClr val="accent1"/>
              </a:fillRef>
              <a:effectRef idx="0">
                <a:schemeClr val="accent1"/>
              </a:effectRef>
              <a:fontRef idx="minor">
                <a:schemeClr val="tx1"/>
              </a:fontRef>
            </p:style>
          </p:cxnSp>
        </p:grpSp>
      </p:grpSp>
      <p:cxnSp>
        <p:nvCxnSpPr>
          <p:cNvPr id="28" name="Straight Arrow Connector 34">
            <a:extLst>
              <a:ext uri="{FF2B5EF4-FFF2-40B4-BE49-F238E27FC236}">
                <a16:creationId xmlns:a16="http://schemas.microsoft.com/office/drawing/2014/main" id="{CCE936FB-1EC2-DC5B-2702-6E290584CC5F}"/>
              </a:ext>
            </a:extLst>
          </p:cNvPr>
          <p:cNvCxnSpPr>
            <a:cxnSpLocks/>
          </p:cNvCxnSpPr>
          <p:nvPr/>
        </p:nvCxnSpPr>
        <p:spPr>
          <a:xfrm>
            <a:off x="343098" y="1333430"/>
            <a:ext cx="2620" cy="2959697"/>
          </a:xfrm>
          <a:prstGeom prst="straightConnector1">
            <a:avLst/>
          </a:prstGeom>
          <a:ln w="38100">
            <a:solidFill>
              <a:schemeClr val="accent3">
                <a:lumMod val="50000"/>
              </a:schemeClr>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29" name="Hình Bầu dục 46">
            <a:extLst>
              <a:ext uri="{FF2B5EF4-FFF2-40B4-BE49-F238E27FC236}">
                <a16:creationId xmlns:a16="http://schemas.microsoft.com/office/drawing/2014/main" id="{D090A950-D00E-05AC-5D6E-42A8B708FDA0}"/>
              </a:ext>
            </a:extLst>
          </p:cNvPr>
          <p:cNvSpPr/>
          <p:nvPr/>
        </p:nvSpPr>
        <p:spPr>
          <a:xfrm>
            <a:off x="1028796" y="3529504"/>
            <a:ext cx="458815" cy="438391"/>
          </a:xfrm>
          <a:prstGeom prst="ellipse">
            <a:avLst/>
          </a:prstGeom>
          <a:solidFill>
            <a:schemeClr val="bg1"/>
          </a:solidFill>
          <a:ln>
            <a:noFill/>
          </a:ln>
          <a:effectLst>
            <a:outerShdw blurRad="63500" sx="114000" sy="114000" algn="ctr" rotWithShape="0">
              <a:prstClr val="black">
                <a:alpha val="1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 b="1" dirty="0">
                <a:solidFill>
                  <a:schemeClr val="accent3">
                    <a:lumMod val="50000"/>
                  </a:schemeClr>
                </a:solidFill>
                <a:latin typeface="Arial" panose="020B0604020202020204" pitchFamily="34" charset="0"/>
                <a:cs typeface="Arial" panose="020B0604020202020204" pitchFamily="34" charset="0"/>
              </a:rPr>
              <a:t>2</a:t>
            </a:r>
          </a:p>
        </p:txBody>
      </p:sp>
    </p:spTree>
    <p:extLst>
      <p:ext uri="{BB962C8B-B14F-4D97-AF65-F5344CB8AC3E}">
        <p14:creationId xmlns:p14="http://schemas.microsoft.com/office/powerpoint/2010/main" val="4094493800"/>
      </p:ext>
    </p:extLst>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18"/>
                                        </p:tgtEl>
                                        <p:attrNameLst>
                                          <p:attrName>style.visibility</p:attrName>
                                        </p:attrNameLst>
                                      </p:cBhvr>
                                      <p:to>
                                        <p:strVal val="visible"/>
                                      </p:to>
                                    </p:set>
                                    <p:animEffect transition="in" filter="fade">
                                      <p:cBhvr>
                                        <p:cTn id="13" dur="1000"/>
                                        <p:tgtEl>
                                          <p:spTgt spid="18"/>
                                        </p:tgtEl>
                                      </p:cBhvr>
                                    </p:animEffect>
                                    <p:anim calcmode="lin" valueType="num">
                                      <p:cBhvr>
                                        <p:cTn id="14" dur="1000" fill="hold"/>
                                        <p:tgtEl>
                                          <p:spTgt spid="18"/>
                                        </p:tgtEl>
                                        <p:attrNameLst>
                                          <p:attrName>ppt_x</p:attrName>
                                        </p:attrNameLst>
                                      </p:cBhvr>
                                      <p:tavLst>
                                        <p:tav tm="0">
                                          <p:val>
                                            <p:strVal val="#ppt_x"/>
                                          </p:val>
                                        </p:tav>
                                        <p:tav tm="100000">
                                          <p:val>
                                            <p:strVal val="#ppt_x"/>
                                          </p:val>
                                        </p:tav>
                                      </p:tavLst>
                                    </p:anim>
                                    <p:anim calcmode="lin" valueType="num">
                                      <p:cBhvr>
                                        <p:cTn id="15" dur="1000" fill="hold"/>
                                        <p:tgtEl>
                                          <p:spTgt spid="18"/>
                                        </p:tgtEl>
                                        <p:attrNameLst>
                                          <p:attrName>ppt_y</p:attrName>
                                        </p:attrNameLst>
                                      </p:cBhvr>
                                      <p:tavLst>
                                        <p:tav tm="0">
                                          <p:val>
                                            <p:strVal val="#ppt_y+.1"/>
                                          </p:val>
                                        </p:tav>
                                        <p:tav tm="100000">
                                          <p:val>
                                            <p:strVal val="#ppt_y"/>
                                          </p:val>
                                        </p:tav>
                                      </p:tavLst>
                                    </p:anim>
                                  </p:childTnLst>
                                </p:cTn>
                              </p:par>
                              <p:par>
                                <p:cTn id="16" presetID="16" presetClass="entr" presetSubtype="42" fill="hold" nodeType="withEffect">
                                  <p:stCondLst>
                                    <p:cond delay="0"/>
                                  </p:stCondLst>
                                  <p:childTnLst>
                                    <p:set>
                                      <p:cBhvr>
                                        <p:cTn id="17" dur="1" fill="hold">
                                          <p:stCondLst>
                                            <p:cond delay="0"/>
                                          </p:stCondLst>
                                        </p:cTn>
                                        <p:tgtEl>
                                          <p:spTgt spid="28"/>
                                        </p:tgtEl>
                                        <p:attrNameLst>
                                          <p:attrName>style.visibility</p:attrName>
                                        </p:attrNameLst>
                                      </p:cBhvr>
                                      <p:to>
                                        <p:strVal val="visible"/>
                                      </p:to>
                                    </p:set>
                                    <p:animEffect transition="in" filter="barn(outHorizontal)">
                                      <p:cBhvr>
                                        <p:cTn id="18" dur="1250"/>
                                        <p:tgtEl>
                                          <p:spTgt spid="28"/>
                                        </p:tgtEl>
                                      </p:cBhvr>
                                    </p:animEffect>
                                  </p:childTnLst>
                                </p:cTn>
                              </p:par>
                              <p:par>
                                <p:cTn id="19" presetID="42" presetClass="entr" presetSubtype="0" fill="hold" grpId="0" nodeType="withEffect">
                                  <p:stCondLst>
                                    <p:cond delay="0"/>
                                  </p:stCondLst>
                                  <p:childTnLst>
                                    <p:set>
                                      <p:cBhvr>
                                        <p:cTn id="20" dur="1" fill="hold">
                                          <p:stCondLst>
                                            <p:cond delay="0"/>
                                          </p:stCondLst>
                                        </p:cTn>
                                        <p:tgtEl>
                                          <p:spTgt spid="29"/>
                                        </p:tgtEl>
                                        <p:attrNameLst>
                                          <p:attrName>style.visibility</p:attrName>
                                        </p:attrNameLst>
                                      </p:cBhvr>
                                      <p:to>
                                        <p:strVal val="visible"/>
                                      </p:to>
                                    </p:set>
                                    <p:animEffect transition="in" filter="fade">
                                      <p:cBhvr>
                                        <p:cTn id="21" dur="1000"/>
                                        <p:tgtEl>
                                          <p:spTgt spid="29"/>
                                        </p:tgtEl>
                                      </p:cBhvr>
                                    </p:animEffect>
                                    <p:anim calcmode="lin" valueType="num">
                                      <p:cBhvr>
                                        <p:cTn id="22" dur="1000" fill="hold"/>
                                        <p:tgtEl>
                                          <p:spTgt spid="29"/>
                                        </p:tgtEl>
                                        <p:attrNameLst>
                                          <p:attrName>ppt_x</p:attrName>
                                        </p:attrNameLst>
                                      </p:cBhvr>
                                      <p:tavLst>
                                        <p:tav tm="0">
                                          <p:val>
                                            <p:strVal val="#ppt_x"/>
                                          </p:val>
                                        </p:tav>
                                        <p:tav tm="100000">
                                          <p:val>
                                            <p:strVal val="#ppt_x"/>
                                          </p:val>
                                        </p:tav>
                                      </p:tavLst>
                                    </p:anim>
                                    <p:anim calcmode="lin" valueType="num">
                                      <p:cBhvr>
                                        <p:cTn id="23" dur="1000" fill="hold"/>
                                        <p:tgtEl>
                                          <p:spTgt spid="2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A8F88D6E-013D-85E3-DDD3-E0B3ABB0A2F9}"/>
              </a:ext>
            </a:extLst>
          </p:cNvPr>
          <p:cNvSpPr txBox="1"/>
          <p:nvPr/>
        </p:nvSpPr>
        <p:spPr>
          <a:xfrm>
            <a:off x="-1" y="289829"/>
            <a:ext cx="7579520" cy="400110"/>
          </a:xfrm>
          <a:prstGeom prst="rect">
            <a:avLst/>
          </a:prstGeom>
          <a:noFill/>
        </p:spPr>
        <p:txBody>
          <a:bodyPr wrap="square" rtlCol="0">
            <a:spAutoFit/>
          </a:bodyPr>
          <a:lstStyle/>
          <a:p>
            <a:pPr algn="ctr"/>
            <a:r>
              <a:rPr lang="en-US" sz="2000" dirty="0">
                <a:solidFill>
                  <a:srgbClr val="00B050"/>
                </a:solidFill>
                <a:latin typeface="Arial" pitchFamily="34" charset="0"/>
                <a:cs typeface="Arial" pitchFamily="34" charset="0"/>
              </a:rPr>
              <a:t>1.1. </a:t>
            </a:r>
            <a:r>
              <a:rPr lang="en-US" sz="2000" dirty="0" err="1">
                <a:solidFill>
                  <a:srgbClr val="00B050"/>
                </a:solidFill>
                <a:latin typeface="Arial" pitchFamily="34" charset="0"/>
                <a:cs typeface="Arial" pitchFamily="34" charset="0"/>
              </a:rPr>
              <a:t>Bản</a:t>
            </a:r>
            <a:r>
              <a:rPr lang="en-US" sz="2000" dirty="0">
                <a:solidFill>
                  <a:srgbClr val="00B050"/>
                </a:solidFill>
                <a:latin typeface="Arial" pitchFamily="34" charset="0"/>
                <a:cs typeface="Arial" pitchFamily="34" charset="0"/>
              </a:rPr>
              <a:t> </a:t>
            </a:r>
            <a:r>
              <a:rPr lang="en-US" sz="2000" dirty="0" err="1">
                <a:solidFill>
                  <a:srgbClr val="00B050"/>
                </a:solidFill>
                <a:latin typeface="Arial" pitchFamily="34" charset="0"/>
                <a:cs typeface="Arial" pitchFamily="34" charset="0"/>
              </a:rPr>
              <a:t>chất</a:t>
            </a:r>
            <a:r>
              <a:rPr lang="en-US" sz="2000" dirty="0">
                <a:solidFill>
                  <a:srgbClr val="00B050"/>
                </a:solidFill>
                <a:latin typeface="Arial" pitchFamily="34" charset="0"/>
                <a:cs typeface="Arial" pitchFamily="34" charset="0"/>
              </a:rPr>
              <a:t> - </a:t>
            </a:r>
            <a:r>
              <a:rPr lang="en-US" sz="2000" dirty="0" err="1">
                <a:solidFill>
                  <a:srgbClr val="00B050"/>
                </a:solidFill>
                <a:latin typeface="Arial" pitchFamily="34" charset="0"/>
                <a:cs typeface="Arial" pitchFamily="34" charset="0"/>
              </a:rPr>
              <a:t>Chức</a:t>
            </a:r>
            <a:r>
              <a:rPr lang="en-US" sz="2000" dirty="0">
                <a:solidFill>
                  <a:srgbClr val="00B050"/>
                </a:solidFill>
                <a:latin typeface="Arial" pitchFamily="34" charset="0"/>
                <a:cs typeface="Arial" pitchFamily="34" charset="0"/>
              </a:rPr>
              <a:t> </a:t>
            </a:r>
            <a:r>
              <a:rPr lang="en-US" sz="2000" dirty="0" err="1">
                <a:solidFill>
                  <a:srgbClr val="00B050"/>
                </a:solidFill>
                <a:latin typeface="Arial" pitchFamily="34" charset="0"/>
                <a:cs typeface="Arial" pitchFamily="34" charset="0"/>
              </a:rPr>
              <a:t>năng</a:t>
            </a:r>
            <a:r>
              <a:rPr lang="en-US" sz="2000" dirty="0">
                <a:solidFill>
                  <a:srgbClr val="00B050"/>
                </a:solidFill>
                <a:latin typeface="Arial" pitchFamily="34" charset="0"/>
                <a:cs typeface="Arial" pitchFamily="34" charset="0"/>
              </a:rPr>
              <a:t> </a:t>
            </a:r>
            <a:r>
              <a:rPr lang="en-US" sz="2000" dirty="0" err="1">
                <a:solidFill>
                  <a:srgbClr val="00B050"/>
                </a:solidFill>
                <a:latin typeface="Arial" pitchFamily="34" charset="0"/>
                <a:cs typeface="Arial" pitchFamily="34" charset="0"/>
              </a:rPr>
              <a:t>của</a:t>
            </a:r>
            <a:r>
              <a:rPr lang="en-US" sz="2000" dirty="0">
                <a:solidFill>
                  <a:srgbClr val="00B050"/>
                </a:solidFill>
                <a:latin typeface="Arial" pitchFamily="34" charset="0"/>
                <a:cs typeface="Arial" pitchFamily="34" charset="0"/>
              </a:rPr>
              <a:t> </a:t>
            </a:r>
            <a:r>
              <a:rPr lang="en-US" sz="2000" dirty="0" err="1">
                <a:solidFill>
                  <a:srgbClr val="00B050"/>
                </a:solidFill>
                <a:latin typeface="Arial" pitchFamily="34" charset="0"/>
                <a:cs typeface="Arial" pitchFamily="34" charset="0"/>
              </a:rPr>
              <a:t>Nhà</a:t>
            </a:r>
            <a:r>
              <a:rPr lang="en-US" sz="2000" dirty="0">
                <a:solidFill>
                  <a:srgbClr val="00B050"/>
                </a:solidFill>
                <a:latin typeface="Arial" pitchFamily="34" charset="0"/>
                <a:cs typeface="Arial" pitchFamily="34" charset="0"/>
              </a:rPr>
              <a:t> </a:t>
            </a:r>
            <a:r>
              <a:rPr lang="en-US" sz="2000" dirty="0" err="1">
                <a:solidFill>
                  <a:srgbClr val="00B050"/>
                </a:solidFill>
                <a:latin typeface="Arial" pitchFamily="34" charset="0"/>
                <a:cs typeface="Arial" pitchFamily="34" charset="0"/>
              </a:rPr>
              <a:t>nước</a:t>
            </a:r>
            <a:r>
              <a:rPr lang="en-US" sz="2000" dirty="0">
                <a:solidFill>
                  <a:srgbClr val="00B050"/>
                </a:solidFill>
                <a:latin typeface="Arial" pitchFamily="34" charset="0"/>
                <a:cs typeface="Arial" pitchFamily="34" charset="0"/>
              </a:rPr>
              <a:t> CH XH CN VN</a:t>
            </a:r>
            <a:r>
              <a:rPr lang="vi-VN" sz="2000" dirty="0">
                <a:solidFill>
                  <a:srgbClr val="00B050"/>
                </a:solidFill>
                <a:cs typeface="Arial" pitchFamily="34" charset="0"/>
              </a:rPr>
              <a:t>.</a:t>
            </a:r>
            <a:endParaRPr lang="vi-VN" sz="2000" b="1" dirty="0">
              <a:solidFill>
                <a:srgbClr val="00B050"/>
              </a:solidFill>
              <a:latin typeface="Arial" panose="020B0604020202020204" pitchFamily="34" charset="0"/>
              <a:ea typeface="Roboto" panose="02000000000000000000" pitchFamily="2" charset="0"/>
              <a:cs typeface="Arial" panose="020B0604020202020204" pitchFamily="34" charset="0"/>
            </a:endParaRPr>
          </a:p>
        </p:txBody>
      </p:sp>
      <p:sp>
        <p:nvSpPr>
          <p:cNvPr id="6" name="TextBox 5">
            <a:extLst>
              <a:ext uri="{FF2B5EF4-FFF2-40B4-BE49-F238E27FC236}">
                <a16:creationId xmlns:a16="http://schemas.microsoft.com/office/drawing/2014/main" id="{726BBD4B-527F-34A0-ACE9-36224EF42C45}"/>
              </a:ext>
            </a:extLst>
          </p:cNvPr>
          <p:cNvSpPr txBox="1"/>
          <p:nvPr/>
        </p:nvSpPr>
        <p:spPr>
          <a:xfrm>
            <a:off x="290512" y="791347"/>
            <a:ext cx="6429375" cy="461665"/>
          </a:xfrm>
          <a:prstGeom prst="rect">
            <a:avLst/>
          </a:prstGeom>
          <a:noFill/>
        </p:spPr>
        <p:txBody>
          <a:bodyPr wrap="square" rtlCol="0">
            <a:spAutoFit/>
          </a:bodyPr>
          <a:lstStyle/>
          <a:p>
            <a:pPr algn="ctr"/>
            <a:r>
              <a:rPr lang="vi-VN" sz="2400" dirty="0">
                <a:solidFill>
                  <a:srgbClr val="7030A0"/>
                </a:solidFill>
              </a:rPr>
              <a:t>1.1</a:t>
            </a:r>
            <a:r>
              <a:rPr lang="en-US" sz="2400" dirty="0">
                <a:solidFill>
                  <a:srgbClr val="7030A0"/>
                </a:solidFill>
              </a:rPr>
              <a:t>.1.</a:t>
            </a:r>
            <a:r>
              <a:rPr lang="vi-VN" sz="2400" dirty="0">
                <a:solidFill>
                  <a:srgbClr val="7030A0"/>
                </a:solidFill>
              </a:rPr>
              <a:t> Bản chất của Nhà nước CH XH CN VN. </a:t>
            </a:r>
            <a:endParaRPr lang="vi-VN" sz="2200" b="1" dirty="0">
              <a:solidFill>
                <a:srgbClr val="7030A0"/>
              </a:solidFill>
              <a:latin typeface="Arial" panose="020B0604020202020204" pitchFamily="34" charset="0"/>
              <a:ea typeface="Roboto" panose="02000000000000000000" pitchFamily="2" charset="0"/>
              <a:cs typeface="Arial" panose="020B0604020202020204" pitchFamily="34" charset="0"/>
            </a:endParaRPr>
          </a:p>
        </p:txBody>
      </p:sp>
      <p:sp>
        <p:nvSpPr>
          <p:cNvPr id="7" name="TextBox 27">
            <a:extLst>
              <a:ext uri="{FF2B5EF4-FFF2-40B4-BE49-F238E27FC236}">
                <a16:creationId xmlns:a16="http://schemas.microsoft.com/office/drawing/2014/main" id="{6B25C9EB-8AF8-6167-683E-AD5C468521E2}"/>
              </a:ext>
            </a:extLst>
          </p:cNvPr>
          <p:cNvSpPr txBox="1"/>
          <p:nvPr/>
        </p:nvSpPr>
        <p:spPr>
          <a:xfrm>
            <a:off x="345282" y="1816086"/>
            <a:ext cx="8634412" cy="2343655"/>
          </a:xfrm>
          <a:prstGeom prst="rect">
            <a:avLst/>
          </a:prstGeom>
          <a:noFill/>
        </p:spPr>
        <p:txBody>
          <a:bodyPr wrap="square" rtlCol="0">
            <a:spAutoFit/>
          </a:bodyPr>
          <a:lstStyle/>
          <a:p>
            <a:pPr algn="ctr">
              <a:lnSpc>
                <a:spcPct val="150000"/>
              </a:lnSpc>
            </a:pPr>
            <a:r>
              <a:rPr lang="en-US" sz="2000" dirty="0">
                <a:solidFill>
                  <a:schemeClr val="accent4">
                    <a:lumMod val="10000"/>
                  </a:schemeClr>
                </a:solidFill>
                <a:latin typeface="Arial" pitchFamily="34" charset="0"/>
                <a:cs typeface="Arial" pitchFamily="34" charset="0"/>
              </a:rPr>
              <a:t>“</a:t>
            </a:r>
            <a:r>
              <a:rPr lang="en-US" sz="2000" dirty="0" err="1">
                <a:solidFill>
                  <a:schemeClr val="accent4">
                    <a:lumMod val="10000"/>
                  </a:schemeClr>
                </a:solidFill>
                <a:latin typeface="Arial" pitchFamily="34" charset="0"/>
                <a:cs typeface="Arial" pitchFamily="34" charset="0"/>
              </a:rPr>
              <a:t>Nhà</a:t>
            </a:r>
            <a:r>
              <a:rPr lang="en-US" sz="2000" dirty="0">
                <a:solidFill>
                  <a:schemeClr val="accent4">
                    <a:lumMod val="10000"/>
                  </a:schemeClr>
                </a:solidFill>
                <a:latin typeface="Arial" pitchFamily="34" charset="0"/>
                <a:cs typeface="Arial" pitchFamily="34" charset="0"/>
              </a:rPr>
              <a:t> </a:t>
            </a:r>
            <a:r>
              <a:rPr lang="en-US" sz="2000" dirty="0" err="1">
                <a:solidFill>
                  <a:schemeClr val="accent4">
                    <a:lumMod val="10000"/>
                  </a:schemeClr>
                </a:solidFill>
                <a:latin typeface="Arial" pitchFamily="34" charset="0"/>
                <a:cs typeface="Arial" pitchFamily="34" charset="0"/>
              </a:rPr>
              <a:t>nước</a:t>
            </a:r>
            <a:r>
              <a:rPr lang="en-US" sz="2000" dirty="0">
                <a:solidFill>
                  <a:schemeClr val="accent4">
                    <a:lumMod val="10000"/>
                  </a:schemeClr>
                </a:solidFill>
                <a:latin typeface="Arial" pitchFamily="34" charset="0"/>
                <a:cs typeface="Arial" pitchFamily="34" charset="0"/>
              </a:rPr>
              <a:t>  CH XH CN  VN </a:t>
            </a:r>
            <a:r>
              <a:rPr lang="en-US" sz="2000" dirty="0" err="1">
                <a:solidFill>
                  <a:schemeClr val="accent4">
                    <a:lumMod val="10000"/>
                  </a:schemeClr>
                </a:solidFill>
                <a:latin typeface="Arial" pitchFamily="34" charset="0"/>
                <a:cs typeface="Arial" pitchFamily="34" charset="0"/>
              </a:rPr>
              <a:t>là</a:t>
            </a:r>
            <a:r>
              <a:rPr lang="en-US" sz="2000" dirty="0">
                <a:solidFill>
                  <a:schemeClr val="accent4">
                    <a:lumMod val="10000"/>
                  </a:schemeClr>
                </a:solidFill>
                <a:latin typeface="Arial" pitchFamily="34" charset="0"/>
                <a:cs typeface="Arial" pitchFamily="34" charset="0"/>
              </a:rPr>
              <a:t> </a:t>
            </a:r>
            <a:r>
              <a:rPr lang="en-US" sz="2000" dirty="0" err="1">
                <a:solidFill>
                  <a:schemeClr val="accent4">
                    <a:lumMod val="10000"/>
                  </a:schemeClr>
                </a:solidFill>
                <a:latin typeface="Arial" pitchFamily="34" charset="0"/>
                <a:cs typeface="Arial" pitchFamily="34" charset="0"/>
              </a:rPr>
              <a:t>nhà</a:t>
            </a:r>
            <a:r>
              <a:rPr lang="en-US" sz="2000" dirty="0">
                <a:solidFill>
                  <a:schemeClr val="accent4">
                    <a:lumMod val="10000"/>
                  </a:schemeClr>
                </a:solidFill>
                <a:latin typeface="Arial" pitchFamily="34" charset="0"/>
                <a:cs typeface="Arial" pitchFamily="34" charset="0"/>
              </a:rPr>
              <a:t> </a:t>
            </a:r>
            <a:r>
              <a:rPr lang="en-US" sz="2000" dirty="0" err="1">
                <a:solidFill>
                  <a:schemeClr val="accent4">
                    <a:lumMod val="10000"/>
                  </a:schemeClr>
                </a:solidFill>
                <a:latin typeface="Arial" pitchFamily="34" charset="0"/>
                <a:cs typeface="Arial" pitchFamily="34" charset="0"/>
              </a:rPr>
              <a:t>nước</a:t>
            </a:r>
            <a:r>
              <a:rPr lang="en-US" sz="2000" dirty="0">
                <a:solidFill>
                  <a:schemeClr val="accent4">
                    <a:lumMod val="10000"/>
                  </a:schemeClr>
                </a:solidFill>
                <a:latin typeface="Arial" pitchFamily="34" charset="0"/>
                <a:cs typeface="Arial" pitchFamily="34" charset="0"/>
              </a:rPr>
              <a:t> </a:t>
            </a:r>
            <a:r>
              <a:rPr lang="en-US" sz="2000" dirty="0" err="1">
                <a:solidFill>
                  <a:schemeClr val="accent4">
                    <a:lumMod val="10000"/>
                  </a:schemeClr>
                </a:solidFill>
                <a:latin typeface="Arial" pitchFamily="34" charset="0"/>
                <a:cs typeface="Arial" pitchFamily="34" charset="0"/>
              </a:rPr>
              <a:t>pháp</a:t>
            </a:r>
            <a:r>
              <a:rPr lang="en-US" sz="2000" dirty="0">
                <a:solidFill>
                  <a:schemeClr val="accent4">
                    <a:lumMod val="10000"/>
                  </a:schemeClr>
                </a:solidFill>
                <a:latin typeface="Arial" pitchFamily="34" charset="0"/>
                <a:cs typeface="Arial" pitchFamily="34" charset="0"/>
              </a:rPr>
              <a:t> </a:t>
            </a:r>
            <a:r>
              <a:rPr lang="en-US" sz="2000" dirty="0" err="1">
                <a:solidFill>
                  <a:schemeClr val="accent4">
                    <a:lumMod val="10000"/>
                  </a:schemeClr>
                </a:solidFill>
                <a:latin typeface="Arial" pitchFamily="34" charset="0"/>
                <a:cs typeface="Arial" pitchFamily="34" charset="0"/>
              </a:rPr>
              <a:t>quyền</a:t>
            </a:r>
            <a:r>
              <a:rPr lang="en-US" sz="2000" dirty="0">
                <a:solidFill>
                  <a:schemeClr val="accent4">
                    <a:lumMod val="10000"/>
                  </a:schemeClr>
                </a:solidFill>
                <a:latin typeface="Arial" pitchFamily="34" charset="0"/>
                <a:cs typeface="Arial" pitchFamily="34" charset="0"/>
              </a:rPr>
              <a:t> XH CN </a:t>
            </a:r>
            <a:r>
              <a:rPr lang="en-US" sz="2000" dirty="0" err="1">
                <a:solidFill>
                  <a:schemeClr val="accent4">
                    <a:lumMod val="10000"/>
                  </a:schemeClr>
                </a:solidFill>
                <a:latin typeface="Arial" pitchFamily="34" charset="0"/>
                <a:cs typeface="Arial" pitchFamily="34" charset="0"/>
              </a:rPr>
              <a:t>của</a:t>
            </a:r>
            <a:r>
              <a:rPr lang="en-US" sz="2000" dirty="0">
                <a:solidFill>
                  <a:schemeClr val="accent4">
                    <a:lumMod val="10000"/>
                  </a:schemeClr>
                </a:solidFill>
                <a:latin typeface="Arial" pitchFamily="34" charset="0"/>
                <a:cs typeface="Arial" pitchFamily="34" charset="0"/>
              </a:rPr>
              <a:t> </a:t>
            </a:r>
            <a:r>
              <a:rPr lang="en-US" sz="2000" dirty="0" err="1">
                <a:solidFill>
                  <a:schemeClr val="accent4">
                    <a:lumMod val="10000"/>
                  </a:schemeClr>
                </a:solidFill>
                <a:latin typeface="Arial" pitchFamily="34" charset="0"/>
                <a:cs typeface="Arial" pitchFamily="34" charset="0"/>
              </a:rPr>
              <a:t>Nhân</a:t>
            </a:r>
            <a:r>
              <a:rPr lang="en-US" sz="2000" dirty="0">
                <a:solidFill>
                  <a:schemeClr val="accent4">
                    <a:lumMod val="10000"/>
                  </a:schemeClr>
                </a:solidFill>
                <a:latin typeface="Arial" pitchFamily="34" charset="0"/>
                <a:cs typeface="Arial" pitchFamily="34" charset="0"/>
              </a:rPr>
              <a:t> </a:t>
            </a:r>
            <a:r>
              <a:rPr lang="en-US" sz="2000" dirty="0" err="1">
                <a:solidFill>
                  <a:schemeClr val="accent4">
                    <a:lumMod val="10000"/>
                  </a:schemeClr>
                </a:solidFill>
                <a:latin typeface="Arial" pitchFamily="34" charset="0"/>
                <a:cs typeface="Arial" pitchFamily="34" charset="0"/>
              </a:rPr>
              <a:t>dân</a:t>
            </a:r>
            <a:r>
              <a:rPr lang="en-US" sz="2000" dirty="0">
                <a:solidFill>
                  <a:schemeClr val="accent4">
                    <a:lumMod val="10000"/>
                  </a:schemeClr>
                </a:solidFill>
                <a:latin typeface="Arial" pitchFamily="34" charset="0"/>
                <a:cs typeface="Arial" pitchFamily="34" charset="0"/>
              </a:rPr>
              <a:t>, do </a:t>
            </a:r>
            <a:r>
              <a:rPr lang="en-US" sz="2000" dirty="0" err="1">
                <a:solidFill>
                  <a:schemeClr val="accent4">
                    <a:lumMod val="10000"/>
                  </a:schemeClr>
                </a:solidFill>
                <a:latin typeface="Arial" pitchFamily="34" charset="0"/>
                <a:cs typeface="Arial" pitchFamily="34" charset="0"/>
              </a:rPr>
              <a:t>Nhân</a:t>
            </a:r>
            <a:r>
              <a:rPr lang="en-US" sz="2000" dirty="0">
                <a:solidFill>
                  <a:schemeClr val="accent4">
                    <a:lumMod val="10000"/>
                  </a:schemeClr>
                </a:solidFill>
                <a:latin typeface="Arial" pitchFamily="34" charset="0"/>
                <a:cs typeface="Arial" pitchFamily="34" charset="0"/>
              </a:rPr>
              <a:t> </a:t>
            </a:r>
            <a:r>
              <a:rPr lang="en-US" sz="2000" dirty="0" err="1">
                <a:solidFill>
                  <a:schemeClr val="accent4">
                    <a:lumMod val="10000"/>
                  </a:schemeClr>
                </a:solidFill>
                <a:latin typeface="Arial" pitchFamily="34" charset="0"/>
                <a:cs typeface="Arial" pitchFamily="34" charset="0"/>
              </a:rPr>
              <a:t>dân</a:t>
            </a:r>
            <a:r>
              <a:rPr lang="en-US" sz="2000" dirty="0">
                <a:solidFill>
                  <a:schemeClr val="accent4">
                    <a:lumMod val="10000"/>
                  </a:schemeClr>
                </a:solidFill>
                <a:latin typeface="Arial" pitchFamily="34" charset="0"/>
                <a:cs typeface="Arial" pitchFamily="34" charset="0"/>
              </a:rPr>
              <a:t>, </a:t>
            </a:r>
            <a:r>
              <a:rPr lang="en-US" sz="2000" dirty="0" err="1">
                <a:solidFill>
                  <a:schemeClr val="accent4">
                    <a:lumMod val="10000"/>
                  </a:schemeClr>
                </a:solidFill>
                <a:latin typeface="Arial" pitchFamily="34" charset="0"/>
                <a:cs typeface="Arial" pitchFamily="34" charset="0"/>
              </a:rPr>
              <a:t>vì</a:t>
            </a:r>
            <a:r>
              <a:rPr lang="en-US" sz="2000" dirty="0">
                <a:solidFill>
                  <a:schemeClr val="accent4">
                    <a:lumMod val="10000"/>
                  </a:schemeClr>
                </a:solidFill>
                <a:latin typeface="Arial" pitchFamily="34" charset="0"/>
                <a:cs typeface="Arial" pitchFamily="34" charset="0"/>
              </a:rPr>
              <a:t> </a:t>
            </a:r>
            <a:r>
              <a:rPr lang="en-US" sz="2000" dirty="0" err="1">
                <a:solidFill>
                  <a:schemeClr val="accent4">
                    <a:lumMod val="10000"/>
                  </a:schemeClr>
                </a:solidFill>
                <a:latin typeface="Arial" pitchFamily="34" charset="0"/>
                <a:cs typeface="Arial" pitchFamily="34" charset="0"/>
              </a:rPr>
              <a:t>Nhân</a:t>
            </a:r>
            <a:r>
              <a:rPr lang="en-US" sz="2000" dirty="0">
                <a:solidFill>
                  <a:schemeClr val="accent4">
                    <a:lumMod val="10000"/>
                  </a:schemeClr>
                </a:solidFill>
                <a:latin typeface="Arial" pitchFamily="34" charset="0"/>
                <a:cs typeface="Arial" pitchFamily="34" charset="0"/>
              </a:rPr>
              <a:t> </a:t>
            </a:r>
            <a:r>
              <a:rPr lang="en-US" sz="2000" dirty="0" err="1">
                <a:solidFill>
                  <a:schemeClr val="accent4">
                    <a:lumMod val="10000"/>
                  </a:schemeClr>
                </a:solidFill>
                <a:latin typeface="Arial" pitchFamily="34" charset="0"/>
                <a:cs typeface="Arial" pitchFamily="34" charset="0"/>
              </a:rPr>
              <a:t>dân</a:t>
            </a:r>
            <a:r>
              <a:rPr lang="en-US" sz="2000" dirty="0">
                <a:solidFill>
                  <a:schemeClr val="accent4">
                    <a:lumMod val="10000"/>
                  </a:schemeClr>
                </a:solidFill>
                <a:latin typeface="Arial" pitchFamily="34" charset="0"/>
                <a:cs typeface="Arial" pitchFamily="34" charset="0"/>
              </a:rPr>
              <a:t>; </a:t>
            </a:r>
            <a:r>
              <a:rPr lang="en-US" sz="2000" dirty="0" err="1">
                <a:solidFill>
                  <a:schemeClr val="accent4">
                    <a:lumMod val="10000"/>
                  </a:schemeClr>
                </a:solidFill>
                <a:latin typeface="Arial" pitchFamily="34" charset="0"/>
                <a:cs typeface="Arial" pitchFamily="34" charset="0"/>
              </a:rPr>
              <a:t>Nước</a:t>
            </a:r>
            <a:r>
              <a:rPr lang="en-US" sz="2000" dirty="0">
                <a:solidFill>
                  <a:schemeClr val="accent4">
                    <a:lumMod val="10000"/>
                  </a:schemeClr>
                </a:solidFill>
                <a:latin typeface="Arial" pitchFamily="34" charset="0"/>
                <a:cs typeface="Arial" pitchFamily="34" charset="0"/>
              </a:rPr>
              <a:t> CH XH CN VN do </a:t>
            </a:r>
            <a:r>
              <a:rPr lang="en-US" sz="2000" dirty="0" err="1">
                <a:solidFill>
                  <a:schemeClr val="accent4">
                    <a:lumMod val="10000"/>
                  </a:schemeClr>
                </a:solidFill>
                <a:latin typeface="Arial" pitchFamily="34" charset="0"/>
                <a:cs typeface="Arial" pitchFamily="34" charset="0"/>
              </a:rPr>
              <a:t>Nhân</a:t>
            </a:r>
            <a:r>
              <a:rPr lang="en-US" sz="2000" dirty="0">
                <a:solidFill>
                  <a:schemeClr val="accent4">
                    <a:lumMod val="10000"/>
                  </a:schemeClr>
                </a:solidFill>
                <a:latin typeface="Arial" pitchFamily="34" charset="0"/>
                <a:cs typeface="Arial" pitchFamily="34" charset="0"/>
              </a:rPr>
              <a:t> </a:t>
            </a:r>
            <a:r>
              <a:rPr lang="en-US" sz="2000" dirty="0" err="1">
                <a:solidFill>
                  <a:schemeClr val="accent4">
                    <a:lumMod val="10000"/>
                  </a:schemeClr>
                </a:solidFill>
                <a:latin typeface="Arial" pitchFamily="34" charset="0"/>
                <a:cs typeface="Arial" pitchFamily="34" charset="0"/>
              </a:rPr>
              <a:t>dân</a:t>
            </a:r>
            <a:r>
              <a:rPr lang="en-US" sz="2000" dirty="0">
                <a:solidFill>
                  <a:schemeClr val="accent4">
                    <a:lumMod val="10000"/>
                  </a:schemeClr>
                </a:solidFill>
                <a:latin typeface="Arial" pitchFamily="34" charset="0"/>
                <a:cs typeface="Arial" pitchFamily="34" charset="0"/>
              </a:rPr>
              <a:t> </a:t>
            </a:r>
            <a:r>
              <a:rPr lang="en-US" sz="2000" dirty="0" err="1">
                <a:solidFill>
                  <a:schemeClr val="accent4">
                    <a:lumMod val="10000"/>
                  </a:schemeClr>
                </a:solidFill>
                <a:latin typeface="Arial" pitchFamily="34" charset="0"/>
                <a:cs typeface="Arial" pitchFamily="34" charset="0"/>
              </a:rPr>
              <a:t>làm</a:t>
            </a:r>
            <a:r>
              <a:rPr lang="en-US" sz="2000" dirty="0">
                <a:solidFill>
                  <a:schemeClr val="accent4">
                    <a:lumMod val="10000"/>
                  </a:schemeClr>
                </a:solidFill>
                <a:latin typeface="Arial" pitchFamily="34" charset="0"/>
                <a:cs typeface="Arial" pitchFamily="34" charset="0"/>
              </a:rPr>
              <a:t> </a:t>
            </a:r>
            <a:r>
              <a:rPr lang="en-US" sz="2000" dirty="0" err="1">
                <a:solidFill>
                  <a:schemeClr val="accent4">
                    <a:lumMod val="10000"/>
                  </a:schemeClr>
                </a:solidFill>
                <a:latin typeface="Arial" pitchFamily="34" charset="0"/>
                <a:cs typeface="Arial" pitchFamily="34" charset="0"/>
              </a:rPr>
              <a:t>chủ</a:t>
            </a:r>
            <a:r>
              <a:rPr lang="en-US" sz="2000" dirty="0">
                <a:solidFill>
                  <a:schemeClr val="accent4">
                    <a:lumMod val="10000"/>
                  </a:schemeClr>
                </a:solidFill>
                <a:latin typeface="Arial" pitchFamily="34" charset="0"/>
                <a:cs typeface="Arial" pitchFamily="34" charset="0"/>
              </a:rPr>
              <a:t>; </a:t>
            </a:r>
            <a:r>
              <a:rPr lang="en-US" sz="2000" dirty="0" err="1">
                <a:solidFill>
                  <a:schemeClr val="accent4">
                    <a:lumMod val="10000"/>
                  </a:schemeClr>
                </a:solidFill>
                <a:latin typeface="Arial" pitchFamily="34" charset="0"/>
                <a:cs typeface="Arial" pitchFamily="34" charset="0"/>
              </a:rPr>
              <a:t>tất</a:t>
            </a:r>
            <a:r>
              <a:rPr lang="en-US" sz="2000" dirty="0">
                <a:solidFill>
                  <a:schemeClr val="accent4">
                    <a:lumMod val="10000"/>
                  </a:schemeClr>
                </a:solidFill>
                <a:latin typeface="Arial" pitchFamily="34" charset="0"/>
                <a:cs typeface="Arial" pitchFamily="34" charset="0"/>
              </a:rPr>
              <a:t> </a:t>
            </a:r>
            <a:r>
              <a:rPr lang="en-US" sz="2000" dirty="0" err="1">
                <a:solidFill>
                  <a:schemeClr val="accent4">
                    <a:lumMod val="10000"/>
                  </a:schemeClr>
                </a:solidFill>
                <a:latin typeface="Arial" pitchFamily="34" charset="0"/>
                <a:cs typeface="Arial" pitchFamily="34" charset="0"/>
              </a:rPr>
              <a:t>cả</a:t>
            </a:r>
            <a:r>
              <a:rPr lang="en-US" sz="2000" dirty="0">
                <a:solidFill>
                  <a:schemeClr val="accent4">
                    <a:lumMod val="10000"/>
                  </a:schemeClr>
                </a:solidFill>
                <a:latin typeface="Arial" pitchFamily="34" charset="0"/>
                <a:cs typeface="Arial" pitchFamily="34" charset="0"/>
              </a:rPr>
              <a:t> </a:t>
            </a:r>
            <a:r>
              <a:rPr lang="en-US" sz="2000" dirty="0" err="1">
                <a:solidFill>
                  <a:schemeClr val="accent4">
                    <a:lumMod val="10000"/>
                  </a:schemeClr>
                </a:solidFill>
                <a:latin typeface="Arial" pitchFamily="34" charset="0"/>
                <a:cs typeface="Arial" pitchFamily="34" charset="0"/>
              </a:rPr>
              <a:t>quyền</a:t>
            </a:r>
            <a:r>
              <a:rPr lang="en-US" sz="2000" dirty="0">
                <a:solidFill>
                  <a:schemeClr val="accent4">
                    <a:lumMod val="10000"/>
                  </a:schemeClr>
                </a:solidFill>
                <a:latin typeface="Arial" pitchFamily="34" charset="0"/>
                <a:cs typeface="Arial" pitchFamily="34" charset="0"/>
              </a:rPr>
              <a:t> </a:t>
            </a:r>
            <a:r>
              <a:rPr lang="en-US" sz="2000" dirty="0" err="1">
                <a:solidFill>
                  <a:schemeClr val="accent4">
                    <a:lumMod val="10000"/>
                  </a:schemeClr>
                </a:solidFill>
                <a:latin typeface="Arial" pitchFamily="34" charset="0"/>
                <a:cs typeface="Arial" pitchFamily="34" charset="0"/>
              </a:rPr>
              <a:t>lực</a:t>
            </a:r>
            <a:r>
              <a:rPr lang="en-US" sz="2000" dirty="0">
                <a:solidFill>
                  <a:schemeClr val="accent4">
                    <a:lumMod val="10000"/>
                  </a:schemeClr>
                </a:solidFill>
                <a:latin typeface="Arial" pitchFamily="34" charset="0"/>
                <a:cs typeface="Arial" pitchFamily="34" charset="0"/>
              </a:rPr>
              <a:t> </a:t>
            </a:r>
            <a:r>
              <a:rPr lang="en-US" sz="2000" dirty="0" err="1">
                <a:solidFill>
                  <a:schemeClr val="accent4">
                    <a:lumMod val="10000"/>
                  </a:schemeClr>
                </a:solidFill>
                <a:latin typeface="Arial" pitchFamily="34" charset="0"/>
                <a:cs typeface="Arial" pitchFamily="34" charset="0"/>
              </a:rPr>
              <a:t>nhà</a:t>
            </a:r>
            <a:r>
              <a:rPr lang="en-US" sz="2000" dirty="0">
                <a:solidFill>
                  <a:schemeClr val="accent4">
                    <a:lumMod val="10000"/>
                  </a:schemeClr>
                </a:solidFill>
                <a:latin typeface="Arial" pitchFamily="34" charset="0"/>
                <a:cs typeface="Arial" pitchFamily="34" charset="0"/>
              </a:rPr>
              <a:t> </a:t>
            </a:r>
            <a:r>
              <a:rPr lang="en-US" sz="2000" dirty="0" err="1">
                <a:solidFill>
                  <a:schemeClr val="accent4">
                    <a:lumMod val="10000"/>
                  </a:schemeClr>
                </a:solidFill>
                <a:latin typeface="Arial" pitchFamily="34" charset="0"/>
                <a:cs typeface="Arial" pitchFamily="34" charset="0"/>
              </a:rPr>
              <a:t>nước</a:t>
            </a:r>
            <a:r>
              <a:rPr lang="en-US" sz="2000" dirty="0">
                <a:solidFill>
                  <a:schemeClr val="accent4">
                    <a:lumMod val="10000"/>
                  </a:schemeClr>
                </a:solidFill>
                <a:latin typeface="Arial" pitchFamily="34" charset="0"/>
                <a:cs typeface="Arial" pitchFamily="34" charset="0"/>
              </a:rPr>
              <a:t> </a:t>
            </a:r>
            <a:r>
              <a:rPr lang="en-US" sz="2000" dirty="0" err="1">
                <a:solidFill>
                  <a:schemeClr val="accent4">
                    <a:lumMod val="10000"/>
                  </a:schemeClr>
                </a:solidFill>
                <a:latin typeface="Arial" pitchFamily="34" charset="0"/>
                <a:cs typeface="Arial" pitchFamily="34" charset="0"/>
              </a:rPr>
              <a:t>thuộc</a:t>
            </a:r>
            <a:r>
              <a:rPr lang="en-US" sz="2000" dirty="0">
                <a:solidFill>
                  <a:schemeClr val="accent4">
                    <a:lumMod val="10000"/>
                  </a:schemeClr>
                </a:solidFill>
                <a:latin typeface="Arial" pitchFamily="34" charset="0"/>
                <a:cs typeface="Arial" pitchFamily="34" charset="0"/>
              </a:rPr>
              <a:t> </a:t>
            </a:r>
            <a:r>
              <a:rPr lang="en-US" sz="2000" dirty="0" err="1">
                <a:solidFill>
                  <a:schemeClr val="accent4">
                    <a:lumMod val="10000"/>
                  </a:schemeClr>
                </a:solidFill>
                <a:latin typeface="Arial" pitchFamily="34" charset="0"/>
                <a:cs typeface="Arial" pitchFamily="34" charset="0"/>
              </a:rPr>
              <a:t>về</a:t>
            </a:r>
            <a:r>
              <a:rPr lang="en-US" sz="2000" dirty="0">
                <a:solidFill>
                  <a:schemeClr val="accent4">
                    <a:lumMod val="10000"/>
                  </a:schemeClr>
                </a:solidFill>
                <a:latin typeface="Arial" pitchFamily="34" charset="0"/>
                <a:cs typeface="Arial" pitchFamily="34" charset="0"/>
              </a:rPr>
              <a:t> </a:t>
            </a:r>
            <a:r>
              <a:rPr lang="en-US" sz="2000" dirty="0" err="1">
                <a:solidFill>
                  <a:schemeClr val="accent4">
                    <a:lumMod val="10000"/>
                  </a:schemeClr>
                </a:solidFill>
                <a:latin typeface="Arial" pitchFamily="34" charset="0"/>
                <a:cs typeface="Arial" pitchFamily="34" charset="0"/>
              </a:rPr>
              <a:t>Nhân</a:t>
            </a:r>
            <a:r>
              <a:rPr lang="en-US" sz="2000" dirty="0">
                <a:solidFill>
                  <a:schemeClr val="accent4">
                    <a:lumMod val="10000"/>
                  </a:schemeClr>
                </a:solidFill>
                <a:latin typeface="Arial" pitchFamily="34" charset="0"/>
                <a:cs typeface="Arial" pitchFamily="34" charset="0"/>
              </a:rPr>
              <a:t> </a:t>
            </a:r>
            <a:r>
              <a:rPr lang="en-US" sz="2000" dirty="0" err="1">
                <a:solidFill>
                  <a:schemeClr val="accent4">
                    <a:lumMod val="10000"/>
                  </a:schemeClr>
                </a:solidFill>
                <a:latin typeface="Arial" pitchFamily="34" charset="0"/>
                <a:cs typeface="Arial" pitchFamily="34" charset="0"/>
              </a:rPr>
              <a:t>dân</a:t>
            </a:r>
            <a:r>
              <a:rPr lang="en-US" sz="2000" dirty="0">
                <a:solidFill>
                  <a:schemeClr val="accent4">
                    <a:lumMod val="10000"/>
                  </a:schemeClr>
                </a:solidFill>
                <a:latin typeface="Arial" pitchFamily="34" charset="0"/>
                <a:cs typeface="Arial" pitchFamily="34" charset="0"/>
              </a:rPr>
              <a:t> </a:t>
            </a:r>
            <a:r>
              <a:rPr lang="en-US" sz="2000" dirty="0" err="1">
                <a:solidFill>
                  <a:schemeClr val="accent4">
                    <a:lumMod val="10000"/>
                  </a:schemeClr>
                </a:solidFill>
                <a:latin typeface="Arial" pitchFamily="34" charset="0"/>
                <a:cs typeface="Arial" pitchFamily="34" charset="0"/>
              </a:rPr>
              <a:t>mà</a:t>
            </a:r>
            <a:r>
              <a:rPr lang="en-US" sz="2000" dirty="0">
                <a:solidFill>
                  <a:schemeClr val="accent4">
                    <a:lumMod val="10000"/>
                  </a:schemeClr>
                </a:solidFill>
                <a:latin typeface="Arial" pitchFamily="34" charset="0"/>
                <a:cs typeface="Arial" pitchFamily="34" charset="0"/>
              </a:rPr>
              <a:t> </a:t>
            </a:r>
            <a:r>
              <a:rPr lang="en-US" sz="2000" dirty="0" err="1">
                <a:solidFill>
                  <a:schemeClr val="accent4">
                    <a:lumMod val="10000"/>
                  </a:schemeClr>
                </a:solidFill>
                <a:latin typeface="Arial" pitchFamily="34" charset="0"/>
                <a:cs typeface="Arial" pitchFamily="34" charset="0"/>
              </a:rPr>
              <a:t>nền</a:t>
            </a:r>
            <a:r>
              <a:rPr lang="en-US" sz="2000" dirty="0">
                <a:solidFill>
                  <a:schemeClr val="accent4">
                    <a:lumMod val="10000"/>
                  </a:schemeClr>
                </a:solidFill>
                <a:latin typeface="Arial" pitchFamily="34" charset="0"/>
                <a:cs typeface="Arial" pitchFamily="34" charset="0"/>
              </a:rPr>
              <a:t> </a:t>
            </a:r>
            <a:r>
              <a:rPr lang="en-US" sz="2000" dirty="0" err="1">
                <a:solidFill>
                  <a:schemeClr val="accent4">
                    <a:lumMod val="10000"/>
                  </a:schemeClr>
                </a:solidFill>
                <a:latin typeface="Arial" pitchFamily="34" charset="0"/>
                <a:cs typeface="Arial" pitchFamily="34" charset="0"/>
              </a:rPr>
              <a:t>tảng</a:t>
            </a:r>
            <a:r>
              <a:rPr lang="en-US" sz="2000" dirty="0">
                <a:solidFill>
                  <a:schemeClr val="accent4">
                    <a:lumMod val="10000"/>
                  </a:schemeClr>
                </a:solidFill>
                <a:latin typeface="Arial" pitchFamily="34" charset="0"/>
                <a:cs typeface="Arial" pitchFamily="34" charset="0"/>
              </a:rPr>
              <a:t> </a:t>
            </a:r>
            <a:r>
              <a:rPr lang="en-US" sz="2000" dirty="0" err="1">
                <a:solidFill>
                  <a:schemeClr val="accent4">
                    <a:lumMod val="10000"/>
                  </a:schemeClr>
                </a:solidFill>
                <a:latin typeface="Arial" pitchFamily="34" charset="0"/>
                <a:cs typeface="Arial" pitchFamily="34" charset="0"/>
              </a:rPr>
              <a:t>là</a:t>
            </a:r>
            <a:r>
              <a:rPr lang="en-US" sz="2000" dirty="0">
                <a:solidFill>
                  <a:schemeClr val="accent4">
                    <a:lumMod val="10000"/>
                  </a:schemeClr>
                </a:solidFill>
                <a:latin typeface="Arial" pitchFamily="34" charset="0"/>
                <a:cs typeface="Arial" pitchFamily="34" charset="0"/>
              </a:rPr>
              <a:t> </a:t>
            </a:r>
            <a:r>
              <a:rPr lang="en-US" sz="2000" dirty="0" err="1">
                <a:solidFill>
                  <a:schemeClr val="accent4">
                    <a:lumMod val="10000"/>
                  </a:schemeClr>
                </a:solidFill>
                <a:latin typeface="Arial" pitchFamily="34" charset="0"/>
                <a:cs typeface="Arial" pitchFamily="34" charset="0"/>
              </a:rPr>
              <a:t>liên</a:t>
            </a:r>
            <a:r>
              <a:rPr lang="en-US" sz="2000" dirty="0">
                <a:solidFill>
                  <a:schemeClr val="accent4">
                    <a:lumMod val="10000"/>
                  </a:schemeClr>
                </a:solidFill>
                <a:latin typeface="Arial" pitchFamily="34" charset="0"/>
                <a:cs typeface="Arial" pitchFamily="34" charset="0"/>
              </a:rPr>
              <a:t> </a:t>
            </a:r>
            <a:r>
              <a:rPr lang="en-US" sz="2000" dirty="0" err="1">
                <a:solidFill>
                  <a:schemeClr val="accent4">
                    <a:lumMod val="10000"/>
                  </a:schemeClr>
                </a:solidFill>
                <a:latin typeface="Arial" pitchFamily="34" charset="0"/>
                <a:cs typeface="Arial" pitchFamily="34" charset="0"/>
              </a:rPr>
              <a:t>minh</a:t>
            </a:r>
            <a:r>
              <a:rPr lang="en-US" sz="2000" dirty="0">
                <a:solidFill>
                  <a:schemeClr val="accent4">
                    <a:lumMod val="10000"/>
                  </a:schemeClr>
                </a:solidFill>
                <a:latin typeface="Arial" pitchFamily="34" charset="0"/>
                <a:cs typeface="Arial" pitchFamily="34" charset="0"/>
              </a:rPr>
              <a:t> </a:t>
            </a:r>
            <a:r>
              <a:rPr lang="en-US" sz="2000" dirty="0" err="1">
                <a:solidFill>
                  <a:schemeClr val="accent4">
                    <a:lumMod val="10000"/>
                  </a:schemeClr>
                </a:solidFill>
                <a:latin typeface="Arial" pitchFamily="34" charset="0"/>
                <a:cs typeface="Arial" pitchFamily="34" charset="0"/>
              </a:rPr>
              <a:t>giữa</a:t>
            </a:r>
            <a:r>
              <a:rPr lang="en-US" sz="2000" dirty="0">
                <a:solidFill>
                  <a:schemeClr val="accent4">
                    <a:lumMod val="10000"/>
                  </a:schemeClr>
                </a:solidFill>
                <a:latin typeface="Arial" pitchFamily="34" charset="0"/>
                <a:cs typeface="Arial" pitchFamily="34" charset="0"/>
              </a:rPr>
              <a:t> </a:t>
            </a:r>
            <a:r>
              <a:rPr lang="en-US" sz="2000" dirty="0" err="1">
                <a:solidFill>
                  <a:schemeClr val="accent4">
                    <a:lumMod val="10000"/>
                  </a:schemeClr>
                </a:solidFill>
                <a:latin typeface="Arial" pitchFamily="34" charset="0"/>
                <a:cs typeface="Arial" pitchFamily="34" charset="0"/>
              </a:rPr>
              <a:t>giai</a:t>
            </a:r>
            <a:r>
              <a:rPr lang="en-US" sz="2000" dirty="0">
                <a:solidFill>
                  <a:schemeClr val="accent4">
                    <a:lumMod val="10000"/>
                  </a:schemeClr>
                </a:solidFill>
                <a:latin typeface="Arial" pitchFamily="34" charset="0"/>
                <a:cs typeface="Arial" pitchFamily="34" charset="0"/>
              </a:rPr>
              <a:t> </a:t>
            </a:r>
            <a:r>
              <a:rPr lang="en-US" sz="2000" dirty="0" err="1">
                <a:solidFill>
                  <a:schemeClr val="accent4">
                    <a:lumMod val="10000"/>
                  </a:schemeClr>
                </a:solidFill>
                <a:latin typeface="Arial" pitchFamily="34" charset="0"/>
                <a:cs typeface="Arial" pitchFamily="34" charset="0"/>
              </a:rPr>
              <a:t>cấp</a:t>
            </a:r>
            <a:r>
              <a:rPr lang="en-US" sz="2000" dirty="0">
                <a:solidFill>
                  <a:schemeClr val="accent4">
                    <a:lumMod val="10000"/>
                  </a:schemeClr>
                </a:solidFill>
                <a:latin typeface="Arial" pitchFamily="34" charset="0"/>
                <a:cs typeface="Arial" pitchFamily="34" charset="0"/>
              </a:rPr>
              <a:t> </a:t>
            </a:r>
            <a:r>
              <a:rPr lang="en-US" sz="2000" dirty="0" err="1">
                <a:solidFill>
                  <a:schemeClr val="accent4">
                    <a:lumMod val="10000"/>
                  </a:schemeClr>
                </a:solidFill>
                <a:latin typeface="Arial" pitchFamily="34" charset="0"/>
                <a:cs typeface="Arial" pitchFamily="34" charset="0"/>
              </a:rPr>
              <a:t>công</a:t>
            </a:r>
            <a:r>
              <a:rPr lang="en-US" sz="2000" dirty="0">
                <a:solidFill>
                  <a:schemeClr val="accent4">
                    <a:lumMod val="10000"/>
                  </a:schemeClr>
                </a:solidFill>
                <a:latin typeface="Arial" pitchFamily="34" charset="0"/>
                <a:cs typeface="Arial" pitchFamily="34" charset="0"/>
              </a:rPr>
              <a:t> </a:t>
            </a:r>
            <a:r>
              <a:rPr lang="en-US" sz="2000" dirty="0" err="1">
                <a:solidFill>
                  <a:schemeClr val="accent4">
                    <a:lumMod val="10000"/>
                  </a:schemeClr>
                </a:solidFill>
                <a:latin typeface="Arial" pitchFamily="34" charset="0"/>
                <a:cs typeface="Arial" pitchFamily="34" charset="0"/>
              </a:rPr>
              <a:t>nhân</a:t>
            </a:r>
            <a:r>
              <a:rPr lang="en-US" sz="2000" dirty="0">
                <a:solidFill>
                  <a:schemeClr val="accent4">
                    <a:lumMod val="10000"/>
                  </a:schemeClr>
                </a:solidFill>
                <a:latin typeface="Arial" pitchFamily="34" charset="0"/>
                <a:cs typeface="Arial" pitchFamily="34" charset="0"/>
              </a:rPr>
              <a:t> </a:t>
            </a:r>
            <a:r>
              <a:rPr lang="en-US" sz="2000" dirty="0" err="1">
                <a:solidFill>
                  <a:schemeClr val="accent4">
                    <a:lumMod val="10000"/>
                  </a:schemeClr>
                </a:solidFill>
                <a:latin typeface="Arial" pitchFamily="34" charset="0"/>
                <a:cs typeface="Arial" pitchFamily="34" charset="0"/>
              </a:rPr>
              <a:t>với</a:t>
            </a:r>
            <a:r>
              <a:rPr lang="en-US" sz="2000" dirty="0">
                <a:solidFill>
                  <a:schemeClr val="accent4">
                    <a:lumMod val="10000"/>
                  </a:schemeClr>
                </a:solidFill>
                <a:latin typeface="Arial" pitchFamily="34" charset="0"/>
                <a:cs typeface="Arial" pitchFamily="34" charset="0"/>
              </a:rPr>
              <a:t> </a:t>
            </a:r>
            <a:r>
              <a:rPr lang="en-US" sz="2000" dirty="0" err="1">
                <a:solidFill>
                  <a:schemeClr val="accent4">
                    <a:lumMod val="10000"/>
                  </a:schemeClr>
                </a:solidFill>
                <a:latin typeface="Arial" pitchFamily="34" charset="0"/>
                <a:cs typeface="Arial" pitchFamily="34" charset="0"/>
              </a:rPr>
              <a:t>giai</a:t>
            </a:r>
            <a:r>
              <a:rPr lang="en-US" sz="2000" dirty="0">
                <a:solidFill>
                  <a:schemeClr val="accent4">
                    <a:lumMod val="10000"/>
                  </a:schemeClr>
                </a:solidFill>
                <a:latin typeface="Arial" pitchFamily="34" charset="0"/>
                <a:cs typeface="Arial" pitchFamily="34" charset="0"/>
              </a:rPr>
              <a:t> </a:t>
            </a:r>
            <a:r>
              <a:rPr lang="en-US" sz="2000" dirty="0" err="1">
                <a:solidFill>
                  <a:schemeClr val="accent4">
                    <a:lumMod val="10000"/>
                  </a:schemeClr>
                </a:solidFill>
                <a:latin typeface="Arial" pitchFamily="34" charset="0"/>
                <a:cs typeface="Arial" pitchFamily="34" charset="0"/>
              </a:rPr>
              <a:t>cấp</a:t>
            </a:r>
            <a:r>
              <a:rPr lang="en-US" sz="2000" dirty="0">
                <a:solidFill>
                  <a:schemeClr val="accent4">
                    <a:lumMod val="10000"/>
                  </a:schemeClr>
                </a:solidFill>
                <a:latin typeface="Arial" pitchFamily="34" charset="0"/>
                <a:cs typeface="Arial" pitchFamily="34" charset="0"/>
              </a:rPr>
              <a:t> </a:t>
            </a:r>
            <a:r>
              <a:rPr lang="en-US" sz="2000" dirty="0" err="1">
                <a:solidFill>
                  <a:schemeClr val="accent4">
                    <a:lumMod val="10000"/>
                  </a:schemeClr>
                </a:solidFill>
                <a:latin typeface="Arial" pitchFamily="34" charset="0"/>
                <a:cs typeface="Arial" pitchFamily="34" charset="0"/>
              </a:rPr>
              <a:t>nông</a:t>
            </a:r>
            <a:r>
              <a:rPr lang="en-US" sz="2000" dirty="0">
                <a:solidFill>
                  <a:schemeClr val="accent4">
                    <a:lumMod val="10000"/>
                  </a:schemeClr>
                </a:solidFill>
                <a:latin typeface="Arial" pitchFamily="34" charset="0"/>
                <a:cs typeface="Arial" pitchFamily="34" charset="0"/>
              </a:rPr>
              <a:t> </a:t>
            </a:r>
            <a:r>
              <a:rPr lang="en-US" sz="2000" dirty="0" err="1">
                <a:solidFill>
                  <a:schemeClr val="accent4">
                    <a:lumMod val="10000"/>
                  </a:schemeClr>
                </a:solidFill>
                <a:latin typeface="Arial" pitchFamily="34" charset="0"/>
                <a:cs typeface="Arial" pitchFamily="34" charset="0"/>
              </a:rPr>
              <a:t>dân</a:t>
            </a:r>
            <a:r>
              <a:rPr lang="en-US" sz="2000" dirty="0">
                <a:solidFill>
                  <a:schemeClr val="accent4">
                    <a:lumMod val="10000"/>
                  </a:schemeClr>
                </a:solidFill>
                <a:latin typeface="Arial" pitchFamily="34" charset="0"/>
                <a:cs typeface="Arial" pitchFamily="34" charset="0"/>
              </a:rPr>
              <a:t> </a:t>
            </a:r>
            <a:r>
              <a:rPr lang="en-US" sz="2000" dirty="0" err="1">
                <a:solidFill>
                  <a:schemeClr val="accent4">
                    <a:lumMod val="10000"/>
                  </a:schemeClr>
                </a:solidFill>
                <a:latin typeface="Arial" pitchFamily="34" charset="0"/>
                <a:cs typeface="Arial" pitchFamily="34" charset="0"/>
              </a:rPr>
              <a:t>và</a:t>
            </a:r>
            <a:r>
              <a:rPr lang="en-US" sz="2000" dirty="0">
                <a:solidFill>
                  <a:schemeClr val="accent4">
                    <a:lumMod val="10000"/>
                  </a:schemeClr>
                </a:solidFill>
                <a:latin typeface="Arial" pitchFamily="34" charset="0"/>
                <a:cs typeface="Arial" pitchFamily="34" charset="0"/>
              </a:rPr>
              <a:t> </a:t>
            </a:r>
            <a:r>
              <a:rPr lang="en-US" sz="2000" dirty="0" err="1">
                <a:solidFill>
                  <a:schemeClr val="accent4">
                    <a:lumMod val="10000"/>
                  </a:schemeClr>
                </a:solidFill>
                <a:latin typeface="Arial" pitchFamily="34" charset="0"/>
                <a:cs typeface="Arial" pitchFamily="34" charset="0"/>
              </a:rPr>
              <a:t>đội</a:t>
            </a:r>
            <a:r>
              <a:rPr lang="en-US" sz="2000" dirty="0">
                <a:solidFill>
                  <a:schemeClr val="accent4">
                    <a:lumMod val="10000"/>
                  </a:schemeClr>
                </a:solidFill>
                <a:latin typeface="Arial" pitchFamily="34" charset="0"/>
                <a:cs typeface="Arial" pitchFamily="34" charset="0"/>
              </a:rPr>
              <a:t> </a:t>
            </a:r>
            <a:r>
              <a:rPr lang="en-US" sz="2000" dirty="0" err="1">
                <a:solidFill>
                  <a:schemeClr val="accent4">
                    <a:lumMod val="10000"/>
                  </a:schemeClr>
                </a:solidFill>
                <a:latin typeface="Arial" pitchFamily="34" charset="0"/>
                <a:cs typeface="Arial" pitchFamily="34" charset="0"/>
              </a:rPr>
              <a:t>ngũ</a:t>
            </a:r>
            <a:r>
              <a:rPr lang="en-US" sz="2000" dirty="0">
                <a:solidFill>
                  <a:schemeClr val="accent4">
                    <a:lumMod val="10000"/>
                  </a:schemeClr>
                </a:solidFill>
                <a:latin typeface="Arial" pitchFamily="34" charset="0"/>
                <a:cs typeface="Arial" pitchFamily="34" charset="0"/>
              </a:rPr>
              <a:t> </a:t>
            </a:r>
            <a:r>
              <a:rPr lang="en-US" sz="2000" dirty="0" err="1">
                <a:solidFill>
                  <a:schemeClr val="accent4">
                    <a:lumMod val="10000"/>
                  </a:schemeClr>
                </a:solidFill>
                <a:latin typeface="Arial" pitchFamily="34" charset="0"/>
                <a:cs typeface="Arial" pitchFamily="34" charset="0"/>
              </a:rPr>
              <a:t>trí</a:t>
            </a:r>
            <a:r>
              <a:rPr lang="en-US" sz="2000" dirty="0">
                <a:solidFill>
                  <a:schemeClr val="accent4">
                    <a:lumMod val="10000"/>
                  </a:schemeClr>
                </a:solidFill>
                <a:latin typeface="Arial" pitchFamily="34" charset="0"/>
                <a:cs typeface="Arial" pitchFamily="34" charset="0"/>
              </a:rPr>
              <a:t> </a:t>
            </a:r>
            <a:r>
              <a:rPr lang="en-US" sz="2000" dirty="0" err="1">
                <a:solidFill>
                  <a:schemeClr val="accent4">
                    <a:lumMod val="10000"/>
                  </a:schemeClr>
                </a:solidFill>
                <a:latin typeface="Arial" pitchFamily="34" charset="0"/>
                <a:cs typeface="Arial" pitchFamily="34" charset="0"/>
              </a:rPr>
              <a:t>thức</a:t>
            </a:r>
            <a:r>
              <a:rPr lang="en-US" sz="2000" dirty="0">
                <a:solidFill>
                  <a:schemeClr val="accent4">
                    <a:lumMod val="10000"/>
                  </a:schemeClr>
                </a:solidFill>
                <a:latin typeface="Arial" pitchFamily="34" charset="0"/>
                <a:cs typeface="Arial" pitchFamily="34" charset="0"/>
              </a:rPr>
              <a:t>”</a:t>
            </a:r>
            <a:r>
              <a:rPr lang="en-US" sz="2000" b="1" dirty="0">
                <a:solidFill>
                  <a:schemeClr val="accent4">
                    <a:lumMod val="10000"/>
                  </a:schemeClr>
                </a:solidFill>
                <a:latin typeface="Arial" panose="020B0604020202020204" pitchFamily="34" charset="0"/>
                <a:ea typeface="Roboto" panose="02000000000000000000" pitchFamily="2" charset="0"/>
                <a:cs typeface="Arial" panose="020B0604020202020204" pitchFamily="34" charset="0"/>
              </a:rPr>
              <a:t>                                  </a:t>
            </a:r>
          </a:p>
          <a:p>
            <a:pPr algn="ctr">
              <a:lnSpc>
                <a:spcPct val="150000"/>
              </a:lnSpc>
            </a:pPr>
            <a:r>
              <a:rPr lang="en-US" sz="2000" b="1" dirty="0">
                <a:solidFill>
                  <a:srgbClr val="C00000"/>
                </a:solidFill>
                <a:latin typeface="Arial" panose="020B0604020202020204" pitchFamily="34" charset="0"/>
                <a:ea typeface="Roboto" panose="02000000000000000000" pitchFamily="2" charset="0"/>
                <a:cs typeface="Arial" panose="020B0604020202020204" pitchFamily="34" charset="0"/>
              </a:rPr>
              <a:t>(</a:t>
            </a:r>
            <a:r>
              <a:rPr lang="en-US" sz="2000" dirty="0" err="1">
                <a:solidFill>
                  <a:srgbClr val="C00000"/>
                </a:solidFill>
                <a:latin typeface="Arial" pitchFamily="34" charset="0"/>
                <a:cs typeface="Arial" pitchFamily="34" charset="0"/>
              </a:rPr>
              <a:t>Điều</a:t>
            </a:r>
            <a:r>
              <a:rPr lang="en-US" sz="2000" dirty="0">
                <a:solidFill>
                  <a:srgbClr val="C00000"/>
                </a:solidFill>
                <a:latin typeface="Arial" pitchFamily="34" charset="0"/>
                <a:cs typeface="Arial" pitchFamily="34" charset="0"/>
              </a:rPr>
              <a:t> 2 </a:t>
            </a:r>
            <a:r>
              <a:rPr lang="en-US" sz="2000" dirty="0" err="1">
                <a:solidFill>
                  <a:srgbClr val="C00000"/>
                </a:solidFill>
                <a:latin typeface="Arial" pitchFamily="34" charset="0"/>
                <a:cs typeface="Arial" pitchFamily="34" charset="0"/>
              </a:rPr>
              <a:t>Hiến</a:t>
            </a:r>
            <a:r>
              <a:rPr lang="en-US" sz="2000" dirty="0">
                <a:solidFill>
                  <a:srgbClr val="C00000"/>
                </a:solidFill>
                <a:latin typeface="Arial" pitchFamily="34" charset="0"/>
                <a:cs typeface="Arial" pitchFamily="34" charset="0"/>
              </a:rPr>
              <a:t> </a:t>
            </a:r>
            <a:r>
              <a:rPr lang="en-US" sz="2000" dirty="0" err="1">
                <a:solidFill>
                  <a:srgbClr val="C00000"/>
                </a:solidFill>
                <a:latin typeface="Arial" pitchFamily="34" charset="0"/>
                <a:cs typeface="Arial" pitchFamily="34" charset="0"/>
              </a:rPr>
              <a:t>pháp</a:t>
            </a:r>
            <a:r>
              <a:rPr lang="en-US" sz="2000" dirty="0">
                <a:solidFill>
                  <a:srgbClr val="C00000"/>
                </a:solidFill>
                <a:latin typeface="Arial" pitchFamily="34" charset="0"/>
                <a:cs typeface="Arial" pitchFamily="34" charset="0"/>
              </a:rPr>
              <a:t> </a:t>
            </a:r>
            <a:r>
              <a:rPr lang="en-US" sz="2000" dirty="0" err="1">
                <a:solidFill>
                  <a:srgbClr val="C00000"/>
                </a:solidFill>
                <a:latin typeface="Arial" pitchFamily="34" charset="0"/>
                <a:cs typeface="Arial" pitchFamily="34" charset="0"/>
              </a:rPr>
              <a:t>năm</a:t>
            </a:r>
            <a:r>
              <a:rPr lang="en-US" sz="2000" dirty="0">
                <a:solidFill>
                  <a:srgbClr val="C00000"/>
                </a:solidFill>
                <a:latin typeface="Arial" pitchFamily="34" charset="0"/>
                <a:cs typeface="Arial" pitchFamily="34" charset="0"/>
              </a:rPr>
              <a:t> 2013</a:t>
            </a:r>
            <a:r>
              <a:rPr lang="en-US" sz="2000" b="1" dirty="0">
                <a:solidFill>
                  <a:srgbClr val="C00000"/>
                </a:solidFill>
                <a:latin typeface="Arial" panose="020B0604020202020204" pitchFamily="34" charset="0"/>
                <a:ea typeface="Roboto" panose="02000000000000000000" pitchFamily="2" charset="0"/>
                <a:cs typeface="Arial" panose="020B0604020202020204" pitchFamily="34" charset="0"/>
              </a:rPr>
              <a:t>)</a:t>
            </a:r>
            <a:endParaRPr lang="vi-VN" sz="2000" b="1" dirty="0">
              <a:solidFill>
                <a:srgbClr val="C00000"/>
              </a:solidFill>
              <a:latin typeface="Arial" panose="020B0604020202020204" pitchFamily="34" charset="0"/>
              <a:ea typeface="Roboto" panose="02000000000000000000" pitchFamily="2" charset="0"/>
              <a:cs typeface="Arial" panose="020B0604020202020204" pitchFamily="34" charset="0"/>
            </a:endParaRPr>
          </a:p>
        </p:txBody>
      </p:sp>
    </p:spTree>
    <p:extLst>
      <p:ext uri="{BB962C8B-B14F-4D97-AF65-F5344CB8AC3E}">
        <p14:creationId xmlns:p14="http://schemas.microsoft.com/office/powerpoint/2010/main" val="551480161"/>
      </p:ext>
    </p:extLst>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1000"/>
                                        <p:tgtEl>
                                          <p:spTgt spid="5"/>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randombar(horizontal)">
                                      <p:cBhvr>
                                        <p:cTn id="10" dur="1000"/>
                                        <p:tgtEl>
                                          <p:spTgt spid="6"/>
                                        </p:tgtEl>
                                      </p:cBhvr>
                                    </p:animEffect>
                                  </p:childTnLst>
                                </p:cTn>
                              </p:par>
                            </p:childTnLst>
                          </p:cTn>
                        </p:par>
                        <p:par>
                          <p:cTn id="11" fill="hold">
                            <p:stCondLst>
                              <p:cond delay="1000"/>
                            </p:stCondLst>
                            <p:childTnLst>
                              <p:par>
                                <p:cTn id="12" presetID="22" presetClass="entr" presetSubtype="1" fill="hold" grpId="0"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wipe(up)">
                                      <p:cBhvr>
                                        <p:cTn id="14"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E18A07FE-2DBF-BAC3-4A84-1A22296F3133}"/>
              </a:ext>
            </a:extLst>
          </p:cNvPr>
          <p:cNvSpPr>
            <a:spLocks noGrp="1"/>
          </p:cNvSpPr>
          <p:nvPr>
            <p:ph type="subTitle" idx="1"/>
          </p:nvPr>
        </p:nvSpPr>
        <p:spPr/>
        <p:txBody>
          <a:bodyPr/>
          <a:lstStyle/>
          <a:p>
            <a:endParaRPr lang="en-US" dirty="0"/>
          </a:p>
        </p:txBody>
      </p:sp>
      <p:sp>
        <p:nvSpPr>
          <p:cNvPr id="4" name="Slide Number Placeholder 3">
            <a:extLst>
              <a:ext uri="{FF2B5EF4-FFF2-40B4-BE49-F238E27FC236}">
                <a16:creationId xmlns:a16="http://schemas.microsoft.com/office/drawing/2014/main" id="{81981B35-76E1-DA96-8453-1F4BBFCD2021}"/>
              </a:ext>
            </a:extLst>
          </p:cNvPr>
          <p:cNvSpPr>
            <a:spLocks noGrp="1"/>
          </p:cNvSpPr>
          <p:nvPr>
            <p:ph type="sldNum" sz="quarter" idx="12"/>
          </p:nvPr>
        </p:nvSpPr>
        <p:spPr/>
        <p: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fld id="{D4159B86-CD6E-4484-95EA-5796BC2F1308}" type="slidenum">
              <a:rPr kumimoji="0" lang="vi-VN" sz="1400" b="1" i="0" u="none" strike="noStrike" kern="0" cap="none" spc="0" normalizeH="0" baseline="0" noProof="0" smtClean="0">
                <a:ln>
                  <a:noFill/>
                </a:ln>
                <a:solidFill>
                  <a:srgbClr val="002060"/>
                </a:solidFill>
                <a:effectLst/>
                <a:uLnTx/>
                <a:uFillTx/>
                <a:latin typeface="Arial"/>
                <a:cs typeface="Arial"/>
                <a:sym typeface="Arial"/>
              </a:rPr>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t>8</a:t>
            </a:fld>
            <a:endParaRPr kumimoji="0" lang="vi-VN" sz="1400" b="1" i="0" u="none" strike="noStrike" kern="0" cap="none" spc="0" normalizeH="0" baseline="0" noProof="0">
              <a:ln>
                <a:noFill/>
              </a:ln>
              <a:solidFill>
                <a:srgbClr val="002060"/>
              </a:solidFill>
              <a:effectLst/>
              <a:uLnTx/>
              <a:uFillTx/>
              <a:latin typeface="Arial"/>
              <a:cs typeface="Arial"/>
              <a:sym typeface="Arial"/>
            </a:endParaRPr>
          </a:p>
        </p:txBody>
      </p:sp>
      <p:grpSp>
        <p:nvGrpSpPr>
          <p:cNvPr id="5" name="Group 2">
            <a:extLst>
              <a:ext uri="{FF2B5EF4-FFF2-40B4-BE49-F238E27FC236}">
                <a16:creationId xmlns:a16="http://schemas.microsoft.com/office/drawing/2014/main" id="{395CDE1C-6FD2-7E0A-80EE-74B8E6340DB6}"/>
              </a:ext>
            </a:extLst>
          </p:cNvPr>
          <p:cNvGrpSpPr/>
          <p:nvPr/>
        </p:nvGrpSpPr>
        <p:grpSpPr>
          <a:xfrm>
            <a:off x="597096" y="934190"/>
            <a:ext cx="4259718" cy="3732764"/>
            <a:chOff x="462250" y="678125"/>
            <a:chExt cx="6087416" cy="5334364"/>
          </a:xfrm>
        </p:grpSpPr>
        <p:pic>
          <p:nvPicPr>
            <p:cNvPr id="6" name="Picture 12" descr="Graphical user interface&#10;&#10;Description automatically generated with medium confidence">
              <a:extLst>
                <a:ext uri="{FF2B5EF4-FFF2-40B4-BE49-F238E27FC236}">
                  <a16:creationId xmlns:a16="http://schemas.microsoft.com/office/drawing/2014/main" id="{593B066E-F62A-D751-2421-11C537C76FAB}"/>
                </a:ext>
              </a:extLst>
            </p:cNvPr>
            <p:cNvPicPr>
              <a:picLocks noChangeAspect="1"/>
            </p:cNvPicPr>
            <p:nvPr/>
          </p:nvPicPr>
          <p:blipFill rotWithShape="1">
            <a:blip r:embed="rId2">
              <a:extLst>
                <a:ext uri="{28A0092B-C50C-407E-A947-70E740481C1C}">
                  <a14:useLocalDpi xmlns:a14="http://schemas.microsoft.com/office/drawing/2010/main" val="0"/>
                </a:ext>
              </a:extLst>
            </a:blip>
            <a:srcRect l="10156" t="23836" r="59289" b="22614"/>
            <a:stretch/>
          </p:blipFill>
          <p:spPr>
            <a:xfrm>
              <a:off x="462250" y="678125"/>
              <a:ext cx="6087416" cy="5334364"/>
            </a:xfrm>
            <a:prstGeom prst="rect">
              <a:avLst/>
            </a:prstGeom>
          </p:spPr>
        </p:pic>
        <p:sp>
          <p:nvSpPr>
            <p:cNvPr id="7" name="TextBox 19">
              <a:extLst>
                <a:ext uri="{FF2B5EF4-FFF2-40B4-BE49-F238E27FC236}">
                  <a16:creationId xmlns:a16="http://schemas.microsoft.com/office/drawing/2014/main" id="{0EE34251-39E1-38BD-1472-3E5F9C3B6D49}"/>
                </a:ext>
              </a:extLst>
            </p:cNvPr>
            <p:cNvSpPr txBox="1"/>
            <p:nvPr/>
          </p:nvSpPr>
          <p:spPr>
            <a:xfrm>
              <a:off x="2157931" y="2590263"/>
              <a:ext cx="2696055" cy="571783"/>
            </a:xfrm>
            <a:prstGeom prst="rect">
              <a:avLst/>
            </a:prstGeom>
            <a:noFill/>
          </p:spPr>
          <p:txBody>
            <a:bodyPr wrap="square" rtlCol="0">
              <a:spAutoFit/>
            </a:bodyPr>
            <a:lstStyle/>
            <a:p>
              <a:pPr algn="ctr" fontAlgn="auto">
                <a:spcBef>
                  <a:spcPts val="0"/>
                </a:spcBef>
                <a:spcAft>
                  <a:spcPts val="0"/>
                </a:spcAft>
                <a:defRPr/>
              </a:pPr>
              <a:r>
                <a:rPr lang="en-US" sz="2000" b="1" i="1" dirty="0" err="1"/>
                <a:t>Đối</a:t>
              </a:r>
              <a:r>
                <a:rPr lang="en-US" sz="2000" b="1" i="1" dirty="0"/>
                <a:t> </a:t>
              </a:r>
              <a:r>
                <a:rPr lang="en-US" sz="2000" b="1" i="1" dirty="0" err="1"/>
                <a:t>nội</a:t>
              </a:r>
              <a:endParaRPr lang="vi-VN" sz="2000" b="1" dirty="0">
                <a:cs typeface="Arial" pitchFamily="34" charset="0"/>
              </a:endParaRPr>
            </a:p>
          </p:txBody>
        </p:sp>
      </p:grpSp>
      <p:grpSp>
        <p:nvGrpSpPr>
          <p:cNvPr id="8" name="Group 3">
            <a:extLst>
              <a:ext uri="{FF2B5EF4-FFF2-40B4-BE49-F238E27FC236}">
                <a16:creationId xmlns:a16="http://schemas.microsoft.com/office/drawing/2014/main" id="{98A14EBC-1FAB-DE7D-66D5-3E424FD2A5BB}"/>
              </a:ext>
            </a:extLst>
          </p:cNvPr>
          <p:cNvGrpSpPr/>
          <p:nvPr/>
        </p:nvGrpSpPr>
        <p:grpSpPr>
          <a:xfrm>
            <a:off x="4678878" y="1176348"/>
            <a:ext cx="3942608" cy="3235246"/>
            <a:chOff x="5422089" y="1774651"/>
            <a:chExt cx="4642510" cy="4237835"/>
          </a:xfrm>
        </p:grpSpPr>
        <p:pic>
          <p:nvPicPr>
            <p:cNvPr id="9" name="Picture 18" descr="A picture containing icon&#10;&#10;Description automatically generated">
              <a:extLst>
                <a:ext uri="{FF2B5EF4-FFF2-40B4-BE49-F238E27FC236}">
                  <a16:creationId xmlns:a16="http://schemas.microsoft.com/office/drawing/2014/main" id="{2140A5B7-F234-4D47-01FA-C48DC5CD5FC9}"/>
                </a:ext>
              </a:extLst>
            </p:cNvPr>
            <p:cNvPicPr>
              <a:picLocks noChangeAspect="1"/>
            </p:cNvPicPr>
            <p:nvPr/>
          </p:nvPicPr>
          <p:blipFill rotWithShape="1">
            <a:blip r:embed="rId3">
              <a:extLst>
                <a:ext uri="{28A0092B-C50C-407E-A947-70E740481C1C}">
                  <a14:useLocalDpi xmlns:a14="http://schemas.microsoft.com/office/drawing/2010/main" val="0"/>
                </a:ext>
              </a:extLst>
            </a:blip>
            <a:srcRect l="24629" t="26445" r="46884" b="21548"/>
            <a:stretch/>
          </p:blipFill>
          <p:spPr>
            <a:xfrm>
              <a:off x="5422089" y="1774651"/>
              <a:ext cx="4642510" cy="4237835"/>
            </a:xfrm>
            <a:prstGeom prst="rect">
              <a:avLst/>
            </a:prstGeom>
          </p:spPr>
        </p:pic>
        <p:sp>
          <p:nvSpPr>
            <p:cNvPr id="10" name="TextBox 9">
              <a:extLst>
                <a:ext uri="{FF2B5EF4-FFF2-40B4-BE49-F238E27FC236}">
                  <a16:creationId xmlns:a16="http://schemas.microsoft.com/office/drawing/2014/main" id="{ABF31345-D86D-78FF-386E-F4E2388DABF7}"/>
                </a:ext>
              </a:extLst>
            </p:cNvPr>
            <p:cNvSpPr txBox="1"/>
            <p:nvPr/>
          </p:nvSpPr>
          <p:spPr>
            <a:xfrm>
              <a:off x="6724487" y="3601877"/>
              <a:ext cx="2037712" cy="524102"/>
            </a:xfrm>
            <a:prstGeom prst="rect">
              <a:avLst/>
            </a:prstGeom>
            <a:noFill/>
          </p:spPr>
          <p:txBody>
            <a:bodyPr wrap="square" rtlCol="0">
              <a:spAutoFit/>
            </a:bodyPr>
            <a:lstStyle/>
            <a:p>
              <a:pPr algn="ctr" fontAlgn="auto">
                <a:spcBef>
                  <a:spcPts val="0"/>
                </a:spcBef>
                <a:spcAft>
                  <a:spcPts val="0"/>
                </a:spcAft>
                <a:defRPr/>
              </a:pPr>
              <a:r>
                <a:rPr lang="en-US" sz="2000" b="1" i="1" dirty="0" err="1"/>
                <a:t>Đối</a:t>
              </a:r>
              <a:r>
                <a:rPr lang="en-US" sz="2000" b="1" i="1" dirty="0"/>
                <a:t> </a:t>
              </a:r>
              <a:r>
                <a:rPr lang="en-US" sz="2000" b="1" i="1" dirty="0" err="1"/>
                <a:t>ngoại</a:t>
              </a:r>
              <a:endParaRPr lang="vi-VN" sz="2000" b="1" dirty="0">
                <a:cs typeface="Arial" pitchFamily="34" charset="0"/>
              </a:endParaRPr>
            </a:p>
          </p:txBody>
        </p:sp>
      </p:grpSp>
      <p:sp>
        <p:nvSpPr>
          <p:cNvPr id="11" name="TextBox 10">
            <a:extLst>
              <a:ext uri="{FF2B5EF4-FFF2-40B4-BE49-F238E27FC236}">
                <a16:creationId xmlns:a16="http://schemas.microsoft.com/office/drawing/2014/main" id="{C66C3C78-7D12-754F-49DE-5B64E732C141}"/>
              </a:ext>
            </a:extLst>
          </p:cNvPr>
          <p:cNvSpPr txBox="1"/>
          <p:nvPr/>
        </p:nvSpPr>
        <p:spPr>
          <a:xfrm>
            <a:off x="220806" y="645384"/>
            <a:ext cx="7215838" cy="461665"/>
          </a:xfrm>
          <a:prstGeom prst="rect">
            <a:avLst/>
          </a:prstGeom>
          <a:noFill/>
        </p:spPr>
        <p:txBody>
          <a:bodyPr wrap="square" rtlCol="0">
            <a:spAutoFit/>
          </a:bodyPr>
          <a:lstStyle/>
          <a:p>
            <a:pPr algn="ctr"/>
            <a:r>
              <a:rPr lang="en-US" sz="2400" dirty="0">
                <a:solidFill>
                  <a:srgbClr val="7030A0"/>
                </a:solidFill>
              </a:rPr>
              <a:t>1.</a:t>
            </a:r>
            <a:r>
              <a:rPr lang="vi-VN" sz="2400" dirty="0">
                <a:solidFill>
                  <a:srgbClr val="7030A0"/>
                </a:solidFill>
              </a:rPr>
              <a:t>1.</a:t>
            </a:r>
            <a:r>
              <a:rPr lang="en-US" sz="2400" dirty="0">
                <a:solidFill>
                  <a:srgbClr val="7030A0"/>
                </a:solidFill>
              </a:rPr>
              <a:t>2.</a:t>
            </a:r>
            <a:r>
              <a:rPr lang="vi-VN" sz="2400" dirty="0">
                <a:solidFill>
                  <a:srgbClr val="7030A0"/>
                </a:solidFill>
              </a:rPr>
              <a:t> </a:t>
            </a:r>
            <a:r>
              <a:rPr lang="en-US" sz="2400" dirty="0" err="1">
                <a:solidFill>
                  <a:srgbClr val="7030A0"/>
                </a:solidFill>
              </a:rPr>
              <a:t>Chức</a:t>
            </a:r>
            <a:r>
              <a:rPr lang="en-US" sz="2400" dirty="0">
                <a:solidFill>
                  <a:srgbClr val="7030A0"/>
                </a:solidFill>
              </a:rPr>
              <a:t> </a:t>
            </a:r>
            <a:r>
              <a:rPr lang="en-US" sz="2400" dirty="0" err="1">
                <a:solidFill>
                  <a:srgbClr val="7030A0"/>
                </a:solidFill>
              </a:rPr>
              <a:t>năng</a:t>
            </a:r>
            <a:r>
              <a:rPr lang="en-US" sz="2400" dirty="0">
                <a:solidFill>
                  <a:srgbClr val="7030A0"/>
                </a:solidFill>
              </a:rPr>
              <a:t> </a:t>
            </a:r>
            <a:r>
              <a:rPr lang="vi-VN" sz="2400" dirty="0">
                <a:solidFill>
                  <a:srgbClr val="7030A0"/>
                </a:solidFill>
              </a:rPr>
              <a:t>của Nhà nước CH XH CN VN. </a:t>
            </a:r>
            <a:endParaRPr lang="vi-VN" sz="2200" b="1" dirty="0">
              <a:solidFill>
                <a:srgbClr val="7030A0"/>
              </a:solidFill>
              <a:latin typeface="Arial" panose="020B0604020202020204" pitchFamily="34" charset="0"/>
              <a:ea typeface="Roboto" panose="02000000000000000000" pitchFamily="2" charset="0"/>
              <a:cs typeface="Arial" panose="020B0604020202020204" pitchFamily="34" charset="0"/>
            </a:endParaRPr>
          </a:p>
        </p:txBody>
      </p:sp>
    </p:spTree>
    <p:extLst>
      <p:ext uri="{BB962C8B-B14F-4D97-AF65-F5344CB8AC3E}">
        <p14:creationId xmlns:p14="http://schemas.microsoft.com/office/powerpoint/2010/main" val="3860575013"/>
      </p:ext>
    </p:extLst>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1000"/>
                                        <p:tgtEl>
                                          <p:spTgt spid="8"/>
                                        </p:tgtEl>
                                      </p:cBhvr>
                                    </p:animEffect>
                                    <p:anim calcmode="lin" valueType="num">
                                      <p:cBhvr>
                                        <p:cTn id="13" dur="1000" fill="hold"/>
                                        <p:tgtEl>
                                          <p:spTgt spid="8"/>
                                        </p:tgtEl>
                                        <p:attrNameLst>
                                          <p:attrName>ppt_x</p:attrName>
                                        </p:attrNameLst>
                                      </p:cBhvr>
                                      <p:tavLst>
                                        <p:tav tm="0">
                                          <p:val>
                                            <p:strVal val="#ppt_x"/>
                                          </p:val>
                                        </p:tav>
                                        <p:tav tm="100000">
                                          <p:val>
                                            <p:strVal val="#ppt_x"/>
                                          </p:val>
                                        </p:tav>
                                      </p:tavLst>
                                    </p:anim>
                                    <p:anim calcmode="lin" valueType="num">
                                      <p:cBhvr>
                                        <p:cTn id="14" dur="1000" fill="hold"/>
                                        <p:tgtEl>
                                          <p:spTgt spid="8"/>
                                        </p:tgtEl>
                                        <p:attrNameLst>
                                          <p:attrName>ppt_y</p:attrName>
                                        </p:attrNameLst>
                                      </p:cBhvr>
                                      <p:tavLst>
                                        <p:tav tm="0">
                                          <p:val>
                                            <p:strVal val="#ppt_y-.1"/>
                                          </p:val>
                                        </p:tav>
                                        <p:tav tm="100000">
                                          <p:val>
                                            <p:strVal val="#ppt_y"/>
                                          </p:val>
                                        </p:tav>
                                      </p:tavLst>
                                    </p:anim>
                                  </p:childTnLst>
                                </p:cTn>
                              </p:par>
                              <p:par>
                                <p:cTn id="15" presetID="14" presetClass="entr" presetSubtype="10" fill="hold" grpId="0" nodeType="with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randombar(horizontal)">
                                      <p:cBhvr>
                                        <p:cTn id="17"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9608D02A-AF1A-DD68-821E-5FB5A370F182}"/>
              </a:ext>
            </a:extLst>
          </p:cNvPr>
          <p:cNvSpPr>
            <a:spLocks noGrp="1"/>
          </p:cNvSpPr>
          <p:nvPr>
            <p:ph type="sldNum" sz="quarter" idx="12"/>
          </p:nvPr>
        </p:nvSpPr>
        <p:spPr/>
        <p: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fld id="{D4159B86-CD6E-4484-95EA-5796BC2F1308}" type="slidenum">
              <a:rPr kumimoji="0" lang="vi-VN" sz="1400" b="0" u="none" strike="noStrike" kern="0" cap="none" spc="0" normalizeH="0" baseline="0" noProof="0" smtClean="0">
                <a:ln>
                  <a:noFill/>
                </a:ln>
                <a:solidFill>
                  <a:srgbClr val="002060"/>
                </a:solidFill>
                <a:effectLst/>
                <a:uLnTx/>
                <a:uFillTx/>
                <a:latin typeface="+mn-lt"/>
                <a:cs typeface="Arial"/>
                <a:sym typeface="Arial"/>
              </a:rPr>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t>9</a:t>
            </a:fld>
            <a:endParaRPr kumimoji="0" lang="vi-VN" sz="1400" b="0" u="none" strike="noStrike" kern="0" cap="none" spc="0" normalizeH="0" baseline="0" noProof="0">
              <a:ln>
                <a:noFill/>
              </a:ln>
              <a:solidFill>
                <a:srgbClr val="002060"/>
              </a:solidFill>
              <a:effectLst/>
              <a:uLnTx/>
              <a:uFillTx/>
              <a:latin typeface="+mn-lt"/>
              <a:cs typeface="Arial"/>
              <a:sym typeface="Arial"/>
            </a:endParaRPr>
          </a:p>
        </p:txBody>
      </p:sp>
      <p:grpSp>
        <p:nvGrpSpPr>
          <p:cNvPr id="5" name="Nhóm 15">
            <a:extLst>
              <a:ext uri="{FF2B5EF4-FFF2-40B4-BE49-F238E27FC236}">
                <a16:creationId xmlns:a16="http://schemas.microsoft.com/office/drawing/2014/main" id="{D260396D-943E-C6ED-C633-3C7BE09DB48F}"/>
              </a:ext>
            </a:extLst>
          </p:cNvPr>
          <p:cNvGrpSpPr/>
          <p:nvPr/>
        </p:nvGrpSpPr>
        <p:grpSpPr>
          <a:xfrm>
            <a:off x="45407" y="1270261"/>
            <a:ext cx="6875003" cy="400111"/>
            <a:chOff x="669415" y="3003789"/>
            <a:chExt cx="5099154" cy="533481"/>
          </a:xfrm>
        </p:grpSpPr>
        <p:sp>
          <p:nvSpPr>
            <p:cNvPr id="6" name="TextBox 27">
              <a:extLst>
                <a:ext uri="{FF2B5EF4-FFF2-40B4-BE49-F238E27FC236}">
                  <a16:creationId xmlns:a16="http://schemas.microsoft.com/office/drawing/2014/main" id="{A322CCEF-E394-5FB2-E3A4-004EE469C167}"/>
                </a:ext>
              </a:extLst>
            </p:cNvPr>
            <p:cNvSpPr txBox="1"/>
            <p:nvPr/>
          </p:nvSpPr>
          <p:spPr>
            <a:xfrm>
              <a:off x="1124080" y="3003789"/>
              <a:ext cx="4644489" cy="533481"/>
            </a:xfrm>
            <a:prstGeom prst="rect">
              <a:avLst/>
            </a:prstGeom>
            <a:noFill/>
          </p:spPr>
          <p:txBody>
            <a:bodyPr wrap="square" rtlCol="0">
              <a:spAutoFit/>
            </a:bodyPr>
            <a:lstStyle/>
            <a:p>
              <a:pPr fontAlgn="auto">
                <a:spcBef>
                  <a:spcPts val="0"/>
                </a:spcBef>
                <a:spcAft>
                  <a:spcPts val="0"/>
                </a:spcAft>
                <a:defRPr/>
              </a:pPr>
              <a:r>
                <a:rPr lang="en-US" sz="2000" dirty="0" err="1">
                  <a:latin typeface="+mn-lt"/>
                  <a:cs typeface="Arial" pitchFamily="34" charset="0"/>
                </a:rPr>
                <a:t>tổ</a:t>
              </a:r>
              <a:r>
                <a:rPr lang="en-US" sz="2000" dirty="0">
                  <a:latin typeface="+mn-lt"/>
                  <a:cs typeface="Arial" pitchFamily="34" charset="0"/>
                </a:rPr>
                <a:t> </a:t>
              </a:r>
              <a:r>
                <a:rPr lang="en-US" sz="2000" dirty="0" err="1">
                  <a:latin typeface="+mn-lt"/>
                  <a:cs typeface="Arial" pitchFamily="34" charset="0"/>
                </a:rPr>
                <a:t>chức</a:t>
              </a:r>
              <a:r>
                <a:rPr lang="en-US" sz="2000" dirty="0">
                  <a:latin typeface="+mn-lt"/>
                  <a:cs typeface="Arial" pitchFamily="34" charset="0"/>
                </a:rPr>
                <a:t> </a:t>
              </a:r>
              <a:r>
                <a:rPr lang="en-US" sz="2000" dirty="0" err="1">
                  <a:latin typeface="+mn-lt"/>
                  <a:cs typeface="Arial" pitchFamily="34" charset="0"/>
                </a:rPr>
                <a:t>và</a:t>
              </a:r>
              <a:r>
                <a:rPr lang="en-US" sz="2000" dirty="0">
                  <a:latin typeface="+mn-lt"/>
                  <a:cs typeface="Arial" pitchFamily="34" charset="0"/>
                </a:rPr>
                <a:t> </a:t>
              </a:r>
              <a:r>
                <a:rPr lang="en-US" sz="2000" dirty="0" err="1">
                  <a:latin typeface="+mn-lt"/>
                  <a:cs typeface="Arial" pitchFamily="34" charset="0"/>
                </a:rPr>
                <a:t>quản</a:t>
              </a:r>
              <a:r>
                <a:rPr lang="en-US" sz="2000" dirty="0">
                  <a:latin typeface="+mn-lt"/>
                  <a:cs typeface="Arial" pitchFamily="34" charset="0"/>
                </a:rPr>
                <a:t> </a:t>
              </a:r>
              <a:r>
                <a:rPr lang="en-US" sz="2000" dirty="0" err="1">
                  <a:latin typeface="+mn-lt"/>
                  <a:cs typeface="Arial" pitchFamily="34" charset="0"/>
                </a:rPr>
                <a:t>lý</a:t>
              </a:r>
              <a:r>
                <a:rPr lang="en-US" sz="2000" dirty="0">
                  <a:latin typeface="+mn-lt"/>
                  <a:cs typeface="Arial" pitchFamily="34" charset="0"/>
                </a:rPr>
                <a:t> </a:t>
              </a:r>
              <a:r>
                <a:rPr lang="en-US" sz="2000" dirty="0" err="1">
                  <a:latin typeface="+mn-lt"/>
                  <a:cs typeface="Arial" pitchFamily="34" charset="0"/>
                </a:rPr>
                <a:t>kinh</a:t>
              </a:r>
              <a:r>
                <a:rPr lang="en-US" sz="2000" dirty="0">
                  <a:latin typeface="+mn-lt"/>
                  <a:cs typeface="Arial" pitchFamily="34" charset="0"/>
                </a:rPr>
                <a:t> </a:t>
              </a:r>
              <a:r>
                <a:rPr lang="en-US" sz="2000" dirty="0" err="1">
                  <a:latin typeface="+mn-lt"/>
                  <a:cs typeface="Arial" pitchFamily="34" charset="0"/>
                </a:rPr>
                <a:t>tế</a:t>
              </a:r>
              <a:endParaRPr lang="en-US" sz="2000" dirty="0">
                <a:latin typeface="+mn-lt"/>
                <a:cs typeface="Arial" pitchFamily="34" charset="0"/>
              </a:endParaRPr>
            </a:p>
          </p:txBody>
        </p:sp>
        <p:grpSp>
          <p:nvGrpSpPr>
            <p:cNvPr id="7" name="Nhóm 17">
              <a:extLst>
                <a:ext uri="{FF2B5EF4-FFF2-40B4-BE49-F238E27FC236}">
                  <a16:creationId xmlns:a16="http://schemas.microsoft.com/office/drawing/2014/main" id="{78CBBCFC-79ED-7149-49A3-5F09F5192F28}"/>
                </a:ext>
              </a:extLst>
            </p:cNvPr>
            <p:cNvGrpSpPr/>
            <p:nvPr/>
          </p:nvGrpSpPr>
          <p:grpSpPr>
            <a:xfrm rot="16200000">
              <a:off x="690748" y="3085589"/>
              <a:ext cx="330518" cy="373184"/>
              <a:chOff x="5963428" y="786027"/>
              <a:chExt cx="867388" cy="1034113"/>
            </a:xfrm>
          </p:grpSpPr>
          <p:sp>
            <p:nvSpPr>
              <p:cNvPr id="8" name="Lưu Đồ: Quyết Định 39">
                <a:extLst>
                  <a:ext uri="{FF2B5EF4-FFF2-40B4-BE49-F238E27FC236}">
                    <a16:creationId xmlns:a16="http://schemas.microsoft.com/office/drawing/2014/main" id="{EFFDAF56-D4B1-B562-D885-1D602D8B070E}"/>
                  </a:ext>
                </a:extLst>
              </p:cNvPr>
              <p:cNvSpPr/>
              <p:nvPr/>
            </p:nvSpPr>
            <p:spPr>
              <a:xfrm>
                <a:off x="5963428" y="1107596"/>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solidFill>
                    <a:schemeClr val="tx1"/>
                  </a:solidFill>
                </a:endParaRPr>
              </a:p>
            </p:txBody>
          </p:sp>
          <p:sp>
            <p:nvSpPr>
              <p:cNvPr id="9" name="Lưu Đồ: Quyết Định 37">
                <a:extLst>
                  <a:ext uri="{FF2B5EF4-FFF2-40B4-BE49-F238E27FC236}">
                    <a16:creationId xmlns:a16="http://schemas.microsoft.com/office/drawing/2014/main" id="{38D49BCD-E379-15EA-0B87-925E538A5578}"/>
                  </a:ext>
                </a:extLst>
              </p:cNvPr>
              <p:cNvSpPr/>
              <p:nvPr/>
            </p:nvSpPr>
            <p:spPr>
              <a:xfrm>
                <a:off x="6227588" y="1093812"/>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solidFill>
                    <a:schemeClr val="tx1"/>
                  </a:solidFill>
                </a:endParaRPr>
              </a:p>
            </p:txBody>
          </p:sp>
          <p:sp>
            <p:nvSpPr>
              <p:cNvPr id="10" name="Lưu Đồ: Quyết Định 35">
                <a:extLst>
                  <a:ext uri="{FF2B5EF4-FFF2-40B4-BE49-F238E27FC236}">
                    <a16:creationId xmlns:a16="http://schemas.microsoft.com/office/drawing/2014/main" id="{8EC308A1-DFBC-33B4-C41F-DCFCA4238FBA}"/>
                  </a:ext>
                </a:extLst>
              </p:cNvPr>
              <p:cNvSpPr/>
              <p:nvPr/>
            </p:nvSpPr>
            <p:spPr>
              <a:xfrm>
                <a:off x="6099838" y="1415977"/>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a:solidFill>
                    <a:schemeClr val="tx1"/>
                  </a:solidFill>
                </a:endParaRPr>
              </a:p>
            </p:txBody>
          </p:sp>
          <p:sp>
            <p:nvSpPr>
              <p:cNvPr id="11" name="Lưu Đồ: Quyết Định 23">
                <a:extLst>
                  <a:ext uri="{FF2B5EF4-FFF2-40B4-BE49-F238E27FC236}">
                    <a16:creationId xmlns:a16="http://schemas.microsoft.com/office/drawing/2014/main" id="{DB4FB61C-4116-B33B-5190-A342D2A58526}"/>
                  </a:ext>
                </a:extLst>
              </p:cNvPr>
              <p:cNvSpPr/>
              <p:nvPr/>
            </p:nvSpPr>
            <p:spPr>
              <a:xfrm>
                <a:off x="6080830" y="786027"/>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solidFill>
                    <a:schemeClr val="tx1"/>
                  </a:solidFill>
                </a:endParaRPr>
              </a:p>
            </p:txBody>
          </p:sp>
        </p:grpSp>
      </p:grpSp>
      <p:grpSp>
        <p:nvGrpSpPr>
          <p:cNvPr id="12" name="Nhóm 15">
            <a:extLst>
              <a:ext uri="{FF2B5EF4-FFF2-40B4-BE49-F238E27FC236}">
                <a16:creationId xmlns:a16="http://schemas.microsoft.com/office/drawing/2014/main" id="{A76A69A1-A401-90DF-A894-CE27F564FEE4}"/>
              </a:ext>
            </a:extLst>
          </p:cNvPr>
          <p:cNvGrpSpPr/>
          <p:nvPr/>
        </p:nvGrpSpPr>
        <p:grpSpPr>
          <a:xfrm>
            <a:off x="45407" y="1921819"/>
            <a:ext cx="8523283" cy="400110"/>
            <a:chOff x="669415" y="3106920"/>
            <a:chExt cx="6598203" cy="533479"/>
          </a:xfrm>
        </p:grpSpPr>
        <p:sp>
          <p:nvSpPr>
            <p:cNvPr id="13" name="TextBox 27">
              <a:extLst>
                <a:ext uri="{FF2B5EF4-FFF2-40B4-BE49-F238E27FC236}">
                  <a16:creationId xmlns:a16="http://schemas.microsoft.com/office/drawing/2014/main" id="{7B5F230F-78A8-DF73-8C7C-A175E2F1EBA3}"/>
                </a:ext>
              </a:extLst>
            </p:cNvPr>
            <p:cNvSpPr txBox="1"/>
            <p:nvPr/>
          </p:nvSpPr>
          <p:spPr>
            <a:xfrm>
              <a:off x="1124080" y="3106920"/>
              <a:ext cx="6143538" cy="533479"/>
            </a:xfrm>
            <a:prstGeom prst="rect">
              <a:avLst/>
            </a:prstGeom>
            <a:noFill/>
          </p:spPr>
          <p:txBody>
            <a:bodyPr wrap="square" rtlCol="0">
              <a:spAutoFit/>
            </a:bodyPr>
            <a:lstStyle/>
            <a:p>
              <a:pPr fontAlgn="auto">
                <a:spcBef>
                  <a:spcPts val="0"/>
                </a:spcBef>
                <a:spcAft>
                  <a:spcPts val="0"/>
                </a:spcAft>
                <a:defRPr/>
              </a:pPr>
              <a:r>
                <a:rPr lang="en-US" sz="2000" dirty="0" err="1">
                  <a:latin typeface="+mn-lt"/>
                  <a:cs typeface="Arial" pitchFamily="34" charset="0"/>
                </a:rPr>
                <a:t>bảo</a:t>
              </a:r>
              <a:r>
                <a:rPr lang="en-US" sz="2000" dirty="0">
                  <a:latin typeface="+mn-lt"/>
                  <a:cs typeface="Arial" pitchFamily="34" charset="0"/>
                </a:rPr>
                <a:t> </a:t>
              </a:r>
              <a:r>
                <a:rPr lang="en-US" sz="2000" dirty="0" err="1">
                  <a:latin typeface="+mn-lt"/>
                  <a:cs typeface="Arial" pitchFamily="34" charset="0"/>
                </a:rPr>
                <a:t>vệ</a:t>
              </a:r>
              <a:r>
                <a:rPr lang="en-US" sz="2000" dirty="0">
                  <a:latin typeface="+mn-lt"/>
                  <a:cs typeface="Arial" pitchFamily="34" charset="0"/>
                </a:rPr>
                <a:t> </a:t>
              </a:r>
              <a:r>
                <a:rPr lang="en-US" sz="2000" dirty="0" err="1">
                  <a:latin typeface="+mn-lt"/>
                  <a:cs typeface="Arial" pitchFamily="34" charset="0"/>
                </a:rPr>
                <a:t>Tổ</a:t>
              </a:r>
              <a:r>
                <a:rPr lang="en-US" sz="2000" dirty="0">
                  <a:latin typeface="+mn-lt"/>
                  <a:cs typeface="Arial" pitchFamily="34" charset="0"/>
                </a:rPr>
                <a:t> </a:t>
              </a:r>
              <a:r>
                <a:rPr lang="en-US" sz="2000" dirty="0" err="1">
                  <a:latin typeface="+mn-lt"/>
                  <a:cs typeface="Arial" pitchFamily="34" charset="0"/>
                </a:rPr>
                <a:t>quốc</a:t>
              </a:r>
              <a:r>
                <a:rPr lang="en-US" sz="2000" dirty="0">
                  <a:latin typeface="+mn-lt"/>
                  <a:cs typeface="Arial" pitchFamily="34" charset="0"/>
                </a:rPr>
                <a:t>, an </a:t>
              </a:r>
              <a:r>
                <a:rPr lang="en-US" sz="2000" dirty="0" err="1">
                  <a:latin typeface="+mn-lt"/>
                  <a:cs typeface="Arial" pitchFamily="34" charset="0"/>
                </a:rPr>
                <a:t>ninh</a:t>
              </a:r>
              <a:r>
                <a:rPr lang="en-US" sz="2000" dirty="0">
                  <a:latin typeface="+mn-lt"/>
                  <a:cs typeface="Arial" pitchFamily="34" charset="0"/>
                </a:rPr>
                <a:t> </a:t>
              </a:r>
              <a:r>
                <a:rPr lang="en-US" sz="2000" dirty="0" err="1">
                  <a:latin typeface="+mn-lt"/>
                  <a:cs typeface="Arial" pitchFamily="34" charset="0"/>
                </a:rPr>
                <a:t>chính</a:t>
              </a:r>
              <a:r>
                <a:rPr lang="en-US" sz="2000" dirty="0">
                  <a:latin typeface="+mn-lt"/>
                  <a:cs typeface="Arial" pitchFamily="34" charset="0"/>
                </a:rPr>
                <a:t> </a:t>
              </a:r>
              <a:r>
                <a:rPr lang="en-US" sz="2000" dirty="0" err="1">
                  <a:latin typeface="+mn-lt"/>
                  <a:cs typeface="Arial" pitchFamily="34" charset="0"/>
                </a:rPr>
                <a:t>trị</a:t>
              </a:r>
              <a:r>
                <a:rPr lang="en-US" sz="2000" dirty="0">
                  <a:latin typeface="+mn-lt"/>
                  <a:cs typeface="Arial" pitchFamily="34" charset="0"/>
                </a:rPr>
                <a:t>, </a:t>
              </a:r>
              <a:r>
                <a:rPr lang="en-US" sz="2000" dirty="0" err="1">
                  <a:latin typeface="+mn-lt"/>
                  <a:cs typeface="Arial" pitchFamily="34" charset="0"/>
                </a:rPr>
                <a:t>trật</a:t>
              </a:r>
              <a:r>
                <a:rPr lang="en-US" sz="2000" dirty="0">
                  <a:latin typeface="+mn-lt"/>
                  <a:cs typeface="Arial" pitchFamily="34" charset="0"/>
                </a:rPr>
                <a:t> </a:t>
              </a:r>
              <a:r>
                <a:rPr lang="en-US" sz="2000" dirty="0" err="1">
                  <a:latin typeface="+mn-lt"/>
                  <a:cs typeface="Arial" pitchFamily="34" charset="0"/>
                </a:rPr>
                <a:t>tự</a:t>
              </a:r>
              <a:r>
                <a:rPr lang="en-US" sz="2000" dirty="0">
                  <a:latin typeface="+mn-lt"/>
                  <a:cs typeface="Arial" pitchFamily="34" charset="0"/>
                </a:rPr>
                <a:t> an </a:t>
              </a:r>
              <a:r>
                <a:rPr lang="en-US" sz="2000" dirty="0" err="1">
                  <a:latin typeface="+mn-lt"/>
                  <a:cs typeface="Arial" pitchFamily="34" charset="0"/>
                </a:rPr>
                <a:t>toàn</a:t>
              </a:r>
              <a:r>
                <a:rPr lang="en-US" sz="2000" dirty="0">
                  <a:latin typeface="+mn-lt"/>
                  <a:cs typeface="Arial" pitchFamily="34" charset="0"/>
                </a:rPr>
                <a:t> </a:t>
              </a:r>
              <a:r>
                <a:rPr lang="en-US" sz="2000" dirty="0" err="1">
                  <a:latin typeface="+mn-lt"/>
                  <a:cs typeface="Arial" pitchFamily="34" charset="0"/>
                </a:rPr>
                <a:t>xã</a:t>
              </a:r>
              <a:r>
                <a:rPr lang="en-US" sz="2000" dirty="0">
                  <a:latin typeface="+mn-lt"/>
                  <a:cs typeface="Arial" pitchFamily="34" charset="0"/>
                </a:rPr>
                <a:t> </a:t>
              </a:r>
              <a:r>
                <a:rPr lang="en-US" sz="2000" dirty="0" err="1">
                  <a:latin typeface="+mn-lt"/>
                  <a:cs typeface="Arial" pitchFamily="34" charset="0"/>
                </a:rPr>
                <a:t>hội</a:t>
              </a:r>
              <a:endParaRPr lang="vi-VN" sz="2000" dirty="0">
                <a:latin typeface="+mn-lt"/>
                <a:cs typeface="Arial" pitchFamily="34" charset="0"/>
              </a:endParaRPr>
            </a:p>
          </p:txBody>
        </p:sp>
        <p:grpSp>
          <p:nvGrpSpPr>
            <p:cNvPr id="14" name="Nhóm 17">
              <a:extLst>
                <a:ext uri="{FF2B5EF4-FFF2-40B4-BE49-F238E27FC236}">
                  <a16:creationId xmlns:a16="http://schemas.microsoft.com/office/drawing/2014/main" id="{CF724F8B-776E-D8E1-6322-149D06D3E318}"/>
                </a:ext>
              </a:extLst>
            </p:cNvPr>
            <p:cNvGrpSpPr/>
            <p:nvPr/>
          </p:nvGrpSpPr>
          <p:grpSpPr>
            <a:xfrm rot="16200000">
              <a:off x="690748" y="3085589"/>
              <a:ext cx="330518" cy="373184"/>
              <a:chOff x="5963428" y="786027"/>
              <a:chExt cx="867388" cy="1034113"/>
            </a:xfrm>
          </p:grpSpPr>
          <p:sp>
            <p:nvSpPr>
              <p:cNvPr id="15" name="Lưu Đồ: Quyết Định 39">
                <a:extLst>
                  <a:ext uri="{FF2B5EF4-FFF2-40B4-BE49-F238E27FC236}">
                    <a16:creationId xmlns:a16="http://schemas.microsoft.com/office/drawing/2014/main" id="{7E19E696-9841-E429-7D2A-4F811B2FD7BC}"/>
                  </a:ext>
                </a:extLst>
              </p:cNvPr>
              <p:cNvSpPr/>
              <p:nvPr/>
            </p:nvSpPr>
            <p:spPr>
              <a:xfrm>
                <a:off x="5963428" y="1107596"/>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solidFill>
                    <a:schemeClr val="tx1"/>
                  </a:solidFill>
                </a:endParaRPr>
              </a:p>
            </p:txBody>
          </p:sp>
          <p:sp>
            <p:nvSpPr>
              <p:cNvPr id="16" name="Lưu Đồ: Quyết Định 37">
                <a:extLst>
                  <a:ext uri="{FF2B5EF4-FFF2-40B4-BE49-F238E27FC236}">
                    <a16:creationId xmlns:a16="http://schemas.microsoft.com/office/drawing/2014/main" id="{9DFA9FA0-2B26-8E2B-6A4C-0287FF68022B}"/>
                  </a:ext>
                </a:extLst>
              </p:cNvPr>
              <p:cNvSpPr/>
              <p:nvPr/>
            </p:nvSpPr>
            <p:spPr>
              <a:xfrm>
                <a:off x="6227588" y="1093812"/>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solidFill>
                    <a:schemeClr val="tx1"/>
                  </a:solidFill>
                </a:endParaRPr>
              </a:p>
            </p:txBody>
          </p:sp>
          <p:sp>
            <p:nvSpPr>
              <p:cNvPr id="17" name="Lưu Đồ: Quyết Định 35">
                <a:extLst>
                  <a:ext uri="{FF2B5EF4-FFF2-40B4-BE49-F238E27FC236}">
                    <a16:creationId xmlns:a16="http://schemas.microsoft.com/office/drawing/2014/main" id="{9F567AFE-9685-A142-9EC2-BE01861E43CD}"/>
                  </a:ext>
                </a:extLst>
              </p:cNvPr>
              <p:cNvSpPr/>
              <p:nvPr/>
            </p:nvSpPr>
            <p:spPr>
              <a:xfrm>
                <a:off x="6099838" y="1415977"/>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a:solidFill>
                    <a:schemeClr val="tx1"/>
                  </a:solidFill>
                </a:endParaRPr>
              </a:p>
            </p:txBody>
          </p:sp>
          <p:sp>
            <p:nvSpPr>
              <p:cNvPr id="18" name="Lưu Đồ: Quyết Định 23">
                <a:extLst>
                  <a:ext uri="{FF2B5EF4-FFF2-40B4-BE49-F238E27FC236}">
                    <a16:creationId xmlns:a16="http://schemas.microsoft.com/office/drawing/2014/main" id="{9C7C122D-A495-F77B-F9B8-C5A56880DA23}"/>
                  </a:ext>
                </a:extLst>
              </p:cNvPr>
              <p:cNvSpPr/>
              <p:nvPr/>
            </p:nvSpPr>
            <p:spPr>
              <a:xfrm>
                <a:off x="6080830" y="786027"/>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solidFill>
                    <a:schemeClr val="tx1"/>
                  </a:solidFill>
                </a:endParaRPr>
              </a:p>
            </p:txBody>
          </p:sp>
        </p:grpSp>
      </p:grpSp>
      <p:grpSp>
        <p:nvGrpSpPr>
          <p:cNvPr id="19" name="Nhóm 15">
            <a:extLst>
              <a:ext uri="{FF2B5EF4-FFF2-40B4-BE49-F238E27FC236}">
                <a16:creationId xmlns:a16="http://schemas.microsoft.com/office/drawing/2014/main" id="{2CD47056-8A9F-B1DE-007E-EC92CE3C946A}"/>
              </a:ext>
            </a:extLst>
          </p:cNvPr>
          <p:cNvGrpSpPr/>
          <p:nvPr/>
        </p:nvGrpSpPr>
        <p:grpSpPr>
          <a:xfrm>
            <a:off x="89118" y="2468265"/>
            <a:ext cx="7479214" cy="416471"/>
            <a:chOff x="669415" y="3003789"/>
            <a:chExt cx="5099154" cy="433651"/>
          </a:xfrm>
        </p:grpSpPr>
        <p:sp>
          <p:nvSpPr>
            <p:cNvPr id="20" name="TextBox 27">
              <a:extLst>
                <a:ext uri="{FF2B5EF4-FFF2-40B4-BE49-F238E27FC236}">
                  <a16:creationId xmlns:a16="http://schemas.microsoft.com/office/drawing/2014/main" id="{7B289996-1873-92D1-BC73-C116A67A521C}"/>
                </a:ext>
              </a:extLst>
            </p:cNvPr>
            <p:cNvSpPr txBox="1"/>
            <p:nvPr/>
          </p:nvSpPr>
          <p:spPr>
            <a:xfrm>
              <a:off x="1124080" y="3003789"/>
              <a:ext cx="4644489" cy="416615"/>
            </a:xfrm>
            <a:prstGeom prst="rect">
              <a:avLst/>
            </a:prstGeom>
            <a:noFill/>
          </p:spPr>
          <p:txBody>
            <a:bodyPr wrap="square" rtlCol="0">
              <a:spAutoFit/>
            </a:bodyPr>
            <a:lstStyle/>
            <a:p>
              <a:pPr fontAlgn="auto">
                <a:spcBef>
                  <a:spcPts val="0"/>
                </a:spcBef>
                <a:spcAft>
                  <a:spcPts val="0"/>
                </a:spcAft>
                <a:defRPr/>
              </a:pPr>
              <a:r>
                <a:rPr lang="en-US" sz="2000" dirty="0" err="1">
                  <a:latin typeface="+mn-lt"/>
                  <a:cs typeface="Arial" pitchFamily="34" charset="0"/>
                </a:rPr>
                <a:t>tổ</a:t>
              </a:r>
              <a:r>
                <a:rPr lang="en-US" sz="2000" dirty="0">
                  <a:latin typeface="+mn-lt"/>
                  <a:cs typeface="Arial" pitchFamily="34" charset="0"/>
                </a:rPr>
                <a:t> </a:t>
              </a:r>
              <a:r>
                <a:rPr lang="en-US" sz="2000" dirty="0" err="1">
                  <a:latin typeface="+mn-lt"/>
                  <a:cs typeface="Arial" pitchFamily="34" charset="0"/>
                </a:rPr>
                <a:t>chức</a:t>
              </a:r>
              <a:r>
                <a:rPr lang="en-US" sz="2000" dirty="0">
                  <a:latin typeface="+mn-lt"/>
                  <a:cs typeface="Arial" pitchFamily="34" charset="0"/>
                </a:rPr>
                <a:t>,  </a:t>
              </a:r>
              <a:r>
                <a:rPr lang="en-US" sz="2000" dirty="0" err="1">
                  <a:latin typeface="+mn-lt"/>
                  <a:cs typeface="Arial" pitchFamily="34" charset="0"/>
                </a:rPr>
                <a:t>quản</a:t>
              </a:r>
              <a:r>
                <a:rPr lang="en-US" sz="2000" dirty="0">
                  <a:latin typeface="+mn-lt"/>
                  <a:cs typeface="Arial" pitchFamily="34" charset="0"/>
                </a:rPr>
                <a:t> </a:t>
              </a:r>
              <a:r>
                <a:rPr lang="en-US" sz="2000" dirty="0" err="1">
                  <a:latin typeface="+mn-lt"/>
                  <a:cs typeface="Arial" pitchFamily="34" charset="0"/>
                </a:rPr>
                <a:t>lý</a:t>
              </a:r>
              <a:r>
                <a:rPr lang="en-US" sz="2000" dirty="0">
                  <a:latin typeface="+mn-lt"/>
                  <a:cs typeface="Arial" pitchFamily="34" charset="0"/>
                </a:rPr>
                <a:t> VH, GD, KH </a:t>
              </a:r>
              <a:r>
                <a:rPr lang="en-US" sz="2000" dirty="0" err="1">
                  <a:latin typeface="+mn-lt"/>
                  <a:cs typeface="Arial" pitchFamily="34" charset="0"/>
                </a:rPr>
                <a:t>và</a:t>
              </a:r>
              <a:r>
                <a:rPr lang="en-US" sz="2000" dirty="0">
                  <a:latin typeface="+mn-lt"/>
                  <a:cs typeface="Arial" pitchFamily="34" charset="0"/>
                </a:rPr>
                <a:t> CN</a:t>
              </a:r>
            </a:p>
          </p:txBody>
        </p:sp>
        <p:grpSp>
          <p:nvGrpSpPr>
            <p:cNvPr id="21" name="Nhóm 17">
              <a:extLst>
                <a:ext uri="{FF2B5EF4-FFF2-40B4-BE49-F238E27FC236}">
                  <a16:creationId xmlns:a16="http://schemas.microsoft.com/office/drawing/2014/main" id="{7BDF4114-971E-500F-3258-DD0E86C807AC}"/>
                </a:ext>
              </a:extLst>
            </p:cNvPr>
            <p:cNvGrpSpPr/>
            <p:nvPr/>
          </p:nvGrpSpPr>
          <p:grpSpPr>
            <a:xfrm rot="16200000">
              <a:off x="690748" y="3085589"/>
              <a:ext cx="330518" cy="373184"/>
              <a:chOff x="5963428" y="786027"/>
              <a:chExt cx="867388" cy="1034113"/>
            </a:xfrm>
          </p:grpSpPr>
          <p:sp>
            <p:nvSpPr>
              <p:cNvPr id="22" name="Lưu Đồ: Quyết Định 39">
                <a:extLst>
                  <a:ext uri="{FF2B5EF4-FFF2-40B4-BE49-F238E27FC236}">
                    <a16:creationId xmlns:a16="http://schemas.microsoft.com/office/drawing/2014/main" id="{A6497D17-0D0F-DBCE-E0EC-D07EC604794D}"/>
                  </a:ext>
                </a:extLst>
              </p:cNvPr>
              <p:cNvSpPr/>
              <p:nvPr/>
            </p:nvSpPr>
            <p:spPr>
              <a:xfrm>
                <a:off x="5963428" y="1107596"/>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solidFill>
                    <a:schemeClr val="tx1"/>
                  </a:solidFill>
                </a:endParaRPr>
              </a:p>
            </p:txBody>
          </p:sp>
          <p:sp>
            <p:nvSpPr>
              <p:cNvPr id="23" name="Lưu Đồ: Quyết Định 37">
                <a:extLst>
                  <a:ext uri="{FF2B5EF4-FFF2-40B4-BE49-F238E27FC236}">
                    <a16:creationId xmlns:a16="http://schemas.microsoft.com/office/drawing/2014/main" id="{043AC715-AAC7-7451-3FAE-01820194980E}"/>
                  </a:ext>
                </a:extLst>
              </p:cNvPr>
              <p:cNvSpPr/>
              <p:nvPr/>
            </p:nvSpPr>
            <p:spPr>
              <a:xfrm>
                <a:off x="6227588" y="1093812"/>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solidFill>
                    <a:schemeClr val="tx1"/>
                  </a:solidFill>
                </a:endParaRPr>
              </a:p>
            </p:txBody>
          </p:sp>
          <p:sp>
            <p:nvSpPr>
              <p:cNvPr id="24" name="Lưu Đồ: Quyết Định 35">
                <a:extLst>
                  <a:ext uri="{FF2B5EF4-FFF2-40B4-BE49-F238E27FC236}">
                    <a16:creationId xmlns:a16="http://schemas.microsoft.com/office/drawing/2014/main" id="{57C098A5-83CB-4EA4-B66E-BA2CBDD6C9F8}"/>
                  </a:ext>
                </a:extLst>
              </p:cNvPr>
              <p:cNvSpPr/>
              <p:nvPr/>
            </p:nvSpPr>
            <p:spPr>
              <a:xfrm>
                <a:off x="6099838" y="1415977"/>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a:solidFill>
                    <a:schemeClr val="tx1"/>
                  </a:solidFill>
                </a:endParaRPr>
              </a:p>
            </p:txBody>
          </p:sp>
          <p:sp>
            <p:nvSpPr>
              <p:cNvPr id="25" name="Lưu Đồ: Quyết Định 23">
                <a:extLst>
                  <a:ext uri="{FF2B5EF4-FFF2-40B4-BE49-F238E27FC236}">
                    <a16:creationId xmlns:a16="http://schemas.microsoft.com/office/drawing/2014/main" id="{E6288F1C-FCEB-0B51-97D2-BDF9A39EFC35}"/>
                  </a:ext>
                </a:extLst>
              </p:cNvPr>
              <p:cNvSpPr/>
              <p:nvPr/>
            </p:nvSpPr>
            <p:spPr>
              <a:xfrm>
                <a:off x="6080830" y="786027"/>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solidFill>
                    <a:schemeClr val="tx1"/>
                  </a:solidFill>
                </a:endParaRPr>
              </a:p>
            </p:txBody>
          </p:sp>
        </p:grpSp>
      </p:grpSp>
      <p:grpSp>
        <p:nvGrpSpPr>
          <p:cNvPr id="26" name="Nhóm 15">
            <a:extLst>
              <a:ext uri="{FF2B5EF4-FFF2-40B4-BE49-F238E27FC236}">
                <a16:creationId xmlns:a16="http://schemas.microsoft.com/office/drawing/2014/main" id="{C1C2FD69-8D5F-7041-E509-5650ED571001}"/>
              </a:ext>
            </a:extLst>
          </p:cNvPr>
          <p:cNvGrpSpPr/>
          <p:nvPr/>
        </p:nvGrpSpPr>
        <p:grpSpPr>
          <a:xfrm>
            <a:off x="143476" y="3863398"/>
            <a:ext cx="6957747" cy="400110"/>
            <a:chOff x="669415" y="3003789"/>
            <a:chExt cx="5099154" cy="533479"/>
          </a:xfrm>
        </p:grpSpPr>
        <p:sp>
          <p:nvSpPr>
            <p:cNvPr id="27" name="TextBox 27">
              <a:extLst>
                <a:ext uri="{FF2B5EF4-FFF2-40B4-BE49-F238E27FC236}">
                  <a16:creationId xmlns:a16="http://schemas.microsoft.com/office/drawing/2014/main" id="{80473503-8CEB-4FC6-6C27-D5320AA49A14}"/>
                </a:ext>
              </a:extLst>
            </p:cNvPr>
            <p:cNvSpPr txBox="1"/>
            <p:nvPr/>
          </p:nvSpPr>
          <p:spPr>
            <a:xfrm>
              <a:off x="1118319" y="3003789"/>
              <a:ext cx="4650250" cy="533479"/>
            </a:xfrm>
            <a:prstGeom prst="rect">
              <a:avLst/>
            </a:prstGeom>
            <a:noFill/>
          </p:spPr>
          <p:txBody>
            <a:bodyPr wrap="square" rtlCol="0">
              <a:spAutoFit/>
            </a:bodyPr>
            <a:lstStyle/>
            <a:p>
              <a:pPr>
                <a:defRPr/>
              </a:pPr>
              <a:r>
                <a:rPr lang="en-US" sz="2000" dirty="0" err="1">
                  <a:latin typeface="+mn-lt"/>
                  <a:cs typeface="Arial" pitchFamily="34" charset="0"/>
                </a:rPr>
                <a:t>bảo</a:t>
              </a:r>
              <a:r>
                <a:rPr lang="en-US" sz="2000" dirty="0">
                  <a:latin typeface="+mn-lt"/>
                  <a:cs typeface="Arial" pitchFamily="34" charset="0"/>
                </a:rPr>
                <a:t> </a:t>
              </a:r>
              <a:r>
                <a:rPr lang="en-US" sz="2000" dirty="0" err="1">
                  <a:latin typeface="+mn-lt"/>
                  <a:cs typeface="Arial" pitchFamily="34" charset="0"/>
                </a:rPr>
                <a:t>vệ</a:t>
              </a:r>
              <a:r>
                <a:rPr lang="en-US" sz="2000" dirty="0">
                  <a:latin typeface="+mn-lt"/>
                  <a:cs typeface="Arial" pitchFamily="34" charset="0"/>
                </a:rPr>
                <a:t> </a:t>
              </a:r>
              <a:r>
                <a:rPr lang="en-US" sz="2000" dirty="0" err="1">
                  <a:latin typeface="+mn-lt"/>
                  <a:cs typeface="Arial" pitchFamily="34" charset="0"/>
                </a:rPr>
                <a:t>và</a:t>
              </a:r>
              <a:r>
                <a:rPr lang="en-US" sz="2000" dirty="0">
                  <a:latin typeface="+mn-lt"/>
                  <a:cs typeface="Arial" pitchFamily="34" charset="0"/>
                </a:rPr>
                <a:t> </a:t>
              </a:r>
              <a:r>
                <a:rPr lang="en-US" sz="2000" dirty="0" err="1">
                  <a:latin typeface="+mn-lt"/>
                  <a:cs typeface="Arial" pitchFamily="34" charset="0"/>
                </a:rPr>
                <a:t>phát</a:t>
              </a:r>
              <a:r>
                <a:rPr lang="en-US" sz="2000" dirty="0">
                  <a:latin typeface="+mn-lt"/>
                  <a:cs typeface="Arial" pitchFamily="34" charset="0"/>
                </a:rPr>
                <a:t> </a:t>
              </a:r>
              <a:r>
                <a:rPr lang="en-US" sz="2000" dirty="0" err="1">
                  <a:latin typeface="+mn-lt"/>
                  <a:cs typeface="Arial" pitchFamily="34" charset="0"/>
                </a:rPr>
                <a:t>huy</a:t>
              </a:r>
              <a:r>
                <a:rPr lang="en-US" sz="2000" dirty="0">
                  <a:latin typeface="+mn-lt"/>
                  <a:cs typeface="Arial" pitchFamily="34" charset="0"/>
                </a:rPr>
                <a:t> </a:t>
              </a:r>
              <a:r>
                <a:rPr lang="en-US" sz="2000" dirty="0" err="1">
                  <a:latin typeface="+mn-lt"/>
                  <a:cs typeface="Arial" pitchFamily="34" charset="0"/>
                </a:rPr>
                <a:t>các</a:t>
              </a:r>
              <a:r>
                <a:rPr lang="en-US" sz="2000" dirty="0">
                  <a:latin typeface="+mn-lt"/>
                  <a:cs typeface="Arial" pitchFamily="34" charset="0"/>
                </a:rPr>
                <a:t> </a:t>
              </a:r>
              <a:r>
                <a:rPr lang="en-US" sz="2000" dirty="0" err="1">
                  <a:latin typeface="+mn-lt"/>
                  <a:cs typeface="Arial" pitchFamily="34" charset="0"/>
                </a:rPr>
                <a:t>quyền</a:t>
              </a:r>
              <a:r>
                <a:rPr lang="en-US" sz="2000" dirty="0">
                  <a:latin typeface="+mn-lt"/>
                  <a:cs typeface="Arial" pitchFamily="34" charset="0"/>
                </a:rPr>
                <a:t> </a:t>
              </a:r>
              <a:r>
                <a:rPr lang="en-US" sz="2000" dirty="0" err="1">
                  <a:latin typeface="+mn-lt"/>
                  <a:cs typeface="Arial" pitchFamily="34" charset="0"/>
                </a:rPr>
                <a:t>tự</a:t>
              </a:r>
              <a:r>
                <a:rPr lang="en-US" sz="2000" dirty="0">
                  <a:latin typeface="+mn-lt"/>
                  <a:cs typeface="Arial" pitchFamily="34" charset="0"/>
                </a:rPr>
                <a:t> do, </a:t>
              </a:r>
              <a:r>
                <a:rPr lang="en-US" sz="2000" dirty="0" err="1">
                  <a:latin typeface="+mn-lt"/>
                  <a:cs typeface="Arial" pitchFamily="34" charset="0"/>
                </a:rPr>
                <a:t>dân</a:t>
              </a:r>
              <a:r>
                <a:rPr lang="en-US" sz="2000" dirty="0">
                  <a:latin typeface="+mn-lt"/>
                  <a:cs typeface="Arial" pitchFamily="34" charset="0"/>
                </a:rPr>
                <a:t> </a:t>
              </a:r>
              <a:r>
                <a:rPr lang="en-US" sz="2000" dirty="0" err="1">
                  <a:latin typeface="+mn-lt"/>
                  <a:cs typeface="Arial" pitchFamily="34" charset="0"/>
                </a:rPr>
                <a:t>chủ</a:t>
              </a:r>
              <a:r>
                <a:rPr lang="en-US" sz="2000" dirty="0">
                  <a:latin typeface="+mn-lt"/>
                  <a:cs typeface="Arial" pitchFamily="34" charset="0"/>
                </a:rPr>
                <a:t> </a:t>
              </a:r>
              <a:endParaRPr lang="vi-VN" sz="2000" dirty="0">
                <a:latin typeface="+mn-lt"/>
                <a:cs typeface="Arial" pitchFamily="34" charset="0"/>
              </a:endParaRPr>
            </a:p>
          </p:txBody>
        </p:sp>
        <p:grpSp>
          <p:nvGrpSpPr>
            <p:cNvPr id="28" name="Nhóm 17">
              <a:extLst>
                <a:ext uri="{FF2B5EF4-FFF2-40B4-BE49-F238E27FC236}">
                  <a16:creationId xmlns:a16="http://schemas.microsoft.com/office/drawing/2014/main" id="{E8FF4C0D-B64C-7DAA-B1C0-F6FA6086CB18}"/>
                </a:ext>
              </a:extLst>
            </p:cNvPr>
            <p:cNvGrpSpPr/>
            <p:nvPr/>
          </p:nvGrpSpPr>
          <p:grpSpPr>
            <a:xfrm rot="16200000">
              <a:off x="690748" y="3085589"/>
              <a:ext cx="330518" cy="373184"/>
              <a:chOff x="5963428" y="786027"/>
              <a:chExt cx="867388" cy="1034113"/>
            </a:xfrm>
          </p:grpSpPr>
          <p:sp>
            <p:nvSpPr>
              <p:cNvPr id="29" name="Lưu Đồ: Quyết Định 39">
                <a:extLst>
                  <a:ext uri="{FF2B5EF4-FFF2-40B4-BE49-F238E27FC236}">
                    <a16:creationId xmlns:a16="http://schemas.microsoft.com/office/drawing/2014/main" id="{06C67950-9636-A450-9DE1-0E80E13DCFD3}"/>
                  </a:ext>
                </a:extLst>
              </p:cNvPr>
              <p:cNvSpPr/>
              <p:nvPr/>
            </p:nvSpPr>
            <p:spPr>
              <a:xfrm>
                <a:off x="5963428" y="1107596"/>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solidFill>
                    <a:schemeClr val="tx1"/>
                  </a:solidFill>
                </a:endParaRPr>
              </a:p>
            </p:txBody>
          </p:sp>
          <p:sp>
            <p:nvSpPr>
              <p:cNvPr id="30" name="Lưu Đồ: Quyết Định 37">
                <a:extLst>
                  <a:ext uri="{FF2B5EF4-FFF2-40B4-BE49-F238E27FC236}">
                    <a16:creationId xmlns:a16="http://schemas.microsoft.com/office/drawing/2014/main" id="{A504FE65-B84A-0A74-506E-A7482376E790}"/>
                  </a:ext>
                </a:extLst>
              </p:cNvPr>
              <p:cNvSpPr/>
              <p:nvPr/>
            </p:nvSpPr>
            <p:spPr>
              <a:xfrm>
                <a:off x="6227588" y="1093812"/>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solidFill>
                    <a:schemeClr val="tx1"/>
                  </a:solidFill>
                </a:endParaRPr>
              </a:p>
            </p:txBody>
          </p:sp>
          <p:sp>
            <p:nvSpPr>
              <p:cNvPr id="31" name="Lưu Đồ: Quyết Định 35">
                <a:extLst>
                  <a:ext uri="{FF2B5EF4-FFF2-40B4-BE49-F238E27FC236}">
                    <a16:creationId xmlns:a16="http://schemas.microsoft.com/office/drawing/2014/main" id="{5840D2AE-8497-1996-2DA4-2C7442E9555E}"/>
                  </a:ext>
                </a:extLst>
              </p:cNvPr>
              <p:cNvSpPr/>
              <p:nvPr/>
            </p:nvSpPr>
            <p:spPr>
              <a:xfrm>
                <a:off x="6099838" y="1415977"/>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a:solidFill>
                    <a:schemeClr val="tx1"/>
                  </a:solidFill>
                </a:endParaRPr>
              </a:p>
            </p:txBody>
          </p:sp>
          <p:sp>
            <p:nvSpPr>
              <p:cNvPr id="32" name="Lưu Đồ: Quyết Định 23">
                <a:extLst>
                  <a:ext uri="{FF2B5EF4-FFF2-40B4-BE49-F238E27FC236}">
                    <a16:creationId xmlns:a16="http://schemas.microsoft.com/office/drawing/2014/main" id="{94D8D820-3630-2E29-23E4-D1CD5DC59BBE}"/>
                  </a:ext>
                </a:extLst>
              </p:cNvPr>
              <p:cNvSpPr/>
              <p:nvPr/>
            </p:nvSpPr>
            <p:spPr>
              <a:xfrm>
                <a:off x="6080830" y="786027"/>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solidFill>
                    <a:schemeClr val="tx1"/>
                  </a:solidFill>
                </a:endParaRPr>
              </a:p>
            </p:txBody>
          </p:sp>
        </p:grpSp>
      </p:grpSp>
      <p:grpSp>
        <p:nvGrpSpPr>
          <p:cNvPr id="33" name="Nhóm 15">
            <a:extLst>
              <a:ext uri="{FF2B5EF4-FFF2-40B4-BE49-F238E27FC236}">
                <a16:creationId xmlns:a16="http://schemas.microsoft.com/office/drawing/2014/main" id="{FFA5A9B3-CFE4-5A01-41C1-944DBF02DE1A}"/>
              </a:ext>
            </a:extLst>
          </p:cNvPr>
          <p:cNvGrpSpPr/>
          <p:nvPr/>
        </p:nvGrpSpPr>
        <p:grpSpPr>
          <a:xfrm>
            <a:off x="89118" y="3149813"/>
            <a:ext cx="6875003" cy="400111"/>
            <a:chOff x="669415" y="3003789"/>
            <a:chExt cx="5099154" cy="533481"/>
          </a:xfrm>
        </p:grpSpPr>
        <p:sp>
          <p:nvSpPr>
            <p:cNvPr id="34" name="TextBox 27">
              <a:extLst>
                <a:ext uri="{FF2B5EF4-FFF2-40B4-BE49-F238E27FC236}">
                  <a16:creationId xmlns:a16="http://schemas.microsoft.com/office/drawing/2014/main" id="{5D5265E4-AFCC-DB08-6198-1D7FCF565E56}"/>
                </a:ext>
              </a:extLst>
            </p:cNvPr>
            <p:cNvSpPr txBox="1"/>
            <p:nvPr/>
          </p:nvSpPr>
          <p:spPr>
            <a:xfrm>
              <a:off x="1124080" y="3003789"/>
              <a:ext cx="4644489" cy="533481"/>
            </a:xfrm>
            <a:prstGeom prst="rect">
              <a:avLst/>
            </a:prstGeom>
            <a:noFill/>
          </p:spPr>
          <p:txBody>
            <a:bodyPr wrap="square" rtlCol="0">
              <a:spAutoFit/>
            </a:bodyPr>
            <a:lstStyle/>
            <a:p>
              <a:pPr>
                <a:defRPr/>
              </a:pPr>
              <a:r>
                <a:rPr lang="en-US" sz="2000" dirty="0" err="1">
                  <a:latin typeface="+mn-lt"/>
                  <a:cs typeface="Arial" pitchFamily="34" charset="0"/>
                </a:rPr>
                <a:t>bảo</a:t>
              </a:r>
              <a:r>
                <a:rPr lang="en-US" sz="2000" dirty="0">
                  <a:latin typeface="+mn-lt"/>
                  <a:cs typeface="Arial" pitchFamily="34" charset="0"/>
                </a:rPr>
                <a:t> </a:t>
              </a:r>
              <a:r>
                <a:rPr lang="en-US" sz="2000" dirty="0" err="1">
                  <a:latin typeface="+mn-lt"/>
                  <a:cs typeface="Arial" pitchFamily="34" charset="0"/>
                </a:rPr>
                <a:t>vệ</a:t>
              </a:r>
              <a:r>
                <a:rPr lang="en-US" sz="2000" dirty="0">
                  <a:latin typeface="+mn-lt"/>
                  <a:cs typeface="Arial" pitchFamily="34" charset="0"/>
                </a:rPr>
                <a:t> </a:t>
              </a:r>
              <a:r>
                <a:rPr lang="en-US" sz="2000" dirty="0" err="1">
                  <a:latin typeface="+mn-lt"/>
                  <a:cs typeface="Arial" pitchFamily="34" charset="0"/>
                </a:rPr>
                <a:t>trật</a:t>
              </a:r>
              <a:r>
                <a:rPr lang="en-US" sz="2000" dirty="0">
                  <a:latin typeface="+mn-lt"/>
                  <a:cs typeface="Arial" pitchFamily="34" charset="0"/>
                </a:rPr>
                <a:t> </a:t>
              </a:r>
              <a:r>
                <a:rPr lang="en-US" sz="2000" dirty="0" err="1">
                  <a:latin typeface="+mn-lt"/>
                  <a:cs typeface="Arial" pitchFamily="34" charset="0"/>
                </a:rPr>
                <a:t>tự</a:t>
              </a:r>
              <a:r>
                <a:rPr lang="en-US" sz="2000" dirty="0">
                  <a:latin typeface="+mn-lt"/>
                  <a:cs typeface="Arial" pitchFamily="34" charset="0"/>
                </a:rPr>
                <a:t> PL, </a:t>
              </a:r>
              <a:r>
                <a:rPr lang="en-US" sz="2000" dirty="0" err="1">
                  <a:latin typeface="+mn-lt"/>
                  <a:cs typeface="Arial" pitchFamily="34" charset="0"/>
                </a:rPr>
                <a:t>pháp</a:t>
              </a:r>
              <a:r>
                <a:rPr lang="en-US" sz="2000" dirty="0">
                  <a:latin typeface="+mn-lt"/>
                  <a:cs typeface="Arial" pitchFamily="34" charset="0"/>
                </a:rPr>
                <a:t> </a:t>
              </a:r>
              <a:r>
                <a:rPr lang="en-US" sz="2000" dirty="0" err="1">
                  <a:latin typeface="+mn-lt"/>
                  <a:cs typeface="Arial" pitchFamily="34" charset="0"/>
                </a:rPr>
                <a:t>chế</a:t>
              </a:r>
              <a:r>
                <a:rPr lang="en-US" sz="2000" dirty="0">
                  <a:latin typeface="+mn-lt"/>
                  <a:cs typeface="Arial" pitchFamily="34" charset="0"/>
                </a:rPr>
                <a:t> XHCN</a:t>
              </a:r>
              <a:endParaRPr lang="vi-VN" sz="2000" dirty="0">
                <a:latin typeface="+mn-lt"/>
                <a:cs typeface="Arial" pitchFamily="34" charset="0"/>
              </a:endParaRPr>
            </a:p>
          </p:txBody>
        </p:sp>
        <p:grpSp>
          <p:nvGrpSpPr>
            <p:cNvPr id="35" name="Nhóm 17">
              <a:extLst>
                <a:ext uri="{FF2B5EF4-FFF2-40B4-BE49-F238E27FC236}">
                  <a16:creationId xmlns:a16="http://schemas.microsoft.com/office/drawing/2014/main" id="{97A5F764-BE7B-C9C2-46DC-06F8523827BB}"/>
                </a:ext>
              </a:extLst>
            </p:cNvPr>
            <p:cNvGrpSpPr/>
            <p:nvPr/>
          </p:nvGrpSpPr>
          <p:grpSpPr>
            <a:xfrm rot="16200000">
              <a:off x="690748" y="3085589"/>
              <a:ext cx="330518" cy="373184"/>
              <a:chOff x="5963428" y="786027"/>
              <a:chExt cx="867388" cy="1034113"/>
            </a:xfrm>
          </p:grpSpPr>
          <p:sp>
            <p:nvSpPr>
              <p:cNvPr id="36" name="Lưu Đồ: Quyết Định 39">
                <a:extLst>
                  <a:ext uri="{FF2B5EF4-FFF2-40B4-BE49-F238E27FC236}">
                    <a16:creationId xmlns:a16="http://schemas.microsoft.com/office/drawing/2014/main" id="{9BB3CB3D-407E-E5E0-F732-6D666923C2C7}"/>
                  </a:ext>
                </a:extLst>
              </p:cNvPr>
              <p:cNvSpPr/>
              <p:nvPr/>
            </p:nvSpPr>
            <p:spPr>
              <a:xfrm>
                <a:off x="5963428" y="1107596"/>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solidFill>
                    <a:schemeClr val="tx1"/>
                  </a:solidFill>
                </a:endParaRPr>
              </a:p>
            </p:txBody>
          </p:sp>
          <p:sp>
            <p:nvSpPr>
              <p:cNvPr id="37" name="Lưu Đồ: Quyết Định 37">
                <a:extLst>
                  <a:ext uri="{FF2B5EF4-FFF2-40B4-BE49-F238E27FC236}">
                    <a16:creationId xmlns:a16="http://schemas.microsoft.com/office/drawing/2014/main" id="{79C2AC09-9A0D-9E72-6D5E-E15B0D56600C}"/>
                  </a:ext>
                </a:extLst>
              </p:cNvPr>
              <p:cNvSpPr/>
              <p:nvPr/>
            </p:nvSpPr>
            <p:spPr>
              <a:xfrm>
                <a:off x="6227588" y="1093812"/>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solidFill>
                    <a:schemeClr val="tx1"/>
                  </a:solidFill>
                </a:endParaRPr>
              </a:p>
            </p:txBody>
          </p:sp>
          <p:sp>
            <p:nvSpPr>
              <p:cNvPr id="38" name="Lưu Đồ: Quyết Định 35">
                <a:extLst>
                  <a:ext uri="{FF2B5EF4-FFF2-40B4-BE49-F238E27FC236}">
                    <a16:creationId xmlns:a16="http://schemas.microsoft.com/office/drawing/2014/main" id="{C1F134BB-C102-490D-1F78-98719D7220BC}"/>
                  </a:ext>
                </a:extLst>
              </p:cNvPr>
              <p:cNvSpPr/>
              <p:nvPr/>
            </p:nvSpPr>
            <p:spPr>
              <a:xfrm>
                <a:off x="6099838" y="1415977"/>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a:solidFill>
                    <a:schemeClr val="tx1"/>
                  </a:solidFill>
                </a:endParaRPr>
              </a:p>
            </p:txBody>
          </p:sp>
          <p:sp>
            <p:nvSpPr>
              <p:cNvPr id="39" name="Lưu Đồ: Quyết Định 23">
                <a:extLst>
                  <a:ext uri="{FF2B5EF4-FFF2-40B4-BE49-F238E27FC236}">
                    <a16:creationId xmlns:a16="http://schemas.microsoft.com/office/drawing/2014/main" id="{1CA3154B-ECD7-AB63-6C9E-D7C8166BB32B}"/>
                  </a:ext>
                </a:extLst>
              </p:cNvPr>
              <p:cNvSpPr/>
              <p:nvPr/>
            </p:nvSpPr>
            <p:spPr>
              <a:xfrm>
                <a:off x="6080830" y="786027"/>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solidFill>
                    <a:schemeClr val="tx1"/>
                  </a:solidFill>
                </a:endParaRPr>
              </a:p>
            </p:txBody>
          </p:sp>
        </p:grpSp>
      </p:grpSp>
      <p:sp>
        <p:nvSpPr>
          <p:cNvPr id="40" name="TextBox 39">
            <a:extLst>
              <a:ext uri="{FF2B5EF4-FFF2-40B4-BE49-F238E27FC236}">
                <a16:creationId xmlns:a16="http://schemas.microsoft.com/office/drawing/2014/main" id="{8004D60D-E757-7317-EE5A-A0145592C568}"/>
              </a:ext>
            </a:extLst>
          </p:cNvPr>
          <p:cNvSpPr txBox="1"/>
          <p:nvPr/>
        </p:nvSpPr>
        <p:spPr>
          <a:xfrm>
            <a:off x="0" y="157601"/>
            <a:ext cx="4786963" cy="461665"/>
          </a:xfrm>
          <a:prstGeom prst="rect">
            <a:avLst/>
          </a:prstGeom>
          <a:noFill/>
        </p:spPr>
        <p:txBody>
          <a:bodyPr wrap="square" rtlCol="0">
            <a:spAutoFit/>
          </a:bodyPr>
          <a:lstStyle/>
          <a:p>
            <a:pPr algn="ctr"/>
            <a:r>
              <a:rPr lang="en-US" sz="2400" dirty="0">
                <a:solidFill>
                  <a:srgbClr val="7030A0"/>
                </a:solidFill>
              </a:rPr>
              <a:t>1.</a:t>
            </a:r>
            <a:r>
              <a:rPr lang="vi-VN" sz="2400" dirty="0">
                <a:solidFill>
                  <a:srgbClr val="7030A0"/>
                </a:solidFill>
              </a:rPr>
              <a:t>1.</a:t>
            </a:r>
            <a:r>
              <a:rPr lang="en-US" sz="2400" dirty="0" smtClean="0">
                <a:solidFill>
                  <a:srgbClr val="7030A0"/>
                </a:solidFill>
              </a:rPr>
              <a:t>2.1. </a:t>
            </a:r>
            <a:r>
              <a:rPr lang="en-US" sz="2400" dirty="0" err="1" smtClean="0">
                <a:solidFill>
                  <a:srgbClr val="002060"/>
                </a:solidFill>
                <a:latin typeface="+mn-lt"/>
              </a:rPr>
              <a:t>Chức</a:t>
            </a:r>
            <a:r>
              <a:rPr lang="en-US" sz="2400" dirty="0" smtClean="0">
                <a:solidFill>
                  <a:srgbClr val="002060"/>
                </a:solidFill>
                <a:latin typeface="+mn-lt"/>
              </a:rPr>
              <a:t> </a:t>
            </a:r>
            <a:r>
              <a:rPr lang="en-US" sz="2400" dirty="0" err="1">
                <a:solidFill>
                  <a:srgbClr val="002060"/>
                </a:solidFill>
                <a:latin typeface="+mn-lt"/>
              </a:rPr>
              <a:t>năng</a:t>
            </a:r>
            <a:r>
              <a:rPr lang="en-US" sz="2400" dirty="0">
                <a:solidFill>
                  <a:srgbClr val="002060"/>
                </a:solidFill>
                <a:latin typeface="+mn-lt"/>
              </a:rPr>
              <a:t> </a:t>
            </a:r>
            <a:r>
              <a:rPr lang="en-US" sz="2400" dirty="0" err="1">
                <a:solidFill>
                  <a:srgbClr val="002060"/>
                </a:solidFill>
                <a:latin typeface="+mn-lt"/>
              </a:rPr>
              <a:t>đối</a:t>
            </a:r>
            <a:r>
              <a:rPr lang="en-US" sz="2400" dirty="0">
                <a:solidFill>
                  <a:srgbClr val="002060"/>
                </a:solidFill>
                <a:latin typeface="+mn-lt"/>
              </a:rPr>
              <a:t> </a:t>
            </a:r>
            <a:r>
              <a:rPr lang="en-US" sz="2400" dirty="0" err="1">
                <a:solidFill>
                  <a:srgbClr val="002060"/>
                </a:solidFill>
                <a:latin typeface="+mn-lt"/>
              </a:rPr>
              <a:t>nội</a:t>
            </a:r>
            <a:endParaRPr lang="vi-VN" sz="2200" dirty="0">
              <a:solidFill>
                <a:srgbClr val="002060"/>
              </a:solidFill>
              <a:latin typeface="+mn-lt"/>
              <a:ea typeface="Roboto" panose="02000000000000000000" pitchFamily="2" charset="0"/>
              <a:cs typeface="Arial" panose="020B0604020202020204" pitchFamily="34" charset="0"/>
            </a:endParaRPr>
          </a:p>
        </p:txBody>
      </p:sp>
    </p:spTree>
    <p:extLst>
      <p:ext uri="{BB962C8B-B14F-4D97-AF65-F5344CB8AC3E}">
        <p14:creationId xmlns:p14="http://schemas.microsoft.com/office/powerpoint/2010/main" val="1553931139"/>
      </p:ext>
    </p:extLst>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up)">
                                      <p:cBhvr>
                                        <p:cTn id="7" dur="750"/>
                                        <p:tgtEl>
                                          <p:spTgt spid="5"/>
                                        </p:tgtEl>
                                      </p:cBhvr>
                                    </p:animEffect>
                                  </p:childTnLst>
                                </p:cTn>
                              </p:par>
                            </p:childTnLst>
                          </p:cTn>
                        </p:par>
                        <p:par>
                          <p:cTn id="8" fill="hold">
                            <p:stCondLst>
                              <p:cond delay="750"/>
                            </p:stCondLst>
                            <p:childTnLst>
                              <p:par>
                                <p:cTn id="9" presetID="22" presetClass="entr" presetSubtype="1" fill="hold"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wipe(up)">
                                      <p:cBhvr>
                                        <p:cTn id="11" dur="750"/>
                                        <p:tgtEl>
                                          <p:spTgt spid="12"/>
                                        </p:tgtEl>
                                      </p:cBhvr>
                                    </p:animEffect>
                                  </p:childTnLst>
                                </p:cTn>
                              </p:par>
                            </p:childTnLst>
                          </p:cTn>
                        </p:par>
                        <p:par>
                          <p:cTn id="12" fill="hold">
                            <p:stCondLst>
                              <p:cond delay="1500"/>
                            </p:stCondLst>
                            <p:childTnLst>
                              <p:par>
                                <p:cTn id="13" presetID="22" presetClass="entr" presetSubtype="1" fill="hold" nodeType="afterEffect">
                                  <p:stCondLst>
                                    <p:cond delay="0"/>
                                  </p:stCondLst>
                                  <p:childTnLst>
                                    <p:set>
                                      <p:cBhvr>
                                        <p:cTn id="14" dur="1" fill="hold">
                                          <p:stCondLst>
                                            <p:cond delay="0"/>
                                          </p:stCondLst>
                                        </p:cTn>
                                        <p:tgtEl>
                                          <p:spTgt spid="19"/>
                                        </p:tgtEl>
                                        <p:attrNameLst>
                                          <p:attrName>style.visibility</p:attrName>
                                        </p:attrNameLst>
                                      </p:cBhvr>
                                      <p:to>
                                        <p:strVal val="visible"/>
                                      </p:to>
                                    </p:set>
                                    <p:animEffect transition="in" filter="wipe(up)">
                                      <p:cBhvr>
                                        <p:cTn id="15" dur="750"/>
                                        <p:tgtEl>
                                          <p:spTgt spid="19"/>
                                        </p:tgtEl>
                                      </p:cBhvr>
                                    </p:animEffect>
                                  </p:childTnLst>
                                </p:cTn>
                              </p:par>
                            </p:childTnLst>
                          </p:cTn>
                        </p:par>
                        <p:par>
                          <p:cTn id="16" fill="hold">
                            <p:stCondLst>
                              <p:cond delay="2250"/>
                            </p:stCondLst>
                            <p:childTnLst>
                              <p:par>
                                <p:cTn id="17" presetID="22" presetClass="entr" presetSubtype="1" fill="hold" nodeType="afterEffect">
                                  <p:stCondLst>
                                    <p:cond delay="0"/>
                                  </p:stCondLst>
                                  <p:childTnLst>
                                    <p:set>
                                      <p:cBhvr>
                                        <p:cTn id="18" dur="1" fill="hold">
                                          <p:stCondLst>
                                            <p:cond delay="0"/>
                                          </p:stCondLst>
                                        </p:cTn>
                                        <p:tgtEl>
                                          <p:spTgt spid="26"/>
                                        </p:tgtEl>
                                        <p:attrNameLst>
                                          <p:attrName>style.visibility</p:attrName>
                                        </p:attrNameLst>
                                      </p:cBhvr>
                                      <p:to>
                                        <p:strVal val="visible"/>
                                      </p:to>
                                    </p:set>
                                    <p:animEffect transition="in" filter="wipe(up)">
                                      <p:cBhvr>
                                        <p:cTn id="19" dur="750"/>
                                        <p:tgtEl>
                                          <p:spTgt spid="26"/>
                                        </p:tgtEl>
                                      </p:cBhvr>
                                    </p:animEffect>
                                  </p:childTnLst>
                                </p:cTn>
                              </p:par>
                            </p:childTnLst>
                          </p:cTn>
                        </p:par>
                        <p:par>
                          <p:cTn id="20" fill="hold">
                            <p:stCondLst>
                              <p:cond delay="3000"/>
                            </p:stCondLst>
                            <p:childTnLst>
                              <p:par>
                                <p:cTn id="21" presetID="22" presetClass="entr" presetSubtype="1" fill="hold" nodeType="afterEffect">
                                  <p:stCondLst>
                                    <p:cond delay="0"/>
                                  </p:stCondLst>
                                  <p:childTnLst>
                                    <p:set>
                                      <p:cBhvr>
                                        <p:cTn id="22" dur="1" fill="hold">
                                          <p:stCondLst>
                                            <p:cond delay="0"/>
                                          </p:stCondLst>
                                        </p:cTn>
                                        <p:tgtEl>
                                          <p:spTgt spid="33"/>
                                        </p:tgtEl>
                                        <p:attrNameLst>
                                          <p:attrName>style.visibility</p:attrName>
                                        </p:attrNameLst>
                                      </p:cBhvr>
                                      <p:to>
                                        <p:strVal val="visible"/>
                                      </p:to>
                                    </p:set>
                                    <p:animEffect transition="in" filter="wipe(up)">
                                      <p:cBhvr>
                                        <p:cTn id="23" dur="750"/>
                                        <p:tgtEl>
                                          <p:spTgt spid="33"/>
                                        </p:tgtEl>
                                      </p:cBhvr>
                                    </p:animEffect>
                                  </p:childTnLst>
                                </p:cTn>
                              </p:par>
                              <p:par>
                                <p:cTn id="24" presetID="14" presetClass="entr" presetSubtype="10" fill="hold" grpId="0" nodeType="withEffect">
                                  <p:stCondLst>
                                    <p:cond delay="0"/>
                                  </p:stCondLst>
                                  <p:childTnLst>
                                    <p:set>
                                      <p:cBhvr>
                                        <p:cTn id="25" dur="1" fill="hold">
                                          <p:stCondLst>
                                            <p:cond delay="0"/>
                                          </p:stCondLst>
                                        </p:cTn>
                                        <p:tgtEl>
                                          <p:spTgt spid="40"/>
                                        </p:tgtEl>
                                        <p:attrNameLst>
                                          <p:attrName>style.visibility</p:attrName>
                                        </p:attrNameLst>
                                      </p:cBhvr>
                                      <p:to>
                                        <p:strVal val="visible"/>
                                      </p:to>
                                    </p:set>
                                    <p:animEffect transition="in" filter="randombar(horizontal)">
                                      <p:cBhvr>
                                        <p:cTn id="26" dur="10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DDD99D7F-4986-DED6-5214-58977BD4EBA5}"/>
              </a:ext>
            </a:extLst>
          </p:cNvPr>
          <p:cNvSpPr>
            <a:spLocks noGrp="1"/>
          </p:cNvSpPr>
          <p:nvPr>
            <p:ph type="sldNum" sz="quarter" idx="12"/>
          </p:nvPr>
        </p:nvSpPr>
        <p:spPr/>
        <p: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fld id="{D4159B86-CD6E-4484-95EA-5796BC2F1308}" type="slidenum">
              <a:rPr kumimoji="0" lang="vi-VN" sz="1400" b="1" i="0" u="none" strike="noStrike" kern="0" cap="none" spc="0" normalizeH="0" baseline="0" noProof="0" smtClean="0">
                <a:ln>
                  <a:noFill/>
                </a:ln>
                <a:solidFill>
                  <a:srgbClr val="002060"/>
                </a:solidFill>
                <a:effectLst/>
                <a:uLnTx/>
                <a:uFillTx/>
                <a:latin typeface="Arial"/>
                <a:cs typeface="Arial"/>
                <a:sym typeface="Arial"/>
              </a:rPr>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t>10</a:t>
            </a:fld>
            <a:endParaRPr kumimoji="0" lang="vi-VN" sz="1400" b="1" i="0" u="none" strike="noStrike" kern="0" cap="none" spc="0" normalizeH="0" baseline="0" noProof="0">
              <a:ln>
                <a:noFill/>
              </a:ln>
              <a:solidFill>
                <a:srgbClr val="002060"/>
              </a:solidFill>
              <a:effectLst/>
              <a:uLnTx/>
              <a:uFillTx/>
              <a:latin typeface="Arial"/>
              <a:cs typeface="Arial"/>
              <a:sym typeface="Arial"/>
            </a:endParaRPr>
          </a:p>
        </p:txBody>
      </p:sp>
      <p:sp>
        <p:nvSpPr>
          <p:cNvPr id="5" name="TextBox 4">
            <a:extLst>
              <a:ext uri="{FF2B5EF4-FFF2-40B4-BE49-F238E27FC236}">
                <a16:creationId xmlns:a16="http://schemas.microsoft.com/office/drawing/2014/main" id="{9ACFCF8C-0B3F-3DC0-5F7E-7E1CB515C947}"/>
              </a:ext>
            </a:extLst>
          </p:cNvPr>
          <p:cNvSpPr txBox="1"/>
          <p:nvPr/>
        </p:nvSpPr>
        <p:spPr>
          <a:xfrm>
            <a:off x="147318" y="270028"/>
            <a:ext cx="3713300" cy="400110"/>
          </a:xfrm>
          <a:prstGeom prst="rect">
            <a:avLst/>
          </a:prstGeom>
          <a:noFill/>
        </p:spPr>
        <p:txBody>
          <a:bodyPr wrap="square" rtlCol="0">
            <a:spAutoFit/>
          </a:bodyPr>
          <a:lstStyle/>
          <a:p>
            <a:pPr algn="ctr"/>
            <a:r>
              <a:rPr lang="en-US" sz="2000" dirty="0">
                <a:solidFill>
                  <a:srgbClr val="7030A0"/>
                </a:solidFill>
              </a:rPr>
              <a:t>1.</a:t>
            </a:r>
            <a:r>
              <a:rPr lang="vi-VN" sz="2000" dirty="0">
                <a:solidFill>
                  <a:srgbClr val="7030A0"/>
                </a:solidFill>
              </a:rPr>
              <a:t>1.</a:t>
            </a:r>
            <a:r>
              <a:rPr lang="en-US" sz="2000" dirty="0" smtClean="0">
                <a:solidFill>
                  <a:srgbClr val="7030A0"/>
                </a:solidFill>
              </a:rPr>
              <a:t>2.2.</a:t>
            </a:r>
            <a:r>
              <a:rPr lang="en-US" sz="2000" dirty="0" smtClean="0">
                <a:solidFill>
                  <a:srgbClr val="002060"/>
                </a:solidFill>
              </a:rPr>
              <a:t> </a:t>
            </a:r>
            <a:r>
              <a:rPr lang="en-US" sz="2000" dirty="0" err="1">
                <a:solidFill>
                  <a:srgbClr val="002060"/>
                </a:solidFill>
              </a:rPr>
              <a:t>Chức</a:t>
            </a:r>
            <a:r>
              <a:rPr lang="en-US" sz="2000" dirty="0">
                <a:solidFill>
                  <a:srgbClr val="002060"/>
                </a:solidFill>
              </a:rPr>
              <a:t> </a:t>
            </a:r>
            <a:r>
              <a:rPr lang="en-US" sz="2000" dirty="0" err="1">
                <a:solidFill>
                  <a:srgbClr val="002060"/>
                </a:solidFill>
              </a:rPr>
              <a:t>năng</a:t>
            </a:r>
            <a:r>
              <a:rPr lang="en-US" sz="2000" dirty="0">
                <a:solidFill>
                  <a:srgbClr val="002060"/>
                </a:solidFill>
              </a:rPr>
              <a:t> </a:t>
            </a:r>
            <a:r>
              <a:rPr lang="en-US" sz="2000" dirty="0" err="1">
                <a:solidFill>
                  <a:srgbClr val="002060"/>
                </a:solidFill>
              </a:rPr>
              <a:t>đối</a:t>
            </a:r>
            <a:r>
              <a:rPr lang="en-US" sz="2000" dirty="0">
                <a:solidFill>
                  <a:srgbClr val="002060"/>
                </a:solidFill>
              </a:rPr>
              <a:t> </a:t>
            </a:r>
            <a:r>
              <a:rPr lang="en-US" sz="2000" dirty="0" err="1">
                <a:solidFill>
                  <a:srgbClr val="002060"/>
                </a:solidFill>
              </a:rPr>
              <a:t>ngoại</a:t>
            </a:r>
            <a:endParaRPr lang="vi-VN" sz="2000" dirty="0">
              <a:solidFill>
                <a:srgbClr val="002060"/>
              </a:solidFill>
              <a:ea typeface="Roboto" panose="02000000000000000000" pitchFamily="2" charset="0"/>
              <a:cs typeface="Arial" panose="020B0604020202020204" pitchFamily="34" charset="0"/>
            </a:endParaRPr>
          </a:p>
        </p:txBody>
      </p:sp>
      <p:grpSp>
        <p:nvGrpSpPr>
          <p:cNvPr id="6" name="Nhóm 8">
            <a:extLst>
              <a:ext uri="{FF2B5EF4-FFF2-40B4-BE49-F238E27FC236}">
                <a16:creationId xmlns:a16="http://schemas.microsoft.com/office/drawing/2014/main" id="{8663D5FA-BC25-D5A4-6FA0-FF4F7B215217}"/>
              </a:ext>
            </a:extLst>
          </p:cNvPr>
          <p:cNvGrpSpPr/>
          <p:nvPr/>
        </p:nvGrpSpPr>
        <p:grpSpPr>
          <a:xfrm>
            <a:off x="597177" y="1524773"/>
            <a:ext cx="4596329" cy="930802"/>
            <a:chOff x="1158239" y="3339450"/>
            <a:chExt cx="5205207" cy="1241070"/>
          </a:xfrm>
        </p:grpSpPr>
        <p:grpSp>
          <p:nvGrpSpPr>
            <p:cNvPr id="7" name="Nhóm 5">
              <a:extLst>
                <a:ext uri="{FF2B5EF4-FFF2-40B4-BE49-F238E27FC236}">
                  <a16:creationId xmlns:a16="http://schemas.microsoft.com/office/drawing/2014/main" id="{8DD6C82C-61FE-750A-FB78-4FD8C071E2A7}"/>
                </a:ext>
              </a:extLst>
            </p:cNvPr>
            <p:cNvGrpSpPr/>
            <p:nvPr/>
          </p:nvGrpSpPr>
          <p:grpSpPr>
            <a:xfrm>
              <a:off x="1158239" y="3339450"/>
              <a:ext cx="3362468" cy="1241070"/>
              <a:chOff x="1189622" y="3163084"/>
              <a:chExt cx="3362468" cy="1241070"/>
            </a:xfrm>
          </p:grpSpPr>
          <p:sp>
            <p:nvSpPr>
              <p:cNvPr id="9" name="Hình chữ nhật: Góc Tròn 2">
                <a:extLst>
                  <a:ext uri="{FF2B5EF4-FFF2-40B4-BE49-F238E27FC236}">
                    <a16:creationId xmlns:a16="http://schemas.microsoft.com/office/drawing/2014/main" id="{E0DE792D-D2D7-A6C2-E140-88C97FC6DB68}"/>
                  </a:ext>
                </a:extLst>
              </p:cNvPr>
              <p:cNvSpPr/>
              <p:nvPr/>
            </p:nvSpPr>
            <p:spPr>
              <a:xfrm>
                <a:off x="1189622" y="3210323"/>
                <a:ext cx="78010" cy="1193831"/>
              </a:xfrm>
              <a:prstGeom prst="roundRect">
                <a:avLst/>
              </a:prstGeom>
              <a:solidFill>
                <a:srgbClr val="E768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10" name="TextBox 24">
                <a:extLst>
                  <a:ext uri="{FF2B5EF4-FFF2-40B4-BE49-F238E27FC236}">
                    <a16:creationId xmlns:a16="http://schemas.microsoft.com/office/drawing/2014/main" id="{8E74BC37-27CF-2403-FC4C-FFA5C2027F06}"/>
                  </a:ext>
                </a:extLst>
              </p:cNvPr>
              <p:cNvSpPr txBox="1"/>
              <p:nvPr/>
            </p:nvSpPr>
            <p:spPr>
              <a:xfrm>
                <a:off x="1315742" y="3163084"/>
                <a:ext cx="3236348" cy="492443"/>
              </a:xfrm>
              <a:prstGeom prst="rect">
                <a:avLst/>
              </a:prstGeom>
              <a:noFill/>
            </p:spPr>
            <p:txBody>
              <a:bodyPr wrap="square" rtlCol="0">
                <a:spAutoFit/>
              </a:bodyPr>
              <a:lstStyle/>
              <a:p>
                <a:pPr lvl="0"/>
                <a:endParaRPr lang="en-US" sz="1800" dirty="0">
                  <a:solidFill>
                    <a:srgbClr val="C00000"/>
                  </a:solidFill>
                </a:endParaRPr>
              </a:p>
            </p:txBody>
          </p:sp>
          <p:cxnSp>
            <p:nvCxnSpPr>
              <p:cNvPr id="11" name="Đường nối Thẳng 4">
                <a:extLst>
                  <a:ext uri="{FF2B5EF4-FFF2-40B4-BE49-F238E27FC236}">
                    <a16:creationId xmlns:a16="http://schemas.microsoft.com/office/drawing/2014/main" id="{69F7ACFA-5D61-D261-078F-E61E200AD2C7}"/>
                  </a:ext>
                </a:extLst>
              </p:cNvPr>
              <p:cNvCxnSpPr>
                <a:cxnSpLocks/>
              </p:cNvCxnSpPr>
              <p:nvPr/>
            </p:nvCxnSpPr>
            <p:spPr>
              <a:xfrm>
                <a:off x="1275102" y="3654824"/>
                <a:ext cx="3015339" cy="0"/>
              </a:xfrm>
              <a:prstGeom prst="line">
                <a:avLst/>
              </a:prstGeom>
              <a:ln w="12700">
                <a:solidFill>
                  <a:srgbClr val="E7680F"/>
                </a:solidFill>
              </a:ln>
            </p:spPr>
            <p:style>
              <a:lnRef idx="1">
                <a:schemeClr val="accent1"/>
              </a:lnRef>
              <a:fillRef idx="0">
                <a:schemeClr val="accent1"/>
              </a:fillRef>
              <a:effectRef idx="0">
                <a:schemeClr val="accent1"/>
              </a:effectRef>
              <a:fontRef idx="minor">
                <a:schemeClr val="tx1"/>
              </a:fontRef>
            </p:style>
          </p:cxnSp>
        </p:grpSp>
        <p:sp>
          <p:nvSpPr>
            <p:cNvPr id="8" name="TextBox 27">
              <a:extLst>
                <a:ext uri="{FF2B5EF4-FFF2-40B4-BE49-F238E27FC236}">
                  <a16:creationId xmlns:a16="http://schemas.microsoft.com/office/drawing/2014/main" id="{AFE484E1-A4E6-12BB-07D6-1840B6F08EDC}"/>
                </a:ext>
              </a:extLst>
            </p:cNvPr>
            <p:cNvSpPr txBox="1"/>
            <p:nvPr/>
          </p:nvSpPr>
          <p:spPr>
            <a:xfrm>
              <a:off x="1428974" y="3831265"/>
              <a:ext cx="4934472" cy="492443"/>
            </a:xfrm>
            <a:prstGeom prst="rect">
              <a:avLst/>
            </a:prstGeom>
            <a:noFill/>
          </p:spPr>
          <p:txBody>
            <a:bodyPr wrap="square" rtlCol="0">
              <a:spAutoFit/>
            </a:bodyPr>
            <a:lstStyle/>
            <a:p>
              <a:pPr fontAlgn="auto">
                <a:spcBef>
                  <a:spcPts val="0"/>
                </a:spcBef>
                <a:spcAft>
                  <a:spcPts val="0"/>
                </a:spcAft>
                <a:defRPr/>
              </a:pPr>
              <a:r>
                <a:rPr lang="en-US" sz="1800" b="1" dirty="0" err="1">
                  <a:latin typeface="Arial" pitchFamily="34" charset="0"/>
                  <a:cs typeface="Arial" pitchFamily="34" charset="0"/>
                </a:rPr>
                <a:t>Bảo</a:t>
              </a:r>
              <a:r>
                <a:rPr lang="en-US" sz="1800" b="1" dirty="0">
                  <a:latin typeface="Arial" pitchFamily="34" charset="0"/>
                  <a:cs typeface="Arial" pitchFamily="34" charset="0"/>
                </a:rPr>
                <a:t> </a:t>
              </a:r>
              <a:r>
                <a:rPr lang="en-US" sz="1800" b="1" dirty="0" err="1">
                  <a:latin typeface="Arial" pitchFamily="34" charset="0"/>
                  <a:cs typeface="Arial" pitchFamily="34" charset="0"/>
                </a:rPr>
                <a:t>vệ</a:t>
              </a:r>
              <a:r>
                <a:rPr lang="en-US" sz="1800" b="1" dirty="0">
                  <a:latin typeface="Arial" pitchFamily="34" charset="0"/>
                  <a:cs typeface="Arial" pitchFamily="34" charset="0"/>
                </a:rPr>
                <a:t> </a:t>
              </a:r>
              <a:r>
                <a:rPr lang="en-US" sz="1800" b="1" dirty="0" err="1">
                  <a:latin typeface="Arial" pitchFamily="34" charset="0"/>
                  <a:cs typeface="Arial" pitchFamily="34" charset="0"/>
                </a:rPr>
                <a:t>Tổ</a:t>
              </a:r>
              <a:r>
                <a:rPr lang="en-US" sz="1800" b="1" dirty="0">
                  <a:latin typeface="Arial" pitchFamily="34" charset="0"/>
                  <a:cs typeface="Arial" pitchFamily="34" charset="0"/>
                </a:rPr>
                <a:t> </a:t>
              </a:r>
              <a:r>
                <a:rPr lang="en-US" sz="1800" b="1" dirty="0" err="1">
                  <a:latin typeface="Arial" pitchFamily="34" charset="0"/>
                  <a:cs typeface="Arial" pitchFamily="34" charset="0"/>
                </a:rPr>
                <a:t>quốc</a:t>
              </a:r>
              <a:endParaRPr lang="en-US" sz="1800" b="1" dirty="0">
                <a:latin typeface="Arial" pitchFamily="34" charset="0"/>
                <a:cs typeface="Arial" pitchFamily="34" charset="0"/>
              </a:endParaRPr>
            </a:p>
          </p:txBody>
        </p:sp>
      </p:grpSp>
      <p:grpSp>
        <p:nvGrpSpPr>
          <p:cNvPr id="12" name="Nhóm 8">
            <a:extLst>
              <a:ext uri="{FF2B5EF4-FFF2-40B4-BE49-F238E27FC236}">
                <a16:creationId xmlns:a16="http://schemas.microsoft.com/office/drawing/2014/main" id="{42222965-5ED6-F1A6-C69B-2E1A3CAED1DB}"/>
              </a:ext>
            </a:extLst>
          </p:cNvPr>
          <p:cNvGrpSpPr/>
          <p:nvPr/>
        </p:nvGrpSpPr>
        <p:grpSpPr>
          <a:xfrm>
            <a:off x="999612" y="2748740"/>
            <a:ext cx="6179857" cy="930802"/>
            <a:chOff x="1158239" y="3339450"/>
            <a:chExt cx="5205207" cy="1241070"/>
          </a:xfrm>
        </p:grpSpPr>
        <p:grpSp>
          <p:nvGrpSpPr>
            <p:cNvPr id="13" name="Nhóm 5">
              <a:extLst>
                <a:ext uri="{FF2B5EF4-FFF2-40B4-BE49-F238E27FC236}">
                  <a16:creationId xmlns:a16="http://schemas.microsoft.com/office/drawing/2014/main" id="{E76B9298-EAA6-D7D3-DE2D-7B0331B602C3}"/>
                </a:ext>
              </a:extLst>
            </p:cNvPr>
            <p:cNvGrpSpPr/>
            <p:nvPr/>
          </p:nvGrpSpPr>
          <p:grpSpPr>
            <a:xfrm>
              <a:off x="1158239" y="3339450"/>
              <a:ext cx="3362468" cy="1241070"/>
              <a:chOff x="1189622" y="3163084"/>
              <a:chExt cx="3362468" cy="1241070"/>
            </a:xfrm>
          </p:grpSpPr>
          <p:sp>
            <p:nvSpPr>
              <p:cNvPr id="15" name="Hình chữ nhật: Góc Tròn 2">
                <a:extLst>
                  <a:ext uri="{FF2B5EF4-FFF2-40B4-BE49-F238E27FC236}">
                    <a16:creationId xmlns:a16="http://schemas.microsoft.com/office/drawing/2014/main" id="{2B6FB4D3-CDDF-1FED-E874-7D8CCC3EFF73}"/>
                  </a:ext>
                </a:extLst>
              </p:cNvPr>
              <p:cNvSpPr/>
              <p:nvPr/>
            </p:nvSpPr>
            <p:spPr>
              <a:xfrm>
                <a:off x="1189622" y="3210323"/>
                <a:ext cx="78010" cy="1193831"/>
              </a:xfrm>
              <a:prstGeom prst="roundRect">
                <a:avLst/>
              </a:prstGeom>
              <a:solidFill>
                <a:srgbClr val="E768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16" name="TextBox 24">
                <a:extLst>
                  <a:ext uri="{FF2B5EF4-FFF2-40B4-BE49-F238E27FC236}">
                    <a16:creationId xmlns:a16="http://schemas.microsoft.com/office/drawing/2014/main" id="{96640145-2C73-CC57-CAB2-AABCF3C28014}"/>
                  </a:ext>
                </a:extLst>
              </p:cNvPr>
              <p:cNvSpPr txBox="1"/>
              <p:nvPr/>
            </p:nvSpPr>
            <p:spPr>
              <a:xfrm>
                <a:off x="1315742" y="3163084"/>
                <a:ext cx="3236348" cy="492443"/>
              </a:xfrm>
              <a:prstGeom prst="rect">
                <a:avLst/>
              </a:prstGeom>
              <a:noFill/>
            </p:spPr>
            <p:txBody>
              <a:bodyPr wrap="square" rtlCol="0">
                <a:spAutoFit/>
              </a:bodyPr>
              <a:lstStyle/>
              <a:p>
                <a:pPr lvl="0"/>
                <a:endParaRPr lang="en-US" sz="1800" dirty="0">
                  <a:solidFill>
                    <a:srgbClr val="C00000"/>
                  </a:solidFill>
                </a:endParaRPr>
              </a:p>
            </p:txBody>
          </p:sp>
          <p:cxnSp>
            <p:nvCxnSpPr>
              <p:cNvPr id="17" name="Đường nối Thẳng 4">
                <a:extLst>
                  <a:ext uri="{FF2B5EF4-FFF2-40B4-BE49-F238E27FC236}">
                    <a16:creationId xmlns:a16="http://schemas.microsoft.com/office/drawing/2014/main" id="{830CADCC-0139-3E04-2EA2-CC5DCF0D09F5}"/>
                  </a:ext>
                </a:extLst>
              </p:cNvPr>
              <p:cNvCxnSpPr>
                <a:cxnSpLocks/>
              </p:cNvCxnSpPr>
              <p:nvPr/>
            </p:nvCxnSpPr>
            <p:spPr>
              <a:xfrm>
                <a:off x="1275102" y="3654824"/>
                <a:ext cx="3015339" cy="0"/>
              </a:xfrm>
              <a:prstGeom prst="line">
                <a:avLst/>
              </a:prstGeom>
              <a:ln w="12700">
                <a:solidFill>
                  <a:srgbClr val="E7680F"/>
                </a:solidFill>
              </a:ln>
            </p:spPr>
            <p:style>
              <a:lnRef idx="1">
                <a:schemeClr val="accent1"/>
              </a:lnRef>
              <a:fillRef idx="0">
                <a:schemeClr val="accent1"/>
              </a:fillRef>
              <a:effectRef idx="0">
                <a:schemeClr val="accent1"/>
              </a:effectRef>
              <a:fontRef idx="minor">
                <a:schemeClr val="tx1"/>
              </a:fontRef>
            </p:style>
          </p:cxnSp>
        </p:grpSp>
        <p:sp>
          <p:nvSpPr>
            <p:cNvPr id="14" name="TextBox 27">
              <a:extLst>
                <a:ext uri="{FF2B5EF4-FFF2-40B4-BE49-F238E27FC236}">
                  <a16:creationId xmlns:a16="http://schemas.microsoft.com/office/drawing/2014/main" id="{CB07DC14-1055-FF20-40BA-1D3E48E99B0D}"/>
                </a:ext>
              </a:extLst>
            </p:cNvPr>
            <p:cNvSpPr txBox="1"/>
            <p:nvPr/>
          </p:nvSpPr>
          <p:spPr>
            <a:xfrm>
              <a:off x="1428974" y="3831265"/>
              <a:ext cx="4934472" cy="492443"/>
            </a:xfrm>
            <a:prstGeom prst="rect">
              <a:avLst/>
            </a:prstGeom>
            <a:noFill/>
          </p:spPr>
          <p:txBody>
            <a:bodyPr wrap="square" rtlCol="0">
              <a:spAutoFit/>
            </a:bodyPr>
            <a:lstStyle/>
            <a:p>
              <a:pPr fontAlgn="auto">
                <a:spcBef>
                  <a:spcPts val="0"/>
                </a:spcBef>
                <a:spcAft>
                  <a:spcPts val="0"/>
                </a:spcAft>
                <a:defRPr/>
              </a:pPr>
              <a:r>
                <a:rPr lang="en-US" sz="1800" b="1" dirty="0" err="1">
                  <a:latin typeface="Arial" pitchFamily="34" charset="0"/>
                  <a:cs typeface="Arial" pitchFamily="34" charset="0"/>
                </a:rPr>
                <a:t>Hợp</a:t>
              </a:r>
              <a:r>
                <a:rPr lang="en-US" sz="1800" b="1" dirty="0">
                  <a:latin typeface="Arial" pitchFamily="34" charset="0"/>
                  <a:cs typeface="Arial" pitchFamily="34" charset="0"/>
                </a:rPr>
                <a:t> </a:t>
              </a:r>
              <a:r>
                <a:rPr lang="en-US" sz="1800" b="1" dirty="0" err="1">
                  <a:latin typeface="Arial" pitchFamily="34" charset="0"/>
                  <a:cs typeface="Arial" pitchFamily="34" charset="0"/>
                </a:rPr>
                <a:t>tác</a:t>
              </a:r>
              <a:r>
                <a:rPr lang="en-US" sz="1800" b="1" dirty="0">
                  <a:latin typeface="Arial" pitchFamily="34" charset="0"/>
                  <a:cs typeface="Arial" pitchFamily="34" charset="0"/>
                </a:rPr>
                <a:t> </a:t>
              </a:r>
              <a:r>
                <a:rPr lang="en-US" sz="1800" b="1" dirty="0" err="1">
                  <a:latin typeface="Arial" pitchFamily="34" charset="0"/>
                  <a:cs typeface="Arial" pitchFamily="34" charset="0"/>
                </a:rPr>
                <a:t>với</a:t>
              </a:r>
              <a:r>
                <a:rPr lang="en-US" sz="1800" b="1" dirty="0">
                  <a:latin typeface="Arial" pitchFamily="34" charset="0"/>
                  <a:cs typeface="Arial" pitchFamily="34" charset="0"/>
                </a:rPr>
                <a:t> </a:t>
              </a:r>
              <a:r>
                <a:rPr lang="en-US" sz="1800" b="1" dirty="0" err="1">
                  <a:latin typeface="Arial" pitchFamily="34" charset="0"/>
                  <a:cs typeface="Arial" pitchFamily="34" charset="0"/>
                </a:rPr>
                <a:t>các</a:t>
              </a:r>
              <a:r>
                <a:rPr lang="en-US" sz="1800" b="1" dirty="0">
                  <a:latin typeface="Arial" pitchFamily="34" charset="0"/>
                  <a:cs typeface="Arial" pitchFamily="34" charset="0"/>
                </a:rPr>
                <a:t> </a:t>
              </a:r>
              <a:r>
                <a:rPr lang="en-US" sz="1800" b="1" dirty="0" err="1">
                  <a:latin typeface="Arial" pitchFamily="34" charset="0"/>
                  <a:cs typeface="Arial" pitchFamily="34" charset="0"/>
                </a:rPr>
                <a:t>nước</a:t>
              </a:r>
              <a:r>
                <a:rPr lang="en-US" sz="1800" b="1" dirty="0">
                  <a:latin typeface="Arial" pitchFamily="34" charset="0"/>
                  <a:cs typeface="Arial" pitchFamily="34" charset="0"/>
                </a:rPr>
                <a:t>, </a:t>
              </a:r>
              <a:r>
                <a:rPr lang="en-US" sz="1800" b="1" dirty="0" err="1">
                  <a:latin typeface="Arial" pitchFamily="34" charset="0"/>
                  <a:cs typeface="Arial" pitchFamily="34" charset="0"/>
                </a:rPr>
                <a:t>quốc</a:t>
              </a:r>
              <a:r>
                <a:rPr lang="en-US" sz="1800" b="1" dirty="0">
                  <a:latin typeface="Arial" pitchFamily="34" charset="0"/>
                  <a:cs typeface="Arial" pitchFamily="34" charset="0"/>
                </a:rPr>
                <a:t> </a:t>
              </a:r>
              <a:r>
                <a:rPr lang="en-US" sz="1800" b="1" dirty="0" err="1">
                  <a:latin typeface="Arial" pitchFamily="34" charset="0"/>
                  <a:cs typeface="Arial" pitchFamily="34" charset="0"/>
                </a:rPr>
                <a:t>tế</a:t>
              </a:r>
              <a:r>
                <a:rPr lang="en-US" sz="1800" b="1" dirty="0">
                  <a:latin typeface="Arial" pitchFamily="34" charset="0"/>
                  <a:cs typeface="Arial" pitchFamily="34" charset="0"/>
                </a:rPr>
                <a:t> </a:t>
              </a:r>
              <a:r>
                <a:rPr lang="en-US" sz="1800" b="1" dirty="0" err="1">
                  <a:latin typeface="Arial" pitchFamily="34" charset="0"/>
                  <a:cs typeface="Arial" pitchFamily="34" charset="0"/>
                </a:rPr>
                <a:t>và</a:t>
              </a:r>
              <a:r>
                <a:rPr lang="en-US" sz="1800" b="1" dirty="0">
                  <a:latin typeface="Arial" pitchFamily="34" charset="0"/>
                  <a:cs typeface="Arial" pitchFamily="34" charset="0"/>
                </a:rPr>
                <a:t> </a:t>
              </a:r>
              <a:r>
                <a:rPr lang="en-US" sz="1800" b="1" dirty="0" err="1">
                  <a:latin typeface="Arial" pitchFamily="34" charset="0"/>
                  <a:cs typeface="Arial" pitchFamily="34" charset="0"/>
                </a:rPr>
                <a:t>khu</a:t>
              </a:r>
              <a:r>
                <a:rPr lang="en-US" sz="1800" b="1" dirty="0">
                  <a:latin typeface="Arial" pitchFamily="34" charset="0"/>
                  <a:cs typeface="Arial" pitchFamily="34" charset="0"/>
                </a:rPr>
                <a:t> </a:t>
              </a:r>
              <a:r>
                <a:rPr lang="en-US" sz="1800" b="1" dirty="0" err="1">
                  <a:latin typeface="Arial" pitchFamily="34" charset="0"/>
                  <a:cs typeface="Arial" pitchFamily="34" charset="0"/>
                </a:rPr>
                <a:t>vực</a:t>
              </a:r>
              <a:endParaRPr lang="vi-VN" sz="1800" b="1" dirty="0">
                <a:cs typeface="Arial" pitchFamily="34" charset="0"/>
              </a:endParaRPr>
            </a:p>
          </p:txBody>
        </p:sp>
      </p:grpSp>
    </p:spTree>
    <p:extLst>
      <p:ext uri="{BB962C8B-B14F-4D97-AF65-F5344CB8AC3E}">
        <p14:creationId xmlns:p14="http://schemas.microsoft.com/office/powerpoint/2010/main" val="2606183869"/>
      </p:ext>
    </p:extLst>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1000"/>
                                        <p:tgtEl>
                                          <p:spTgt spid="5"/>
                                        </p:tgtEl>
                                      </p:cBhvr>
                                    </p:animEffect>
                                  </p:childTnLst>
                                </p:cTn>
                              </p:par>
                            </p:childTnLst>
                          </p:cTn>
                        </p:par>
                        <p:par>
                          <p:cTn id="8" fill="hold">
                            <p:stCondLst>
                              <p:cond delay="1000"/>
                            </p:stCondLst>
                            <p:childTnLst>
                              <p:par>
                                <p:cTn id="9" presetID="22" presetClass="entr" presetSubtype="8"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left)">
                                      <p:cBhvr>
                                        <p:cTn id="11" dur="1000"/>
                                        <p:tgtEl>
                                          <p:spTgt spid="6"/>
                                        </p:tgtEl>
                                      </p:cBhvr>
                                    </p:animEffect>
                                  </p:childTnLst>
                                </p:cTn>
                              </p:par>
                            </p:childTnLst>
                          </p:cTn>
                        </p:par>
                        <p:par>
                          <p:cTn id="12" fill="hold">
                            <p:stCondLst>
                              <p:cond delay="2000"/>
                            </p:stCondLst>
                            <p:childTnLst>
                              <p:par>
                                <p:cTn id="13" presetID="22" presetClass="entr" presetSubtype="8" fill="hold" nodeType="after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wipe(left)">
                                      <p:cBhvr>
                                        <p:cTn id="15"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A8F88D6E-013D-85E3-DDD3-E0B3ABB0A2F9}"/>
              </a:ext>
            </a:extLst>
          </p:cNvPr>
          <p:cNvSpPr txBox="1"/>
          <p:nvPr/>
        </p:nvSpPr>
        <p:spPr>
          <a:xfrm>
            <a:off x="-1" y="289829"/>
            <a:ext cx="7579520" cy="400110"/>
          </a:xfrm>
          <a:prstGeom prst="rect">
            <a:avLst/>
          </a:prstGeom>
          <a:noFill/>
        </p:spPr>
        <p:txBody>
          <a:bodyPr wrap="square" rtlCol="0">
            <a:spAutoFit/>
          </a:bodyPr>
          <a:lstStyle/>
          <a:p>
            <a:pPr algn="ctr"/>
            <a:r>
              <a:rPr lang="en-US" sz="2000" dirty="0">
                <a:solidFill>
                  <a:srgbClr val="00B050"/>
                </a:solidFill>
                <a:latin typeface="Arial" pitchFamily="34" charset="0"/>
                <a:cs typeface="Arial" pitchFamily="34" charset="0"/>
              </a:rPr>
              <a:t>1.2. </a:t>
            </a:r>
            <a:r>
              <a:rPr lang="vi-VN" sz="2000" dirty="0">
                <a:solidFill>
                  <a:srgbClr val="00B050"/>
                </a:solidFill>
                <a:cs typeface="Arial" pitchFamily="34" charset="0"/>
              </a:rPr>
              <a:t>Nguyên tắc tổ chức và hoạt động của </a:t>
            </a:r>
            <a:r>
              <a:rPr lang="en-US" sz="2000" dirty="0">
                <a:solidFill>
                  <a:srgbClr val="00B050"/>
                </a:solidFill>
                <a:latin typeface="Arial" pitchFamily="34" charset="0"/>
                <a:cs typeface="Arial" pitchFamily="34" charset="0"/>
              </a:rPr>
              <a:t>B</a:t>
            </a:r>
            <a:r>
              <a:rPr lang="vi-VN" sz="2000" dirty="0">
                <a:solidFill>
                  <a:srgbClr val="00B050"/>
                </a:solidFill>
                <a:cs typeface="Arial" pitchFamily="34" charset="0"/>
              </a:rPr>
              <a:t>ộ máy Nhà nước </a:t>
            </a:r>
            <a:endParaRPr lang="vi-VN" sz="2000" b="1" dirty="0">
              <a:solidFill>
                <a:srgbClr val="00B050"/>
              </a:solidFill>
              <a:latin typeface="Arial" panose="020B0604020202020204" pitchFamily="34" charset="0"/>
              <a:ea typeface="Roboto" panose="02000000000000000000" pitchFamily="2" charset="0"/>
              <a:cs typeface="Arial" panose="020B0604020202020204" pitchFamily="34" charset="0"/>
            </a:endParaRPr>
          </a:p>
        </p:txBody>
      </p:sp>
      <p:sp>
        <p:nvSpPr>
          <p:cNvPr id="6" name="TextBox 5">
            <a:extLst>
              <a:ext uri="{FF2B5EF4-FFF2-40B4-BE49-F238E27FC236}">
                <a16:creationId xmlns:a16="http://schemas.microsoft.com/office/drawing/2014/main" id="{726BBD4B-527F-34A0-ACE9-36224EF42C45}"/>
              </a:ext>
            </a:extLst>
          </p:cNvPr>
          <p:cNvSpPr txBox="1"/>
          <p:nvPr/>
        </p:nvSpPr>
        <p:spPr>
          <a:xfrm>
            <a:off x="254794" y="689939"/>
            <a:ext cx="8241506" cy="646331"/>
          </a:xfrm>
          <a:prstGeom prst="rect">
            <a:avLst/>
          </a:prstGeom>
          <a:noFill/>
        </p:spPr>
        <p:txBody>
          <a:bodyPr wrap="square" rtlCol="0">
            <a:spAutoFit/>
          </a:bodyPr>
          <a:lstStyle/>
          <a:p>
            <a:r>
              <a:rPr lang="en-US" sz="1800" dirty="0">
                <a:solidFill>
                  <a:srgbClr val="002060"/>
                </a:solidFill>
                <a:cs typeface="Arial" pitchFamily="34" charset="0"/>
              </a:rPr>
              <a:t>1.2.1. </a:t>
            </a:r>
            <a:r>
              <a:rPr lang="vi-VN" sz="1800" dirty="0">
                <a:solidFill>
                  <a:srgbClr val="002060"/>
                </a:solidFill>
                <a:cs typeface="Arial" pitchFamily="34" charset="0"/>
              </a:rPr>
              <a:t>Nguyên tắc </a:t>
            </a:r>
            <a:r>
              <a:rPr lang="en-US" sz="1800" dirty="0" err="1">
                <a:solidFill>
                  <a:srgbClr val="002060"/>
                </a:solidFill>
                <a:latin typeface="Arial" pitchFamily="34" charset="0"/>
                <a:cs typeface="Arial" pitchFamily="34" charset="0"/>
              </a:rPr>
              <a:t>đảm</a:t>
            </a:r>
            <a:r>
              <a:rPr lang="en-US" sz="1800" dirty="0">
                <a:solidFill>
                  <a:srgbClr val="002060"/>
                </a:solidFill>
                <a:latin typeface="Arial" pitchFamily="34" charset="0"/>
                <a:cs typeface="Arial" pitchFamily="34" charset="0"/>
              </a:rPr>
              <a:t> </a:t>
            </a:r>
            <a:r>
              <a:rPr lang="en-US" sz="1800" dirty="0" err="1">
                <a:solidFill>
                  <a:srgbClr val="002060"/>
                </a:solidFill>
                <a:latin typeface="Arial" pitchFamily="34" charset="0"/>
                <a:cs typeface="Arial" pitchFamily="34" charset="0"/>
              </a:rPr>
              <a:t>bảo</a:t>
            </a:r>
            <a:r>
              <a:rPr lang="en-US" sz="1800" dirty="0">
                <a:solidFill>
                  <a:srgbClr val="002060"/>
                </a:solidFill>
                <a:latin typeface="Arial" pitchFamily="34" charset="0"/>
                <a:cs typeface="Arial" pitchFamily="34" charset="0"/>
              </a:rPr>
              <a:t> </a:t>
            </a:r>
            <a:r>
              <a:rPr lang="en-US" sz="1800" dirty="0" err="1">
                <a:solidFill>
                  <a:srgbClr val="002060"/>
                </a:solidFill>
                <a:latin typeface="Arial" pitchFamily="34" charset="0"/>
                <a:cs typeface="Arial" pitchFamily="34" charset="0"/>
              </a:rPr>
              <a:t>quyền</a:t>
            </a:r>
            <a:r>
              <a:rPr lang="en-US" sz="1800" dirty="0">
                <a:solidFill>
                  <a:srgbClr val="002060"/>
                </a:solidFill>
                <a:latin typeface="Arial" pitchFamily="34" charset="0"/>
                <a:cs typeface="Arial" pitchFamily="34" charset="0"/>
              </a:rPr>
              <a:t> </a:t>
            </a:r>
            <a:r>
              <a:rPr lang="en-US" sz="1800" dirty="0" err="1">
                <a:solidFill>
                  <a:srgbClr val="002060"/>
                </a:solidFill>
                <a:latin typeface="Arial" pitchFamily="34" charset="0"/>
                <a:cs typeface="Arial" pitchFamily="34" charset="0"/>
              </a:rPr>
              <a:t>lực</a:t>
            </a:r>
            <a:r>
              <a:rPr lang="en-US" sz="1800" dirty="0">
                <a:solidFill>
                  <a:srgbClr val="002060"/>
                </a:solidFill>
                <a:latin typeface="Arial" pitchFamily="34" charset="0"/>
                <a:cs typeface="Arial" pitchFamily="34" charset="0"/>
              </a:rPr>
              <a:t> </a:t>
            </a:r>
            <a:r>
              <a:rPr lang="en-US" sz="1800" dirty="0" err="1">
                <a:solidFill>
                  <a:srgbClr val="002060"/>
                </a:solidFill>
                <a:latin typeface="Arial" pitchFamily="34" charset="0"/>
                <a:cs typeface="Arial" pitchFamily="34" charset="0"/>
              </a:rPr>
              <a:t>nhân</a:t>
            </a:r>
            <a:r>
              <a:rPr lang="en-US" sz="1800" dirty="0">
                <a:solidFill>
                  <a:srgbClr val="002060"/>
                </a:solidFill>
                <a:latin typeface="Arial" pitchFamily="34" charset="0"/>
                <a:cs typeface="Arial" pitchFamily="34" charset="0"/>
              </a:rPr>
              <a:t> </a:t>
            </a:r>
            <a:r>
              <a:rPr lang="en-US" sz="1800" dirty="0" err="1">
                <a:solidFill>
                  <a:srgbClr val="002060"/>
                </a:solidFill>
                <a:latin typeface="Arial" pitchFamily="34" charset="0"/>
                <a:cs typeface="Arial" pitchFamily="34" charset="0"/>
              </a:rPr>
              <a:t>dân</a:t>
            </a:r>
            <a:r>
              <a:rPr lang="en-US" sz="1800" dirty="0">
                <a:solidFill>
                  <a:srgbClr val="002060"/>
                </a:solidFill>
                <a:latin typeface="Arial" pitchFamily="34" charset="0"/>
                <a:cs typeface="Arial" pitchFamily="34" charset="0"/>
              </a:rPr>
              <a:t> </a:t>
            </a:r>
            <a:r>
              <a:rPr lang="en-US" sz="1800" dirty="0" err="1">
                <a:solidFill>
                  <a:srgbClr val="002060"/>
                </a:solidFill>
                <a:latin typeface="Arial" pitchFamily="34" charset="0"/>
                <a:cs typeface="Arial" pitchFamily="34" charset="0"/>
              </a:rPr>
              <a:t>trong</a:t>
            </a:r>
            <a:r>
              <a:rPr lang="en-US" sz="1800" dirty="0">
                <a:solidFill>
                  <a:srgbClr val="002060"/>
                </a:solidFill>
                <a:latin typeface="Arial" pitchFamily="34" charset="0"/>
                <a:cs typeface="Arial" pitchFamily="34" charset="0"/>
              </a:rPr>
              <a:t> </a:t>
            </a:r>
            <a:r>
              <a:rPr lang="en-US" sz="1800" dirty="0" err="1">
                <a:solidFill>
                  <a:srgbClr val="002060"/>
                </a:solidFill>
                <a:latin typeface="Arial" pitchFamily="34" charset="0"/>
                <a:cs typeface="Arial" pitchFamily="34" charset="0"/>
              </a:rPr>
              <a:t>tổ</a:t>
            </a:r>
            <a:r>
              <a:rPr lang="en-US" sz="1800" dirty="0">
                <a:solidFill>
                  <a:srgbClr val="002060"/>
                </a:solidFill>
                <a:latin typeface="Arial" pitchFamily="34" charset="0"/>
                <a:cs typeface="Arial" pitchFamily="34" charset="0"/>
              </a:rPr>
              <a:t> </a:t>
            </a:r>
            <a:r>
              <a:rPr lang="en-US" sz="1800" dirty="0" err="1">
                <a:solidFill>
                  <a:srgbClr val="002060"/>
                </a:solidFill>
                <a:latin typeface="Arial" pitchFamily="34" charset="0"/>
                <a:cs typeface="Arial" pitchFamily="34" charset="0"/>
              </a:rPr>
              <a:t>chức</a:t>
            </a:r>
            <a:r>
              <a:rPr lang="en-US" sz="1800" dirty="0">
                <a:solidFill>
                  <a:srgbClr val="002060"/>
                </a:solidFill>
                <a:latin typeface="Arial" pitchFamily="34" charset="0"/>
                <a:cs typeface="Arial" pitchFamily="34" charset="0"/>
              </a:rPr>
              <a:t> </a:t>
            </a:r>
            <a:r>
              <a:rPr lang="en-US" sz="1800" dirty="0" err="1">
                <a:solidFill>
                  <a:srgbClr val="002060"/>
                </a:solidFill>
                <a:latin typeface="Arial" pitchFamily="34" charset="0"/>
                <a:cs typeface="Arial" pitchFamily="34" charset="0"/>
              </a:rPr>
              <a:t>và</a:t>
            </a:r>
            <a:r>
              <a:rPr lang="en-US" sz="1800" dirty="0">
                <a:solidFill>
                  <a:srgbClr val="002060"/>
                </a:solidFill>
                <a:latin typeface="Arial" pitchFamily="34" charset="0"/>
                <a:cs typeface="Arial" pitchFamily="34" charset="0"/>
              </a:rPr>
              <a:t> </a:t>
            </a:r>
            <a:r>
              <a:rPr lang="en-US" sz="1800" dirty="0" err="1">
                <a:solidFill>
                  <a:srgbClr val="002060"/>
                </a:solidFill>
                <a:latin typeface="Arial" pitchFamily="34" charset="0"/>
                <a:cs typeface="Arial" pitchFamily="34" charset="0"/>
              </a:rPr>
              <a:t>hoạt</a:t>
            </a:r>
            <a:r>
              <a:rPr lang="en-US" sz="1800" dirty="0">
                <a:solidFill>
                  <a:srgbClr val="002060"/>
                </a:solidFill>
                <a:latin typeface="Arial" pitchFamily="34" charset="0"/>
                <a:cs typeface="Arial" pitchFamily="34" charset="0"/>
              </a:rPr>
              <a:t> </a:t>
            </a:r>
            <a:r>
              <a:rPr lang="en-US" sz="1800" dirty="0" err="1">
                <a:solidFill>
                  <a:srgbClr val="002060"/>
                </a:solidFill>
                <a:latin typeface="Arial" pitchFamily="34" charset="0"/>
                <a:cs typeface="Arial" pitchFamily="34" charset="0"/>
              </a:rPr>
              <a:t>động</a:t>
            </a:r>
            <a:r>
              <a:rPr lang="en-US" sz="1800" dirty="0">
                <a:solidFill>
                  <a:srgbClr val="002060"/>
                </a:solidFill>
                <a:latin typeface="Arial" pitchFamily="34" charset="0"/>
                <a:cs typeface="Arial" pitchFamily="34" charset="0"/>
              </a:rPr>
              <a:t> </a:t>
            </a:r>
            <a:r>
              <a:rPr lang="en-US" sz="1800" dirty="0" err="1">
                <a:solidFill>
                  <a:srgbClr val="002060"/>
                </a:solidFill>
                <a:latin typeface="Arial" pitchFamily="34" charset="0"/>
                <a:cs typeface="Arial" pitchFamily="34" charset="0"/>
              </a:rPr>
              <a:t>của</a:t>
            </a:r>
            <a:r>
              <a:rPr lang="en-US" sz="1800" dirty="0">
                <a:solidFill>
                  <a:srgbClr val="002060"/>
                </a:solidFill>
                <a:latin typeface="Arial" pitchFamily="34" charset="0"/>
                <a:cs typeface="Arial" pitchFamily="34" charset="0"/>
              </a:rPr>
              <a:t> </a:t>
            </a:r>
            <a:r>
              <a:rPr lang="en-US" sz="1800" dirty="0" err="1" smtClean="0">
                <a:solidFill>
                  <a:srgbClr val="002060"/>
                </a:solidFill>
                <a:latin typeface="Arial" pitchFamily="34" charset="0"/>
                <a:cs typeface="Arial" pitchFamily="34" charset="0"/>
              </a:rPr>
              <a:t>Bộ</a:t>
            </a:r>
            <a:r>
              <a:rPr lang="en-US" sz="1800" dirty="0" smtClean="0">
                <a:solidFill>
                  <a:srgbClr val="002060"/>
                </a:solidFill>
                <a:latin typeface="Arial" pitchFamily="34" charset="0"/>
                <a:cs typeface="Arial" pitchFamily="34" charset="0"/>
              </a:rPr>
              <a:t> </a:t>
            </a:r>
            <a:r>
              <a:rPr lang="en-US" sz="1800" dirty="0" err="1" smtClean="0">
                <a:solidFill>
                  <a:srgbClr val="002060"/>
                </a:solidFill>
                <a:latin typeface="Arial" pitchFamily="34" charset="0"/>
                <a:cs typeface="Arial" pitchFamily="34" charset="0"/>
              </a:rPr>
              <a:t>máy</a:t>
            </a:r>
            <a:r>
              <a:rPr lang="en-US" sz="1800" dirty="0" smtClean="0">
                <a:solidFill>
                  <a:srgbClr val="002060"/>
                </a:solidFill>
                <a:latin typeface="Arial" pitchFamily="34" charset="0"/>
                <a:cs typeface="Arial" pitchFamily="34" charset="0"/>
              </a:rPr>
              <a:t> </a:t>
            </a:r>
            <a:r>
              <a:rPr lang="en-US" sz="1800" dirty="0" err="1" smtClean="0">
                <a:solidFill>
                  <a:srgbClr val="002060"/>
                </a:solidFill>
                <a:latin typeface="Arial" pitchFamily="34" charset="0"/>
                <a:cs typeface="Arial" pitchFamily="34" charset="0"/>
              </a:rPr>
              <a:t>Nhà</a:t>
            </a:r>
            <a:r>
              <a:rPr lang="en-US" sz="1800" dirty="0" smtClean="0">
                <a:solidFill>
                  <a:srgbClr val="002060"/>
                </a:solidFill>
                <a:latin typeface="Arial" pitchFamily="34" charset="0"/>
                <a:cs typeface="Arial" pitchFamily="34" charset="0"/>
              </a:rPr>
              <a:t> </a:t>
            </a:r>
            <a:r>
              <a:rPr lang="en-US" sz="1800" dirty="0" err="1" smtClean="0">
                <a:solidFill>
                  <a:srgbClr val="002060"/>
                </a:solidFill>
                <a:latin typeface="Arial" pitchFamily="34" charset="0"/>
                <a:cs typeface="Arial" pitchFamily="34" charset="0"/>
              </a:rPr>
              <a:t>nước</a:t>
            </a:r>
            <a:endParaRPr lang="vi-VN" sz="1800" b="1" dirty="0">
              <a:solidFill>
                <a:srgbClr val="002060"/>
              </a:solidFill>
              <a:latin typeface="Arial" panose="020B0604020202020204" pitchFamily="34" charset="0"/>
              <a:ea typeface="Roboto" panose="02000000000000000000" pitchFamily="2" charset="0"/>
              <a:cs typeface="Arial" panose="020B0604020202020204" pitchFamily="34" charset="0"/>
            </a:endParaRPr>
          </a:p>
        </p:txBody>
      </p:sp>
      <p:sp>
        <p:nvSpPr>
          <p:cNvPr id="7" name="TextBox 27">
            <a:extLst>
              <a:ext uri="{FF2B5EF4-FFF2-40B4-BE49-F238E27FC236}">
                <a16:creationId xmlns:a16="http://schemas.microsoft.com/office/drawing/2014/main" id="{6B25C9EB-8AF8-6167-683E-AD5C468521E2}"/>
              </a:ext>
            </a:extLst>
          </p:cNvPr>
          <p:cNvSpPr txBox="1"/>
          <p:nvPr/>
        </p:nvSpPr>
        <p:spPr>
          <a:xfrm>
            <a:off x="254794" y="2239331"/>
            <a:ext cx="8634412" cy="1420325"/>
          </a:xfrm>
          <a:prstGeom prst="rect">
            <a:avLst/>
          </a:prstGeom>
          <a:noFill/>
        </p:spPr>
        <p:txBody>
          <a:bodyPr wrap="square" rtlCol="0">
            <a:spAutoFit/>
          </a:bodyPr>
          <a:lstStyle/>
          <a:p>
            <a:pPr algn="ctr">
              <a:lnSpc>
                <a:spcPct val="150000"/>
              </a:lnSpc>
            </a:pPr>
            <a:r>
              <a:rPr lang="en-US" sz="2000" b="1" dirty="0">
                <a:latin typeface="Arial" pitchFamily="34" charset="0"/>
                <a:cs typeface="Arial" pitchFamily="34" charset="0"/>
              </a:rPr>
              <a:t>“</a:t>
            </a:r>
            <a:r>
              <a:rPr lang="en-US" sz="2000" b="1" dirty="0" err="1">
                <a:latin typeface="Arial" pitchFamily="34" charset="0"/>
                <a:cs typeface="Arial" pitchFamily="34" charset="0"/>
              </a:rPr>
              <a:t>Công</a:t>
            </a:r>
            <a:r>
              <a:rPr lang="en-US" sz="2000" b="1" dirty="0">
                <a:latin typeface="Arial" pitchFamily="34" charset="0"/>
                <a:cs typeface="Arial" pitchFamily="34" charset="0"/>
              </a:rPr>
              <a:t> </a:t>
            </a:r>
            <a:r>
              <a:rPr lang="en-US" sz="2000" b="1" dirty="0" err="1">
                <a:latin typeface="Arial" pitchFamily="34" charset="0"/>
                <a:cs typeface="Arial" pitchFamily="34" charset="0"/>
              </a:rPr>
              <a:t>dân</a:t>
            </a:r>
            <a:r>
              <a:rPr lang="en-US" sz="2000" b="1" dirty="0">
                <a:latin typeface="Arial" pitchFamily="34" charset="0"/>
                <a:cs typeface="Arial" pitchFamily="34" charset="0"/>
              </a:rPr>
              <a:t> </a:t>
            </a:r>
            <a:r>
              <a:rPr lang="en-US" sz="2000" b="1" dirty="0" err="1">
                <a:latin typeface="Arial" pitchFamily="34" charset="0"/>
                <a:cs typeface="Arial" pitchFamily="34" charset="0"/>
              </a:rPr>
              <a:t>có</a:t>
            </a:r>
            <a:r>
              <a:rPr lang="en-US" sz="2000" b="1" dirty="0">
                <a:latin typeface="Arial" pitchFamily="34" charset="0"/>
                <a:cs typeface="Arial" pitchFamily="34" charset="0"/>
              </a:rPr>
              <a:t> </a:t>
            </a:r>
            <a:r>
              <a:rPr lang="en-US" sz="2000" b="1" dirty="0" err="1">
                <a:latin typeface="Arial" pitchFamily="34" charset="0"/>
                <a:cs typeface="Arial" pitchFamily="34" charset="0"/>
              </a:rPr>
              <a:t>quyền</a:t>
            </a:r>
            <a:r>
              <a:rPr lang="en-US" sz="2000" b="1" dirty="0">
                <a:latin typeface="Arial" pitchFamily="34" charset="0"/>
                <a:cs typeface="Arial" pitchFamily="34" charset="0"/>
              </a:rPr>
              <a:t> </a:t>
            </a:r>
            <a:r>
              <a:rPr lang="en-US" sz="2000" b="1" dirty="0" err="1">
                <a:latin typeface="Arial" pitchFamily="34" charset="0"/>
                <a:cs typeface="Arial" pitchFamily="34" charset="0"/>
              </a:rPr>
              <a:t>tham</a:t>
            </a:r>
            <a:r>
              <a:rPr lang="en-US" sz="2000" b="1" dirty="0">
                <a:latin typeface="Arial" pitchFamily="34" charset="0"/>
                <a:cs typeface="Arial" pitchFamily="34" charset="0"/>
              </a:rPr>
              <a:t> </a:t>
            </a:r>
            <a:r>
              <a:rPr lang="en-US" sz="2000" b="1" dirty="0" err="1">
                <a:latin typeface="Arial" pitchFamily="34" charset="0"/>
                <a:cs typeface="Arial" pitchFamily="34" charset="0"/>
              </a:rPr>
              <a:t>gia</a:t>
            </a:r>
            <a:r>
              <a:rPr lang="en-US" sz="2000" b="1" dirty="0">
                <a:latin typeface="Arial" pitchFamily="34" charset="0"/>
                <a:cs typeface="Arial" pitchFamily="34" charset="0"/>
              </a:rPr>
              <a:t> </a:t>
            </a:r>
            <a:r>
              <a:rPr lang="en-US" sz="2000" b="1" dirty="0" err="1">
                <a:latin typeface="Arial" pitchFamily="34" charset="0"/>
                <a:cs typeface="Arial" pitchFamily="34" charset="0"/>
              </a:rPr>
              <a:t>quản</a:t>
            </a:r>
            <a:r>
              <a:rPr lang="en-US" sz="2000" b="1" dirty="0">
                <a:latin typeface="Arial" pitchFamily="34" charset="0"/>
                <a:cs typeface="Arial" pitchFamily="34" charset="0"/>
              </a:rPr>
              <a:t> </a:t>
            </a:r>
            <a:r>
              <a:rPr lang="en-US" sz="2000" b="1" dirty="0" err="1">
                <a:latin typeface="Arial" pitchFamily="34" charset="0"/>
                <a:cs typeface="Arial" pitchFamily="34" charset="0"/>
              </a:rPr>
              <a:t>lý</a:t>
            </a:r>
            <a:r>
              <a:rPr lang="en-US" sz="2000" b="1" dirty="0">
                <a:latin typeface="Arial" pitchFamily="34" charset="0"/>
                <a:cs typeface="Arial" pitchFamily="34" charset="0"/>
              </a:rPr>
              <a:t> </a:t>
            </a:r>
            <a:r>
              <a:rPr lang="en-US" sz="2000" b="1" dirty="0" err="1">
                <a:latin typeface="Arial" pitchFamily="34" charset="0"/>
                <a:cs typeface="Arial" pitchFamily="34" charset="0"/>
              </a:rPr>
              <a:t>nhà</a:t>
            </a:r>
            <a:r>
              <a:rPr lang="en-US" sz="2000" b="1" dirty="0">
                <a:latin typeface="Arial" pitchFamily="34" charset="0"/>
                <a:cs typeface="Arial" pitchFamily="34" charset="0"/>
              </a:rPr>
              <a:t> </a:t>
            </a:r>
            <a:r>
              <a:rPr lang="en-US" sz="2000" b="1" dirty="0" err="1">
                <a:latin typeface="Arial" pitchFamily="34" charset="0"/>
                <a:cs typeface="Arial" pitchFamily="34" charset="0"/>
              </a:rPr>
              <a:t>nước</a:t>
            </a:r>
            <a:r>
              <a:rPr lang="en-US" sz="2000" b="1" dirty="0">
                <a:latin typeface="Arial" pitchFamily="34" charset="0"/>
                <a:cs typeface="Arial" pitchFamily="34" charset="0"/>
              </a:rPr>
              <a:t> </a:t>
            </a:r>
            <a:r>
              <a:rPr lang="en-US" sz="2000" b="1" dirty="0" err="1">
                <a:latin typeface="Arial" pitchFamily="34" charset="0"/>
                <a:cs typeface="Arial" pitchFamily="34" charset="0"/>
              </a:rPr>
              <a:t>và</a:t>
            </a:r>
            <a:r>
              <a:rPr lang="en-US" sz="2000" b="1" dirty="0">
                <a:latin typeface="Arial" pitchFamily="34" charset="0"/>
                <a:cs typeface="Arial" pitchFamily="34" charset="0"/>
              </a:rPr>
              <a:t> </a:t>
            </a:r>
            <a:r>
              <a:rPr lang="en-US" sz="2000" b="1" dirty="0" err="1">
                <a:latin typeface="Arial" pitchFamily="34" charset="0"/>
                <a:cs typeface="Arial" pitchFamily="34" charset="0"/>
              </a:rPr>
              <a:t>xã</a:t>
            </a:r>
            <a:r>
              <a:rPr lang="en-US" sz="2000" b="1" dirty="0">
                <a:latin typeface="Arial" pitchFamily="34" charset="0"/>
                <a:cs typeface="Arial" pitchFamily="34" charset="0"/>
              </a:rPr>
              <a:t> </a:t>
            </a:r>
            <a:r>
              <a:rPr lang="en-US" sz="2000" b="1" dirty="0" err="1">
                <a:latin typeface="Arial" pitchFamily="34" charset="0"/>
                <a:cs typeface="Arial" pitchFamily="34" charset="0"/>
              </a:rPr>
              <a:t>hội</a:t>
            </a:r>
            <a:r>
              <a:rPr lang="en-US" sz="2000" b="1" dirty="0">
                <a:latin typeface="Arial" pitchFamily="34" charset="0"/>
                <a:cs typeface="Arial" pitchFamily="34" charset="0"/>
              </a:rPr>
              <a:t>”</a:t>
            </a:r>
          </a:p>
          <a:p>
            <a:pPr algn="ctr">
              <a:lnSpc>
                <a:spcPct val="150000"/>
              </a:lnSpc>
            </a:pPr>
            <a:r>
              <a:rPr lang="en-US" sz="2000" b="1" dirty="0">
                <a:solidFill>
                  <a:schemeClr val="accent4">
                    <a:lumMod val="10000"/>
                  </a:schemeClr>
                </a:solidFill>
                <a:latin typeface="Arial" panose="020B0604020202020204" pitchFamily="34" charset="0"/>
                <a:ea typeface="Roboto" panose="02000000000000000000" pitchFamily="2" charset="0"/>
                <a:cs typeface="Arial" panose="020B0604020202020204" pitchFamily="34" charset="0"/>
              </a:rPr>
              <a:t>                                </a:t>
            </a:r>
          </a:p>
          <a:p>
            <a:pPr algn="ctr">
              <a:lnSpc>
                <a:spcPct val="150000"/>
              </a:lnSpc>
            </a:pPr>
            <a:r>
              <a:rPr lang="en-US" sz="2000" b="1" dirty="0">
                <a:solidFill>
                  <a:srgbClr val="C00000"/>
                </a:solidFill>
                <a:latin typeface="Arial" panose="020B0604020202020204" pitchFamily="34" charset="0"/>
                <a:ea typeface="Roboto" panose="02000000000000000000" pitchFamily="2" charset="0"/>
                <a:cs typeface="Arial" panose="020B0604020202020204" pitchFamily="34" charset="0"/>
              </a:rPr>
              <a:t>(</a:t>
            </a:r>
            <a:r>
              <a:rPr lang="en-US" sz="2000" dirty="0" err="1">
                <a:solidFill>
                  <a:srgbClr val="C00000"/>
                </a:solidFill>
                <a:latin typeface="Arial" pitchFamily="34" charset="0"/>
                <a:cs typeface="Arial" pitchFamily="34" charset="0"/>
              </a:rPr>
              <a:t>Điều</a:t>
            </a:r>
            <a:r>
              <a:rPr lang="en-US" sz="2000" dirty="0">
                <a:solidFill>
                  <a:srgbClr val="C00000"/>
                </a:solidFill>
                <a:latin typeface="Arial" pitchFamily="34" charset="0"/>
                <a:cs typeface="Arial" pitchFamily="34" charset="0"/>
              </a:rPr>
              <a:t> 28 </a:t>
            </a:r>
            <a:r>
              <a:rPr lang="en-US" sz="2000" dirty="0" err="1">
                <a:solidFill>
                  <a:srgbClr val="C00000"/>
                </a:solidFill>
                <a:latin typeface="Arial" pitchFamily="34" charset="0"/>
                <a:cs typeface="Arial" pitchFamily="34" charset="0"/>
              </a:rPr>
              <a:t>Hiến</a:t>
            </a:r>
            <a:r>
              <a:rPr lang="en-US" sz="2000" dirty="0">
                <a:solidFill>
                  <a:srgbClr val="C00000"/>
                </a:solidFill>
                <a:latin typeface="Arial" pitchFamily="34" charset="0"/>
                <a:cs typeface="Arial" pitchFamily="34" charset="0"/>
              </a:rPr>
              <a:t> </a:t>
            </a:r>
            <a:r>
              <a:rPr lang="en-US" sz="2000" dirty="0" err="1">
                <a:solidFill>
                  <a:srgbClr val="C00000"/>
                </a:solidFill>
                <a:latin typeface="Arial" pitchFamily="34" charset="0"/>
                <a:cs typeface="Arial" pitchFamily="34" charset="0"/>
              </a:rPr>
              <a:t>pháp</a:t>
            </a:r>
            <a:r>
              <a:rPr lang="en-US" sz="2000" dirty="0">
                <a:solidFill>
                  <a:srgbClr val="C00000"/>
                </a:solidFill>
                <a:latin typeface="Arial" pitchFamily="34" charset="0"/>
                <a:cs typeface="Arial" pitchFamily="34" charset="0"/>
              </a:rPr>
              <a:t> </a:t>
            </a:r>
            <a:r>
              <a:rPr lang="en-US" sz="2000" dirty="0" err="1">
                <a:solidFill>
                  <a:srgbClr val="C00000"/>
                </a:solidFill>
                <a:latin typeface="Arial" pitchFamily="34" charset="0"/>
                <a:cs typeface="Arial" pitchFamily="34" charset="0"/>
              </a:rPr>
              <a:t>năm</a:t>
            </a:r>
            <a:r>
              <a:rPr lang="en-US" sz="2000" dirty="0">
                <a:solidFill>
                  <a:srgbClr val="C00000"/>
                </a:solidFill>
                <a:latin typeface="Arial" pitchFamily="34" charset="0"/>
                <a:cs typeface="Arial" pitchFamily="34" charset="0"/>
              </a:rPr>
              <a:t> 2013</a:t>
            </a:r>
            <a:r>
              <a:rPr lang="en-US" sz="2000" b="1" dirty="0">
                <a:solidFill>
                  <a:srgbClr val="C00000"/>
                </a:solidFill>
                <a:latin typeface="Arial" panose="020B0604020202020204" pitchFamily="34" charset="0"/>
                <a:ea typeface="Roboto" panose="02000000000000000000" pitchFamily="2" charset="0"/>
                <a:cs typeface="Arial" panose="020B0604020202020204" pitchFamily="34" charset="0"/>
              </a:rPr>
              <a:t>)</a:t>
            </a:r>
            <a:endParaRPr lang="vi-VN" sz="2000" b="1" dirty="0">
              <a:solidFill>
                <a:srgbClr val="C00000"/>
              </a:solidFill>
              <a:latin typeface="Arial" panose="020B0604020202020204" pitchFamily="34" charset="0"/>
              <a:ea typeface="Roboto" panose="02000000000000000000" pitchFamily="2" charset="0"/>
              <a:cs typeface="Arial" panose="020B0604020202020204" pitchFamily="34" charset="0"/>
            </a:endParaRPr>
          </a:p>
        </p:txBody>
      </p:sp>
    </p:spTree>
    <p:extLst>
      <p:ext uri="{BB962C8B-B14F-4D97-AF65-F5344CB8AC3E}">
        <p14:creationId xmlns:p14="http://schemas.microsoft.com/office/powerpoint/2010/main" val="271508114"/>
      </p:ext>
    </p:extLst>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1000"/>
                                        <p:tgtEl>
                                          <p:spTgt spid="5"/>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randombar(horizontal)">
                                      <p:cBhvr>
                                        <p:cTn id="10" dur="1000"/>
                                        <p:tgtEl>
                                          <p:spTgt spid="6"/>
                                        </p:tgtEl>
                                      </p:cBhvr>
                                    </p:animEffect>
                                  </p:childTnLst>
                                </p:cTn>
                              </p:par>
                            </p:childTnLst>
                          </p:cTn>
                        </p:par>
                        <p:par>
                          <p:cTn id="11" fill="hold">
                            <p:stCondLst>
                              <p:cond delay="1000"/>
                            </p:stCondLst>
                            <p:childTnLst>
                              <p:par>
                                <p:cTn id="12" presetID="22" presetClass="entr" presetSubtype="1" fill="hold" grpId="0"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wipe(up)">
                                      <p:cBhvr>
                                        <p:cTn id="14"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A8F88D6E-013D-85E3-DDD3-E0B3ABB0A2F9}"/>
              </a:ext>
            </a:extLst>
          </p:cNvPr>
          <p:cNvSpPr txBox="1"/>
          <p:nvPr/>
        </p:nvSpPr>
        <p:spPr>
          <a:xfrm>
            <a:off x="-1" y="289829"/>
            <a:ext cx="7579520" cy="400110"/>
          </a:xfrm>
          <a:prstGeom prst="rect">
            <a:avLst/>
          </a:prstGeom>
          <a:noFill/>
        </p:spPr>
        <p:txBody>
          <a:bodyPr wrap="square" rtlCol="0">
            <a:spAutoFit/>
          </a:bodyPr>
          <a:lstStyle/>
          <a:p>
            <a:pPr algn="ctr"/>
            <a:r>
              <a:rPr lang="en-US" sz="2000" dirty="0">
                <a:solidFill>
                  <a:srgbClr val="00B050"/>
                </a:solidFill>
                <a:latin typeface="Arial" pitchFamily="34" charset="0"/>
                <a:cs typeface="Arial" pitchFamily="34" charset="0"/>
              </a:rPr>
              <a:t>1.2. </a:t>
            </a:r>
            <a:r>
              <a:rPr lang="vi-VN" sz="2000" dirty="0">
                <a:solidFill>
                  <a:srgbClr val="00B050"/>
                </a:solidFill>
                <a:cs typeface="Arial" pitchFamily="34" charset="0"/>
              </a:rPr>
              <a:t>Nguyên tắc tổ chức và hoạt động của </a:t>
            </a:r>
            <a:r>
              <a:rPr lang="en-US" sz="2000" dirty="0">
                <a:solidFill>
                  <a:srgbClr val="00B050"/>
                </a:solidFill>
                <a:latin typeface="Arial" pitchFamily="34" charset="0"/>
                <a:cs typeface="Arial" pitchFamily="34" charset="0"/>
              </a:rPr>
              <a:t>B</a:t>
            </a:r>
            <a:r>
              <a:rPr lang="vi-VN" sz="2000" dirty="0">
                <a:solidFill>
                  <a:srgbClr val="00B050"/>
                </a:solidFill>
                <a:cs typeface="Arial" pitchFamily="34" charset="0"/>
              </a:rPr>
              <a:t>ộ máy Nhà nước </a:t>
            </a:r>
            <a:endParaRPr lang="vi-VN" sz="2000" b="1" dirty="0">
              <a:solidFill>
                <a:srgbClr val="00B050"/>
              </a:solidFill>
              <a:latin typeface="Arial" panose="020B0604020202020204" pitchFamily="34" charset="0"/>
              <a:ea typeface="Roboto" panose="02000000000000000000" pitchFamily="2" charset="0"/>
              <a:cs typeface="Arial" panose="020B0604020202020204" pitchFamily="34" charset="0"/>
            </a:endParaRPr>
          </a:p>
        </p:txBody>
      </p:sp>
      <p:sp>
        <p:nvSpPr>
          <p:cNvPr id="6" name="TextBox 5">
            <a:extLst>
              <a:ext uri="{FF2B5EF4-FFF2-40B4-BE49-F238E27FC236}">
                <a16:creationId xmlns:a16="http://schemas.microsoft.com/office/drawing/2014/main" id="{726BBD4B-527F-34A0-ACE9-36224EF42C45}"/>
              </a:ext>
            </a:extLst>
          </p:cNvPr>
          <p:cNvSpPr txBox="1"/>
          <p:nvPr/>
        </p:nvSpPr>
        <p:spPr>
          <a:xfrm>
            <a:off x="220980" y="689939"/>
            <a:ext cx="7222331" cy="369332"/>
          </a:xfrm>
          <a:prstGeom prst="rect">
            <a:avLst/>
          </a:prstGeom>
          <a:noFill/>
        </p:spPr>
        <p:txBody>
          <a:bodyPr wrap="square" rtlCol="0">
            <a:spAutoFit/>
          </a:bodyPr>
          <a:lstStyle/>
          <a:p>
            <a:pPr algn="ctr"/>
            <a:r>
              <a:rPr lang="en-US" sz="1800" dirty="0">
                <a:solidFill>
                  <a:srgbClr val="7030A0"/>
                </a:solidFill>
                <a:cs typeface="Arial" pitchFamily="34" charset="0"/>
              </a:rPr>
              <a:t>1.2.2. </a:t>
            </a:r>
            <a:r>
              <a:rPr lang="vi-VN" sz="1800" dirty="0">
                <a:solidFill>
                  <a:srgbClr val="7030A0"/>
                </a:solidFill>
                <a:cs typeface="Arial" pitchFamily="34" charset="0"/>
              </a:rPr>
              <a:t>Nguyên tắc </a:t>
            </a:r>
            <a:r>
              <a:rPr lang="en-US" sz="1800" dirty="0" err="1">
                <a:solidFill>
                  <a:srgbClr val="7030A0"/>
                </a:solidFill>
                <a:latin typeface="Arial" pitchFamily="34" charset="0"/>
                <a:cs typeface="Arial" pitchFamily="34" charset="0"/>
              </a:rPr>
              <a:t>đảm</a:t>
            </a:r>
            <a:r>
              <a:rPr lang="en-US" sz="1800" dirty="0">
                <a:solidFill>
                  <a:srgbClr val="7030A0"/>
                </a:solidFill>
                <a:latin typeface="Arial" pitchFamily="34" charset="0"/>
                <a:cs typeface="Arial" pitchFamily="34" charset="0"/>
              </a:rPr>
              <a:t> </a:t>
            </a:r>
            <a:r>
              <a:rPr lang="en-US" sz="1800" dirty="0" err="1">
                <a:solidFill>
                  <a:srgbClr val="7030A0"/>
                </a:solidFill>
                <a:latin typeface="Arial" pitchFamily="34" charset="0"/>
                <a:cs typeface="Arial" pitchFamily="34" charset="0"/>
              </a:rPr>
              <a:t>bảo</a:t>
            </a:r>
            <a:r>
              <a:rPr lang="en-US" sz="1800" dirty="0">
                <a:solidFill>
                  <a:srgbClr val="7030A0"/>
                </a:solidFill>
                <a:latin typeface="Arial" pitchFamily="34" charset="0"/>
                <a:cs typeface="Arial" pitchFamily="34" charset="0"/>
              </a:rPr>
              <a:t> </a:t>
            </a:r>
            <a:r>
              <a:rPr lang="en-US" sz="1800" dirty="0" err="1">
                <a:solidFill>
                  <a:srgbClr val="7030A0"/>
                </a:solidFill>
                <a:latin typeface="Arial" pitchFamily="34" charset="0"/>
                <a:cs typeface="Arial" pitchFamily="34" charset="0"/>
              </a:rPr>
              <a:t>sự</a:t>
            </a:r>
            <a:r>
              <a:rPr lang="en-US" sz="1800" dirty="0">
                <a:solidFill>
                  <a:srgbClr val="7030A0"/>
                </a:solidFill>
                <a:latin typeface="Arial" pitchFamily="34" charset="0"/>
                <a:cs typeface="Arial" pitchFamily="34" charset="0"/>
              </a:rPr>
              <a:t> </a:t>
            </a:r>
            <a:r>
              <a:rPr lang="en-US" sz="1800" dirty="0" err="1">
                <a:solidFill>
                  <a:srgbClr val="7030A0"/>
                </a:solidFill>
                <a:latin typeface="Arial" pitchFamily="34" charset="0"/>
                <a:cs typeface="Arial" pitchFamily="34" charset="0"/>
              </a:rPr>
              <a:t>lãnh</a:t>
            </a:r>
            <a:r>
              <a:rPr lang="en-US" sz="1800" dirty="0">
                <a:solidFill>
                  <a:srgbClr val="7030A0"/>
                </a:solidFill>
                <a:latin typeface="Arial" pitchFamily="34" charset="0"/>
                <a:cs typeface="Arial" pitchFamily="34" charset="0"/>
              </a:rPr>
              <a:t> </a:t>
            </a:r>
            <a:r>
              <a:rPr lang="en-US" sz="1800" dirty="0" err="1">
                <a:solidFill>
                  <a:srgbClr val="7030A0"/>
                </a:solidFill>
                <a:latin typeface="Arial" pitchFamily="34" charset="0"/>
                <a:cs typeface="Arial" pitchFamily="34" charset="0"/>
              </a:rPr>
              <a:t>đạo</a:t>
            </a:r>
            <a:r>
              <a:rPr lang="en-US" sz="1800" dirty="0">
                <a:solidFill>
                  <a:srgbClr val="7030A0"/>
                </a:solidFill>
                <a:latin typeface="Arial" pitchFamily="34" charset="0"/>
                <a:cs typeface="Arial" pitchFamily="34" charset="0"/>
              </a:rPr>
              <a:t> </a:t>
            </a:r>
            <a:r>
              <a:rPr lang="en-US" sz="1800" dirty="0" err="1">
                <a:solidFill>
                  <a:srgbClr val="7030A0"/>
                </a:solidFill>
                <a:latin typeface="Arial" pitchFamily="34" charset="0"/>
                <a:cs typeface="Arial" pitchFamily="34" charset="0"/>
              </a:rPr>
              <a:t>của</a:t>
            </a:r>
            <a:r>
              <a:rPr lang="en-US" sz="1800" dirty="0">
                <a:solidFill>
                  <a:srgbClr val="7030A0"/>
                </a:solidFill>
                <a:latin typeface="Arial" pitchFamily="34" charset="0"/>
                <a:cs typeface="Arial" pitchFamily="34" charset="0"/>
              </a:rPr>
              <a:t> </a:t>
            </a:r>
            <a:r>
              <a:rPr lang="en-US" sz="1800" dirty="0" err="1">
                <a:solidFill>
                  <a:srgbClr val="7030A0"/>
                </a:solidFill>
                <a:latin typeface="Arial" pitchFamily="34" charset="0"/>
                <a:cs typeface="Arial" pitchFamily="34" charset="0"/>
              </a:rPr>
              <a:t>Đảng</a:t>
            </a:r>
            <a:r>
              <a:rPr lang="en-US" sz="1800" dirty="0">
                <a:solidFill>
                  <a:srgbClr val="7030A0"/>
                </a:solidFill>
                <a:latin typeface="Arial" pitchFamily="34" charset="0"/>
                <a:cs typeface="Arial" pitchFamily="34" charset="0"/>
              </a:rPr>
              <a:t> </a:t>
            </a:r>
            <a:r>
              <a:rPr lang="en-US" sz="1800" dirty="0" err="1">
                <a:solidFill>
                  <a:srgbClr val="7030A0"/>
                </a:solidFill>
                <a:latin typeface="Arial" pitchFamily="34" charset="0"/>
                <a:cs typeface="Arial" pitchFamily="34" charset="0"/>
              </a:rPr>
              <a:t>đối</a:t>
            </a:r>
            <a:r>
              <a:rPr lang="en-US" sz="1800" dirty="0">
                <a:solidFill>
                  <a:srgbClr val="7030A0"/>
                </a:solidFill>
                <a:latin typeface="Arial" pitchFamily="34" charset="0"/>
                <a:cs typeface="Arial" pitchFamily="34" charset="0"/>
              </a:rPr>
              <a:t> </a:t>
            </a:r>
            <a:r>
              <a:rPr lang="en-US" sz="1800" dirty="0" err="1">
                <a:solidFill>
                  <a:srgbClr val="7030A0"/>
                </a:solidFill>
                <a:latin typeface="Arial" pitchFamily="34" charset="0"/>
                <a:cs typeface="Arial" pitchFamily="34" charset="0"/>
              </a:rPr>
              <a:t>với</a:t>
            </a:r>
            <a:r>
              <a:rPr lang="en-US" sz="1800" dirty="0">
                <a:solidFill>
                  <a:srgbClr val="7030A0"/>
                </a:solidFill>
                <a:latin typeface="Arial" pitchFamily="34" charset="0"/>
                <a:cs typeface="Arial" pitchFamily="34" charset="0"/>
              </a:rPr>
              <a:t> </a:t>
            </a:r>
            <a:r>
              <a:rPr lang="en-US" sz="1800" dirty="0" err="1">
                <a:solidFill>
                  <a:srgbClr val="7030A0"/>
                </a:solidFill>
                <a:latin typeface="Arial" pitchFamily="34" charset="0"/>
                <a:cs typeface="Arial" pitchFamily="34" charset="0"/>
              </a:rPr>
              <a:t>Nhà</a:t>
            </a:r>
            <a:r>
              <a:rPr lang="en-US" sz="1800" dirty="0">
                <a:solidFill>
                  <a:srgbClr val="7030A0"/>
                </a:solidFill>
                <a:latin typeface="Arial" pitchFamily="34" charset="0"/>
                <a:cs typeface="Arial" pitchFamily="34" charset="0"/>
              </a:rPr>
              <a:t> </a:t>
            </a:r>
            <a:r>
              <a:rPr lang="en-US" sz="1800" dirty="0" err="1">
                <a:solidFill>
                  <a:srgbClr val="7030A0"/>
                </a:solidFill>
                <a:latin typeface="Arial" pitchFamily="34" charset="0"/>
                <a:cs typeface="Arial" pitchFamily="34" charset="0"/>
              </a:rPr>
              <a:t>nước</a:t>
            </a:r>
            <a:endParaRPr lang="vi-VN" sz="1800" b="1" dirty="0">
              <a:solidFill>
                <a:srgbClr val="7030A0"/>
              </a:solidFill>
              <a:latin typeface="Arial" panose="020B0604020202020204" pitchFamily="34" charset="0"/>
              <a:ea typeface="Roboto" panose="02000000000000000000" pitchFamily="2" charset="0"/>
              <a:cs typeface="Arial" panose="020B0604020202020204" pitchFamily="34" charset="0"/>
            </a:endParaRPr>
          </a:p>
        </p:txBody>
      </p:sp>
      <p:sp>
        <p:nvSpPr>
          <p:cNvPr id="7" name="TextBox 27">
            <a:extLst>
              <a:ext uri="{FF2B5EF4-FFF2-40B4-BE49-F238E27FC236}">
                <a16:creationId xmlns:a16="http://schemas.microsoft.com/office/drawing/2014/main" id="{6B25C9EB-8AF8-6167-683E-AD5C468521E2}"/>
              </a:ext>
            </a:extLst>
          </p:cNvPr>
          <p:cNvSpPr txBox="1"/>
          <p:nvPr/>
        </p:nvSpPr>
        <p:spPr>
          <a:xfrm>
            <a:off x="254794" y="2239331"/>
            <a:ext cx="8634412" cy="1881990"/>
          </a:xfrm>
          <a:prstGeom prst="rect">
            <a:avLst/>
          </a:prstGeom>
          <a:noFill/>
        </p:spPr>
        <p:txBody>
          <a:bodyPr wrap="square" rtlCol="0">
            <a:spAutoFit/>
          </a:bodyPr>
          <a:lstStyle/>
          <a:p>
            <a:pPr algn="ctr">
              <a:lnSpc>
                <a:spcPct val="150000"/>
              </a:lnSpc>
            </a:pPr>
            <a:r>
              <a:rPr lang="en-US" sz="2000" b="1" dirty="0">
                <a:latin typeface="Arial" pitchFamily="34" charset="0"/>
                <a:cs typeface="Arial" pitchFamily="34" charset="0"/>
              </a:rPr>
              <a:t>“</a:t>
            </a:r>
            <a:r>
              <a:rPr lang="en-US" sz="2000" b="1" dirty="0" err="1">
                <a:latin typeface="Arial" pitchFamily="34" charset="0"/>
                <a:cs typeface="Arial" pitchFamily="34" charset="0"/>
              </a:rPr>
              <a:t>Sự</a:t>
            </a:r>
            <a:r>
              <a:rPr lang="en-US" sz="2000" b="1" dirty="0">
                <a:latin typeface="Arial" pitchFamily="34" charset="0"/>
                <a:cs typeface="Arial" pitchFamily="34" charset="0"/>
              </a:rPr>
              <a:t> </a:t>
            </a:r>
            <a:r>
              <a:rPr lang="en-US" sz="2000" b="1" dirty="0" err="1">
                <a:latin typeface="Arial" pitchFamily="34" charset="0"/>
                <a:cs typeface="Arial" pitchFamily="34" charset="0"/>
              </a:rPr>
              <a:t>lãnh</a:t>
            </a:r>
            <a:r>
              <a:rPr lang="en-US" sz="2000" b="1" dirty="0">
                <a:latin typeface="Arial" pitchFamily="34" charset="0"/>
                <a:cs typeface="Arial" pitchFamily="34" charset="0"/>
              </a:rPr>
              <a:t> </a:t>
            </a:r>
            <a:r>
              <a:rPr lang="en-US" sz="2000" b="1" dirty="0" err="1">
                <a:latin typeface="Arial" pitchFamily="34" charset="0"/>
                <a:cs typeface="Arial" pitchFamily="34" charset="0"/>
              </a:rPr>
              <a:t>đạo</a:t>
            </a:r>
            <a:r>
              <a:rPr lang="en-US" sz="2000" b="1" dirty="0">
                <a:latin typeface="Arial" pitchFamily="34" charset="0"/>
                <a:cs typeface="Arial" pitchFamily="34" charset="0"/>
              </a:rPr>
              <a:t> </a:t>
            </a:r>
            <a:r>
              <a:rPr lang="en-US" sz="2000" b="1" dirty="0" err="1">
                <a:latin typeface="Arial" pitchFamily="34" charset="0"/>
                <a:cs typeface="Arial" pitchFamily="34" charset="0"/>
              </a:rPr>
              <a:t>của</a:t>
            </a:r>
            <a:r>
              <a:rPr lang="en-US" sz="2000" b="1" dirty="0">
                <a:latin typeface="Arial" pitchFamily="34" charset="0"/>
                <a:cs typeface="Arial" pitchFamily="34" charset="0"/>
              </a:rPr>
              <a:t> </a:t>
            </a:r>
            <a:r>
              <a:rPr lang="en-US" sz="2000" b="1" dirty="0" err="1">
                <a:latin typeface="Arial" pitchFamily="34" charset="0"/>
                <a:cs typeface="Arial" pitchFamily="34" charset="0"/>
              </a:rPr>
              <a:t>Đảng</a:t>
            </a:r>
            <a:r>
              <a:rPr lang="en-US" sz="2000" b="1" dirty="0">
                <a:latin typeface="Arial" pitchFamily="34" charset="0"/>
                <a:cs typeface="Arial" pitchFamily="34" charset="0"/>
              </a:rPr>
              <a:t> </a:t>
            </a:r>
            <a:r>
              <a:rPr lang="en-US" sz="2000" b="1" dirty="0" err="1">
                <a:latin typeface="Arial" pitchFamily="34" charset="0"/>
                <a:cs typeface="Arial" pitchFamily="34" charset="0"/>
              </a:rPr>
              <a:t>là</a:t>
            </a:r>
            <a:r>
              <a:rPr lang="en-US" sz="2000" b="1" dirty="0">
                <a:latin typeface="Arial" pitchFamily="34" charset="0"/>
                <a:cs typeface="Arial" pitchFamily="34" charset="0"/>
              </a:rPr>
              <a:t> </a:t>
            </a:r>
            <a:r>
              <a:rPr lang="en-US" sz="2000" b="1" dirty="0" err="1">
                <a:latin typeface="Arial" pitchFamily="34" charset="0"/>
                <a:cs typeface="Arial" pitchFamily="34" charset="0"/>
              </a:rPr>
              <a:t>sự</a:t>
            </a:r>
            <a:r>
              <a:rPr lang="en-US" sz="2000" b="1" dirty="0">
                <a:latin typeface="Arial" pitchFamily="34" charset="0"/>
                <a:cs typeface="Arial" pitchFamily="34" charset="0"/>
              </a:rPr>
              <a:t> </a:t>
            </a:r>
            <a:r>
              <a:rPr lang="en-US" sz="2000" b="1" dirty="0" err="1">
                <a:latin typeface="Arial" pitchFamily="34" charset="0"/>
                <a:cs typeface="Arial" pitchFamily="34" charset="0"/>
              </a:rPr>
              <a:t>lãnh</a:t>
            </a:r>
            <a:r>
              <a:rPr lang="en-US" sz="2000" b="1" dirty="0">
                <a:latin typeface="Arial" pitchFamily="34" charset="0"/>
                <a:cs typeface="Arial" pitchFamily="34" charset="0"/>
              </a:rPr>
              <a:t> </a:t>
            </a:r>
            <a:r>
              <a:rPr lang="en-US" sz="2000" b="1" dirty="0" err="1">
                <a:latin typeface="Arial" pitchFamily="34" charset="0"/>
                <a:cs typeface="Arial" pitchFamily="34" charset="0"/>
              </a:rPr>
              <a:t>đạo</a:t>
            </a:r>
            <a:r>
              <a:rPr lang="en-US" sz="2000" b="1" dirty="0">
                <a:latin typeface="Arial" pitchFamily="34" charset="0"/>
                <a:cs typeface="Arial" pitchFamily="34" charset="0"/>
              </a:rPr>
              <a:t> </a:t>
            </a:r>
            <a:r>
              <a:rPr lang="en-US" sz="2000" b="1" dirty="0" err="1">
                <a:latin typeface="Arial" pitchFamily="34" charset="0"/>
                <a:cs typeface="Arial" pitchFamily="34" charset="0"/>
              </a:rPr>
              <a:t>chính</a:t>
            </a:r>
            <a:r>
              <a:rPr lang="en-US" sz="2000" b="1" dirty="0">
                <a:latin typeface="Arial" pitchFamily="34" charset="0"/>
                <a:cs typeface="Arial" pitchFamily="34" charset="0"/>
              </a:rPr>
              <a:t> </a:t>
            </a:r>
            <a:r>
              <a:rPr lang="en-US" sz="2000" b="1" dirty="0" err="1">
                <a:latin typeface="Arial" pitchFamily="34" charset="0"/>
                <a:cs typeface="Arial" pitchFamily="34" charset="0"/>
              </a:rPr>
              <a:t>trị</a:t>
            </a:r>
            <a:r>
              <a:rPr lang="en-US" sz="2000" b="1" dirty="0">
                <a:latin typeface="Arial" pitchFamily="34" charset="0"/>
                <a:cs typeface="Arial" pitchFamily="34" charset="0"/>
              </a:rPr>
              <a:t> </a:t>
            </a:r>
            <a:r>
              <a:rPr lang="en-US" sz="2000" b="1" dirty="0" err="1">
                <a:latin typeface="Arial" pitchFamily="34" charset="0"/>
                <a:cs typeface="Arial" pitchFamily="34" charset="0"/>
              </a:rPr>
              <a:t>thông</a:t>
            </a:r>
            <a:r>
              <a:rPr lang="en-US" sz="2000" b="1" dirty="0">
                <a:latin typeface="Arial" pitchFamily="34" charset="0"/>
                <a:cs typeface="Arial" pitchFamily="34" charset="0"/>
              </a:rPr>
              <a:t> qua </a:t>
            </a:r>
            <a:r>
              <a:rPr lang="en-US" sz="2000" b="1" dirty="0" err="1">
                <a:latin typeface="Arial" pitchFamily="34" charset="0"/>
                <a:cs typeface="Arial" pitchFamily="34" charset="0"/>
              </a:rPr>
              <a:t>việc</a:t>
            </a:r>
            <a:r>
              <a:rPr lang="en-US" sz="2000" b="1" dirty="0">
                <a:latin typeface="Arial" pitchFamily="34" charset="0"/>
                <a:cs typeface="Arial" pitchFamily="34" charset="0"/>
              </a:rPr>
              <a:t> </a:t>
            </a:r>
            <a:r>
              <a:rPr lang="en-US" sz="2000" b="1" dirty="0" err="1">
                <a:latin typeface="Arial" pitchFamily="34" charset="0"/>
                <a:cs typeface="Arial" pitchFamily="34" charset="0"/>
              </a:rPr>
              <a:t>đề</a:t>
            </a:r>
            <a:r>
              <a:rPr lang="en-US" sz="2000" b="1" dirty="0">
                <a:latin typeface="Arial" pitchFamily="34" charset="0"/>
                <a:cs typeface="Arial" pitchFamily="34" charset="0"/>
              </a:rPr>
              <a:t> </a:t>
            </a:r>
            <a:r>
              <a:rPr lang="en-US" sz="2000" b="1" dirty="0" err="1">
                <a:solidFill>
                  <a:srgbClr val="FF0000"/>
                </a:solidFill>
                <a:latin typeface="Arial" pitchFamily="34" charset="0"/>
                <a:cs typeface="Arial" pitchFamily="34" charset="0"/>
              </a:rPr>
              <a:t>ra</a:t>
            </a:r>
            <a:r>
              <a:rPr lang="en-US" sz="2000" b="1" dirty="0">
                <a:solidFill>
                  <a:srgbClr val="FF0000"/>
                </a:solidFill>
                <a:latin typeface="Arial" pitchFamily="34" charset="0"/>
                <a:cs typeface="Arial" pitchFamily="34" charset="0"/>
              </a:rPr>
              <a:t> </a:t>
            </a:r>
            <a:r>
              <a:rPr lang="en-US" sz="2000" b="1" dirty="0" err="1">
                <a:solidFill>
                  <a:srgbClr val="FF0000"/>
                </a:solidFill>
                <a:latin typeface="Arial" pitchFamily="34" charset="0"/>
                <a:cs typeface="Arial" pitchFamily="34" charset="0"/>
              </a:rPr>
              <a:t>đường</a:t>
            </a:r>
            <a:r>
              <a:rPr lang="en-US" sz="2000" b="1" dirty="0">
                <a:solidFill>
                  <a:srgbClr val="FF0000"/>
                </a:solidFill>
                <a:latin typeface="Arial" pitchFamily="34" charset="0"/>
                <a:cs typeface="Arial" pitchFamily="34" charset="0"/>
              </a:rPr>
              <a:t> </a:t>
            </a:r>
            <a:r>
              <a:rPr lang="en-US" sz="2000" b="1" dirty="0" err="1">
                <a:solidFill>
                  <a:srgbClr val="FF0000"/>
                </a:solidFill>
                <a:latin typeface="Arial" pitchFamily="34" charset="0"/>
                <a:cs typeface="Arial" pitchFamily="34" charset="0"/>
              </a:rPr>
              <a:t>lối</a:t>
            </a:r>
            <a:r>
              <a:rPr lang="en-US" sz="2000" b="1" dirty="0">
                <a:solidFill>
                  <a:srgbClr val="FF0000"/>
                </a:solidFill>
                <a:latin typeface="Arial" pitchFamily="34" charset="0"/>
                <a:cs typeface="Arial" pitchFamily="34" charset="0"/>
              </a:rPr>
              <a:t>, </a:t>
            </a:r>
            <a:r>
              <a:rPr lang="en-US" sz="2000" b="1" dirty="0" err="1">
                <a:solidFill>
                  <a:srgbClr val="FF0000"/>
                </a:solidFill>
                <a:latin typeface="Arial" pitchFamily="34" charset="0"/>
                <a:cs typeface="Arial" pitchFamily="34" charset="0"/>
              </a:rPr>
              <a:t>chủ</a:t>
            </a:r>
            <a:r>
              <a:rPr lang="en-US" sz="2000" b="1" dirty="0">
                <a:solidFill>
                  <a:srgbClr val="FF0000"/>
                </a:solidFill>
                <a:latin typeface="Arial" pitchFamily="34" charset="0"/>
                <a:cs typeface="Arial" pitchFamily="34" charset="0"/>
              </a:rPr>
              <a:t> </a:t>
            </a:r>
            <a:r>
              <a:rPr lang="en-US" sz="2000" b="1" dirty="0" err="1">
                <a:solidFill>
                  <a:srgbClr val="FF0000"/>
                </a:solidFill>
                <a:latin typeface="Arial" pitchFamily="34" charset="0"/>
                <a:cs typeface="Arial" pitchFamily="34" charset="0"/>
              </a:rPr>
              <a:t>trương</a:t>
            </a:r>
            <a:r>
              <a:rPr lang="en-US" sz="2000" b="1" dirty="0">
                <a:solidFill>
                  <a:srgbClr val="FF0000"/>
                </a:solidFill>
                <a:latin typeface="Arial" pitchFamily="34" charset="0"/>
                <a:cs typeface="Arial" pitchFamily="34" charset="0"/>
              </a:rPr>
              <a:t>, </a:t>
            </a:r>
            <a:r>
              <a:rPr lang="en-US" sz="2000" b="1" dirty="0" err="1">
                <a:solidFill>
                  <a:srgbClr val="FF0000"/>
                </a:solidFill>
                <a:latin typeface="Arial" pitchFamily="34" charset="0"/>
                <a:cs typeface="Arial" pitchFamily="34" charset="0"/>
              </a:rPr>
              <a:t>phương</a:t>
            </a:r>
            <a:r>
              <a:rPr lang="en-US" sz="2000" b="1" dirty="0">
                <a:solidFill>
                  <a:srgbClr val="FF0000"/>
                </a:solidFill>
                <a:latin typeface="Arial" pitchFamily="34" charset="0"/>
                <a:cs typeface="Arial" pitchFamily="34" charset="0"/>
              </a:rPr>
              <a:t> </a:t>
            </a:r>
            <a:r>
              <a:rPr lang="en-US" sz="2000" b="1" dirty="0" err="1">
                <a:solidFill>
                  <a:srgbClr val="FF0000"/>
                </a:solidFill>
                <a:latin typeface="Arial" pitchFamily="34" charset="0"/>
                <a:cs typeface="Arial" pitchFamily="34" charset="0"/>
              </a:rPr>
              <a:t>hướng</a:t>
            </a:r>
            <a:r>
              <a:rPr lang="en-US" sz="2000" b="1" dirty="0">
                <a:solidFill>
                  <a:srgbClr val="FF0000"/>
                </a:solidFill>
                <a:latin typeface="Arial" pitchFamily="34" charset="0"/>
                <a:cs typeface="Arial" pitchFamily="34" charset="0"/>
              </a:rPr>
              <a:t> </a:t>
            </a:r>
            <a:r>
              <a:rPr lang="en-US" sz="2000" b="1" dirty="0" err="1">
                <a:solidFill>
                  <a:srgbClr val="FF0000"/>
                </a:solidFill>
                <a:latin typeface="Arial" pitchFamily="34" charset="0"/>
                <a:cs typeface="Arial" pitchFamily="34" charset="0"/>
              </a:rPr>
              <a:t>lớn</a:t>
            </a:r>
            <a:r>
              <a:rPr lang="en-US" sz="2000" b="1" dirty="0">
                <a:latin typeface="Arial" pitchFamily="34" charset="0"/>
                <a:cs typeface="Arial" pitchFamily="34" charset="0"/>
              </a:rPr>
              <a:t>; </a:t>
            </a:r>
            <a:r>
              <a:rPr lang="en-US" sz="2000" b="1" dirty="0" err="1">
                <a:latin typeface="Arial" pitchFamily="34" charset="0"/>
                <a:cs typeface="Arial" pitchFamily="34" charset="0"/>
              </a:rPr>
              <a:t>Những</a:t>
            </a:r>
            <a:r>
              <a:rPr lang="en-US" sz="2000" b="1" dirty="0">
                <a:latin typeface="Arial" pitchFamily="34" charset="0"/>
                <a:cs typeface="Arial" pitchFamily="34" charset="0"/>
              </a:rPr>
              <a:t> </a:t>
            </a:r>
            <a:r>
              <a:rPr lang="en-US" sz="2000" b="1" dirty="0" err="1">
                <a:latin typeface="Arial" pitchFamily="34" charset="0"/>
                <a:cs typeface="Arial" pitchFamily="34" charset="0"/>
              </a:rPr>
              <a:t>vấn</a:t>
            </a:r>
            <a:r>
              <a:rPr lang="en-US" sz="2000" b="1" dirty="0">
                <a:latin typeface="Arial" pitchFamily="34" charset="0"/>
                <a:cs typeface="Arial" pitchFamily="34" charset="0"/>
              </a:rPr>
              <a:t> </a:t>
            </a:r>
            <a:r>
              <a:rPr lang="en-US" sz="2000" b="1" dirty="0" err="1">
                <a:latin typeface="Arial" pitchFamily="34" charset="0"/>
                <a:cs typeface="Arial" pitchFamily="34" charset="0"/>
              </a:rPr>
              <a:t>đề</a:t>
            </a:r>
            <a:r>
              <a:rPr lang="en-US" sz="2000" b="1" dirty="0">
                <a:latin typeface="Arial" pitchFamily="34" charset="0"/>
                <a:cs typeface="Arial" pitchFamily="34" charset="0"/>
              </a:rPr>
              <a:t> </a:t>
            </a:r>
            <a:r>
              <a:rPr lang="en-US" sz="2000" b="1" dirty="0" err="1">
                <a:latin typeface="Arial" pitchFamily="34" charset="0"/>
                <a:cs typeface="Arial" pitchFamily="34" charset="0"/>
              </a:rPr>
              <a:t>quan</a:t>
            </a:r>
            <a:r>
              <a:rPr lang="en-US" sz="2000" b="1" dirty="0">
                <a:latin typeface="Arial" pitchFamily="34" charset="0"/>
                <a:cs typeface="Arial" pitchFamily="34" charset="0"/>
              </a:rPr>
              <a:t> </a:t>
            </a:r>
            <a:r>
              <a:rPr lang="en-US" sz="2000" b="1" dirty="0" err="1">
                <a:latin typeface="Arial" pitchFamily="34" charset="0"/>
                <a:cs typeface="Arial" pitchFamily="34" charset="0"/>
              </a:rPr>
              <a:t>trọng</a:t>
            </a:r>
            <a:r>
              <a:rPr lang="en-US" sz="2000" b="1" dirty="0">
                <a:latin typeface="Arial" pitchFamily="34" charset="0"/>
                <a:cs typeface="Arial" pitchFamily="34" charset="0"/>
              </a:rPr>
              <a:t> </a:t>
            </a:r>
            <a:r>
              <a:rPr lang="en-US" sz="2000" b="1" dirty="0" err="1">
                <a:latin typeface="Arial" pitchFamily="34" charset="0"/>
                <a:cs typeface="Arial" pitchFamily="34" charset="0"/>
              </a:rPr>
              <a:t>về</a:t>
            </a:r>
            <a:r>
              <a:rPr lang="en-US" sz="2000" b="1" dirty="0">
                <a:latin typeface="Arial" pitchFamily="34" charset="0"/>
                <a:cs typeface="Arial" pitchFamily="34" charset="0"/>
              </a:rPr>
              <a:t> </a:t>
            </a:r>
            <a:r>
              <a:rPr lang="en-US" sz="2000" b="1" dirty="0" err="1">
                <a:latin typeface="Arial" pitchFamily="34" charset="0"/>
                <a:cs typeface="Arial" pitchFamily="34" charset="0"/>
              </a:rPr>
              <a:t>tổ</a:t>
            </a:r>
            <a:r>
              <a:rPr lang="en-US" sz="2000" b="1" dirty="0">
                <a:latin typeface="Arial" pitchFamily="34" charset="0"/>
                <a:cs typeface="Arial" pitchFamily="34" charset="0"/>
              </a:rPr>
              <a:t> </a:t>
            </a:r>
            <a:r>
              <a:rPr lang="en-US" sz="2000" b="1" dirty="0" err="1">
                <a:latin typeface="Arial" pitchFamily="34" charset="0"/>
                <a:cs typeface="Arial" pitchFamily="34" charset="0"/>
              </a:rPr>
              <a:t>chức</a:t>
            </a:r>
            <a:r>
              <a:rPr lang="en-US" sz="2000" b="1" dirty="0">
                <a:latin typeface="Arial" pitchFamily="34" charset="0"/>
                <a:cs typeface="Arial" pitchFamily="34" charset="0"/>
              </a:rPr>
              <a:t> </a:t>
            </a:r>
            <a:r>
              <a:rPr lang="en-US" sz="2000" b="1" dirty="0" err="1">
                <a:latin typeface="Arial" pitchFamily="34" charset="0"/>
                <a:cs typeface="Arial" pitchFamily="34" charset="0"/>
              </a:rPr>
              <a:t>bộ</a:t>
            </a:r>
            <a:r>
              <a:rPr lang="en-US" sz="2000" b="1" dirty="0">
                <a:latin typeface="Arial" pitchFamily="34" charset="0"/>
                <a:cs typeface="Arial" pitchFamily="34" charset="0"/>
              </a:rPr>
              <a:t> </a:t>
            </a:r>
            <a:r>
              <a:rPr lang="en-US" sz="2000" b="1" dirty="0" err="1">
                <a:latin typeface="Arial" pitchFamily="34" charset="0"/>
                <a:cs typeface="Arial" pitchFamily="34" charset="0"/>
              </a:rPr>
              <a:t>máy</a:t>
            </a:r>
            <a:r>
              <a:rPr lang="en-US" sz="2000" b="1" dirty="0">
                <a:latin typeface="Arial" pitchFamily="34" charset="0"/>
                <a:cs typeface="Arial" pitchFamily="34" charset="0"/>
              </a:rPr>
              <a:t> </a:t>
            </a:r>
            <a:r>
              <a:rPr lang="en-US" sz="2000" b="1" dirty="0" err="1">
                <a:latin typeface="Arial" pitchFamily="34" charset="0"/>
                <a:cs typeface="Arial" pitchFamily="34" charset="0"/>
              </a:rPr>
              <a:t>và</a:t>
            </a:r>
            <a:r>
              <a:rPr lang="en-US" sz="2000" b="1" dirty="0">
                <a:latin typeface="Arial" pitchFamily="34" charset="0"/>
                <a:cs typeface="Arial" pitchFamily="34" charset="0"/>
              </a:rPr>
              <a:t> </a:t>
            </a:r>
            <a:r>
              <a:rPr lang="en-US" sz="2000" b="1" dirty="0" err="1">
                <a:latin typeface="Arial" pitchFamily="34" charset="0"/>
                <a:cs typeface="Arial" pitchFamily="34" charset="0"/>
              </a:rPr>
              <a:t>thông</a:t>
            </a:r>
            <a:r>
              <a:rPr lang="en-US" sz="2000" b="1" dirty="0">
                <a:latin typeface="Arial" pitchFamily="34" charset="0"/>
                <a:cs typeface="Arial" pitchFamily="34" charset="0"/>
              </a:rPr>
              <a:t> qua </a:t>
            </a:r>
            <a:r>
              <a:rPr lang="en-US" sz="2000" b="1" dirty="0" err="1">
                <a:latin typeface="Arial" pitchFamily="34" charset="0"/>
                <a:cs typeface="Arial" pitchFamily="34" charset="0"/>
              </a:rPr>
              <a:t>nhà</a:t>
            </a:r>
            <a:r>
              <a:rPr lang="en-US" sz="2000" b="1" dirty="0">
                <a:latin typeface="Arial" pitchFamily="34" charset="0"/>
                <a:cs typeface="Arial" pitchFamily="34" charset="0"/>
              </a:rPr>
              <a:t> </a:t>
            </a:r>
            <a:r>
              <a:rPr lang="en-US" sz="2000" b="1" dirty="0" err="1">
                <a:latin typeface="Arial" pitchFamily="34" charset="0"/>
                <a:cs typeface="Arial" pitchFamily="34" charset="0"/>
              </a:rPr>
              <a:t>nước</a:t>
            </a:r>
            <a:r>
              <a:rPr lang="en-US" sz="2000" b="1" dirty="0">
                <a:latin typeface="Arial" pitchFamily="34" charset="0"/>
                <a:cs typeface="Arial" pitchFamily="34" charset="0"/>
              </a:rPr>
              <a:t> </a:t>
            </a:r>
            <a:r>
              <a:rPr lang="en-US" sz="2000" b="1" dirty="0" err="1">
                <a:latin typeface="Arial" pitchFamily="34" charset="0"/>
                <a:cs typeface="Arial" pitchFamily="34" charset="0"/>
              </a:rPr>
              <a:t>chúng</a:t>
            </a:r>
            <a:r>
              <a:rPr lang="en-US" sz="2000" b="1" dirty="0">
                <a:latin typeface="Arial" pitchFamily="34" charset="0"/>
                <a:cs typeface="Arial" pitchFamily="34" charset="0"/>
              </a:rPr>
              <a:t> </a:t>
            </a:r>
            <a:r>
              <a:rPr lang="en-US" sz="2000" b="1" dirty="0" err="1">
                <a:latin typeface="Arial" pitchFamily="34" charset="0"/>
                <a:cs typeface="Arial" pitchFamily="34" charset="0"/>
              </a:rPr>
              <a:t>được</a:t>
            </a:r>
            <a:r>
              <a:rPr lang="en-US" sz="2000" b="1" dirty="0">
                <a:latin typeface="Arial" pitchFamily="34" charset="0"/>
                <a:cs typeface="Arial" pitchFamily="34" charset="0"/>
              </a:rPr>
              <a:t> </a:t>
            </a:r>
            <a:r>
              <a:rPr lang="en-US" sz="2000" b="1" dirty="0" err="1">
                <a:solidFill>
                  <a:srgbClr val="FF0000"/>
                </a:solidFill>
                <a:latin typeface="Arial" pitchFamily="34" charset="0"/>
                <a:cs typeface="Arial" pitchFamily="34" charset="0"/>
              </a:rPr>
              <a:t>thể</a:t>
            </a:r>
            <a:r>
              <a:rPr lang="en-US" sz="2000" b="1" dirty="0">
                <a:solidFill>
                  <a:srgbClr val="FF0000"/>
                </a:solidFill>
                <a:latin typeface="Arial" pitchFamily="34" charset="0"/>
                <a:cs typeface="Arial" pitchFamily="34" charset="0"/>
              </a:rPr>
              <a:t> </a:t>
            </a:r>
            <a:r>
              <a:rPr lang="en-US" sz="2000" b="1" dirty="0" err="1">
                <a:solidFill>
                  <a:srgbClr val="FF0000"/>
                </a:solidFill>
                <a:latin typeface="Arial" pitchFamily="34" charset="0"/>
                <a:cs typeface="Arial" pitchFamily="34" charset="0"/>
              </a:rPr>
              <a:t>chế</a:t>
            </a:r>
            <a:r>
              <a:rPr lang="en-US" sz="2000" b="1" dirty="0">
                <a:solidFill>
                  <a:srgbClr val="FF0000"/>
                </a:solidFill>
                <a:latin typeface="Arial" pitchFamily="34" charset="0"/>
                <a:cs typeface="Arial" pitchFamily="34" charset="0"/>
              </a:rPr>
              <a:t> </a:t>
            </a:r>
            <a:r>
              <a:rPr lang="en-US" sz="2000" b="1" dirty="0" err="1">
                <a:solidFill>
                  <a:srgbClr val="FF0000"/>
                </a:solidFill>
                <a:latin typeface="Arial" pitchFamily="34" charset="0"/>
                <a:cs typeface="Arial" pitchFamily="34" charset="0"/>
              </a:rPr>
              <a:t>hóa</a:t>
            </a:r>
            <a:r>
              <a:rPr lang="en-US" sz="2000" b="1" dirty="0">
                <a:solidFill>
                  <a:srgbClr val="FF0000"/>
                </a:solidFill>
                <a:latin typeface="Arial" pitchFamily="34" charset="0"/>
                <a:cs typeface="Arial" pitchFamily="34" charset="0"/>
              </a:rPr>
              <a:t> </a:t>
            </a:r>
            <a:r>
              <a:rPr lang="en-US" sz="2000" b="1" dirty="0" err="1">
                <a:solidFill>
                  <a:srgbClr val="FF0000"/>
                </a:solidFill>
                <a:latin typeface="Arial" pitchFamily="34" charset="0"/>
                <a:cs typeface="Arial" pitchFamily="34" charset="0"/>
              </a:rPr>
              <a:t>thành</a:t>
            </a:r>
            <a:r>
              <a:rPr lang="en-US" sz="2000" b="1" dirty="0">
                <a:solidFill>
                  <a:srgbClr val="FF0000"/>
                </a:solidFill>
                <a:latin typeface="Arial" pitchFamily="34" charset="0"/>
                <a:cs typeface="Arial" pitchFamily="34" charset="0"/>
              </a:rPr>
              <a:t> </a:t>
            </a:r>
            <a:r>
              <a:rPr lang="en-US" sz="2000" b="1" dirty="0" err="1">
                <a:solidFill>
                  <a:srgbClr val="FF0000"/>
                </a:solidFill>
                <a:latin typeface="Arial" pitchFamily="34" charset="0"/>
                <a:cs typeface="Arial" pitchFamily="34" charset="0"/>
              </a:rPr>
              <a:t>pháp</a:t>
            </a:r>
            <a:r>
              <a:rPr lang="en-US" sz="2000" b="1" dirty="0">
                <a:solidFill>
                  <a:srgbClr val="FF0000"/>
                </a:solidFill>
                <a:latin typeface="Arial" pitchFamily="34" charset="0"/>
                <a:cs typeface="Arial" pitchFamily="34" charset="0"/>
              </a:rPr>
              <a:t> </a:t>
            </a:r>
            <a:r>
              <a:rPr lang="en-US" sz="2000" b="1" dirty="0" err="1">
                <a:solidFill>
                  <a:srgbClr val="FF0000"/>
                </a:solidFill>
                <a:latin typeface="Arial" pitchFamily="34" charset="0"/>
                <a:cs typeface="Arial" pitchFamily="34" charset="0"/>
              </a:rPr>
              <a:t>luật</a:t>
            </a:r>
            <a:r>
              <a:rPr lang="en-US" sz="2000" b="1" dirty="0">
                <a:latin typeface="Arial" pitchFamily="34" charset="0"/>
                <a:cs typeface="Arial" pitchFamily="34" charset="0"/>
              </a:rPr>
              <a:t> </a:t>
            </a:r>
          </a:p>
        </p:txBody>
      </p:sp>
    </p:spTree>
    <p:extLst>
      <p:ext uri="{BB962C8B-B14F-4D97-AF65-F5344CB8AC3E}">
        <p14:creationId xmlns:p14="http://schemas.microsoft.com/office/powerpoint/2010/main" val="2317037480"/>
      </p:ext>
    </p:extLst>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1000"/>
                                        <p:tgtEl>
                                          <p:spTgt spid="5"/>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randombar(horizontal)">
                                      <p:cBhvr>
                                        <p:cTn id="10" dur="1000"/>
                                        <p:tgtEl>
                                          <p:spTgt spid="6"/>
                                        </p:tgtEl>
                                      </p:cBhvr>
                                    </p:animEffect>
                                  </p:childTnLst>
                                </p:cTn>
                              </p:par>
                            </p:childTnLst>
                          </p:cTn>
                        </p:par>
                        <p:par>
                          <p:cTn id="11" fill="hold">
                            <p:stCondLst>
                              <p:cond delay="1000"/>
                            </p:stCondLst>
                            <p:childTnLst>
                              <p:par>
                                <p:cTn id="12" presetID="22" presetClass="entr" presetSubtype="1" fill="hold" grpId="0"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wipe(up)">
                                      <p:cBhvr>
                                        <p:cTn id="14"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A8F88D6E-013D-85E3-DDD3-E0B3ABB0A2F9}"/>
              </a:ext>
            </a:extLst>
          </p:cNvPr>
          <p:cNvSpPr txBox="1"/>
          <p:nvPr/>
        </p:nvSpPr>
        <p:spPr>
          <a:xfrm>
            <a:off x="-1" y="289829"/>
            <a:ext cx="7579520" cy="400110"/>
          </a:xfrm>
          <a:prstGeom prst="rect">
            <a:avLst/>
          </a:prstGeom>
          <a:noFill/>
        </p:spPr>
        <p:txBody>
          <a:bodyPr wrap="square" rtlCol="0">
            <a:spAutoFit/>
          </a:bodyPr>
          <a:lstStyle/>
          <a:p>
            <a:pPr algn="ctr"/>
            <a:r>
              <a:rPr lang="en-US" sz="2000" dirty="0">
                <a:solidFill>
                  <a:srgbClr val="00B050"/>
                </a:solidFill>
                <a:latin typeface="Arial" pitchFamily="34" charset="0"/>
                <a:cs typeface="Arial" pitchFamily="34" charset="0"/>
              </a:rPr>
              <a:t>1.2. </a:t>
            </a:r>
            <a:r>
              <a:rPr lang="vi-VN" sz="2000" dirty="0">
                <a:solidFill>
                  <a:srgbClr val="00B050"/>
                </a:solidFill>
                <a:cs typeface="Arial" pitchFamily="34" charset="0"/>
              </a:rPr>
              <a:t>Nguyên tắc tổ chức và hoạt động của </a:t>
            </a:r>
            <a:r>
              <a:rPr lang="en-US" sz="2000" dirty="0">
                <a:solidFill>
                  <a:srgbClr val="00B050"/>
                </a:solidFill>
                <a:latin typeface="Arial" pitchFamily="34" charset="0"/>
                <a:cs typeface="Arial" pitchFamily="34" charset="0"/>
              </a:rPr>
              <a:t>B</a:t>
            </a:r>
            <a:r>
              <a:rPr lang="vi-VN" sz="2000" dirty="0">
                <a:solidFill>
                  <a:srgbClr val="00B050"/>
                </a:solidFill>
                <a:cs typeface="Arial" pitchFamily="34" charset="0"/>
              </a:rPr>
              <a:t>ộ máy Nhà nước </a:t>
            </a:r>
            <a:endParaRPr lang="vi-VN" sz="2000" b="1" dirty="0">
              <a:solidFill>
                <a:srgbClr val="00B050"/>
              </a:solidFill>
              <a:latin typeface="Arial" panose="020B0604020202020204" pitchFamily="34" charset="0"/>
              <a:ea typeface="Roboto" panose="02000000000000000000" pitchFamily="2" charset="0"/>
              <a:cs typeface="Arial" panose="020B0604020202020204" pitchFamily="34" charset="0"/>
            </a:endParaRPr>
          </a:p>
        </p:txBody>
      </p:sp>
      <p:sp>
        <p:nvSpPr>
          <p:cNvPr id="7" name="TextBox 27">
            <a:extLst>
              <a:ext uri="{FF2B5EF4-FFF2-40B4-BE49-F238E27FC236}">
                <a16:creationId xmlns:a16="http://schemas.microsoft.com/office/drawing/2014/main" id="{6B25C9EB-8AF8-6167-683E-AD5C468521E2}"/>
              </a:ext>
            </a:extLst>
          </p:cNvPr>
          <p:cNvSpPr txBox="1"/>
          <p:nvPr/>
        </p:nvSpPr>
        <p:spPr>
          <a:xfrm>
            <a:off x="345282" y="1631420"/>
            <a:ext cx="8634412" cy="2435988"/>
          </a:xfrm>
          <a:prstGeom prst="rect">
            <a:avLst/>
          </a:prstGeom>
          <a:noFill/>
        </p:spPr>
        <p:txBody>
          <a:bodyPr wrap="square" rtlCol="0">
            <a:spAutoFit/>
          </a:bodyPr>
          <a:lstStyle/>
          <a:p>
            <a:pPr algn="ctr">
              <a:lnSpc>
                <a:spcPct val="150000"/>
              </a:lnSpc>
              <a:defRPr/>
            </a:pPr>
            <a:r>
              <a:rPr lang="en-US" sz="2400" dirty="0">
                <a:latin typeface="Arial" pitchFamily="34" charset="0"/>
                <a:cs typeface="Arial" pitchFamily="34" charset="0"/>
              </a:rPr>
              <a:t>“</a:t>
            </a:r>
            <a:r>
              <a:rPr lang="en-US" sz="2000" dirty="0" err="1">
                <a:solidFill>
                  <a:srgbClr val="FF0000"/>
                </a:solidFill>
                <a:latin typeface="Arial" pitchFamily="34" charset="0"/>
                <a:cs typeface="Arial" pitchFamily="34" charset="0"/>
              </a:rPr>
              <a:t>Đảng</a:t>
            </a:r>
            <a:r>
              <a:rPr lang="en-US" sz="2000" dirty="0">
                <a:solidFill>
                  <a:srgbClr val="FF0000"/>
                </a:solidFill>
                <a:latin typeface="Arial" pitchFamily="34" charset="0"/>
                <a:cs typeface="Arial" pitchFamily="34" charset="0"/>
              </a:rPr>
              <a:t> </a:t>
            </a:r>
            <a:r>
              <a:rPr lang="en-US" sz="2000" dirty="0" err="1">
                <a:solidFill>
                  <a:srgbClr val="FF0000"/>
                </a:solidFill>
                <a:latin typeface="Arial" pitchFamily="34" charset="0"/>
                <a:cs typeface="Arial" pitchFamily="34" charset="0"/>
              </a:rPr>
              <a:t>Cộng</a:t>
            </a:r>
            <a:r>
              <a:rPr lang="en-US" sz="2000" dirty="0">
                <a:solidFill>
                  <a:srgbClr val="FF0000"/>
                </a:solidFill>
                <a:latin typeface="Arial" pitchFamily="34" charset="0"/>
                <a:cs typeface="Arial" pitchFamily="34" charset="0"/>
              </a:rPr>
              <a:t> </a:t>
            </a:r>
            <a:r>
              <a:rPr lang="en-US" sz="2000" dirty="0" err="1">
                <a:solidFill>
                  <a:srgbClr val="FF0000"/>
                </a:solidFill>
                <a:latin typeface="Arial" pitchFamily="34" charset="0"/>
                <a:cs typeface="Arial" pitchFamily="34" charset="0"/>
              </a:rPr>
              <a:t>sản</a:t>
            </a:r>
            <a:r>
              <a:rPr lang="en-US" sz="2000" dirty="0">
                <a:solidFill>
                  <a:srgbClr val="FF0000"/>
                </a:solidFill>
                <a:latin typeface="Arial" pitchFamily="34" charset="0"/>
                <a:cs typeface="Arial" pitchFamily="34" charset="0"/>
              </a:rPr>
              <a:t> VN </a:t>
            </a:r>
            <a:r>
              <a:rPr lang="en-US" sz="2000" dirty="0">
                <a:latin typeface="Arial" pitchFamily="34" charset="0"/>
                <a:cs typeface="Arial" pitchFamily="34" charset="0"/>
              </a:rPr>
              <a:t>- </a:t>
            </a:r>
            <a:r>
              <a:rPr lang="en-US" sz="2000" dirty="0" err="1">
                <a:latin typeface="Arial" pitchFamily="34" charset="0"/>
                <a:cs typeface="Arial" pitchFamily="34" charset="0"/>
              </a:rPr>
              <a:t>đội</a:t>
            </a:r>
            <a:r>
              <a:rPr lang="en-US" sz="2000" dirty="0">
                <a:latin typeface="Arial" pitchFamily="34" charset="0"/>
                <a:cs typeface="Arial" pitchFamily="34" charset="0"/>
              </a:rPr>
              <a:t> </a:t>
            </a:r>
            <a:r>
              <a:rPr lang="en-US" sz="2000" dirty="0" err="1">
                <a:latin typeface="Arial" pitchFamily="34" charset="0"/>
                <a:cs typeface="Arial" pitchFamily="34" charset="0"/>
              </a:rPr>
              <a:t>tiên</a:t>
            </a:r>
            <a:r>
              <a:rPr lang="en-US" sz="2000" dirty="0">
                <a:latin typeface="Arial" pitchFamily="34" charset="0"/>
                <a:cs typeface="Arial" pitchFamily="34" charset="0"/>
              </a:rPr>
              <a:t> </a:t>
            </a:r>
            <a:r>
              <a:rPr lang="en-US" sz="2000" dirty="0" err="1">
                <a:latin typeface="Arial" pitchFamily="34" charset="0"/>
                <a:cs typeface="Arial" pitchFamily="34" charset="0"/>
              </a:rPr>
              <a:t>phong</a:t>
            </a:r>
            <a:r>
              <a:rPr lang="en-US" sz="2000" dirty="0">
                <a:latin typeface="Arial" pitchFamily="34" charset="0"/>
                <a:cs typeface="Arial" pitchFamily="34" charset="0"/>
              </a:rPr>
              <a:t> </a:t>
            </a:r>
            <a:r>
              <a:rPr lang="en-US" sz="2000" dirty="0" err="1">
                <a:latin typeface="Arial" pitchFamily="34" charset="0"/>
                <a:cs typeface="Arial" pitchFamily="34" charset="0"/>
              </a:rPr>
              <a:t>của</a:t>
            </a:r>
            <a:r>
              <a:rPr lang="en-US" sz="2000" dirty="0">
                <a:latin typeface="Arial" pitchFamily="34" charset="0"/>
                <a:cs typeface="Arial" pitchFamily="34" charset="0"/>
              </a:rPr>
              <a:t> </a:t>
            </a:r>
            <a:r>
              <a:rPr lang="en-US" sz="2000" dirty="0" err="1">
                <a:latin typeface="Arial" pitchFamily="34" charset="0"/>
                <a:cs typeface="Arial" pitchFamily="34" charset="0"/>
              </a:rPr>
              <a:t>giai</a:t>
            </a:r>
            <a:r>
              <a:rPr lang="en-US" sz="2000" dirty="0">
                <a:latin typeface="Arial" pitchFamily="34" charset="0"/>
                <a:cs typeface="Arial" pitchFamily="34" charset="0"/>
              </a:rPr>
              <a:t> </a:t>
            </a:r>
            <a:r>
              <a:rPr lang="en-US" sz="2000" dirty="0" err="1">
                <a:latin typeface="Arial" pitchFamily="34" charset="0"/>
                <a:cs typeface="Arial" pitchFamily="34" charset="0"/>
              </a:rPr>
              <a:t>cấp</a:t>
            </a:r>
            <a:r>
              <a:rPr lang="en-US" sz="2000" dirty="0">
                <a:latin typeface="Arial" pitchFamily="34" charset="0"/>
                <a:cs typeface="Arial" pitchFamily="34" charset="0"/>
              </a:rPr>
              <a:t> </a:t>
            </a:r>
            <a:r>
              <a:rPr lang="en-US" sz="2000" dirty="0" err="1">
                <a:latin typeface="Arial" pitchFamily="34" charset="0"/>
                <a:cs typeface="Arial" pitchFamily="34" charset="0"/>
              </a:rPr>
              <a:t>công</a:t>
            </a:r>
            <a:r>
              <a:rPr lang="en-US" sz="2000" dirty="0">
                <a:latin typeface="Arial" pitchFamily="34" charset="0"/>
                <a:cs typeface="Arial" pitchFamily="34" charset="0"/>
              </a:rPr>
              <a:t> </a:t>
            </a:r>
            <a:r>
              <a:rPr lang="en-US" sz="2000" dirty="0" err="1">
                <a:latin typeface="Arial" pitchFamily="34" charset="0"/>
                <a:cs typeface="Arial" pitchFamily="34" charset="0"/>
              </a:rPr>
              <a:t>nhân</a:t>
            </a:r>
            <a:r>
              <a:rPr lang="en-US" sz="2000" dirty="0">
                <a:latin typeface="Arial" pitchFamily="34" charset="0"/>
                <a:cs typeface="Arial" pitchFamily="34" charset="0"/>
              </a:rPr>
              <a:t>, </a:t>
            </a:r>
            <a:r>
              <a:rPr lang="en-US" sz="2000" dirty="0" err="1">
                <a:latin typeface="Arial" pitchFamily="34" charset="0"/>
                <a:cs typeface="Arial" pitchFamily="34" charset="0"/>
              </a:rPr>
              <a:t>đồng</a:t>
            </a:r>
            <a:r>
              <a:rPr lang="en-US" sz="2000" dirty="0">
                <a:latin typeface="Arial" pitchFamily="34" charset="0"/>
                <a:cs typeface="Arial" pitchFamily="34" charset="0"/>
              </a:rPr>
              <a:t> </a:t>
            </a:r>
            <a:r>
              <a:rPr lang="en-US" sz="2000" dirty="0" err="1">
                <a:latin typeface="Arial" pitchFamily="34" charset="0"/>
                <a:cs typeface="Arial" pitchFamily="34" charset="0"/>
              </a:rPr>
              <a:t>thời</a:t>
            </a:r>
            <a:r>
              <a:rPr lang="en-US" sz="2000" dirty="0">
                <a:latin typeface="Arial" pitchFamily="34" charset="0"/>
                <a:cs typeface="Arial" pitchFamily="34" charset="0"/>
              </a:rPr>
              <a:t> </a:t>
            </a:r>
            <a:r>
              <a:rPr lang="en-US" sz="2000" dirty="0" err="1">
                <a:latin typeface="Arial" pitchFamily="34" charset="0"/>
                <a:cs typeface="Arial" pitchFamily="34" charset="0"/>
              </a:rPr>
              <a:t>là</a:t>
            </a:r>
            <a:r>
              <a:rPr lang="en-US" sz="2000" dirty="0">
                <a:latin typeface="Arial" pitchFamily="34" charset="0"/>
                <a:cs typeface="Arial" pitchFamily="34" charset="0"/>
              </a:rPr>
              <a:t> </a:t>
            </a:r>
            <a:r>
              <a:rPr lang="en-US" sz="2000" dirty="0" err="1">
                <a:latin typeface="Arial" pitchFamily="34" charset="0"/>
                <a:cs typeface="Arial" pitchFamily="34" charset="0"/>
              </a:rPr>
              <a:t>đội</a:t>
            </a:r>
            <a:r>
              <a:rPr lang="en-US" sz="2000" dirty="0">
                <a:latin typeface="Arial" pitchFamily="34" charset="0"/>
                <a:cs typeface="Arial" pitchFamily="34" charset="0"/>
              </a:rPr>
              <a:t> </a:t>
            </a:r>
            <a:r>
              <a:rPr lang="en-US" sz="2000" dirty="0" err="1">
                <a:latin typeface="Arial" pitchFamily="34" charset="0"/>
                <a:cs typeface="Arial" pitchFamily="34" charset="0"/>
              </a:rPr>
              <a:t>tiên</a:t>
            </a:r>
            <a:r>
              <a:rPr lang="en-US" sz="2000" dirty="0">
                <a:latin typeface="Arial" pitchFamily="34" charset="0"/>
                <a:cs typeface="Arial" pitchFamily="34" charset="0"/>
              </a:rPr>
              <a:t> </a:t>
            </a:r>
            <a:r>
              <a:rPr lang="en-US" sz="2000" dirty="0" err="1">
                <a:latin typeface="Arial" pitchFamily="34" charset="0"/>
                <a:cs typeface="Arial" pitchFamily="34" charset="0"/>
              </a:rPr>
              <a:t>phong</a:t>
            </a:r>
            <a:r>
              <a:rPr lang="en-US" sz="2000" dirty="0">
                <a:latin typeface="Arial" pitchFamily="34" charset="0"/>
                <a:cs typeface="Arial" pitchFamily="34" charset="0"/>
              </a:rPr>
              <a:t> </a:t>
            </a:r>
            <a:r>
              <a:rPr lang="en-US" sz="2000" dirty="0" err="1">
                <a:latin typeface="Arial" pitchFamily="34" charset="0"/>
                <a:cs typeface="Arial" pitchFamily="34" charset="0"/>
              </a:rPr>
              <a:t>của</a:t>
            </a:r>
            <a:r>
              <a:rPr lang="en-US" sz="2000" dirty="0">
                <a:latin typeface="Arial" pitchFamily="34" charset="0"/>
                <a:cs typeface="Arial" pitchFamily="34" charset="0"/>
              </a:rPr>
              <a:t> </a:t>
            </a:r>
            <a:r>
              <a:rPr lang="en-US" sz="2000" dirty="0" err="1">
                <a:latin typeface="Arial" pitchFamily="34" charset="0"/>
                <a:cs typeface="Arial" pitchFamily="34" charset="0"/>
              </a:rPr>
              <a:t>nhân</a:t>
            </a:r>
            <a:r>
              <a:rPr lang="en-US" sz="2000" dirty="0">
                <a:latin typeface="Arial" pitchFamily="34" charset="0"/>
                <a:cs typeface="Arial" pitchFamily="34" charset="0"/>
              </a:rPr>
              <a:t> </a:t>
            </a:r>
            <a:r>
              <a:rPr lang="en-US" sz="2000" dirty="0" err="1">
                <a:latin typeface="Arial" pitchFamily="34" charset="0"/>
                <a:cs typeface="Arial" pitchFamily="34" charset="0"/>
              </a:rPr>
              <a:t>dân</a:t>
            </a:r>
            <a:r>
              <a:rPr lang="en-US" sz="2000" dirty="0">
                <a:latin typeface="Arial" pitchFamily="34" charset="0"/>
                <a:cs typeface="Arial" pitchFamily="34" charset="0"/>
              </a:rPr>
              <a:t> </a:t>
            </a:r>
            <a:r>
              <a:rPr lang="en-US" sz="2000" dirty="0" err="1">
                <a:latin typeface="Arial" pitchFamily="34" charset="0"/>
                <a:cs typeface="Arial" pitchFamily="34" charset="0"/>
              </a:rPr>
              <a:t>lao</a:t>
            </a:r>
            <a:r>
              <a:rPr lang="en-US" sz="2000" dirty="0">
                <a:latin typeface="Arial" pitchFamily="34" charset="0"/>
                <a:cs typeface="Arial" pitchFamily="34" charset="0"/>
              </a:rPr>
              <a:t> </a:t>
            </a:r>
            <a:r>
              <a:rPr lang="en-US" sz="2000" dirty="0" err="1">
                <a:latin typeface="Arial" pitchFamily="34" charset="0"/>
                <a:cs typeface="Arial" pitchFamily="34" charset="0"/>
              </a:rPr>
              <a:t>động</a:t>
            </a:r>
            <a:r>
              <a:rPr lang="en-US" sz="2000" dirty="0">
                <a:latin typeface="Arial" pitchFamily="34" charset="0"/>
                <a:cs typeface="Arial" pitchFamily="34" charset="0"/>
              </a:rPr>
              <a:t> </a:t>
            </a:r>
            <a:r>
              <a:rPr lang="en-US" sz="2000" dirty="0" err="1">
                <a:latin typeface="Arial" pitchFamily="34" charset="0"/>
                <a:cs typeface="Arial" pitchFamily="34" charset="0"/>
              </a:rPr>
              <a:t>và</a:t>
            </a:r>
            <a:r>
              <a:rPr lang="en-US" sz="2000" dirty="0">
                <a:latin typeface="Arial" pitchFamily="34" charset="0"/>
                <a:cs typeface="Arial" pitchFamily="34" charset="0"/>
              </a:rPr>
              <a:t> </a:t>
            </a:r>
            <a:r>
              <a:rPr lang="en-US" sz="2000" dirty="0" err="1">
                <a:latin typeface="Arial" pitchFamily="34" charset="0"/>
                <a:cs typeface="Arial" pitchFamily="34" charset="0"/>
              </a:rPr>
              <a:t>của</a:t>
            </a:r>
            <a:r>
              <a:rPr lang="en-US" sz="2000" dirty="0">
                <a:latin typeface="Arial" pitchFamily="34" charset="0"/>
                <a:cs typeface="Arial" pitchFamily="34" charset="0"/>
              </a:rPr>
              <a:t> </a:t>
            </a:r>
            <a:r>
              <a:rPr lang="en-US" sz="2000" dirty="0" err="1">
                <a:latin typeface="Arial" pitchFamily="34" charset="0"/>
                <a:cs typeface="Arial" pitchFamily="34" charset="0"/>
              </a:rPr>
              <a:t>dân</a:t>
            </a:r>
            <a:r>
              <a:rPr lang="en-US" sz="2000" dirty="0">
                <a:latin typeface="Arial" pitchFamily="34" charset="0"/>
                <a:cs typeface="Arial" pitchFamily="34" charset="0"/>
              </a:rPr>
              <a:t> </a:t>
            </a:r>
            <a:r>
              <a:rPr lang="en-US" sz="2000" dirty="0" err="1">
                <a:latin typeface="Arial" pitchFamily="34" charset="0"/>
                <a:cs typeface="Arial" pitchFamily="34" charset="0"/>
              </a:rPr>
              <a:t>tộc</a:t>
            </a:r>
            <a:r>
              <a:rPr lang="en-US" sz="2000" dirty="0">
                <a:latin typeface="Arial" pitchFamily="34" charset="0"/>
                <a:cs typeface="Arial" pitchFamily="34" charset="0"/>
              </a:rPr>
              <a:t> VN, </a:t>
            </a:r>
            <a:r>
              <a:rPr lang="en-US" sz="2000" dirty="0" err="1">
                <a:latin typeface="Arial" pitchFamily="34" charset="0"/>
                <a:cs typeface="Arial" pitchFamily="34" charset="0"/>
              </a:rPr>
              <a:t>đại</a:t>
            </a:r>
            <a:r>
              <a:rPr lang="en-US" sz="2000" dirty="0">
                <a:latin typeface="Arial" pitchFamily="34" charset="0"/>
                <a:cs typeface="Arial" pitchFamily="34" charset="0"/>
              </a:rPr>
              <a:t> </a:t>
            </a:r>
            <a:r>
              <a:rPr lang="en-US" sz="2000" dirty="0" err="1">
                <a:latin typeface="Arial" pitchFamily="34" charset="0"/>
                <a:cs typeface="Arial" pitchFamily="34" charset="0"/>
              </a:rPr>
              <a:t>biểu</a:t>
            </a:r>
            <a:r>
              <a:rPr lang="en-US" sz="2000" dirty="0">
                <a:latin typeface="Arial" pitchFamily="34" charset="0"/>
                <a:cs typeface="Arial" pitchFamily="34" charset="0"/>
              </a:rPr>
              <a:t> </a:t>
            </a:r>
            <a:r>
              <a:rPr lang="en-US" sz="2000" dirty="0" err="1">
                <a:latin typeface="Arial" pitchFamily="34" charset="0"/>
                <a:cs typeface="Arial" pitchFamily="34" charset="0"/>
              </a:rPr>
              <a:t>trung</a:t>
            </a:r>
            <a:r>
              <a:rPr lang="en-US" sz="2000" dirty="0">
                <a:latin typeface="Arial" pitchFamily="34" charset="0"/>
                <a:cs typeface="Arial" pitchFamily="34" charset="0"/>
              </a:rPr>
              <a:t> </a:t>
            </a:r>
            <a:r>
              <a:rPr lang="en-US" sz="2000" dirty="0" err="1">
                <a:latin typeface="Arial" pitchFamily="34" charset="0"/>
                <a:cs typeface="Arial" pitchFamily="34" charset="0"/>
              </a:rPr>
              <a:t>thành</a:t>
            </a:r>
            <a:r>
              <a:rPr lang="en-US" sz="2000" dirty="0">
                <a:latin typeface="Arial" pitchFamily="34" charset="0"/>
                <a:cs typeface="Arial" pitchFamily="34" charset="0"/>
              </a:rPr>
              <a:t> </a:t>
            </a:r>
            <a:r>
              <a:rPr lang="en-US" sz="2000" dirty="0" err="1">
                <a:latin typeface="Arial" pitchFamily="34" charset="0"/>
                <a:cs typeface="Arial" pitchFamily="34" charset="0"/>
              </a:rPr>
              <a:t>lợi</a:t>
            </a:r>
            <a:r>
              <a:rPr lang="en-US" sz="2000" dirty="0">
                <a:latin typeface="Arial" pitchFamily="34" charset="0"/>
                <a:cs typeface="Arial" pitchFamily="34" charset="0"/>
              </a:rPr>
              <a:t> </a:t>
            </a:r>
            <a:r>
              <a:rPr lang="en-US" sz="2000" dirty="0" err="1">
                <a:latin typeface="Arial" pitchFamily="34" charset="0"/>
                <a:cs typeface="Arial" pitchFamily="34" charset="0"/>
              </a:rPr>
              <a:t>ích</a:t>
            </a:r>
            <a:r>
              <a:rPr lang="en-US" sz="2000" dirty="0">
                <a:latin typeface="Arial" pitchFamily="34" charset="0"/>
                <a:cs typeface="Arial" pitchFamily="34" charset="0"/>
              </a:rPr>
              <a:t> </a:t>
            </a:r>
            <a:r>
              <a:rPr lang="en-US" sz="2000" dirty="0" err="1">
                <a:latin typeface="Arial" pitchFamily="34" charset="0"/>
                <a:cs typeface="Arial" pitchFamily="34" charset="0"/>
              </a:rPr>
              <a:t>của</a:t>
            </a:r>
            <a:r>
              <a:rPr lang="en-US" sz="2000" dirty="0">
                <a:latin typeface="Arial" pitchFamily="34" charset="0"/>
                <a:cs typeface="Arial" pitchFamily="34" charset="0"/>
              </a:rPr>
              <a:t> </a:t>
            </a:r>
            <a:r>
              <a:rPr lang="en-US" sz="2000" dirty="0" err="1">
                <a:latin typeface="Arial" pitchFamily="34" charset="0"/>
                <a:cs typeface="Arial" pitchFamily="34" charset="0"/>
              </a:rPr>
              <a:t>giai</a:t>
            </a:r>
            <a:r>
              <a:rPr lang="en-US" sz="2000" dirty="0">
                <a:latin typeface="Arial" pitchFamily="34" charset="0"/>
                <a:cs typeface="Arial" pitchFamily="34" charset="0"/>
              </a:rPr>
              <a:t> </a:t>
            </a:r>
            <a:r>
              <a:rPr lang="en-US" sz="2000" dirty="0" err="1">
                <a:latin typeface="Arial" pitchFamily="34" charset="0"/>
                <a:cs typeface="Arial" pitchFamily="34" charset="0"/>
              </a:rPr>
              <a:t>cấp</a:t>
            </a:r>
            <a:r>
              <a:rPr lang="en-US" sz="2000" dirty="0">
                <a:latin typeface="Arial" pitchFamily="34" charset="0"/>
                <a:cs typeface="Arial" pitchFamily="34" charset="0"/>
              </a:rPr>
              <a:t> </a:t>
            </a:r>
            <a:r>
              <a:rPr lang="en-US" sz="2000" dirty="0" err="1">
                <a:latin typeface="Arial" pitchFamily="34" charset="0"/>
                <a:cs typeface="Arial" pitchFamily="34" charset="0"/>
              </a:rPr>
              <a:t>công</a:t>
            </a:r>
            <a:r>
              <a:rPr lang="en-US" sz="2000" dirty="0">
                <a:latin typeface="Arial" pitchFamily="34" charset="0"/>
                <a:cs typeface="Arial" pitchFamily="34" charset="0"/>
              </a:rPr>
              <a:t> </a:t>
            </a:r>
            <a:r>
              <a:rPr lang="en-US" sz="2000" dirty="0" err="1">
                <a:latin typeface="Arial" pitchFamily="34" charset="0"/>
                <a:cs typeface="Arial" pitchFamily="34" charset="0"/>
              </a:rPr>
              <a:t>nhân</a:t>
            </a:r>
            <a:r>
              <a:rPr lang="en-US" sz="2000" dirty="0">
                <a:latin typeface="Arial" pitchFamily="34" charset="0"/>
                <a:cs typeface="Arial" pitchFamily="34" charset="0"/>
              </a:rPr>
              <a:t>, </a:t>
            </a:r>
            <a:r>
              <a:rPr lang="en-US" sz="2000" dirty="0" err="1">
                <a:latin typeface="Arial" pitchFamily="34" charset="0"/>
                <a:cs typeface="Arial" pitchFamily="34" charset="0"/>
              </a:rPr>
              <a:t>nhân</a:t>
            </a:r>
            <a:r>
              <a:rPr lang="en-US" sz="2000" dirty="0">
                <a:latin typeface="Arial" pitchFamily="34" charset="0"/>
                <a:cs typeface="Arial" pitchFamily="34" charset="0"/>
              </a:rPr>
              <a:t> </a:t>
            </a:r>
            <a:r>
              <a:rPr lang="en-US" sz="2000" dirty="0" err="1">
                <a:latin typeface="Arial" pitchFamily="34" charset="0"/>
                <a:cs typeface="Arial" pitchFamily="34" charset="0"/>
              </a:rPr>
              <a:t>dân</a:t>
            </a:r>
            <a:r>
              <a:rPr lang="en-US" sz="2000" dirty="0">
                <a:latin typeface="Arial" pitchFamily="34" charset="0"/>
                <a:cs typeface="Arial" pitchFamily="34" charset="0"/>
              </a:rPr>
              <a:t> </a:t>
            </a:r>
            <a:r>
              <a:rPr lang="en-US" sz="2000" dirty="0" err="1">
                <a:latin typeface="Arial" pitchFamily="34" charset="0"/>
                <a:cs typeface="Arial" pitchFamily="34" charset="0"/>
              </a:rPr>
              <a:t>lao</a:t>
            </a:r>
            <a:r>
              <a:rPr lang="en-US" sz="2000" dirty="0">
                <a:latin typeface="Arial" pitchFamily="34" charset="0"/>
                <a:cs typeface="Arial" pitchFamily="34" charset="0"/>
              </a:rPr>
              <a:t> </a:t>
            </a:r>
            <a:r>
              <a:rPr lang="en-US" sz="2000" dirty="0" err="1">
                <a:latin typeface="Arial" pitchFamily="34" charset="0"/>
                <a:cs typeface="Arial" pitchFamily="34" charset="0"/>
              </a:rPr>
              <a:t>động</a:t>
            </a:r>
            <a:r>
              <a:rPr lang="en-US" sz="2000" dirty="0">
                <a:latin typeface="Arial" pitchFamily="34" charset="0"/>
                <a:cs typeface="Arial" pitchFamily="34" charset="0"/>
              </a:rPr>
              <a:t> </a:t>
            </a:r>
            <a:r>
              <a:rPr lang="en-US" sz="2000" dirty="0" err="1">
                <a:latin typeface="Arial" pitchFamily="34" charset="0"/>
                <a:cs typeface="Arial" pitchFamily="34" charset="0"/>
              </a:rPr>
              <a:t>và</a:t>
            </a:r>
            <a:r>
              <a:rPr lang="en-US" sz="2000" dirty="0">
                <a:latin typeface="Arial" pitchFamily="34" charset="0"/>
                <a:cs typeface="Arial" pitchFamily="34" charset="0"/>
              </a:rPr>
              <a:t> </a:t>
            </a:r>
            <a:r>
              <a:rPr lang="en-US" sz="2000" dirty="0" err="1">
                <a:latin typeface="Arial" pitchFamily="34" charset="0"/>
                <a:cs typeface="Arial" pitchFamily="34" charset="0"/>
              </a:rPr>
              <a:t>của</a:t>
            </a:r>
            <a:r>
              <a:rPr lang="en-US" sz="2000" dirty="0">
                <a:latin typeface="Arial" pitchFamily="34" charset="0"/>
                <a:cs typeface="Arial" pitchFamily="34" charset="0"/>
              </a:rPr>
              <a:t> </a:t>
            </a:r>
            <a:r>
              <a:rPr lang="en-US" sz="2000" dirty="0" err="1">
                <a:latin typeface="Arial" pitchFamily="34" charset="0"/>
                <a:cs typeface="Arial" pitchFamily="34" charset="0"/>
              </a:rPr>
              <a:t>cả</a:t>
            </a:r>
            <a:r>
              <a:rPr lang="en-US" sz="2000" dirty="0">
                <a:latin typeface="Arial" pitchFamily="34" charset="0"/>
                <a:cs typeface="Arial" pitchFamily="34" charset="0"/>
              </a:rPr>
              <a:t> </a:t>
            </a:r>
            <a:r>
              <a:rPr lang="en-US" sz="2000" dirty="0" err="1">
                <a:latin typeface="Arial" pitchFamily="34" charset="0"/>
                <a:cs typeface="Arial" pitchFamily="34" charset="0"/>
              </a:rPr>
              <a:t>dân</a:t>
            </a:r>
            <a:r>
              <a:rPr lang="en-US" sz="2000" dirty="0">
                <a:latin typeface="Arial" pitchFamily="34" charset="0"/>
                <a:cs typeface="Arial" pitchFamily="34" charset="0"/>
              </a:rPr>
              <a:t> </a:t>
            </a:r>
            <a:r>
              <a:rPr lang="en-US" sz="2000" dirty="0" err="1">
                <a:latin typeface="Arial" pitchFamily="34" charset="0"/>
                <a:cs typeface="Arial" pitchFamily="34" charset="0"/>
              </a:rPr>
              <a:t>tộc</a:t>
            </a:r>
            <a:r>
              <a:rPr lang="en-US" sz="2000" dirty="0">
                <a:latin typeface="Arial" pitchFamily="34" charset="0"/>
                <a:cs typeface="Arial" pitchFamily="34" charset="0"/>
              </a:rPr>
              <a:t>, </a:t>
            </a:r>
            <a:r>
              <a:rPr lang="en-US" sz="2000" dirty="0" err="1">
                <a:latin typeface="Arial" pitchFamily="34" charset="0"/>
                <a:cs typeface="Arial" pitchFamily="34" charset="0"/>
              </a:rPr>
              <a:t>lấy</a:t>
            </a:r>
            <a:r>
              <a:rPr lang="en-US" sz="2000" dirty="0">
                <a:latin typeface="Arial" pitchFamily="34" charset="0"/>
                <a:cs typeface="Arial" pitchFamily="34" charset="0"/>
              </a:rPr>
              <a:t> </a:t>
            </a:r>
            <a:r>
              <a:rPr lang="en-US" sz="2000" dirty="0" err="1">
                <a:latin typeface="Arial" pitchFamily="34" charset="0"/>
                <a:cs typeface="Arial" pitchFamily="34" charset="0"/>
              </a:rPr>
              <a:t>chủ</a:t>
            </a:r>
            <a:r>
              <a:rPr lang="en-US" sz="2000" dirty="0">
                <a:latin typeface="Arial" pitchFamily="34" charset="0"/>
                <a:cs typeface="Arial" pitchFamily="34" charset="0"/>
              </a:rPr>
              <a:t> </a:t>
            </a:r>
            <a:r>
              <a:rPr lang="en-US" sz="2000" dirty="0" err="1">
                <a:latin typeface="Arial" pitchFamily="34" charset="0"/>
                <a:cs typeface="Arial" pitchFamily="34" charset="0"/>
              </a:rPr>
              <a:t>nghĩa</a:t>
            </a:r>
            <a:r>
              <a:rPr lang="en-US" sz="2000" dirty="0">
                <a:latin typeface="Arial" pitchFamily="34" charset="0"/>
                <a:cs typeface="Arial" pitchFamily="34" charset="0"/>
              </a:rPr>
              <a:t> </a:t>
            </a:r>
            <a:r>
              <a:rPr lang="en-US" sz="2000" dirty="0" err="1">
                <a:latin typeface="Arial" pitchFamily="34" charset="0"/>
                <a:cs typeface="Arial" pitchFamily="34" charset="0"/>
              </a:rPr>
              <a:t>Mác</a:t>
            </a:r>
            <a:r>
              <a:rPr lang="en-US" sz="2000" dirty="0">
                <a:latin typeface="Arial" pitchFamily="34" charset="0"/>
                <a:cs typeface="Arial" pitchFamily="34" charset="0"/>
              </a:rPr>
              <a:t> - </a:t>
            </a:r>
            <a:r>
              <a:rPr lang="en-US" sz="2000" dirty="0" err="1">
                <a:latin typeface="Arial" pitchFamily="34" charset="0"/>
                <a:cs typeface="Arial" pitchFamily="34" charset="0"/>
              </a:rPr>
              <a:t>Lênin</a:t>
            </a:r>
            <a:r>
              <a:rPr lang="en-US" sz="2000" dirty="0">
                <a:latin typeface="Arial" pitchFamily="34" charset="0"/>
                <a:cs typeface="Arial" pitchFamily="34" charset="0"/>
              </a:rPr>
              <a:t> </a:t>
            </a:r>
            <a:r>
              <a:rPr lang="en-US" sz="2000" dirty="0" err="1">
                <a:latin typeface="Arial" pitchFamily="34" charset="0"/>
                <a:cs typeface="Arial" pitchFamily="34" charset="0"/>
              </a:rPr>
              <a:t>và</a:t>
            </a:r>
            <a:r>
              <a:rPr lang="en-US" sz="2000" dirty="0">
                <a:latin typeface="Arial" pitchFamily="34" charset="0"/>
                <a:cs typeface="Arial" pitchFamily="34" charset="0"/>
              </a:rPr>
              <a:t> </a:t>
            </a:r>
            <a:r>
              <a:rPr lang="en-US" sz="2000" dirty="0" err="1">
                <a:latin typeface="Arial" pitchFamily="34" charset="0"/>
                <a:cs typeface="Arial" pitchFamily="34" charset="0"/>
              </a:rPr>
              <a:t>tư</a:t>
            </a:r>
            <a:r>
              <a:rPr lang="en-US" sz="2000" dirty="0">
                <a:latin typeface="Arial" pitchFamily="34" charset="0"/>
                <a:cs typeface="Arial" pitchFamily="34" charset="0"/>
              </a:rPr>
              <a:t> </a:t>
            </a:r>
            <a:r>
              <a:rPr lang="en-US" sz="2000" dirty="0" err="1">
                <a:latin typeface="Arial" pitchFamily="34" charset="0"/>
                <a:cs typeface="Arial" pitchFamily="34" charset="0"/>
              </a:rPr>
              <a:t>tưởng</a:t>
            </a:r>
            <a:r>
              <a:rPr lang="en-US" sz="2000" dirty="0">
                <a:latin typeface="Arial" pitchFamily="34" charset="0"/>
                <a:cs typeface="Arial" pitchFamily="34" charset="0"/>
              </a:rPr>
              <a:t> HCM </a:t>
            </a:r>
            <a:r>
              <a:rPr lang="en-US" sz="2000" dirty="0" err="1">
                <a:latin typeface="Arial" pitchFamily="34" charset="0"/>
                <a:cs typeface="Arial" pitchFamily="34" charset="0"/>
              </a:rPr>
              <a:t>làm</a:t>
            </a:r>
            <a:r>
              <a:rPr lang="en-US" sz="2000" dirty="0">
                <a:latin typeface="Arial" pitchFamily="34" charset="0"/>
                <a:cs typeface="Arial" pitchFamily="34" charset="0"/>
              </a:rPr>
              <a:t> </a:t>
            </a:r>
            <a:r>
              <a:rPr lang="en-US" sz="2000" dirty="0" err="1">
                <a:latin typeface="Arial" pitchFamily="34" charset="0"/>
                <a:cs typeface="Arial" pitchFamily="34" charset="0"/>
              </a:rPr>
              <a:t>nền</a:t>
            </a:r>
            <a:r>
              <a:rPr lang="en-US" sz="2000" dirty="0">
                <a:latin typeface="Arial" pitchFamily="34" charset="0"/>
                <a:cs typeface="Arial" pitchFamily="34" charset="0"/>
              </a:rPr>
              <a:t> </a:t>
            </a:r>
            <a:r>
              <a:rPr lang="en-US" sz="2000" dirty="0" err="1">
                <a:latin typeface="Arial" pitchFamily="34" charset="0"/>
                <a:cs typeface="Arial" pitchFamily="34" charset="0"/>
              </a:rPr>
              <a:t>tảng</a:t>
            </a:r>
            <a:r>
              <a:rPr lang="en-US" sz="2000" dirty="0">
                <a:latin typeface="Arial" pitchFamily="34" charset="0"/>
                <a:cs typeface="Arial" pitchFamily="34" charset="0"/>
              </a:rPr>
              <a:t> </a:t>
            </a:r>
            <a:r>
              <a:rPr lang="en-US" sz="2000" dirty="0" err="1">
                <a:latin typeface="Arial" pitchFamily="34" charset="0"/>
                <a:cs typeface="Arial" pitchFamily="34" charset="0"/>
              </a:rPr>
              <a:t>tư</a:t>
            </a:r>
            <a:r>
              <a:rPr lang="en-US" sz="2000" dirty="0">
                <a:latin typeface="Arial" pitchFamily="34" charset="0"/>
                <a:cs typeface="Arial" pitchFamily="34" charset="0"/>
              </a:rPr>
              <a:t> </a:t>
            </a:r>
            <a:r>
              <a:rPr lang="en-US" sz="2000" dirty="0" err="1">
                <a:latin typeface="Arial" pitchFamily="34" charset="0"/>
                <a:cs typeface="Arial" pitchFamily="34" charset="0"/>
              </a:rPr>
              <a:t>tưởng</a:t>
            </a:r>
            <a:r>
              <a:rPr lang="en-US" sz="2000" dirty="0">
                <a:latin typeface="Arial" pitchFamily="34" charset="0"/>
                <a:cs typeface="Arial" pitchFamily="34" charset="0"/>
              </a:rPr>
              <a:t>, </a:t>
            </a:r>
            <a:r>
              <a:rPr lang="en-US" sz="2000" dirty="0" err="1">
                <a:solidFill>
                  <a:srgbClr val="FF0000"/>
                </a:solidFill>
                <a:latin typeface="Arial" pitchFamily="34" charset="0"/>
                <a:cs typeface="Arial" pitchFamily="34" charset="0"/>
              </a:rPr>
              <a:t>là</a:t>
            </a:r>
            <a:r>
              <a:rPr lang="en-US" sz="2000" dirty="0">
                <a:solidFill>
                  <a:srgbClr val="FF0000"/>
                </a:solidFill>
                <a:latin typeface="Arial" pitchFamily="34" charset="0"/>
                <a:cs typeface="Arial" pitchFamily="34" charset="0"/>
              </a:rPr>
              <a:t> </a:t>
            </a:r>
            <a:r>
              <a:rPr lang="en-US" sz="2000" dirty="0" err="1">
                <a:solidFill>
                  <a:srgbClr val="FF0000"/>
                </a:solidFill>
                <a:latin typeface="Arial" pitchFamily="34" charset="0"/>
                <a:cs typeface="Arial" pitchFamily="34" charset="0"/>
              </a:rPr>
              <a:t>lực</a:t>
            </a:r>
            <a:r>
              <a:rPr lang="en-US" sz="2000" dirty="0">
                <a:solidFill>
                  <a:srgbClr val="FF0000"/>
                </a:solidFill>
                <a:latin typeface="Arial" pitchFamily="34" charset="0"/>
                <a:cs typeface="Arial" pitchFamily="34" charset="0"/>
              </a:rPr>
              <a:t> </a:t>
            </a:r>
            <a:r>
              <a:rPr lang="en-US" sz="2000" dirty="0" err="1">
                <a:solidFill>
                  <a:srgbClr val="FF0000"/>
                </a:solidFill>
                <a:latin typeface="Arial" pitchFamily="34" charset="0"/>
                <a:cs typeface="Arial" pitchFamily="34" charset="0"/>
              </a:rPr>
              <a:t>lượng</a:t>
            </a:r>
            <a:r>
              <a:rPr lang="en-US" sz="2000" dirty="0">
                <a:solidFill>
                  <a:srgbClr val="FF0000"/>
                </a:solidFill>
                <a:latin typeface="Arial" pitchFamily="34" charset="0"/>
                <a:cs typeface="Arial" pitchFamily="34" charset="0"/>
              </a:rPr>
              <a:t> </a:t>
            </a:r>
            <a:r>
              <a:rPr lang="en-US" sz="2000" dirty="0" err="1">
                <a:solidFill>
                  <a:srgbClr val="FF0000"/>
                </a:solidFill>
                <a:latin typeface="Arial" pitchFamily="34" charset="0"/>
                <a:cs typeface="Arial" pitchFamily="34" charset="0"/>
              </a:rPr>
              <a:t>lãnh</a:t>
            </a:r>
            <a:r>
              <a:rPr lang="en-US" sz="2000" dirty="0">
                <a:solidFill>
                  <a:srgbClr val="FF0000"/>
                </a:solidFill>
                <a:latin typeface="Arial" pitchFamily="34" charset="0"/>
                <a:cs typeface="Arial" pitchFamily="34" charset="0"/>
              </a:rPr>
              <a:t> </a:t>
            </a:r>
            <a:r>
              <a:rPr lang="en-US" sz="2000" dirty="0" err="1">
                <a:solidFill>
                  <a:srgbClr val="FF0000"/>
                </a:solidFill>
                <a:latin typeface="Arial" pitchFamily="34" charset="0"/>
                <a:cs typeface="Arial" pitchFamily="34" charset="0"/>
              </a:rPr>
              <a:t>đạo</a:t>
            </a:r>
            <a:r>
              <a:rPr lang="en-US" sz="2000" dirty="0">
                <a:solidFill>
                  <a:srgbClr val="FF0000"/>
                </a:solidFill>
                <a:latin typeface="Arial" pitchFamily="34" charset="0"/>
                <a:cs typeface="Arial" pitchFamily="34" charset="0"/>
              </a:rPr>
              <a:t> </a:t>
            </a:r>
            <a:r>
              <a:rPr lang="en-US" sz="2000" dirty="0" err="1">
                <a:solidFill>
                  <a:srgbClr val="FF0000"/>
                </a:solidFill>
                <a:latin typeface="Arial" pitchFamily="34" charset="0"/>
                <a:cs typeface="Arial" pitchFamily="34" charset="0"/>
              </a:rPr>
              <a:t>nhà</a:t>
            </a:r>
            <a:r>
              <a:rPr lang="en-US" sz="2000" dirty="0">
                <a:solidFill>
                  <a:srgbClr val="FF0000"/>
                </a:solidFill>
                <a:latin typeface="Arial" pitchFamily="34" charset="0"/>
                <a:cs typeface="Arial" pitchFamily="34" charset="0"/>
              </a:rPr>
              <a:t> </a:t>
            </a:r>
            <a:r>
              <a:rPr lang="en-US" sz="2000" dirty="0" err="1">
                <a:solidFill>
                  <a:srgbClr val="FF0000"/>
                </a:solidFill>
                <a:latin typeface="Arial" pitchFamily="34" charset="0"/>
                <a:cs typeface="Arial" pitchFamily="34" charset="0"/>
              </a:rPr>
              <a:t>nước</a:t>
            </a:r>
            <a:r>
              <a:rPr lang="en-US" sz="2000" dirty="0">
                <a:solidFill>
                  <a:srgbClr val="FF0000"/>
                </a:solidFill>
                <a:latin typeface="Arial" pitchFamily="34" charset="0"/>
                <a:cs typeface="Arial" pitchFamily="34" charset="0"/>
              </a:rPr>
              <a:t> </a:t>
            </a:r>
            <a:r>
              <a:rPr lang="en-US" sz="2000" dirty="0" err="1">
                <a:solidFill>
                  <a:srgbClr val="FF0000"/>
                </a:solidFill>
                <a:latin typeface="Arial" pitchFamily="34" charset="0"/>
                <a:cs typeface="Arial" pitchFamily="34" charset="0"/>
              </a:rPr>
              <a:t>và</a:t>
            </a:r>
            <a:r>
              <a:rPr lang="en-US" sz="2000" dirty="0">
                <a:solidFill>
                  <a:srgbClr val="FF0000"/>
                </a:solidFill>
                <a:latin typeface="Arial" pitchFamily="34" charset="0"/>
                <a:cs typeface="Arial" pitchFamily="34" charset="0"/>
              </a:rPr>
              <a:t> XH</a:t>
            </a:r>
            <a:r>
              <a:rPr lang="en-US" sz="2000" dirty="0">
                <a:latin typeface="Arial" pitchFamily="34" charset="0"/>
                <a:cs typeface="Arial" pitchFamily="34" charset="0"/>
              </a:rPr>
              <a:t>”</a:t>
            </a:r>
          </a:p>
        </p:txBody>
      </p:sp>
      <p:sp>
        <p:nvSpPr>
          <p:cNvPr id="3" name="TextBox 2">
            <a:extLst>
              <a:ext uri="{FF2B5EF4-FFF2-40B4-BE49-F238E27FC236}">
                <a16:creationId xmlns:a16="http://schemas.microsoft.com/office/drawing/2014/main" id="{4231D542-E9C1-858D-886B-45F5C83433F2}"/>
              </a:ext>
            </a:extLst>
          </p:cNvPr>
          <p:cNvSpPr txBox="1"/>
          <p:nvPr/>
        </p:nvSpPr>
        <p:spPr>
          <a:xfrm>
            <a:off x="2233613" y="4067408"/>
            <a:ext cx="4572000" cy="416011"/>
          </a:xfrm>
          <a:prstGeom prst="rect">
            <a:avLst/>
          </a:prstGeom>
          <a:noFill/>
        </p:spPr>
        <p:txBody>
          <a:bodyPr wrap="square">
            <a:spAutoFit/>
          </a:bodyPr>
          <a:lstStyle/>
          <a:p>
            <a:pPr algn="ctr">
              <a:lnSpc>
                <a:spcPct val="150000"/>
              </a:lnSpc>
            </a:pPr>
            <a:r>
              <a:rPr lang="en-US" sz="1600" b="1" dirty="0">
                <a:solidFill>
                  <a:srgbClr val="C00000"/>
                </a:solidFill>
                <a:latin typeface="Arial" panose="020B0604020202020204" pitchFamily="34" charset="0"/>
                <a:ea typeface="Roboto" panose="02000000000000000000" pitchFamily="2" charset="0"/>
                <a:cs typeface="Arial" panose="020B0604020202020204" pitchFamily="34" charset="0"/>
              </a:rPr>
              <a:t>(</a:t>
            </a:r>
            <a:r>
              <a:rPr lang="en-US" sz="1600" dirty="0" err="1">
                <a:solidFill>
                  <a:srgbClr val="C00000"/>
                </a:solidFill>
                <a:latin typeface="Arial" pitchFamily="34" charset="0"/>
                <a:cs typeface="Arial" pitchFamily="34" charset="0"/>
              </a:rPr>
              <a:t>Điều</a:t>
            </a:r>
            <a:r>
              <a:rPr lang="en-US" sz="1600" dirty="0">
                <a:solidFill>
                  <a:srgbClr val="C00000"/>
                </a:solidFill>
                <a:latin typeface="Arial" pitchFamily="34" charset="0"/>
                <a:cs typeface="Arial" pitchFamily="34" charset="0"/>
              </a:rPr>
              <a:t> 28 </a:t>
            </a:r>
            <a:r>
              <a:rPr lang="en-US" sz="1600" dirty="0" err="1">
                <a:solidFill>
                  <a:srgbClr val="C00000"/>
                </a:solidFill>
                <a:latin typeface="Arial" pitchFamily="34" charset="0"/>
                <a:cs typeface="Arial" pitchFamily="34" charset="0"/>
              </a:rPr>
              <a:t>Hiến</a:t>
            </a:r>
            <a:r>
              <a:rPr lang="en-US" sz="1600" dirty="0">
                <a:solidFill>
                  <a:srgbClr val="C00000"/>
                </a:solidFill>
                <a:latin typeface="Arial" pitchFamily="34" charset="0"/>
                <a:cs typeface="Arial" pitchFamily="34" charset="0"/>
              </a:rPr>
              <a:t> </a:t>
            </a:r>
            <a:r>
              <a:rPr lang="en-US" sz="1600" dirty="0" err="1">
                <a:solidFill>
                  <a:srgbClr val="C00000"/>
                </a:solidFill>
                <a:latin typeface="Arial" pitchFamily="34" charset="0"/>
                <a:cs typeface="Arial" pitchFamily="34" charset="0"/>
              </a:rPr>
              <a:t>pháp</a:t>
            </a:r>
            <a:r>
              <a:rPr lang="en-US" sz="1600" dirty="0">
                <a:solidFill>
                  <a:srgbClr val="C00000"/>
                </a:solidFill>
                <a:latin typeface="Arial" pitchFamily="34" charset="0"/>
                <a:cs typeface="Arial" pitchFamily="34" charset="0"/>
              </a:rPr>
              <a:t> </a:t>
            </a:r>
            <a:r>
              <a:rPr lang="en-US" sz="1600" dirty="0" err="1">
                <a:solidFill>
                  <a:srgbClr val="C00000"/>
                </a:solidFill>
                <a:latin typeface="Arial" pitchFamily="34" charset="0"/>
                <a:cs typeface="Arial" pitchFamily="34" charset="0"/>
              </a:rPr>
              <a:t>năm</a:t>
            </a:r>
            <a:r>
              <a:rPr lang="en-US" sz="1600" dirty="0">
                <a:solidFill>
                  <a:srgbClr val="C00000"/>
                </a:solidFill>
                <a:latin typeface="Arial" pitchFamily="34" charset="0"/>
                <a:cs typeface="Arial" pitchFamily="34" charset="0"/>
              </a:rPr>
              <a:t> 2013</a:t>
            </a:r>
            <a:r>
              <a:rPr lang="en-US" sz="1600" b="1" dirty="0">
                <a:solidFill>
                  <a:srgbClr val="C00000"/>
                </a:solidFill>
                <a:latin typeface="Arial" panose="020B0604020202020204" pitchFamily="34" charset="0"/>
                <a:ea typeface="Roboto" panose="02000000000000000000" pitchFamily="2" charset="0"/>
                <a:cs typeface="Arial" panose="020B0604020202020204" pitchFamily="34" charset="0"/>
              </a:rPr>
              <a:t>)</a:t>
            </a:r>
            <a:endParaRPr lang="vi-VN" sz="1600" b="1" dirty="0">
              <a:solidFill>
                <a:srgbClr val="C00000"/>
              </a:solidFill>
              <a:latin typeface="Arial" panose="020B0604020202020204" pitchFamily="34" charset="0"/>
              <a:ea typeface="Roboto" panose="02000000000000000000" pitchFamily="2" charset="0"/>
              <a:cs typeface="Arial" panose="020B0604020202020204" pitchFamily="34" charset="0"/>
            </a:endParaRPr>
          </a:p>
        </p:txBody>
      </p:sp>
      <p:sp>
        <p:nvSpPr>
          <p:cNvPr id="4" name="TextBox 3">
            <a:extLst>
              <a:ext uri="{FF2B5EF4-FFF2-40B4-BE49-F238E27FC236}">
                <a16:creationId xmlns:a16="http://schemas.microsoft.com/office/drawing/2014/main" id="{AAE5D993-E39C-BA6D-170E-152B6F435343}"/>
              </a:ext>
            </a:extLst>
          </p:cNvPr>
          <p:cNvSpPr txBox="1"/>
          <p:nvPr/>
        </p:nvSpPr>
        <p:spPr>
          <a:xfrm>
            <a:off x="260747" y="791347"/>
            <a:ext cx="7222331" cy="369332"/>
          </a:xfrm>
          <a:prstGeom prst="rect">
            <a:avLst/>
          </a:prstGeom>
          <a:noFill/>
        </p:spPr>
        <p:txBody>
          <a:bodyPr wrap="square" rtlCol="0">
            <a:spAutoFit/>
          </a:bodyPr>
          <a:lstStyle/>
          <a:p>
            <a:pPr algn="ctr"/>
            <a:r>
              <a:rPr lang="en-US" sz="1800" dirty="0">
                <a:solidFill>
                  <a:srgbClr val="7030A0"/>
                </a:solidFill>
                <a:cs typeface="Arial" pitchFamily="34" charset="0"/>
              </a:rPr>
              <a:t>1.2.2. </a:t>
            </a:r>
            <a:r>
              <a:rPr lang="vi-VN" sz="1800" dirty="0">
                <a:solidFill>
                  <a:srgbClr val="7030A0"/>
                </a:solidFill>
                <a:cs typeface="Arial" pitchFamily="34" charset="0"/>
              </a:rPr>
              <a:t>Nguyên tắc </a:t>
            </a:r>
            <a:r>
              <a:rPr lang="en-US" sz="1800" dirty="0" err="1">
                <a:solidFill>
                  <a:srgbClr val="7030A0"/>
                </a:solidFill>
                <a:latin typeface="Arial" pitchFamily="34" charset="0"/>
                <a:cs typeface="Arial" pitchFamily="34" charset="0"/>
              </a:rPr>
              <a:t>đảm</a:t>
            </a:r>
            <a:r>
              <a:rPr lang="en-US" sz="1800" dirty="0">
                <a:solidFill>
                  <a:srgbClr val="7030A0"/>
                </a:solidFill>
                <a:latin typeface="Arial" pitchFamily="34" charset="0"/>
                <a:cs typeface="Arial" pitchFamily="34" charset="0"/>
              </a:rPr>
              <a:t> </a:t>
            </a:r>
            <a:r>
              <a:rPr lang="en-US" sz="1800" dirty="0" err="1">
                <a:solidFill>
                  <a:srgbClr val="7030A0"/>
                </a:solidFill>
                <a:latin typeface="Arial" pitchFamily="34" charset="0"/>
                <a:cs typeface="Arial" pitchFamily="34" charset="0"/>
              </a:rPr>
              <a:t>bảo</a:t>
            </a:r>
            <a:r>
              <a:rPr lang="en-US" sz="1800" dirty="0">
                <a:solidFill>
                  <a:srgbClr val="7030A0"/>
                </a:solidFill>
                <a:latin typeface="Arial" pitchFamily="34" charset="0"/>
                <a:cs typeface="Arial" pitchFamily="34" charset="0"/>
              </a:rPr>
              <a:t> </a:t>
            </a:r>
            <a:r>
              <a:rPr lang="en-US" sz="1800" dirty="0" err="1">
                <a:solidFill>
                  <a:srgbClr val="7030A0"/>
                </a:solidFill>
                <a:latin typeface="Arial" pitchFamily="34" charset="0"/>
                <a:cs typeface="Arial" pitchFamily="34" charset="0"/>
              </a:rPr>
              <a:t>sự</a:t>
            </a:r>
            <a:r>
              <a:rPr lang="en-US" sz="1800" dirty="0">
                <a:solidFill>
                  <a:srgbClr val="7030A0"/>
                </a:solidFill>
                <a:latin typeface="Arial" pitchFamily="34" charset="0"/>
                <a:cs typeface="Arial" pitchFamily="34" charset="0"/>
              </a:rPr>
              <a:t> </a:t>
            </a:r>
            <a:r>
              <a:rPr lang="en-US" sz="1800" dirty="0" err="1">
                <a:solidFill>
                  <a:srgbClr val="7030A0"/>
                </a:solidFill>
                <a:latin typeface="Arial" pitchFamily="34" charset="0"/>
                <a:cs typeface="Arial" pitchFamily="34" charset="0"/>
              </a:rPr>
              <a:t>lãnh</a:t>
            </a:r>
            <a:r>
              <a:rPr lang="en-US" sz="1800" dirty="0">
                <a:solidFill>
                  <a:srgbClr val="7030A0"/>
                </a:solidFill>
                <a:latin typeface="Arial" pitchFamily="34" charset="0"/>
                <a:cs typeface="Arial" pitchFamily="34" charset="0"/>
              </a:rPr>
              <a:t> </a:t>
            </a:r>
            <a:r>
              <a:rPr lang="en-US" sz="1800" dirty="0" err="1">
                <a:solidFill>
                  <a:srgbClr val="7030A0"/>
                </a:solidFill>
                <a:latin typeface="Arial" pitchFamily="34" charset="0"/>
                <a:cs typeface="Arial" pitchFamily="34" charset="0"/>
              </a:rPr>
              <a:t>đạo</a:t>
            </a:r>
            <a:r>
              <a:rPr lang="en-US" sz="1800" dirty="0">
                <a:solidFill>
                  <a:srgbClr val="7030A0"/>
                </a:solidFill>
                <a:latin typeface="Arial" pitchFamily="34" charset="0"/>
                <a:cs typeface="Arial" pitchFamily="34" charset="0"/>
              </a:rPr>
              <a:t> </a:t>
            </a:r>
            <a:r>
              <a:rPr lang="en-US" sz="1800" dirty="0" err="1">
                <a:solidFill>
                  <a:srgbClr val="7030A0"/>
                </a:solidFill>
                <a:latin typeface="Arial" pitchFamily="34" charset="0"/>
                <a:cs typeface="Arial" pitchFamily="34" charset="0"/>
              </a:rPr>
              <a:t>của</a:t>
            </a:r>
            <a:r>
              <a:rPr lang="en-US" sz="1800" dirty="0">
                <a:solidFill>
                  <a:srgbClr val="7030A0"/>
                </a:solidFill>
                <a:latin typeface="Arial" pitchFamily="34" charset="0"/>
                <a:cs typeface="Arial" pitchFamily="34" charset="0"/>
              </a:rPr>
              <a:t> </a:t>
            </a:r>
            <a:r>
              <a:rPr lang="en-US" sz="1800" dirty="0" err="1">
                <a:solidFill>
                  <a:srgbClr val="7030A0"/>
                </a:solidFill>
                <a:latin typeface="Arial" pitchFamily="34" charset="0"/>
                <a:cs typeface="Arial" pitchFamily="34" charset="0"/>
              </a:rPr>
              <a:t>Đảng</a:t>
            </a:r>
            <a:r>
              <a:rPr lang="en-US" sz="1800" dirty="0">
                <a:solidFill>
                  <a:srgbClr val="7030A0"/>
                </a:solidFill>
                <a:latin typeface="Arial" pitchFamily="34" charset="0"/>
                <a:cs typeface="Arial" pitchFamily="34" charset="0"/>
              </a:rPr>
              <a:t> </a:t>
            </a:r>
            <a:r>
              <a:rPr lang="en-US" sz="1800" dirty="0" err="1">
                <a:solidFill>
                  <a:srgbClr val="7030A0"/>
                </a:solidFill>
                <a:latin typeface="Arial" pitchFamily="34" charset="0"/>
                <a:cs typeface="Arial" pitchFamily="34" charset="0"/>
              </a:rPr>
              <a:t>đối</a:t>
            </a:r>
            <a:r>
              <a:rPr lang="en-US" sz="1800" dirty="0">
                <a:solidFill>
                  <a:srgbClr val="7030A0"/>
                </a:solidFill>
                <a:latin typeface="Arial" pitchFamily="34" charset="0"/>
                <a:cs typeface="Arial" pitchFamily="34" charset="0"/>
              </a:rPr>
              <a:t> </a:t>
            </a:r>
            <a:r>
              <a:rPr lang="en-US" sz="1800" dirty="0" err="1">
                <a:solidFill>
                  <a:srgbClr val="7030A0"/>
                </a:solidFill>
                <a:latin typeface="Arial" pitchFamily="34" charset="0"/>
                <a:cs typeface="Arial" pitchFamily="34" charset="0"/>
              </a:rPr>
              <a:t>với</a:t>
            </a:r>
            <a:r>
              <a:rPr lang="en-US" sz="1800" dirty="0">
                <a:solidFill>
                  <a:srgbClr val="7030A0"/>
                </a:solidFill>
                <a:latin typeface="Arial" pitchFamily="34" charset="0"/>
                <a:cs typeface="Arial" pitchFamily="34" charset="0"/>
              </a:rPr>
              <a:t> </a:t>
            </a:r>
            <a:r>
              <a:rPr lang="en-US" sz="1800" dirty="0" err="1">
                <a:solidFill>
                  <a:srgbClr val="7030A0"/>
                </a:solidFill>
                <a:latin typeface="Arial" pitchFamily="34" charset="0"/>
                <a:cs typeface="Arial" pitchFamily="34" charset="0"/>
              </a:rPr>
              <a:t>Nhà</a:t>
            </a:r>
            <a:r>
              <a:rPr lang="en-US" sz="1800" dirty="0">
                <a:solidFill>
                  <a:srgbClr val="7030A0"/>
                </a:solidFill>
                <a:latin typeface="Arial" pitchFamily="34" charset="0"/>
                <a:cs typeface="Arial" pitchFamily="34" charset="0"/>
              </a:rPr>
              <a:t> </a:t>
            </a:r>
            <a:r>
              <a:rPr lang="en-US" sz="1800" dirty="0" err="1">
                <a:solidFill>
                  <a:srgbClr val="7030A0"/>
                </a:solidFill>
                <a:latin typeface="Arial" pitchFamily="34" charset="0"/>
                <a:cs typeface="Arial" pitchFamily="34" charset="0"/>
              </a:rPr>
              <a:t>nước</a:t>
            </a:r>
            <a:endParaRPr lang="vi-VN" sz="1800" b="1" dirty="0">
              <a:solidFill>
                <a:srgbClr val="7030A0"/>
              </a:solidFill>
              <a:latin typeface="Arial" panose="020B0604020202020204" pitchFamily="34" charset="0"/>
              <a:ea typeface="Roboto" panose="02000000000000000000" pitchFamily="2" charset="0"/>
              <a:cs typeface="Arial" panose="020B0604020202020204" pitchFamily="34" charset="0"/>
            </a:endParaRPr>
          </a:p>
        </p:txBody>
      </p:sp>
    </p:spTree>
    <p:extLst>
      <p:ext uri="{BB962C8B-B14F-4D97-AF65-F5344CB8AC3E}">
        <p14:creationId xmlns:p14="http://schemas.microsoft.com/office/powerpoint/2010/main" val="2627140096"/>
      </p:ext>
    </p:extLst>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1000"/>
                                        <p:tgtEl>
                                          <p:spTgt spid="5"/>
                                        </p:tgtEl>
                                      </p:cBhvr>
                                    </p:animEffect>
                                  </p:childTnLst>
                                </p:cTn>
                              </p:par>
                            </p:childTnLst>
                          </p:cTn>
                        </p:par>
                        <p:par>
                          <p:cTn id="8" fill="hold">
                            <p:stCondLst>
                              <p:cond delay="1000"/>
                            </p:stCondLst>
                            <p:childTnLst>
                              <p:par>
                                <p:cTn id="9" presetID="22" presetClass="entr" presetSubtype="1"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up)">
                                      <p:cBhvr>
                                        <p:cTn id="11" dur="1000"/>
                                        <p:tgtEl>
                                          <p:spTgt spid="7"/>
                                        </p:tgtEl>
                                      </p:cBhvr>
                                    </p:animEffect>
                                  </p:childTnLst>
                                </p:cTn>
                              </p:par>
                              <p:par>
                                <p:cTn id="12" presetID="14" presetClass="entr" presetSubtype="10"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randombar(horizontal)">
                                      <p:cBhvr>
                                        <p:cTn id="14"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A8F88D6E-013D-85E3-DDD3-E0B3ABB0A2F9}"/>
              </a:ext>
            </a:extLst>
          </p:cNvPr>
          <p:cNvSpPr txBox="1"/>
          <p:nvPr/>
        </p:nvSpPr>
        <p:spPr>
          <a:xfrm>
            <a:off x="-1" y="289829"/>
            <a:ext cx="7579520" cy="400110"/>
          </a:xfrm>
          <a:prstGeom prst="rect">
            <a:avLst/>
          </a:prstGeom>
          <a:noFill/>
        </p:spPr>
        <p:txBody>
          <a:bodyPr wrap="square" rtlCol="0">
            <a:spAutoFit/>
          </a:bodyPr>
          <a:lstStyle/>
          <a:p>
            <a:pPr algn="ctr"/>
            <a:r>
              <a:rPr lang="en-US" sz="2000" dirty="0">
                <a:solidFill>
                  <a:srgbClr val="00B050"/>
                </a:solidFill>
                <a:latin typeface="Arial" pitchFamily="34" charset="0"/>
                <a:cs typeface="Arial" pitchFamily="34" charset="0"/>
              </a:rPr>
              <a:t>1.2. </a:t>
            </a:r>
            <a:r>
              <a:rPr lang="vi-VN" sz="2000" dirty="0">
                <a:solidFill>
                  <a:srgbClr val="00B050"/>
                </a:solidFill>
                <a:cs typeface="Arial" pitchFamily="34" charset="0"/>
              </a:rPr>
              <a:t>Nguyên tắc tổ chức và hoạt động của </a:t>
            </a:r>
            <a:r>
              <a:rPr lang="en-US" sz="2000" dirty="0">
                <a:solidFill>
                  <a:srgbClr val="00B050"/>
                </a:solidFill>
                <a:latin typeface="Arial" pitchFamily="34" charset="0"/>
                <a:cs typeface="Arial" pitchFamily="34" charset="0"/>
              </a:rPr>
              <a:t>B</a:t>
            </a:r>
            <a:r>
              <a:rPr lang="vi-VN" sz="2000" dirty="0">
                <a:solidFill>
                  <a:srgbClr val="00B050"/>
                </a:solidFill>
                <a:cs typeface="Arial" pitchFamily="34" charset="0"/>
              </a:rPr>
              <a:t>ộ máy Nhà nước </a:t>
            </a:r>
            <a:endParaRPr lang="vi-VN" sz="2000" b="1" dirty="0">
              <a:solidFill>
                <a:srgbClr val="00B050"/>
              </a:solidFill>
              <a:latin typeface="Arial" panose="020B0604020202020204" pitchFamily="34" charset="0"/>
              <a:ea typeface="Roboto" panose="02000000000000000000" pitchFamily="2" charset="0"/>
              <a:cs typeface="Arial" panose="020B0604020202020204" pitchFamily="34" charset="0"/>
            </a:endParaRPr>
          </a:p>
        </p:txBody>
      </p:sp>
      <p:sp>
        <p:nvSpPr>
          <p:cNvPr id="6" name="TextBox 5">
            <a:extLst>
              <a:ext uri="{FF2B5EF4-FFF2-40B4-BE49-F238E27FC236}">
                <a16:creationId xmlns:a16="http://schemas.microsoft.com/office/drawing/2014/main" id="{726BBD4B-527F-34A0-ACE9-36224EF42C45}"/>
              </a:ext>
            </a:extLst>
          </p:cNvPr>
          <p:cNvSpPr txBox="1"/>
          <p:nvPr/>
        </p:nvSpPr>
        <p:spPr>
          <a:xfrm>
            <a:off x="-1818322" y="835281"/>
            <a:ext cx="7079457" cy="369332"/>
          </a:xfrm>
          <a:prstGeom prst="rect">
            <a:avLst/>
          </a:prstGeom>
          <a:noFill/>
        </p:spPr>
        <p:txBody>
          <a:bodyPr wrap="square" rtlCol="0">
            <a:spAutoFit/>
          </a:bodyPr>
          <a:lstStyle/>
          <a:p>
            <a:pPr algn="ctr"/>
            <a:r>
              <a:rPr lang="en-US" sz="1800" dirty="0">
                <a:solidFill>
                  <a:srgbClr val="7030A0"/>
                </a:solidFill>
                <a:cs typeface="Arial" pitchFamily="34" charset="0"/>
              </a:rPr>
              <a:t>1.2.3. </a:t>
            </a:r>
            <a:r>
              <a:rPr lang="vi-VN" sz="1800" dirty="0">
                <a:solidFill>
                  <a:srgbClr val="7030A0"/>
                </a:solidFill>
                <a:cs typeface="Arial" pitchFamily="34" charset="0"/>
              </a:rPr>
              <a:t>Nguyên tắc </a:t>
            </a:r>
            <a:r>
              <a:rPr lang="en-US" sz="1800" dirty="0" err="1">
                <a:solidFill>
                  <a:srgbClr val="7030A0"/>
                </a:solidFill>
                <a:latin typeface="Arial" pitchFamily="34" charset="0"/>
                <a:cs typeface="Arial" pitchFamily="34" charset="0"/>
              </a:rPr>
              <a:t>dân</a:t>
            </a:r>
            <a:r>
              <a:rPr lang="en-US" sz="1800" dirty="0">
                <a:solidFill>
                  <a:srgbClr val="7030A0"/>
                </a:solidFill>
                <a:latin typeface="Arial" pitchFamily="34" charset="0"/>
                <a:cs typeface="Arial" pitchFamily="34" charset="0"/>
              </a:rPr>
              <a:t> </a:t>
            </a:r>
            <a:r>
              <a:rPr lang="en-US" sz="1800" dirty="0" err="1">
                <a:solidFill>
                  <a:srgbClr val="7030A0"/>
                </a:solidFill>
                <a:latin typeface="Arial" pitchFamily="34" charset="0"/>
                <a:cs typeface="Arial" pitchFamily="34" charset="0"/>
              </a:rPr>
              <a:t>chủ</a:t>
            </a:r>
            <a:endParaRPr lang="vi-VN" sz="1800" b="1" dirty="0">
              <a:solidFill>
                <a:srgbClr val="7030A0"/>
              </a:solidFill>
              <a:latin typeface="Arial" panose="020B0604020202020204" pitchFamily="34" charset="0"/>
              <a:ea typeface="Roboto" panose="02000000000000000000" pitchFamily="2" charset="0"/>
              <a:cs typeface="Arial" panose="020B0604020202020204" pitchFamily="34" charset="0"/>
            </a:endParaRPr>
          </a:p>
        </p:txBody>
      </p:sp>
      <p:sp>
        <p:nvSpPr>
          <p:cNvPr id="7" name="TextBox 27">
            <a:extLst>
              <a:ext uri="{FF2B5EF4-FFF2-40B4-BE49-F238E27FC236}">
                <a16:creationId xmlns:a16="http://schemas.microsoft.com/office/drawing/2014/main" id="{6B25C9EB-8AF8-6167-683E-AD5C468521E2}"/>
              </a:ext>
            </a:extLst>
          </p:cNvPr>
          <p:cNvSpPr txBox="1"/>
          <p:nvPr/>
        </p:nvSpPr>
        <p:spPr>
          <a:xfrm>
            <a:off x="345283" y="2088620"/>
            <a:ext cx="8634412" cy="1881990"/>
          </a:xfrm>
          <a:prstGeom prst="rect">
            <a:avLst/>
          </a:prstGeom>
          <a:noFill/>
        </p:spPr>
        <p:txBody>
          <a:bodyPr wrap="square" rtlCol="0">
            <a:spAutoFit/>
          </a:bodyPr>
          <a:lstStyle/>
          <a:p>
            <a:pPr algn="ctr">
              <a:lnSpc>
                <a:spcPct val="150000"/>
              </a:lnSpc>
              <a:defRPr/>
            </a:pPr>
            <a:r>
              <a:rPr lang="en-US" sz="2000" dirty="0" err="1">
                <a:latin typeface="Arial" pitchFamily="34" charset="0"/>
                <a:cs typeface="Arial" pitchFamily="34" charset="0"/>
              </a:rPr>
              <a:t>Cơ</a:t>
            </a:r>
            <a:r>
              <a:rPr lang="en-US" sz="2000" dirty="0">
                <a:latin typeface="Arial" pitchFamily="34" charset="0"/>
                <a:cs typeface="Arial" pitchFamily="34" charset="0"/>
              </a:rPr>
              <a:t> </a:t>
            </a:r>
            <a:r>
              <a:rPr lang="en-US" sz="2000" dirty="0" err="1">
                <a:latin typeface="Arial" pitchFamily="34" charset="0"/>
                <a:cs typeface="Arial" pitchFamily="34" charset="0"/>
              </a:rPr>
              <a:t>quan</a:t>
            </a:r>
            <a:r>
              <a:rPr lang="en-US" sz="2000" dirty="0">
                <a:latin typeface="Arial" pitchFamily="34" charset="0"/>
                <a:cs typeface="Arial" pitchFamily="34" charset="0"/>
              </a:rPr>
              <a:t> </a:t>
            </a:r>
            <a:r>
              <a:rPr lang="en-US" sz="2000" dirty="0" err="1">
                <a:latin typeface="Arial" pitchFamily="34" charset="0"/>
                <a:cs typeface="Arial" pitchFamily="34" charset="0"/>
              </a:rPr>
              <a:t>nhà</a:t>
            </a:r>
            <a:r>
              <a:rPr lang="en-US" sz="2000" dirty="0">
                <a:latin typeface="Arial" pitchFamily="34" charset="0"/>
                <a:cs typeface="Arial" pitchFamily="34" charset="0"/>
              </a:rPr>
              <a:t> </a:t>
            </a:r>
            <a:r>
              <a:rPr lang="en-US" sz="2000" dirty="0" err="1">
                <a:latin typeface="Arial" pitchFamily="34" charset="0"/>
                <a:cs typeface="Arial" pitchFamily="34" charset="0"/>
              </a:rPr>
              <a:t>nước</a:t>
            </a:r>
            <a:r>
              <a:rPr lang="en-US" sz="2000" dirty="0">
                <a:latin typeface="Arial" pitchFamily="34" charset="0"/>
                <a:cs typeface="Arial" pitchFamily="34" charset="0"/>
              </a:rPr>
              <a:t> ở </a:t>
            </a:r>
            <a:r>
              <a:rPr lang="en-US" sz="2000" dirty="0" err="1">
                <a:latin typeface="Arial" pitchFamily="34" charset="0"/>
                <a:cs typeface="Arial" pitchFamily="34" charset="0"/>
              </a:rPr>
              <a:t>trung</a:t>
            </a:r>
            <a:r>
              <a:rPr lang="en-US" sz="2000" dirty="0">
                <a:latin typeface="Arial" pitchFamily="34" charset="0"/>
                <a:cs typeface="Arial" pitchFamily="34" charset="0"/>
              </a:rPr>
              <a:t> </a:t>
            </a:r>
            <a:r>
              <a:rPr lang="en-US" sz="2000" dirty="0" err="1">
                <a:latin typeface="Arial" pitchFamily="34" charset="0"/>
                <a:cs typeface="Arial" pitchFamily="34" charset="0"/>
              </a:rPr>
              <a:t>ương</a:t>
            </a:r>
            <a:r>
              <a:rPr lang="en-US" sz="2000" dirty="0">
                <a:latin typeface="Arial" pitchFamily="34" charset="0"/>
                <a:cs typeface="Arial" pitchFamily="34" charset="0"/>
              </a:rPr>
              <a:t> </a:t>
            </a:r>
            <a:r>
              <a:rPr lang="en-US" sz="2000" dirty="0" err="1">
                <a:latin typeface="Arial" pitchFamily="34" charset="0"/>
                <a:cs typeface="Arial" pitchFamily="34" charset="0"/>
              </a:rPr>
              <a:t>quyết</a:t>
            </a:r>
            <a:r>
              <a:rPr lang="en-US" sz="2000" dirty="0">
                <a:latin typeface="Arial" pitchFamily="34" charset="0"/>
                <a:cs typeface="Arial" pitchFamily="34" charset="0"/>
              </a:rPr>
              <a:t> </a:t>
            </a:r>
            <a:r>
              <a:rPr lang="en-US" sz="2000" dirty="0" err="1">
                <a:latin typeface="Arial" pitchFamily="34" charset="0"/>
                <a:cs typeface="Arial" pitchFamily="34" charset="0"/>
              </a:rPr>
              <a:t>định</a:t>
            </a:r>
            <a:r>
              <a:rPr lang="en-US" sz="2000" dirty="0">
                <a:latin typeface="Arial" pitchFamily="34" charset="0"/>
                <a:cs typeface="Arial" pitchFamily="34" charset="0"/>
              </a:rPr>
              <a:t> </a:t>
            </a:r>
            <a:r>
              <a:rPr lang="en-US" sz="2000" dirty="0" err="1">
                <a:latin typeface="Arial" pitchFamily="34" charset="0"/>
                <a:cs typeface="Arial" pitchFamily="34" charset="0"/>
              </a:rPr>
              <a:t>những</a:t>
            </a:r>
            <a:r>
              <a:rPr lang="en-US" sz="2000" dirty="0">
                <a:latin typeface="Arial" pitchFamily="34" charset="0"/>
                <a:cs typeface="Arial" pitchFamily="34" charset="0"/>
              </a:rPr>
              <a:t> </a:t>
            </a:r>
            <a:r>
              <a:rPr lang="en-US" sz="2000" dirty="0" err="1">
                <a:latin typeface="Arial" pitchFamily="34" charset="0"/>
                <a:cs typeface="Arial" pitchFamily="34" charset="0"/>
              </a:rPr>
              <a:t>vấn</a:t>
            </a:r>
            <a:r>
              <a:rPr lang="en-US" sz="2000" dirty="0">
                <a:latin typeface="Arial" pitchFamily="34" charset="0"/>
                <a:cs typeface="Arial" pitchFamily="34" charset="0"/>
              </a:rPr>
              <a:t> </a:t>
            </a:r>
            <a:r>
              <a:rPr lang="en-US" sz="2000" dirty="0" err="1">
                <a:latin typeface="Arial" pitchFamily="34" charset="0"/>
                <a:cs typeface="Arial" pitchFamily="34" charset="0"/>
              </a:rPr>
              <a:t>đề</a:t>
            </a:r>
            <a:r>
              <a:rPr lang="en-US" sz="2000" dirty="0">
                <a:latin typeface="Arial" pitchFamily="34" charset="0"/>
                <a:cs typeface="Arial" pitchFamily="34" charset="0"/>
              </a:rPr>
              <a:t> </a:t>
            </a:r>
            <a:r>
              <a:rPr lang="en-US" sz="2000" dirty="0" err="1">
                <a:latin typeface="Arial" pitchFamily="34" charset="0"/>
                <a:cs typeface="Arial" pitchFamily="34" charset="0"/>
              </a:rPr>
              <a:t>cơ</a:t>
            </a:r>
            <a:r>
              <a:rPr lang="en-US" sz="2000" dirty="0">
                <a:latin typeface="Arial" pitchFamily="34" charset="0"/>
                <a:cs typeface="Arial" pitchFamily="34" charset="0"/>
              </a:rPr>
              <a:t> </a:t>
            </a:r>
            <a:r>
              <a:rPr lang="en-US" sz="2000" dirty="0" err="1">
                <a:latin typeface="Arial" pitchFamily="34" charset="0"/>
                <a:cs typeface="Arial" pitchFamily="34" charset="0"/>
              </a:rPr>
              <a:t>bản</a:t>
            </a:r>
            <a:r>
              <a:rPr lang="en-US" sz="2000" dirty="0">
                <a:latin typeface="Arial" pitchFamily="34" charset="0"/>
                <a:cs typeface="Arial" pitchFamily="34" charset="0"/>
              </a:rPr>
              <a:t>, </a:t>
            </a:r>
            <a:r>
              <a:rPr lang="en-US" sz="2000" dirty="0" err="1">
                <a:latin typeface="Arial" pitchFamily="34" charset="0"/>
                <a:cs typeface="Arial" pitchFamily="34" charset="0"/>
              </a:rPr>
              <a:t>quan</a:t>
            </a:r>
            <a:r>
              <a:rPr lang="en-US" sz="2000" dirty="0">
                <a:latin typeface="Arial" pitchFamily="34" charset="0"/>
                <a:cs typeface="Arial" pitchFamily="34" charset="0"/>
              </a:rPr>
              <a:t> </a:t>
            </a:r>
            <a:r>
              <a:rPr lang="en-US" sz="2000" dirty="0" err="1">
                <a:latin typeface="Arial" pitchFamily="34" charset="0"/>
                <a:cs typeface="Arial" pitchFamily="34" charset="0"/>
              </a:rPr>
              <a:t>trọng</a:t>
            </a:r>
            <a:r>
              <a:rPr lang="en-US" sz="2000" dirty="0">
                <a:latin typeface="Arial" pitchFamily="34" charset="0"/>
                <a:cs typeface="Arial" pitchFamily="34" charset="0"/>
              </a:rPr>
              <a:t> </a:t>
            </a:r>
            <a:r>
              <a:rPr lang="en-US" sz="2000" dirty="0" err="1">
                <a:latin typeface="Arial" pitchFamily="34" charset="0"/>
                <a:cs typeface="Arial" pitchFamily="34" charset="0"/>
              </a:rPr>
              <a:t>về</a:t>
            </a:r>
            <a:r>
              <a:rPr lang="en-US" sz="2000" dirty="0">
                <a:latin typeface="Arial" pitchFamily="34" charset="0"/>
                <a:cs typeface="Arial" pitchFamily="34" charset="0"/>
              </a:rPr>
              <a:t> </a:t>
            </a:r>
            <a:r>
              <a:rPr lang="en-US" sz="2000" dirty="0" err="1">
                <a:latin typeface="Arial" pitchFamily="34" charset="0"/>
                <a:cs typeface="Arial" pitchFamily="34" charset="0"/>
              </a:rPr>
              <a:t>chính</a:t>
            </a:r>
            <a:r>
              <a:rPr lang="en-US" sz="2000" dirty="0">
                <a:latin typeface="Arial" pitchFamily="34" charset="0"/>
                <a:cs typeface="Arial" pitchFamily="34" charset="0"/>
              </a:rPr>
              <a:t> </a:t>
            </a:r>
            <a:r>
              <a:rPr lang="en-US" sz="2000" dirty="0" err="1">
                <a:latin typeface="Arial" pitchFamily="34" charset="0"/>
                <a:cs typeface="Arial" pitchFamily="34" charset="0"/>
              </a:rPr>
              <a:t>trị</a:t>
            </a:r>
            <a:r>
              <a:rPr lang="en-US" sz="2000" dirty="0">
                <a:latin typeface="Arial" pitchFamily="34" charset="0"/>
                <a:cs typeface="Arial" pitchFamily="34" charset="0"/>
              </a:rPr>
              <a:t>, </a:t>
            </a:r>
            <a:r>
              <a:rPr lang="en-US" sz="2000" dirty="0" err="1">
                <a:latin typeface="Arial" pitchFamily="34" charset="0"/>
                <a:cs typeface="Arial" pitchFamily="34" charset="0"/>
              </a:rPr>
              <a:t>kinh</a:t>
            </a:r>
            <a:r>
              <a:rPr lang="en-US" sz="2000" dirty="0">
                <a:latin typeface="Arial" pitchFamily="34" charset="0"/>
                <a:cs typeface="Arial" pitchFamily="34" charset="0"/>
              </a:rPr>
              <a:t> </a:t>
            </a:r>
            <a:r>
              <a:rPr lang="en-US" sz="2000" dirty="0" err="1">
                <a:latin typeface="Arial" pitchFamily="34" charset="0"/>
                <a:cs typeface="Arial" pitchFamily="34" charset="0"/>
              </a:rPr>
              <a:t>tế</a:t>
            </a:r>
            <a:r>
              <a:rPr lang="en-US" sz="2000" dirty="0">
                <a:latin typeface="Arial" pitchFamily="34" charset="0"/>
                <a:cs typeface="Arial" pitchFamily="34" charset="0"/>
              </a:rPr>
              <a:t>, </a:t>
            </a:r>
            <a:r>
              <a:rPr lang="en-US" sz="2000" dirty="0" err="1">
                <a:latin typeface="Arial" pitchFamily="34" charset="0"/>
                <a:cs typeface="Arial" pitchFamily="34" charset="0"/>
              </a:rPr>
              <a:t>văn</a:t>
            </a:r>
            <a:r>
              <a:rPr lang="en-US" sz="2000" dirty="0">
                <a:latin typeface="Arial" pitchFamily="34" charset="0"/>
                <a:cs typeface="Arial" pitchFamily="34" charset="0"/>
              </a:rPr>
              <a:t> </a:t>
            </a:r>
            <a:r>
              <a:rPr lang="en-US" sz="2000" dirty="0" err="1">
                <a:latin typeface="Arial" pitchFamily="34" charset="0"/>
                <a:cs typeface="Arial" pitchFamily="34" charset="0"/>
              </a:rPr>
              <a:t>hóa</a:t>
            </a:r>
            <a:r>
              <a:rPr lang="en-US" sz="2000" dirty="0">
                <a:latin typeface="Arial" pitchFamily="34" charset="0"/>
                <a:cs typeface="Arial" pitchFamily="34" charset="0"/>
              </a:rPr>
              <a:t>, </a:t>
            </a:r>
            <a:r>
              <a:rPr lang="en-US" sz="2000" dirty="0" err="1">
                <a:latin typeface="Arial" pitchFamily="34" charset="0"/>
                <a:cs typeface="Arial" pitchFamily="34" charset="0"/>
              </a:rPr>
              <a:t>xã</a:t>
            </a:r>
            <a:r>
              <a:rPr lang="en-US" sz="2000" dirty="0">
                <a:latin typeface="Arial" pitchFamily="34" charset="0"/>
                <a:cs typeface="Arial" pitchFamily="34" charset="0"/>
              </a:rPr>
              <a:t> </a:t>
            </a:r>
            <a:r>
              <a:rPr lang="en-US" sz="2000" dirty="0" err="1">
                <a:latin typeface="Arial" pitchFamily="34" charset="0"/>
                <a:cs typeface="Arial" pitchFamily="34" charset="0"/>
              </a:rPr>
              <a:t>hội</a:t>
            </a:r>
            <a:r>
              <a:rPr lang="en-US" sz="2000" dirty="0">
                <a:latin typeface="Arial" pitchFamily="34" charset="0"/>
                <a:cs typeface="Arial" pitchFamily="34" charset="0"/>
              </a:rPr>
              <a:t>... </a:t>
            </a:r>
            <a:r>
              <a:rPr lang="en-US" sz="2000" dirty="0" err="1">
                <a:solidFill>
                  <a:srgbClr val="C00000"/>
                </a:solidFill>
                <a:latin typeface="Arial" pitchFamily="34" charset="0"/>
                <a:cs typeface="Arial" pitchFamily="34" charset="0"/>
              </a:rPr>
              <a:t>trên</a:t>
            </a:r>
            <a:r>
              <a:rPr lang="en-US" sz="2000" dirty="0">
                <a:solidFill>
                  <a:srgbClr val="C00000"/>
                </a:solidFill>
                <a:latin typeface="Arial" pitchFamily="34" charset="0"/>
                <a:cs typeface="Arial" pitchFamily="34" charset="0"/>
              </a:rPr>
              <a:t> </a:t>
            </a:r>
            <a:r>
              <a:rPr lang="en-US" sz="2000" dirty="0" err="1">
                <a:solidFill>
                  <a:srgbClr val="C00000"/>
                </a:solidFill>
                <a:latin typeface="Arial" pitchFamily="34" charset="0"/>
                <a:cs typeface="Arial" pitchFamily="34" charset="0"/>
              </a:rPr>
              <a:t>phạm</a:t>
            </a:r>
            <a:r>
              <a:rPr lang="en-US" sz="2000" dirty="0">
                <a:solidFill>
                  <a:srgbClr val="C00000"/>
                </a:solidFill>
                <a:latin typeface="Arial" pitchFamily="34" charset="0"/>
                <a:cs typeface="Arial" pitchFamily="34" charset="0"/>
              </a:rPr>
              <a:t> vi </a:t>
            </a:r>
            <a:r>
              <a:rPr lang="en-US" sz="2000" dirty="0" err="1">
                <a:solidFill>
                  <a:srgbClr val="C00000"/>
                </a:solidFill>
                <a:latin typeface="Arial" pitchFamily="34" charset="0"/>
                <a:cs typeface="Arial" pitchFamily="34" charset="0"/>
              </a:rPr>
              <a:t>toàn</a:t>
            </a:r>
            <a:r>
              <a:rPr lang="en-US" sz="2000" dirty="0">
                <a:solidFill>
                  <a:srgbClr val="C00000"/>
                </a:solidFill>
                <a:latin typeface="Arial" pitchFamily="34" charset="0"/>
                <a:cs typeface="Arial" pitchFamily="34" charset="0"/>
              </a:rPr>
              <a:t> </a:t>
            </a:r>
            <a:r>
              <a:rPr lang="en-US" sz="2000" dirty="0" err="1">
                <a:solidFill>
                  <a:srgbClr val="C00000"/>
                </a:solidFill>
                <a:latin typeface="Arial" pitchFamily="34" charset="0"/>
                <a:cs typeface="Arial" pitchFamily="34" charset="0"/>
              </a:rPr>
              <a:t>quốc</a:t>
            </a:r>
            <a:r>
              <a:rPr lang="en-US" sz="2000" dirty="0">
                <a:solidFill>
                  <a:srgbClr val="C00000"/>
                </a:solidFill>
                <a:latin typeface="Arial" pitchFamily="34" charset="0"/>
                <a:cs typeface="Arial" pitchFamily="34" charset="0"/>
              </a:rPr>
              <a:t>.</a:t>
            </a:r>
            <a:r>
              <a:rPr lang="en-US" sz="2000" dirty="0">
                <a:latin typeface="Arial" pitchFamily="34" charset="0"/>
                <a:cs typeface="Arial" pitchFamily="34" charset="0"/>
              </a:rPr>
              <a:t> </a:t>
            </a:r>
            <a:r>
              <a:rPr lang="en-US" sz="2000" dirty="0" err="1">
                <a:latin typeface="Arial" pitchFamily="34" charset="0"/>
                <a:cs typeface="Arial" pitchFamily="34" charset="0"/>
              </a:rPr>
              <a:t>Cơ</a:t>
            </a:r>
            <a:r>
              <a:rPr lang="en-US" sz="2000" dirty="0">
                <a:latin typeface="Arial" pitchFamily="34" charset="0"/>
                <a:cs typeface="Arial" pitchFamily="34" charset="0"/>
              </a:rPr>
              <a:t> </a:t>
            </a:r>
            <a:r>
              <a:rPr lang="en-US" sz="2000" dirty="0" err="1">
                <a:latin typeface="Arial" pitchFamily="34" charset="0"/>
                <a:cs typeface="Arial" pitchFamily="34" charset="0"/>
              </a:rPr>
              <a:t>quan</a:t>
            </a:r>
            <a:r>
              <a:rPr lang="en-US" sz="2000" dirty="0">
                <a:latin typeface="Arial" pitchFamily="34" charset="0"/>
                <a:cs typeface="Arial" pitchFamily="34" charset="0"/>
              </a:rPr>
              <a:t> </a:t>
            </a:r>
            <a:r>
              <a:rPr lang="en-US" sz="2000" dirty="0" err="1">
                <a:latin typeface="Arial" pitchFamily="34" charset="0"/>
                <a:cs typeface="Arial" pitchFamily="34" charset="0"/>
              </a:rPr>
              <a:t>nhà</a:t>
            </a:r>
            <a:r>
              <a:rPr lang="en-US" sz="2000" dirty="0">
                <a:latin typeface="Arial" pitchFamily="34" charset="0"/>
                <a:cs typeface="Arial" pitchFamily="34" charset="0"/>
              </a:rPr>
              <a:t> </a:t>
            </a:r>
            <a:r>
              <a:rPr lang="en-US" sz="2000" dirty="0" err="1">
                <a:latin typeface="Arial" pitchFamily="34" charset="0"/>
                <a:cs typeface="Arial" pitchFamily="34" charset="0"/>
              </a:rPr>
              <a:t>nước</a:t>
            </a:r>
            <a:r>
              <a:rPr lang="en-US" sz="2000" dirty="0">
                <a:latin typeface="Arial" pitchFamily="34" charset="0"/>
                <a:cs typeface="Arial" pitchFamily="34" charset="0"/>
              </a:rPr>
              <a:t> </a:t>
            </a:r>
            <a:r>
              <a:rPr lang="en-US" sz="2000" dirty="0" err="1">
                <a:latin typeface="Arial" pitchFamily="34" charset="0"/>
                <a:cs typeface="Arial" pitchFamily="34" charset="0"/>
              </a:rPr>
              <a:t>địa</a:t>
            </a:r>
            <a:r>
              <a:rPr lang="en-US" sz="2000" dirty="0">
                <a:latin typeface="Arial" pitchFamily="34" charset="0"/>
                <a:cs typeface="Arial" pitchFamily="34" charset="0"/>
              </a:rPr>
              <a:t> </a:t>
            </a:r>
            <a:r>
              <a:rPr lang="en-US" sz="2000" dirty="0" err="1">
                <a:latin typeface="Arial" pitchFamily="34" charset="0"/>
                <a:cs typeface="Arial" pitchFamily="34" charset="0"/>
              </a:rPr>
              <a:t>phương</a:t>
            </a:r>
            <a:r>
              <a:rPr lang="en-US" sz="2000" dirty="0">
                <a:latin typeface="Arial" pitchFamily="34" charset="0"/>
                <a:cs typeface="Arial" pitchFamily="34" charset="0"/>
              </a:rPr>
              <a:t> </a:t>
            </a:r>
            <a:r>
              <a:rPr lang="en-US" sz="2000" dirty="0" err="1">
                <a:latin typeface="Arial" pitchFamily="34" charset="0"/>
                <a:cs typeface="Arial" pitchFamily="34" charset="0"/>
              </a:rPr>
              <a:t>quyết</a:t>
            </a:r>
            <a:r>
              <a:rPr lang="en-US" sz="2000" dirty="0">
                <a:latin typeface="Arial" pitchFamily="34" charset="0"/>
                <a:cs typeface="Arial" pitchFamily="34" charset="0"/>
              </a:rPr>
              <a:t> </a:t>
            </a:r>
            <a:r>
              <a:rPr lang="en-US" sz="2000" dirty="0" err="1">
                <a:latin typeface="Arial" pitchFamily="34" charset="0"/>
                <a:cs typeface="Arial" pitchFamily="34" charset="0"/>
              </a:rPr>
              <a:t>định</a:t>
            </a:r>
            <a:r>
              <a:rPr lang="en-US" sz="2000" dirty="0">
                <a:latin typeface="Arial" pitchFamily="34" charset="0"/>
                <a:cs typeface="Arial" pitchFamily="34" charset="0"/>
              </a:rPr>
              <a:t> </a:t>
            </a:r>
            <a:r>
              <a:rPr lang="en-US" sz="2000" dirty="0" err="1">
                <a:latin typeface="Arial" pitchFamily="34" charset="0"/>
                <a:cs typeface="Arial" pitchFamily="34" charset="0"/>
              </a:rPr>
              <a:t>những</a:t>
            </a:r>
            <a:r>
              <a:rPr lang="en-US" sz="2000" dirty="0">
                <a:latin typeface="Arial" pitchFamily="34" charset="0"/>
                <a:cs typeface="Arial" pitchFamily="34" charset="0"/>
              </a:rPr>
              <a:t> </a:t>
            </a:r>
            <a:r>
              <a:rPr lang="en-US" sz="2000" dirty="0" err="1">
                <a:latin typeface="Arial" pitchFamily="34" charset="0"/>
                <a:cs typeface="Arial" pitchFamily="34" charset="0"/>
              </a:rPr>
              <a:t>vấn</a:t>
            </a:r>
            <a:r>
              <a:rPr lang="en-US" sz="2000" dirty="0">
                <a:latin typeface="Arial" pitchFamily="34" charset="0"/>
                <a:cs typeface="Arial" pitchFamily="34" charset="0"/>
              </a:rPr>
              <a:t> </a:t>
            </a:r>
            <a:r>
              <a:rPr lang="en-US" sz="2000" dirty="0" err="1">
                <a:latin typeface="Arial" pitchFamily="34" charset="0"/>
                <a:cs typeface="Arial" pitchFamily="34" charset="0"/>
              </a:rPr>
              <a:t>đề</a:t>
            </a:r>
            <a:r>
              <a:rPr lang="en-US" sz="2000" dirty="0">
                <a:latin typeface="Arial" pitchFamily="34" charset="0"/>
                <a:cs typeface="Arial" pitchFamily="34" charset="0"/>
              </a:rPr>
              <a:t> </a:t>
            </a:r>
            <a:r>
              <a:rPr lang="en-US" sz="2000" dirty="0" err="1">
                <a:solidFill>
                  <a:srgbClr val="C00000"/>
                </a:solidFill>
                <a:latin typeface="Arial" pitchFamily="34" charset="0"/>
                <a:cs typeface="Arial" pitchFamily="34" charset="0"/>
              </a:rPr>
              <a:t>thuộc</a:t>
            </a:r>
            <a:r>
              <a:rPr lang="en-US" sz="2000" dirty="0">
                <a:solidFill>
                  <a:srgbClr val="C00000"/>
                </a:solidFill>
                <a:latin typeface="Arial" pitchFamily="34" charset="0"/>
                <a:cs typeface="Arial" pitchFamily="34" charset="0"/>
              </a:rPr>
              <a:t> </a:t>
            </a:r>
            <a:r>
              <a:rPr lang="en-US" sz="2000" dirty="0" err="1">
                <a:solidFill>
                  <a:srgbClr val="C00000"/>
                </a:solidFill>
                <a:latin typeface="Arial" pitchFamily="34" charset="0"/>
                <a:cs typeface="Arial" pitchFamily="34" charset="0"/>
              </a:rPr>
              <a:t>phạm</a:t>
            </a:r>
            <a:r>
              <a:rPr lang="en-US" sz="2000" dirty="0">
                <a:solidFill>
                  <a:srgbClr val="C00000"/>
                </a:solidFill>
                <a:latin typeface="Arial" pitchFamily="34" charset="0"/>
                <a:cs typeface="Arial" pitchFamily="34" charset="0"/>
              </a:rPr>
              <a:t> vi </a:t>
            </a:r>
            <a:r>
              <a:rPr lang="en-US" sz="2000" dirty="0" err="1">
                <a:solidFill>
                  <a:srgbClr val="C00000"/>
                </a:solidFill>
                <a:latin typeface="Arial" pitchFamily="34" charset="0"/>
                <a:cs typeface="Arial" pitchFamily="34" charset="0"/>
              </a:rPr>
              <a:t>địa</a:t>
            </a:r>
            <a:r>
              <a:rPr lang="en-US" sz="2000" dirty="0">
                <a:solidFill>
                  <a:srgbClr val="C00000"/>
                </a:solidFill>
                <a:latin typeface="Arial" pitchFamily="34" charset="0"/>
                <a:cs typeface="Arial" pitchFamily="34" charset="0"/>
              </a:rPr>
              <a:t> </a:t>
            </a:r>
            <a:r>
              <a:rPr lang="en-US" sz="2000" dirty="0" err="1">
                <a:solidFill>
                  <a:srgbClr val="C00000"/>
                </a:solidFill>
                <a:latin typeface="Arial" pitchFamily="34" charset="0"/>
                <a:cs typeface="Arial" pitchFamily="34" charset="0"/>
              </a:rPr>
              <a:t>phương</a:t>
            </a:r>
            <a:r>
              <a:rPr lang="en-US" sz="2000" dirty="0">
                <a:solidFill>
                  <a:srgbClr val="C00000"/>
                </a:solidFill>
                <a:latin typeface="Arial" pitchFamily="34" charset="0"/>
                <a:cs typeface="Arial" pitchFamily="34" charset="0"/>
              </a:rPr>
              <a:t> </a:t>
            </a:r>
            <a:r>
              <a:rPr lang="en-US" sz="2000" dirty="0" err="1">
                <a:solidFill>
                  <a:srgbClr val="C00000"/>
                </a:solidFill>
                <a:latin typeface="Arial" pitchFamily="34" charset="0"/>
                <a:cs typeface="Arial" pitchFamily="34" charset="0"/>
              </a:rPr>
              <a:t>mình</a:t>
            </a:r>
            <a:r>
              <a:rPr lang="en-US" sz="2000" dirty="0">
                <a:solidFill>
                  <a:srgbClr val="C00000"/>
                </a:solidFill>
                <a:latin typeface="Arial" pitchFamily="34" charset="0"/>
                <a:cs typeface="Arial" pitchFamily="34" charset="0"/>
              </a:rPr>
              <a:t> </a:t>
            </a:r>
            <a:r>
              <a:rPr lang="en-US" sz="2000" dirty="0" err="1">
                <a:solidFill>
                  <a:srgbClr val="C00000"/>
                </a:solidFill>
                <a:latin typeface="Arial" pitchFamily="34" charset="0"/>
                <a:cs typeface="Arial" pitchFamily="34" charset="0"/>
              </a:rPr>
              <a:t>một</a:t>
            </a:r>
            <a:r>
              <a:rPr lang="en-US" sz="2000" dirty="0">
                <a:solidFill>
                  <a:srgbClr val="C00000"/>
                </a:solidFill>
                <a:latin typeface="Arial" pitchFamily="34" charset="0"/>
                <a:cs typeface="Arial" pitchFamily="34" charset="0"/>
              </a:rPr>
              <a:t> </a:t>
            </a:r>
            <a:r>
              <a:rPr lang="en-US" sz="2000" dirty="0" err="1">
                <a:solidFill>
                  <a:srgbClr val="C00000"/>
                </a:solidFill>
                <a:latin typeface="Arial" pitchFamily="34" charset="0"/>
                <a:cs typeface="Arial" pitchFamily="34" charset="0"/>
              </a:rPr>
              <a:t>cách</a:t>
            </a:r>
            <a:r>
              <a:rPr lang="en-US" sz="2000" dirty="0">
                <a:solidFill>
                  <a:srgbClr val="C00000"/>
                </a:solidFill>
                <a:latin typeface="Arial" pitchFamily="34" charset="0"/>
                <a:cs typeface="Arial" pitchFamily="34" charset="0"/>
              </a:rPr>
              <a:t> </a:t>
            </a:r>
            <a:r>
              <a:rPr lang="en-US" sz="2000" dirty="0" err="1">
                <a:solidFill>
                  <a:srgbClr val="C00000"/>
                </a:solidFill>
                <a:latin typeface="Arial" pitchFamily="34" charset="0"/>
                <a:cs typeface="Arial" pitchFamily="34" charset="0"/>
              </a:rPr>
              <a:t>độc</a:t>
            </a:r>
            <a:r>
              <a:rPr lang="en-US" sz="2000" dirty="0">
                <a:solidFill>
                  <a:srgbClr val="C00000"/>
                </a:solidFill>
                <a:latin typeface="Arial" pitchFamily="34" charset="0"/>
                <a:cs typeface="Arial" pitchFamily="34" charset="0"/>
              </a:rPr>
              <a:t> </a:t>
            </a:r>
            <a:r>
              <a:rPr lang="en-US" sz="2000" dirty="0" err="1">
                <a:solidFill>
                  <a:srgbClr val="C00000"/>
                </a:solidFill>
                <a:latin typeface="Arial" pitchFamily="34" charset="0"/>
                <a:cs typeface="Arial" pitchFamily="34" charset="0"/>
              </a:rPr>
              <a:t>lập</a:t>
            </a:r>
            <a:endParaRPr lang="en-US" sz="2000" dirty="0">
              <a:latin typeface="Arial" pitchFamily="34" charset="0"/>
              <a:cs typeface="Arial" pitchFamily="34" charset="0"/>
            </a:endParaRPr>
          </a:p>
        </p:txBody>
      </p:sp>
    </p:spTree>
    <p:extLst>
      <p:ext uri="{BB962C8B-B14F-4D97-AF65-F5344CB8AC3E}">
        <p14:creationId xmlns:p14="http://schemas.microsoft.com/office/powerpoint/2010/main" val="1957567565"/>
      </p:ext>
    </p:extLst>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1000"/>
                                        <p:tgtEl>
                                          <p:spTgt spid="5"/>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randombar(horizontal)">
                                      <p:cBhvr>
                                        <p:cTn id="10" dur="1000"/>
                                        <p:tgtEl>
                                          <p:spTgt spid="6"/>
                                        </p:tgtEl>
                                      </p:cBhvr>
                                    </p:animEffect>
                                  </p:childTnLst>
                                </p:cTn>
                              </p:par>
                            </p:childTnLst>
                          </p:cTn>
                        </p:par>
                        <p:par>
                          <p:cTn id="11" fill="hold">
                            <p:stCondLst>
                              <p:cond delay="1000"/>
                            </p:stCondLst>
                            <p:childTnLst>
                              <p:par>
                                <p:cTn id="12" presetID="22" presetClass="entr" presetSubtype="1" fill="hold" grpId="0"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wipe(up)">
                                      <p:cBhvr>
                                        <p:cTn id="14"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B17B8248-E95E-132D-5174-B4D2312495A1}"/>
              </a:ext>
            </a:extLst>
          </p:cNvPr>
          <p:cNvSpPr>
            <a:spLocks noGrp="1"/>
          </p:cNvSpPr>
          <p:nvPr>
            <p:ph type="subTitle" idx="1"/>
          </p:nvPr>
        </p:nvSpPr>
        <p:spPr/>
        <p:txBody>
          <a:bodyPr/>
          <a:lstStyle/>
          <a:p>
            <a:endParaRPr lang="en-US" dirty="0"/>
          </a:p>
        </p:txBody>
      </p:sp>
      <p:grpSp>
        <p:nvGrpSpPr>
          <p:cNvPr id="5" name="Group 4">
            <a:extLst>
              <a:ext uri="{FF2B5EF4-FFF2-40B4-BE49-F238E27FC236}">
                <a16:creationId xmlns:a16="http://schemas.microsoft.com/office/drawing/2014/main" id="{747278DB-1610-12D9-A93F-B2FA058BEC34}"/>
              </a:ext>
            </a:extLst>
          </p:cNvPr>
          <p:cNvGrpSpPr/>
          <p:nvPr/>
        </p:nvGrpSpPr>
        <p:grpSpPr>
          <a:xfrm>
            <a:off x="2557463" y="896766"/>
            <a:ext cx="6287293" cy="3303760"/>
            <a:chOff x="8305799" y="1427339"/>
            <a:chExt cx="9372601" cy="7609446"/>
          </a:xfrm>
        </p:grpSpPr>
        <p:grpSp>
          <p:nvGrpSpPr>
            <p:cNvPr id="6" name="Group 5">
              <a:extLst>
                <a:ext uri="{FF2B5EF4-FFF2-40B4-BE49-F238E27FC236}">
                  <a16:creationId xmlns:a16="http://schemas.microsoft.com/office/drawing/2014/main" id="{35552F3C-C21F-3F90-D5E0-6061C6D6A2BB}"/>
                </a:ext>
              </a:extLst>
            </p:cNvPr>
            <p:cNvGrpSpPr/>
            <p:nvPr/>
          </p:nvGrpSpPr>
          <p:grpSpPr>
            <a:xfrm>
              <a:off x="8305799" y="2423635"/>
              <a:ext cx="9372601" cy="6613150"/>
              <a:chOff x="702893" y="3685192"/>
              <a:chExt cx="16350489" cy="5252191"/>
            </a:xfrm>
          </p:grpSpPr>
          <p:sp>
            <p:nvSpPr>
              <p:cNvPr id="8" name="Rectangle: Rounded Corners 7">
                <a:extLst>
                  <a:ext uri="{FF2B5EF4-FFF2-40B4-BE49-F238E27FC236}">
                    <a16:creationId xmlns:a16="http://schemas.microsoft.com/office/drawing/2014/main" id="{62651915-04FE-832A-9E90-95A30300FB8F}"/>
                  </a:ext>
                </a:extLst>
              </p:cNvPr>
              <p:cNvSpPr/>
              <p:nvPr/>
            </p:nvSpPr>
            <p:spPr>
              <a:xfrm>
                <a:off x="702893" y="3685192"/>
                <a:ext cx="16350489" cy="5252191"/>
              </a:xfrm>
              <a:prstGeom prst="roundRect">
                <a:avLst/>
              </a:prstGeom>
              <a:solidFill>
                <a:schemeClr val="accent6">
                  <a:lumMod val="60000"/>
                  <a:lumOff val="40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9" name="Rectangle: Rounded Corners 8">
                <a:extLst>
                  <a:ext uri="{FF2B5EF4-FFF2-40B4-BE49-F238E27FC236}">
                    <a16:creationId xmlns:a16="http://schemas.microsoft.com/office/drawing/2014/main" id="{4C3463CF-7AD9-8D52-B443-DFC128E42082}"/>
                  </a:ext>
                </a:extLst>
              </p:cNvPr>
              <p:cNvSpPr/>
              <p:nvPr/>
            </p:nvSpPr>
            <p:spPr>
              <a:xfrm>
                <a:off x="1229978" y="4348372"/>
                <a:ext cx="15468382" cy="4118568"/>
              </a:xfrm>
              <a:prstGeom prst="roundRect">
                <a:avLst/>
              </a:prstGeom>
              <a:solidFill>
                <a:schemeClr val="bg1"/>
              </a:solidFill>
              <a:ln w="38100">
                <a:solidFill>
                  <a:schemeClr val="accent6">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spcBef>
                    <a:spcPct val="0"/>
                  </a:spcBef>
                  <a:spcAft>
                    <a:spcPct val="0"/>
                  </a:spcAft>
                </a:pPr>
                <a:endParaRPr lang="en-US" sz="2000" dirty="0">
                  <a:solidFill>
                    <a:srgbClr val="212121"/>
                  </a:solidFill>
                  <a:latin typeface="Arial" pitchFamily="34" charset="0"/>
                  <a:cs typeface="Arial" pitchFamily="34" charset="0"/>
                </a:endParaRPr>
              </a:p>
              <a:p>
                <a:pPr algn="just">
                  <a:lnSpc>
                    <a:spcPct val="150000"/>
                  </a:lnSpc>
                  <a:spcBef>
                    <a:spcPct val="0"/>
                  </a:spcBef>
                  <a:spcAft>
                    <a:spcPct val="0"/>
                  </a:spcAft>
                </a:pPr>
                <a:r>
                  <a:rPr lang="en-US" sz="2000" dirty="0" err="1">
                    <a:solidFill>
                      <a:srgbClr val="212121"/>
                    </a:solidFill>
                    <a:latin typeface="Arial" pitchFamily="34" charset="0"/>
                    <a:cs typeface="Arial" pitchFamily="34" charset="0"/>
                  </a:rPr>
                  <a:t>Nhà</a:t>
                </a:r>
                <a:r>
                  <a:rPr lang="en-US" sz="2000" dirty="0">
                    <a:solidFill>
                      <a:srgbClr val="212121"/>
                    </a:solidFill>
                    <a:latin typeface="Arial" pitchFamily="34" charset="0"/>
                    <a:cs typeface="Arial" pitchFamily="34" charset="0"/>
                  </a:rPr>
                  <a:t> </a:t>
                </a:r>
                <a:r>
                  <a:rPr lang="en-US" sz="2000" dirty="0" err="1">
                    <a:solidFill>
                      <a:srgbClr val="212121"/>
                    </a:solidFill>
                    <a:latin typeface="Arial" pitchFamily="34" charset="0"/>
                    <a:cs typeface="Arial" pitchFamily="34" charset="0"/>
                  </a:rPr>
                  <a:t>nước</a:t>
                </a:r>
                <a:r>
                  <a:rPr lang="en-US" sz="2000" dirty="0">
                    <a:solidFill>
                      <a:srgbClr val="212121"/>
                    </a:solidFill>
                    <a:latin typeface="Arial" pitchFamily="34" charset="0"/>
                    <a:cs typeface="Arial" pitchFamily="34" charset="0"/>
                  </a:rPr>
                  <a:t> </a:t>
                </a:r>
                <a:r>
                  <a:rPr lang="en-US" sz="2000" dirty="0" err="1">
                    <a:solidFill>
                      <a:srgbClr val="212121"/>
                    </a:solidFill>
                    <a:latin typeface="Arial" pitchFamily="34" charset="0"/>
                    <a:cs typeface="Arial" pitchFamily="34" charset="0"/>
                  </a:rPr>
                  <a:t>quản</a:t>
                </a:r>
                <a:r>
                  <a:rPr lang="en-US" sz="2000" dirty="0">
                    <a:solidFill>
                      <a:srgbClr val="212121"/>
                    </a:solidFill>
                    <a:latin typeface="Arial" pitchFamily="34" charset="0"/>
                    <a:cs typeface="Arial" pitchFamily="34" charset="0"/>
                  </a:rPr>
                  <a:t> </a:t>
                </a:r>
                <a:r>
                  <a:rPr lang="en-US" sz="2000" dirty="0" err="1">
                    <a:solidFill>
                      <a:srgbClr val="212121"/>
                    </a:solidFill>
                    <a:latin typeface="Arial" pitchFamily="34" charset="0"/>
                    <a:cs typeface="Arial" pitchFamily="34" charset="0"/>
                  </a:rPr>
                  <a:t>lý</a:t>
                </a:r>
                <a:r>
                  <a:rPr lang="en-US" sz="2000" dirty="0">
                    <a:solidFill>
                      <a:srgbClr val="212121"/>
                    </a:solidFill>
                    <a:latin typeface="Arial" pitchFamily="34" charset="0"/>
                    <a:cs typeface="Arial" pitchFamily="34" charset="0"/>
                  </a:rPr>
                  <a:t> </a:t>
                </a:r>
                <a:r>
                  <a:rPr lang="en-US" sz="2000" dirty="0" err="1">
                    <a:solidFill>
                      <a:srgbClr val="212121"/>
                    </a:solidFill>
                    <a:latin typeface="Arial" pitchFamily="34" charset="0"/>
                    <a:cs typeface="Arial" pitchFamily="34" charset="0"/>
                  </a:rPr>
                  <a:t>xã</a:t>
                </a:r>
                <a:r>
                  <a:rPr lang="en-US" sz="2000" dirty="0">
                    <a:solidFill>
                      <a:srgbClr val="212121"/>
                    </a:solidFill>
                    <a:latin typeface="Arial" pitchFamily="34" charset="0"/>
                    <a:cs typeface="Arial" pitchFamily="34" charset="0"/>
                  </a:rPr>
                  <a:t> </a:t>
                </a:r>
                <a:r>
                  <a:rPr lang="en-US" sz="2000" dirty="0" err="1">
                    <a:solidFill>
                      <a:srgbClr val="212121"/>
                    </a:solidFill>
                    <a:latin typeface="Arial" pitchFamily="34" charset="0"/>
                    <a:cs typeface="Arial" pitchFamily="34" charset="0"/>
                  </a:rPr>
                  <a:t>hội</a:t>
                </a:r>
                <a:r>
                  <a:rPr lang="en-US" sz="2000" dirty="0">
                    <a:solidFill>
                      <a:srgbClr val="212121"/>
                    </a:solidFill>
                    <a:latin typeface="Arial" pitchFamily="34" charset="0"/>
                    <a:cs typeface="Arial" pitchFamily="34" charset="0"/>
                  </a:rPr>
                  <a:t> </a:t>
                </a:r>
                <a:r>
                  <a:rPr lang="en-US" sz="2000" dirty="0" err="1">
                    <a:solidFill>
                      <a:srgbClr val="212121"/>
                    </a:solidFill>
                    <a:latin typeface="Arial" pitchFamily="34" charset="0"/>
                    <a:cs typeface="Arial" pitchFamily="34" charset="0"/>
                  </a:rPr>
                  <a:t>bằng</a:t>
                </a:r>
                <a:r>
                  <a:rPr lang="en-US" sz="2000" dirty="0">
                    <a:solidFill>
                      <a:srgbClr val="212121"/>
                    </a:solidFill>
                    <a:latin typeface="Arial" pitchFamily="34" charset="0"/>
                    <a:cs typeface="Arial" pitchFamily="34" charset="0"/>
                  </a:rPr>
                  <a:t> </a:t>
                </a:r>
                <a:r>
                  <a:rPr lang="en-US" sz="2000" dirty="0" err="1">
                    <a:solidFill>
                      <a:srgbClr val="212121"/>
                    </a:solidFill>
                    <a:latin typeface="Arial" pitchFamily="34" charset="0"/>
                    <a:cs typeface="Arial" pitchFamily="34" charset="0"/>
                  </a:rPr>
                  <a:t>pháp</a:t>
                </a:r>
                <a:r>
                  <a:rPr lang="en-US" sz="2000" dirty="0">
                    <a:solidFill>
                      <a:srgbClr val="212121"/>
                    </a:solidFill>
                    <a:latin typeface="Arial" pitchFamily="34" charset="0"/>
                    <a:cs typeface="Arial" pitchFamily="34" charset="0"/>
                  </a:rPr>
                  <a:t> </a:t>
                </a:r>
                <a:r>
                  <a:rPr lang="en-US" sz="2000" dirty="0" err="1">
                    <a:solidFill>
                      <a:srgbClr val="212121"/>
                    </a:solidFill>
                    <a:latin typeface="Arial" pitchFamily="34" charset="0"/>
                    <a:cs typeface="Arial" pitchFamily="34" charset="0"/>
                  </a:rPr>
                  <a:t>luật</a:t>
                </a:r>
                <a:r>
                  <a:rPr lang="en-US" sz="2000" dirty="0">
                    <a:solidFill>
                      <a:srgbClr val="212121"/>
                    </a:solidFill>
                    <a:latin typeface="Arial" pitchFamily="34" charset="0"/>
                    <a:cs typeface="Arial" pitchFamily="34" charset="0"/>
                  </a:rPr>
                  <a:t>, </a:t>
                </a:r>
                <a:r>
                  <a:rPr lang="en-US" sz="2000" dirty="0" err="1">
                    <a:solidFill>
                      <a:srgbClr val="212121"/>
                    </a:solidFill>
                    <a:latin typeface="Arial" pitchFamily="34" charset="0"/>
                    <a:cs typeface="Arial" pitchFamily="34" charset="0"/>
                  </a:rPr>
                  <a:t>không</a:t>
                </a:r>
                <a:r>
                  <a:rPr lang="en-US" sz="2000" dirty="0">
                    <a:solidFill>
                      <a:srgbClr val="212121"/>
                    </a:solidFill>
                    <a:latin typeface="Arial" pitchFamily="34" charset="0"/>
                    <a:cs typeface="Arial" pitchFamily="34" charset="0"/>
                  </a:rPr>
                  <a:t> </a:t>
                </a:r>
                <a:r>
                  <a:rPr lang="en-US" sz="2000" dirty="0" err="1">
                    <a:solidFill>
                      <a:srgbClr val="212121"/>
                    </a:solidFill>
                    <a:latin typeface="Arial" pitchFamily="34" charset="0"/>
                    <a:cs typeface="Arial" pitchFamily="34" charset="0"/>
                  </a:rPr>
                  <a:t>ngừng</a:t>
                </a:r>
                <a:r>
                  <a:rPr lang="en-US" sz="2000" dirty="0">
                    <a:solidFill>
                      <a:srgbClr val="212121"/>
                    </a:solidFill>
                    <a:latin typeface="Arial" pitchFamily="34" charset="0"/>
                    <a:cs typeface="Arial" pitchFamily="34" charset="0"/>
                  </a:rPr>
                  <a:t> </a:t>
                </a:r>
                <a:r>
                  <a:rPr lang="en-US" sz="2000" dirty="0" err="1">
                    <a:solidFill>
                      <a:srgbClr val="212121"/>
                    </a:solidFill>
                    <a:latin typeface="Arial" pitchFamily="34" charset="0"/>
                    <a:cs typeface="Arial" pitchFamily="34" charset="0"/>
                  </a:rPr>
                  <a:t>tăng</a:t>
                </a:r>
                <a:r>
                  <a:rPr lang="en-US" sz="2000" dirty="0">
                    <a:solidFill>
                      <a:srgbClr val="212121"/>
                    </a:solidFill>
                    <a:latin typeface="Arial" pitchFamily="34" charset="0"/>
                    <a:cs typeface="Arial" pitchFamily="34" charset="0"/>
                  </a:rPr>
                  <a:t> </a:t>
                </a:r>
                <a:r>
                  <a:rPr lang="en-US" sz="2000" dirty="0" err="1">
                    <a:solidFill>
                      <a:srgbClr val="212121"/>
                    </a:solidFill>
                    <a:latin typeface="Arial" pitchFamily="34" charset="0"/>
                    <a:cs typeface="Arial" pitchFamily="34" charset="0"/>
                  </a:rPr>
                  <a:t>cường</a:t>
                </a:r>
                <a:r>
                  <a:rPr lang="en-US" sz="2000" dirty="0">
                    <a:solidFill>
                      <a:srgbClr val="212121"/>
                    </a:solidFill>
                    <a:latin typeface="Arial" pitchFamily="34" charset="0"/>
                    <a:cs typeface="Arial" pitchFamily="34" charset="0"/>
                  </a:rPr>
                  <a:t> </a:t>
                </a:r>
                <a:r>
                  <a:rPr lang="en-US" sz="2000" dirty="0" err="1">
                    <a:solidFill>
                      <a:srgbClr val="212121"/>
                    </a:solidFill>
                    <a:latin typeface="Arial" pitchFamily="34" charset="0"/>
                    <a:cs typeface="Arial" pitchFamily="34" charset="0"/>
                  </a:rPr>
                  <a:t>pháp</a:t>
                </a:r>
                <a:r>
                  <a:rPr lang="en-US" sz="2000" dirty="0">
                    <a:solidFill>
                      <a:srgbClr val="212121"/>
                    </a:solidFill>
                    <a:latin typeface="Arial" pitchFamily="34" charset="0"/>
                    <a:cs typeface="Arial" pitchFamily="34" charset="0"/>
                  </a:rPr>
                  <a:t> </a:t>
                </a:r>
                <a:r>
                  <a:rPr lang="en-US" sz="2000" dirty="0" err="1">
                    <a:solidFill>
                      <a:srgbClr val="212121"/>
                    </a:solidFill>
                    <a:latin typeface="Arial" pitchFamily="34" charset="0"/>
                    <a:cs typeface="Arial" pitchFamily="34" charset="0"/>
                  </a:rPr>
                  <a:t>chế</a:t>
                </a:r>
                <a:r>
                  <a:rPr lang="en-US" sz="2000" dirty="0">
                    <a:solidFill>
                      <a:srgbClr val="212121"/>
                    </a:solidFill>
                    <a:latin typeface="Arial" pitchFamily="34" charset="0"/>
                    <a:cs typeface="Arial" pitchFamily="34" charset="0"/>
                  </a:rPr>
                  <a:t> </a:t>
                </a:r>
                <a:r>
                  <a:rPr lang="en-US" sz="2000" dirty="0" err="1">
                    <a:solidFill>
                      <a:srgbClr val="212121"/>
                    </a:solidFill>
                    <a:latin typeface="Arial" pitchFamily="34" charset="0"/>
                    <a:cs typeface="Arial" pitchFamily="34" charset="0"/>
                  </a:rPr>
                  <a:t>xã</a:t>
                </a:r>
                <a:r>
                  <a:rPr lang="en-US" sz="2000" dirty="0">
                    <a:solidFill>
                      <a:srgbClr val="212121"/>
                    </a:solidFill>
                    <a:latin typeface="Arial" pitchFamily="34" charset="0"/>
                    <a:cs typeface="Arial" pitchFamily="34" charset="0"/>
                  </a:rPr>
                  <a:t> </a:t>
                </a:r>
                <a:r>
                  <a:rPr lang="en-US" sz="2000" dirty="0" err="1">
                    <a:solidFill>
                      <a:srgbClr val="212121"/>
                    </a:solidFill>
                    <a:latin typeface="Arial" pitchFamily="34" charset="0"/>
                    <a:cs typeface="Arial" pitchFamily="34" charset="0"/>
                  </a:rPr>
                  <a:t>hội</a:t>
                </a:r>
                <a:r>
                  <a:rPr lang="en-US" sz="2000" dirty="0">
                    <a:solidFill>
                      <a:srgbClr val="212121"/>
                    </a:solidFill>
                    <a:latin typeface="Arial" pitchFamily="34" charset="0"/>
                    <a:cs typeface="Arial" pitchFamily="34" charset="0"/>
                  </a:rPr>
                  <a:t> </a:t>
                </a:r>
                <a:r>
                  <a:rPr lang="en-US" sz="2000" dirty="0" err="1">
                    <a:solidFill>
                      <a:srgbClr val="212121"/>
                    </a:solidFill>
                    <a:latin typeface="Arial" pitchFamily="34" charset="0"/>
                    <a:cs typeface="Arial" pitchFamily="34" charset="0"/>
                  </a:rPr>
                  <a:t>chủ</a:t>
                </a:r>
                <a:r>
                  <a:rPr lang="en-US" sz="2000" dirty="0">
                    <a:solidFill>
                      <a:srgbClr val="212121"/>
                    </a:solidFill>
                    <a:latin typeface="Arial" pitchFamily="34" charset="0"/>
                    <a:cs typeface="Arial" pitchFamily="34" charset="0"/>
                  </a:rPr>
                  <a:t> </a:t>
                </a:r>
                <a:r>
                  <a:rPr lang="en-US" sz="2000" dirty="0" err="1">
                    <a:solidFill>
                      <a:srgbClr val="212121"/>
                    </a:solidFill>
                    <a:latin typeface="Arial" pitchFamily="34" charset="0"/>
                    <a:cs typeface="Arial" pitchFamily="34" charset="0"/>
                  </a:rPr>
                  <a:t>nghĩa</a:t>
                </a:r>
                <a:r>
                  <a:rPr lang="en-US" sz="2000" dirty="0">
                    <a:solidFill>
                      <a:srgbClr val="212121"/>
                    </a:solidFill>
                    <a:latin typeface="Arial" pitchFamily="34" charset="0"/>
                    <a:cs typeface="Arial" pitchFamily="34" charset="0"/>
                  </a:rPr>
                  <a:t>.</a:t>
                </a:r>
              </a:p>
              <a:p>
                <a:pPr algn="just">
                  <a:lnSpc>
                    <a:spcPct val="150000"/>
                  </a:lnSpc>
                  <a:spcBef>
                    <a:spcPct val="0"/>
                  </a:spcBef>
                  <a:spcAft>
                    <a:spcPct val="0"/>
                  </a:spcAft>
                </a:pPr>
                <a:r>
                  <a:rPr lang="vi-VN" sz="2000" dirty="0">
                    <a:solidFill>
                      <a:srgbClr val="212121"/>
                    </a:solidFill>
                  </a:rPr>
                  <a:t/>
                </a:r>
                <a:br>
                  <a:rPr lang="vi-VN" sz="2000" dirty="0">
                    <a:solidFill>
                      <a:srgbClr val="212121"/>
                    </a:solidFill>
                  </a:rPr>
                </a:br>
                <a:r>
                  <a:rPr lang="en-US" sz="2000" dirty="0">
                    <a:solidFill>
                      <a:srgbClr val="212121"/>
                    </a:solidFill>
                  </a:rPr>
                  <a:t>                    </a:t>
                </a:r>
                <a:r>
                  <a:rPr lang="en-US" sz="2000" b="1" dirty="0">
                    <a:solidFill>
                      <a:srgbClr val="C00000"/>
                    </a:solidFill>
                    <a:latin typeface="Arial" panose="020B0604020202020204" pitchFamily="34" charset="0"/>
                    <a:ea typeface="Roboto" panose="02000000000000000000" pitchFamily="2" charset="0"/>
                    <a:cs typeface="Arial" panose="020B0604020202020204" pitchFamily="34" charset="0"/>
                  </a:rPr>
                  <a:t>(</a:t>
                </a:r>
                <a:r>
                  <a:rPr lang="en-US" sz="2000" dirty="0" err="1">
                    <a:solidFill>
                      <a:srgbClr val="C00000"/>
                    </a:solidFill>
                    <a:latin typeface="Arial" pitchFamily="34" charset="0"/>
                    <a:cs typeface="Arial" pitchFamily="34" charset="0"/>
                  </a:rPr>
                  <a:t>Điều</a:t>
                </a:r>
                <a:r>
                  <a:rPr lang="en-US" sz="2000" dirty="0">
                    <a:solidFill>
                      <a:srgbClr val="C00000"/>
                    </a:solidFill>
                    <a:latin typeface="Arial" pitchFamily="34" charset="0"/>
                    <a:cs typeface="Arial" pitchFamily="34" charset="0"/>
                  </a:rPr>
                  <a:t> 8 </a:t>
                </a:r>
                <a:r>
                  <a:rPr lang="en-US" sz="2000" dirty="0" err="1">
                    <a:solidFill>
                      <a:srgbClr val="C00000"/>
                    </a:solidFill>
                    <a:latin typeface="Arial" pitchFamily="34" charset="0"/>
                    <a:cs typeface="Arial" pitchFamily="34" charset="0"/>
                  </a:rPr>
                  <a:t>Hiến</a:t>
                </a:r>
                <a:r>
                  <a:rPr lang="en-US" sz="2000" dirty="0">
                    <a:solidFill>
                      <a:srgbClr val="C00000"/>
                    </a:solidFill>
                    <a:latin typeface="Arial" pitchFamily="34" charset="0"/>
                    <a:cs typeface="Arial" pitchFamily="34" charset="0"/>
                  </a:rPr>
                  <a:t> </a:t>
                </a:r>
                <a:r>
                  <a:rPr lang="en-US" sz="2000" dirty="0" err="1">
                    <a:solidFill>
                      <a:srgbClr val="C00000"/>
                    </a:solidFill>
                    <a:latin typeface="Arial" pitchFamily="34" charset="0"/>
                    <a:cs typeface="Arial" pitchFamily="34" charset="0"/>
                  </a:rPr>
                  <a:t>pháp</a:t>
                </a:r>
                <a:r>
                  <a:rPr lang="en-US" sz="2000" dirty="0">
                    <a:solidFill>
                      <a:srgbClr val="C00000"/>
                    </a:solidFill>
                    <a:latin typeface="Arial" pitchFamily="34" charset="0"/>
                    <a:cs typeface="Arial" pitchFamily="34" charset="0"/>
                  </a:rPr>
                  <a:t> </a:t>
                </a:r>
                <a:r>
                  <a:rPr lang="en-US" sz="2000" dirty="0" err="1">
                    <a:solidFill>
                      <a:srgbClr val="C00000"/>
                    </a:solidFill>
                    <a:latin typeface="Arial" pitchFamily="34" charset="0"/>
                    <a:cs typeface="Arial" pitchFamily="34" charset="0"/>
                  </a:rPr>
                  <a:t>năm</a:t>
                </a:r>
                <a:r>
                  <a:rPr lang="en-US" sz="2000" dirty="0">
                    <a:solidFill>
                      <a:srgbClr val="C00000"/>
                    </a:solidFill>
                    <a:latin typeface="Arial" pitchFamily="34" charset="0"/>
                    <a:cs typeface="Arial" pitchFamily="34" charset="0"/>
                  </a:rPr>
                  <a:t> 2013</a:t>
                </a:r>
                <a:r>
                  <a:rPr lang="en-US" sz="2000" b="1" dirty="0">
                    <a:solidFill>
                      <a:srgbClr val="C00000"/>
                    </a:solidFill>
                    <a:latin typeface="Arial" panose="020B0604020202020204" pitchFamily="34" charset="0"/>
                    <a:ea typeface="Roboto" panose="02000000000000000000" pitchFamily="2" charset="0"/>
                    <a:cs typeface="Arial" panose="020B0604020202020204" pitchFamily="34" charset="0"/>
                  </a:rPr>
                  <a:t>)</a:t>
                </a:r>
                <a:endParaRPr lang="vi-VN" sz="2000" b="1" dirty="0">
                  <a:solidFill>
                    <a:srgbClr val="C00000"/>
                  </a:solidFill>
                  <a:latin typeface="Arial" panose="020B0604020202020204" pitchFamily="34" charset="0"/>
                  <a:ea typeface="Roboto" panose="02000000000000000000" pitchFamily="2" charset="0"/>
                  <a:cs typeface="Arial" panose="020B0604020202020204" pitchFamily="34" charset="0"/>
                </a:endParaRPr>
              </a:p>
              <a:p>
                <a:pPr algn="just">
                  <a:lnSpc>
                    <a:spcPct val="150000"/>
                  </a:lnSpc>
                  <a:spcBef>
                    <a:spcPct val="0"/>
                  </a:spcBef>
                  <a:spcAft>
                    <a:spcPct val="0"/>
                  </a:spcAft>
                </a:pPr>
                <a:endParaRPr lang="en-US" sz="2000" dirty="0">
                  <a:solidFill>
                    <a:srgbClr val="212121"/>
                  </a:solidFill>
                  <a:latin typeface="Arial" panose="020B0604020202020204" pitchFamily="34" charset="0"/>
                  <a:cs typeface="Arial" panose="020B0604020202020204" pitchFamily="34" charset="0"/>
                </a:endParaRPr>
              </a:p>
            </p:txBody>
          </p:sp>
        </p:grpSp>
        <p:pic>
          <p:nvPicPr>
            <p:cNvPr id="7" name="Picture 16">
              <a:extLst>
                <a:ext uri="{FF2B5EF4-FFF2-40B4-BE49-F238E27FC236}">
                  <a16:creationId xmlns:a16="http://schemas.microsoft.com/office/drawing/2014/main" id="{FD74039A-DA1D-9BA6-18EE-EE93B85A5115}"/>
                </a:ext>
              </a:extLst>
            </p:cNvPr>
            <p:cNvPicPr>
              <a:picLocks noChangeAspect="1"/>
            </p:cNvPicPr>
            <p:nvPr/>
          </p:nvPicPr>
          <p:blipFill>
            <a:blip r:embed="rId2" cstate="print">
              <a:duotone>
                <a:prstClr val="black"/>
                <a:srgbClr val="D9C3A5">
                  <a:tint val="50000"/>
                  <a:satMod val="180000"/>
                </a:srgbClr>
              </a:duotone>
              <a:extLst>
                <a:ext uri="{28A0092B-C50C-407E-A947-70E740481C1C}">
                  <a14:useLocalDpi xmlns:a14="http://schemas.microsoft.com/office/drawing/2010/main" val="0"/>
                </a:ext>
                <a:ext uri="{96DAC541-7B7A-43D3-8B79-37D633B846F1}">
                  <asvg:svgBlip xmlns:asvg="http://schemas.microsoft.com/office/drawing/2016/SVG/main" xmlns="" r:embed="rId3"/>
                </a:ext>
              </a:extLst>
            </a:blip>
            <a:srcRect/>
            <a:stretch>
              <a:fillRect/>
            </a:stretch>
          </p:blipFill>
          <p:spPr>
            <a:xfrm>
              <a:off x="12190346" y="1427339"/>
              <a:ext cx="1406996" cy="1337107"/>
            </a:xfrm>
            <a:prstGeom prst="rect">
              <a:avLst/>
            </a:prstGeom>
          </p:spPr>
        </p:pic>
      </p:grpSp>
      <p:pic>
        <p:nvPicPr>
          <p:cNvPr id="10" name="Picture 9" descr="A picture containing toy, doll&#10;&#10;Description automatically generated">
            <a:extLst>
              <a:ext uri="{FF2B5EF4-FFF2-40B4-BE49-F238E27FC236}">
                <a16:creationId xmlns:a16="http://schemas.microsoft.com/office/drawing/2014/main" id="{9B30A1F9-8F45-19A6-4F46-FE6F5A03CD7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48571" y="2885704"/>
            <a:ext cx="1607243" cy="1893752"/>
          </a:xfrm>
          <a:prstGeom prst="rect">
            <a:avLst/>
          </a:prstGeom>
        </p:spPr>
      </p:pic>
      <p:sp>
        <p:nvSpPr>
          <p:cNvPr id="11" name="TextBox 10">
            <a:extLst>
              <a:ext uri="{FF2B5EF4-FFF2-40B4-BE49-F238E27FC236}">
                <a16:creationId xmlns:a16="http://schemas.microsoft.com/office/drawing/2014/main" id="{3F544890-A44D-E500-F7EF-D5E37A960D39}"/>
              </a:ext>
            </a:extLst>
          </p:cNvPr>
          <p:cNvSpPr txBox="1"/>
          <p:nvPr/>
        </p:nvSpPr>
        <p:spPr>
          <a:xfrm>
            <a:off x="292895" y="573642"/>
            <a:ext cx="6287294" cy="369332"/>
          </a:xfrm>
          <a:prstGeom prst="rect">
            <a:avLst/>
          </a:prstGeom>
          <a:noFill/>
        </p:spPr>
        <p:txBody>
          <a:bodyPr wrap="square" rtlCol="0">
            <a:spAutoFit/>
          </a:bodyPr>
          <a:lstStyle/>
          <a:p>
            <a:pPr algn="ctr"/>
            <a:r>
              <a:rPr lang="en-US" sz="1800" dirty="0">
                <a:solidFill>
                  <a:srgbClr val="7030A0"/>
                </a:solidFill>
                <a:cs typeface="Arial" pitchFamily="34" charset="0"/>
              </a:rPr>
              <a:t>1.2.4. </a:t>
            </a:r>
            <a:r>
              <a:rPr lang="vi-VN" sz="1800" dirty="0">
                <a:solidFill>
                  <a:srgbClr val="7030A0"/>
                </a:solidFill>
                <a:cs typeface="Arial" pitchFamily="34" charset="0"/>
              </a:rPr>
              <a:t>Nguyên tắc </a:t>
            </a:r>
            <a:r>
              <a:rPr lang="en-US" sz="1800" dirty="0" err="1">
                <a:solidFill>
                  <a:srgbClr val="7030A0"/>
                </a:solidFill>
              </a:rPr>
              <a:t>pháp</a:t>
            </a:r>
            <a:r>
              <a:rPr lang="en-US" sz="1800" dirty="0">
                <a:solidFill>
                  <a:srgbClr val="7030A0"/>
                </a:solidFill>
              </a:rPr>
              <a:t> </a:t>
            </a:r>
            <a:r>
              <a:rPr lang="en-US" sz="1800" dirty="0" err="1">
                <a:solidFill>
                  <a:srgbClr val="7030A0"/>
                </a:solidFill>
              </a:rPr>
              <a:t>chế</a:t>
            </a:r>
            <a:r>
              <a:rPr lang="en-US" sz="1800" dirty="0">
                <a:solidFill>
                  <a:srgbClr val="7030A0"/>
                </a:solidFill>
              </a:rPr>
              <a:t> </a:t>
            </a:r>
            <a:r>
              <a:rPr lang="en-US" sz="1800" dirty="0" err="1">
                <a:solidFill>
                  <a:srgbClr val="7030A0"/>
                </a:solidFill>
              </a:rPr>
              <a:t>xã</a:t>
            </a:r>
            <a:r>
              <a:rPr lang="en-US" sz="1800" dirty="0">
                <a:solidFill>
                  <a:srgbClr val="7030A0"/>
                </a:solidFill>
              </a:rPr>
              <a:t> </a:t>
            </a:r>
            <a:r>
              <a:rPr lang="en-US" sz="1800" dirty="0" err="1">
                <a:solidFill>
                  <a:srgbClr val="7030A0"/>
                </a:solidFill>
              </a:rPr>
              <a:t>hội</a:t>
            </a:r>
            <a:r>
              <a:rPr lang="en-US" sz="1800" dirty="0">
                <a:solidFill>
                  <a:srgbClr val="7030A0"/>
                </a:solidFill>
              </a:rPr>
              <a:t> </a:t>
            </a:r>
            <a:r>
              <a:rPr lang="en-US" sz="1800" dirty="0" err="1">
                <a:solidFill>
                  <a:srgbClr val="7030A0"/>
                </a:solidFill>
              </a:rPr>
              <a:t>chủ</a:t>
            </a:r>
            <a:r>
              <a:rPr lang="en-US" sz="1800" dirty="0">
                <a:solidFill>
                  <a:srgbClr val="7030A0"/>
                </a:solidFill>
              </a:rPr>
              <a:t> </a:t>
            </a:r>
            <a:r>
              <a:rPr lang="en-US" sz="1800" dirty="0" err="1">
                <a:solidFill>
                  <a:srgbClr val="7030A0"/>
                </a:solidFill>
              </a:rPr>
              <a:t>nghĩa</a:t>
            </a:r>
            <a:endParaRPr lang="vi-VN" sz="1800" b="1" dirty="0">
              <a:solidFill>
                <a:srgbClr val="7030A0"/>
              </a:solidFill>
              <a:latin typeface="Arial" panose="020B0604020202020204" pitchFamily="34" charset="0"/>
              <a:ea typeface="Roboto" panose="02000000000000000000" pitchFamily="2" charset="0"/>
              <a:cs typeface="Arial" panose="020B0604020202020204" pitchFamily="34" charset="0"/>
            </a:endParaRPr>
          </a:p>
        </p:txBody>
      </p:sp>
    </p:spTree>
    <p:extLst>
      <p:ext uri="{BB962C8B-B14F-4D97-AF65-F5344CB8AC3E}">
        <p14:creationId xmlns:p14="http://schemas.microsoft.com/office/powerpoint/2010/main" val="1621721671"/>
      </p:ext>
    </p:extLst>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par>
                                <p:cTn id="8" presetID="14" presetClass="entr" presetSubtype="10"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randombar(horizontal)">
                                      <p:cBhvr>
                                        <p:cTn id="10" dur="500"/>
                                        <p:tgtEl>
                                          <p:spTgt spid="10"/>
                                        </p:tgtEl>
                                      </p:cBhvr>
                                    </p:animEffect>
                                  </p:childTnLst>
                                </p:cTn>
                              </p:par>
                              <p:par>
                                <p:cTn id="11" presetID="14" presetClass="entr" presetSubtype="10" fill="hold" grpId="0"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randombar(horizontal)">
                                      <p:cBhvr>
                                        <p:cTn id="13"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9ACFCF8C-0B3F-3DC0-5F7E-7E1CB515C947}"/>
              </a:ext>
            </a:extLst>
          </p:cNvPr>
          <p:cNvSpPr txBox="1"/>
          <p:nvPr/>
        </p:nvSpPr>
        <p:spPr>
          <a:xfrm>
            <a:off x="236528" y="511741"/>
            <a:ext cx="6450063" cy="400110"/>
          </a:xfrm>
          <a:prstGeom prst="rect">
            <a:avLst/>
          </a:prstGeom>
          <a:noFill/>
        </p:spPr>
        <p:txBody>
          <a:bodyPr wrap="square" rtlCol="0">
            <a:spAutoFit/>
          </a:bodyPr>
          <a:lstStyle/>
          <a:p>
            <a:pPr algn="ctr"/>
            <a:r>
              <a:rPr lang="en-US" sz="2000" dirty="0">
                <a:solidFill>
                  <a:srgbClr val="7030A0"/>
                </a:solidFill>
              </a:rPr>
              <a:t>1.2.5. </a:t>
            </a:r>
            <a:r>
              <a:rPr lang="vi-VN" sz="2000" dirty="0">
                <a:solidFill>
                  <a:srgbClr val="7030A0"/>
                </a:solidFill>
              </a:rPr>
              <a:t>Nguyên tắc bình đẳng, đoàn kết giữa các dân tộc</a:t>
            </a:r>
            <a:endParaRPr lang="vi-VN" sz="2000" dirty="0">
              <a:solidFill>
                <a:srgbClr val="7030A0"/>
              </a:solidFill>
              <a:ea typeface="Roboto" panose="02000000000000000000" pitchFamily="2" charset="0"/>
              <a:cs typeface="Arial" panose="020B0604020202020204" pitchFamily="34" charset="0"/>
            </a:endParaRPr>
          </a:p>
        </p:txBody>
      </p:sp>
      <p:grpSp>
        <p:nvGrpSpPr>
          <p:cNvPr id="6" name="Nhóm 8">
            <a:extLst>
              <a:ext uri="{FF2B5EF4-FFF2-40B4-BE49-F238E27FC236}">
                <a16:creationId xmlns:a16="http://schemas.microsoft.com/office/drawing/2014/main" id="{8663D5FA-BC25-D5A4-6FA0-FF4F7B215217}"/>
              </a:ext>
            </a:extLst>
          </p:cNvPr>
          <p:cNvGrpSpPr/>
          <p:nvPr/>
        </p:nvGrpSpPr>
        <p:grpSpPr>
          <a:xfrm>
            <a:off x="347145" y="1503572"/>
            <a:ext cx="8711130" cy="1207801"/>
            <a:chOff x="1158239" y="2970117"/>
            <a:chExt cx="5185109" cy="1610403"/>
          </a:xfrm>
        </p:grpSpPr>
        <p:grpSp>
          <p:nvGrpSpPr>
            <p:cNvPr id="7" name="Nhóm 5">
              <a:extLst>
                <a:ext uri="{FF2B5EF4-FFF2-40B4-BE49-F238E27FC236}">
                  <a16:creationId xmlns:a16="http://schemas.microsoft.com/office/drawing/2014/main" id="{8DD6C82C-61FE-750A-FB78-4FD8C071E2A7}"/>
                </a:ext>
              </a:extLst>
            </p:cNvPr>
            <p:cNvGrpSpPr/>
            <p:nvPr/>
          </p:nvGrpSpPr>
          <p:grpSpPr>
            <a:xfrm>
              <a:off x="1158239" y="3339450"/>
              <a:ext cx="3362468" cy="1241070"/>
              <a:chOff x="1189622" y="3163084"/>
              <a:chExt cx="3362468" cy="1241070"/>
            </a:xfrm>
          </p:grpSpPr>
          <p:sp>
            <p:nvSpPr>
              <p:cNvPr id="9" name="Hình chữ nhật: Góc Tròn 2">
                <a:extLst>
                  <a:ext uri="{FF2B5EF4-FFF2-40B4-BE49-F238E27FC236}">
                    <a16:creationId xmlns:a16="http://schemas.microsoft.com/office/drawing/2014/main" id="{E0DE792D-D2D7-A6C2-E140-88C97FC6DB68}"/>
                  </a:ext>
                </a:extLst>
              </p:cNvPr>
              <p:cNvSpPr/>
              <p:nvPr/>
            </p:nvSpPr>
            <p:spPr>
              <a:xfrm>
                <a:off x="1189622" y="3210323"/>
                <a:ext cx="78010" cy="1193831"/>
              </a:xfrm>
              <a:prstGeom prst="roundRect">
                <a:avLst/>
              </a:prstGeom>
              <a:solidFill>
                <a:srgbClr val="E768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10" name="TextBox 24">
                <a:extLst>
                  <a:ext uri="{FF2B5EF4-FFF2-40B4-BE49-F238E27FC236}">
                    <a16:creationId xmlns:a16="http://schemas.microsoft.com/office/drawing/2014/main" id="{8E74BC37-27CF-2403-FC4C-FFA5C2027F06}"/>
                  </a:ext>
                </a:extLst>
              </p:cNvPr>
              <p:cNvSpPr txBox="1"/>
              <p:nvPr/>
            </p:nvSpPr>
            <p:spPr>
              <a:xfrm>
                <a:off x="1315742" y="3163084"/>
                <a:ext cx="3236348" cy="492443"/>
              </a:xfrm>
              <a:prstGeom prst="rect">
                <a:avLst/>
              </a:prstGeom>
              <a:noFill/>
            </p:spPr>
            <p:txBody>
              <a:bodyPr wrap="square" rtlCol="0">
                <a:spAutoFit/>
              </a:bodyPr>
              <a:lstStyle/>
              <a:p>
                <a:pPr lvl="0"/>
                <a:endParaRPr lang="en-US" sz="1800" dirty="0">
                  <a:solidFill>
                    <a:srgbClr val="C00000"/>
                  </a:solidFill>
                </a:endParaRPr>
              </a:p>
            </p:txBody>
          </p:sp>
          <p:cxnSp>
            <p:nvCxnSpPr>
              <p:cNvPr id="11" name="Đường nối Thẳng 4">
                <a:extLst>
                  <a:ext uri="{FF2B5EF4-FFF2-40B4-BE49-F238E27FC236}">
                    <a16:creationId xmlns:a16="http://schemas.microsoft.com/office/drawing/2014/main" id="{69F7ACFA-5D61-D261-078F-E61E200AD2C7}"/>
                  </a:ext>
                </a:extLst>
              </p:cNvPr>
              <p:cNvCxnSpPr>
                <a:cxnSpLocks/>
              </p:cNvCxnSpPr>
              <p:nvPr/>
            </p:nvCxnSpPr>
            <p:spPr>
              <a:xfrm>
                <a:off x="1275102" y="3654824"/>
                <a:ext cx="3015339" cy="0"/>
              </a:xfrm>
              <a:prstGeom prst="line">
                <a:avLst/>
              </a:prstGeom>
              <a:ln w="12700">
                <a:solidFill>
                  <a:srgbClr val="E7680F"/>
                </a:solidFill>
              </a:ln>
            </p:spPr>
            <p:style>
              <a:lnRef idx="1">
                <a:schemeClr val="accent1"/>
              </a:lnRef>
              <a:fillRef idx="0">
                <a:schemeClr val="accent1"/>
              </a:fillRef>
              <a:effectRef idx="0">
                <a:schemeClr val="accent1"/>
              </a:effectRef>
              <a:fontRef idx="minor">
                <a:schemeClr val="tx1"/>
              </a:fontRef>
            </p:style>
          </p:cxnSp>
        </p:grpSp>
        <p:sp>
          <p:nvSpPr>
            <p:cNvPr id="8" name="TextBox 27">
              <a:extLst>
                <a:ext uri="{FF2B5EF4-FFF2-40B4-BE49-F238E27FC236}">
                  <a16:creationId xmlns:a16="http://schemas.microsoft.com/office/drawing/2014/main" id="{AFE484E1-A4E6-12BB-07D6-1840B6F08EDC}"/>
                </a:ext>
              </a:extLst>
            </p:cNvPr>
            <p:cNvSpPr txBox="1"/>
            <p:nvPr/>
          </p:nvSpPr>
          <p:spPr>
            <a:xfrm>
              <a:off x="1325799" y="2970117"/>
              <a:ext cx="5017549" cy="861776"/>
            </a:xfrm>
            <a:prstGeom prst="rect">
              <a:avLst/>
            </a:prstGeom>
            <a:noFill/>
          </p:spPr>
          <p:txBody>
            <a:bodyPr wrap="square" rtlCol="0">
              <a:spAutoFit/>
            </a:bodyPr>
            <a:lstStyle/>
            <a:p>
              <a:pPr fontAlgn="auto">
                <a:spcBef>
                  <a:spcPts val="0"/>
                </a:spcBef>
                <a:spcAft>
                  <a:spcPts val="0"/>
                </a:spcAft>
                <a:defRPr/>
              </a:pPr>
              <a:r>
                <a:rPr lang="en-US" sz="1800" dirty="0" err="1">
                  <a:latin typeface="Arial" pitchFamily="34" charset="0"/>
                  <a:cs typeface="Arial" pitchFamily="34" charset="0"/>
                </a:rPr>
                <a:t>Tất</a:t>
              </a:r>
              <a:r>
                <a:rPr lang="en-US" sz="1800" dirty="0">
                  <a:latin typeface="Arial" pitchFamily="34" charset="0"/>
                  <a:cs typeface="Arial" pitchFamily="34" charset="0"/>
                </a:rPr>
                <a:t> </a:t>
              </a:r>
              <a:r>
                <a:rPr lang="en-US" sz="1800" dirty="0" err="1">
                  <a:latin typeface="Arial" pitchFamily="34" charset="0"/>
                  <a:cs typeface="Arial" pitchFamily="34" charset="0"/>
                </a:rPr>
                <a:t>cả</a:t>
              </a:r>
              <a:r>
                <a:rPr lang="en-US" sz="1800" dirty="0">
                  <a:latin typeface="Arial" pitchFamily="34" charset="0"/>
                  <a:cs typeface="Arial" pitchFamily="34" charset="0"/>
                </a:rPr>
                <a:t> </a:t>
              </a:r>
              <a:r>
                <a:rPr lang="en-US" sz="1800" dirty="0" err="1">
                  <a:latin typeface="Arial" pitchFamily="34" charset="0"/>
                  <a:cs typeface="Arial" pitchFamily="34" charset="0"/>
                </a:rPr>
                <a:t>các</a:t>
              </a:r>
              <a:r>
                <a:rPr lang="en-US" sz="1800" dirty="0">
                  <a:latin typeface="Arial" pitchFamily="34" charset="0"/>
                  <a:cs typeface="Arial" pitchFamily="34" charset="0"/>
                </a:rPr>
                <a:t> </a:t>
              </a:r>
              <a:r>
                <a:rPr lang="en-US" sz="1800" dirty="0" err="1">
                  <a:latin typeface="Arial" pitchFamily="34" charset="0"/>
                  <a:cs typeface="Arial" pitchFamily="34" charset="0"/>
                </a:rPr>
                <a:t>dân</a:t>
              </a:r>
              <a:r>
                <a:rPr lang="en-US" sz="1800" dirty="0">
                  <a:latin typeface="Arial" pitchFamily="34" charset="0"/>
                  <a:cs typeface="Arial" pitchFamily="34" charset="0"/>
                </a:rPr>
                <a:t> </a:t>
              </a:r>
              <a:r>
                <a:rPr lang="en-US" sz="1800" dirty="0" err="1">
                  <a:latin typeface="Arial" pitchFamily="34" charset="0"/>
                  <a:cs typeface="Arial" pitchFamily="34" charset="0"/>
                </a:rPr>
                <a:t>tộc</a:t>
              </a:r>
              <a:r>
                <a:rPr lang="en-US" sz="1800" dirty="0">
                  <a:latin typeface="Arial" pitchFamily="34" charset="0"/>
                  <a:cs typeface="Arial" pitchFamily="34" charset="0"/>
                </a:rPr>
                <a:t> </a:t>
              </a:r>
              <a:r>
                <a:rPr lang="en-US" sz="1800" dirty="0" err="1">
                  <a:latin typeface="Arial" pitchFamily="34" charset="0"/>
                  <a:cs typeface="Arial" pitchFamily="34" charset="0"/>
                </a:rPr>
                <a:t>đều</a:t>
              </a:r>
              <a:r>
                <a:rPr lang="en-US" sz="1800" dirty="0">
                  <a:latin typeface="Arial" pitchFamily="34" charset="0"/>
                  <a:cs typeface="Arial" pitchFamily="34" charset="0"/>
                </a:rPr>
                <a:t> </a:t>
              </a:r>
              <a:r>
                <a:rPr lang="en-US" sz="1800" dirty="0" err="1">
                  <a:latin typeface="Arial" pitchFamily="34" charset="0"/>
                  <a:cs typeface="Arial" pitchFamily="34" charset="0"/>
                </a:rPr>
                <a:t>có</a:t>
              </a:r>
              <a:r>
                <a:rPr lang="en-US" sz="1800" dirty="0">
                  <a:latin typeface="Arial" pitchFamily="34" charset="0"/>
                  <a:cs typeface="Arial" pitchFamily="34" charset="0"/>
                </a:rPr>
                <a:t> </a:t>
              </a:r>
              <a:r>
                <a:rPr lang="en-US" sz="1800" dirty="0" err="1">
                  <a:latin typeface="Arial" pitchFamily="34" charset="0"/>
                  <a:cs typeface="Arial" pitchFamily="34" charset="0"/>
                </a:rPr>
                <a:t>quyền</a:t>
              </a:r>
              <a:r>
                <a:rPr lang="en-US" sz="1800" dirty="0">
                  <a:latin typeface="Arial" pitchFamily="34" charset="0"/>
                  <a:cs typeface="Arial" pitchFamily="34" charset="0"/>
                </a:rPr>
                <a:t> </a:t>
              </a:r>
              <a:r>
                <a:rPr lang="en-US" sz="1800" dirty="0" err="1">
                  <a:latin typeface="Arial" pitchFamily="34" charset="0"/>
                  <a:cs typeface="Arial" pitchFamily="34" charset="0"/>
                </a:rPr>
                <a:t>và</a:t>
              </a:r>
              <a:r>
                <a:rPr lang="en-US" sz="1800" dirty="0">
                  <a:latin typeface="Arial" pitchFamily="34" charset="0"/>
                  <a:cs typeface="Arial" pitchFamily="34" charset="0"/>
                </a:rPr>
                <a:t> </a:t>
              </a:r>
              <a:r>
                <a:rPr lang="en-US" sz="1800" dirty="0" err="1">
                  <a:latin typeface="Arial" pitchFamily="34" charset="0"/>
                  <a:cs typeface="Arial" pitchFamily="34" charset="0"/>
                </a:rPr>
                <a:t>nghĩa</a:t>
              </a:r>
              <a:r>
                <a:rPr lang="en-US" sz="1800" dirty="0">
                  <a:latin typeface="Arial" pitchFamily="34" charset="0"/>
                  <a:cs typeface="Arial" pitchFamily="34" charset="0"/>
                </a:rPr>
                <a:t> </a:t>
              </a:r>
              <a:r>
                <a:rPr lang="en-US" sz="1800" dirty="0" err="1">
                  <a:latin typeface="Arial" pitchFamily="34" charset="0"/>
                  <a:cs typeface="Arial" pitchFamily="34" charset="0"/>
                </a:rPr>
                <a:t>vụ</a:t>
              </a:r>
              <a:r>
                <a:rPr lang="en-US" sz="1800" dirty="0">
                  <a:latin typeface="Arial" pitchFamily="34" charset="0"/>
                  <a:cs typeface="Arial" pitchFamily="34" charset="0"/>
                </a:rPr>
                <a:t> </a:t>
              </a:r>
              <a:r>
                <a:rPr lang="en-US" sz="1800" dirty="0" err="1">
                  <a:latin typeface="Arial" pitchFamily="34" charset="0"/>
                  <a:cs typeface="Arial" pitchFamily="34" charset="0"/>
                </a:rPr>
                <a:t>tham</a:t>
              </a:r>
              <a:r>
                <a:rPr lang="en-US" sz="1800" dirty="0">
                  <a:latin typeface="Arial" pitchFamily="34" charset="0"/>
                  <a:cs typeface="Arial" pitchFamily="34" charset="0"/>
                </a:rPr>
                <a:t> </a:t>
              </a:r>
              <a:r>
                <a:rPr lang="en-US" sz="1800" dirty="0" err="1">
                  <a:latin typeface="Arial" pitchFamily="34" charset="0"/>
                  <a:cs typeface="Arial" pitchFamily="34" charset="0"/>
                </a:rPr>
                <a:t>gia</a:t>
              </a:r>
              <a:r>
                <a:rPr lang="en-US" sz="1800" dirty="0">
                  <a:latin typeface="Arial" pitchFamily="34" charset="0"/>
                  <a:cs typeface="Arial" pitchFamily="34" charset="0"/>
                </a:rPr>
                <a:t> </a:t>
              </a:r>
              <a:r>
                <a:rPr lang="en-US" sz="1800" dirty="0" err="1">
                  <a:latin typeface="Arial" pitchFamily="34" charset="0"/>
                  <a:cs typeface="Arial" pitchFamily="34" charset="0"/>
                </a:rPr>
                <a:t>vào</a:t>
              </a:r>
              <a:r>
                <a:rPr lang="en-US" sz="1800" dirty="0">
                  <a:latin typeface="Arial" pitchFamily="34" charset="0"/>
                  <a:cs typeface="Arial" pitchFamily="34" charset="0"/>
                </a:rPr>
                <a:t> </a:t>
              </a:r>
              <a:r>
                <a:rPr lang="en-US" sz="1800" dirty="0" err="1">
                  <a:latin typeface="Arial" pitchFamily="34" charset="0"/>
                  <a:cs typeface="Arial" pitchFamily="34" charset="0"/>
                </a:rPr>
                <a:t>việc</a:t>
              </a:r>
              <a:r>
                <a:rPr lang="en-US" sz="1800" dirty="0">
                  <a:latin typeface="Arial" pitchFamily="34" charset="0"/>
                  <a:cs typeface="Arial" pitchFamily="34" charset="0"/>
                </a:rPr>
                <a:t> </a:t>
              </a:r>
              <a:r>
                <a:rPr lang="en-US" sz="1800" dirty="0" err="1">
                  <a:latin typeface="Arial" pitchFamily="34" charset="0"/>
                  <a:cs typeface="Arial" pitchFamily="34" charset="0"/>
                </a:rPr>
                <a:t>tổ</a:t>
              </a:r>
              <a:r>
                <a:rPr lang="en-US" sz="1800" dirty="0">
                  <a:latin typeface="Arial" pitchFamily="34" charset="0"/>
                  <a:cs typeface="Arial" pitchFamily="34" charset="0"/>
                </a:rPr>
                <a:t> </a:t>
              </a:r>
              <a:r>
                <a:rPr lang="en-US" sz="1800" dirty="0" err="1">
                  <a:latin typeface="Arial" pitchFamily="34" charset="0"/>
                  <a:cs typeface="Arial" pitchFamily="34" charset="0"/>
                </a:rPr>
                <a:t>chức</a:t>
              </a:r>
              <a:r>
                <a:rPr lang="en-US" sz="1800" dirty="0">
                  <a:latin typeface="Arial" pitchFamily="34" charset="0"/>
                  <a:cs typeface="Arial" pitchFamily="34" charset="0"/>
                </a:rPr>
                <a:t> </a:t>
              </a:r>
              <a:r>
                <a:rPr lang="en-US" sz="1800" dirty="0" err="1">
                  <a:latin typeface="Arial" pitchFamily="34" charset="0"/>
                  <a:cs typeface="Arial" pitchFamily="34" charset="0"/>
                </a:rPr>
                <a:t>và</a:t>
              </a:r>
              <a:r>
                <a:rPr lang="en-US" sz="1800" dirty="0">
                  <a:latin typeface="Arial" pitchFamily="34" charset="0"/>
                  <a:cs typeface="Arial" pitchFamily="34" charset="0"/>
                </a:rPr>
                <a:t> </a:t>
              </a:r>
              <a:r>
                <a:rPr lang="en-US" sz="1800" dirty="0" err="1">
                  <a:latin typeface="Arial" pitchFamily="34" charset="0"/>
                  <a:cs typeface="Arial" pitchFamily="34" charset="0"/>
                </a:rPr>
                <a:t>hoạt</a:t>
              </a:r>
              <a:r>
                <a:rPr lang="en-US" sz="1800" dirty="0">
                  <a:latin typeface="Arial" pitchFamily="34" charset="0"/>
                  <a:cs typeface="Arial" pitchFamily="34" charset="0"/>
                </a:rPr>
                <a:t> </a:t>
              </a:r>
              <a:r>
                <a:rPr lang="en-US" sz="1800" dirty="0" err="1">
                  <a:latin typeface="Arial" pitchFamily="34" charset="0"/>
                  <a:cs typeface="Arial" pitchFamily="34" charset="0"/>
                </a:rPr>
                <a:t>động</a:t>
              </a:r>
              <a:r>
                <a:rPr lang="en-US" sz="1800" dirty="0">
                  <a:latin typeface="Arial" pitchFamily="34" charset="0"/>
                  <a:cs typeface="Arial" pitchFamily="34" charset="0"/>
                </a:rPr>
                <a:t> </a:t>
              </a:r>
              <a:r>
                <a:rPr lang="en-US" sz="1800" dirty="0" err="1">
                  <a:latin typeface="Arial" pitchFamily="34" charset="0"/>
                  <a:cs typeface="Arial" pitchFamily="34" charset="0"/>
                </a:rPr>
                <a:t>của</a:t>
              </a:r>
              <a:r>
                <a:rPr lang="en-US" sz="1800" dirty="0">
                  <a:latin typeface="Arial" pitchFamily="34" charset="0"/>
                  <a:cs typeface="Arial" pitchFamily="34" charset="0"/>
                </a:rPr>
                <a:t> </a:t>
              </a:r>
              <a:r>
                <a:rPr lang="en-US" sz="1800" dirty="0" err="1">
                  <a:latin typeface="Arial" pitchFamily="34" charset="0"/>
                  <a:cs typeface="Arial" pitchFamily="34" charset="0"/>
                </a:rPr>
                <a:t>bộ</a:t>
              </a:r>
              <a:r>
                <a:rPr lang="en-US" sz="1800" dirty="0">
                  <a:latin typeface="Arial" pitchFamily="34" charset="0"/>
                  <a:cs typeface="Arial" pitchFamily="34" charset="0"/>
                </a:rPr>
                <a:t> </a:t>
              </a:r>
              <a:r>
                <a:rPr lang="en-US" sz="1800" dirty="0" err="1">
                  <a:latin typeface="Arial" pitchFamily="34" charset="0"/>
                  <a:cs typeface="Arial" pitchFamily="34" charset="0"/>
                </a:rPr>
                <a:t>máy</a:t>
              </a:r>
              <a:r>
                <a:rPr lang="en-US" sz="1800" dirty="0">
                  <a:latin typeface="Arial" pitchFamily="34" charset="0"/>
                  <a:cs typeface="Arial" pitchFamily="34" charset="0"/>
                </a:rPr>
                <a:t> </a:t>
              </a:r>
              <a:r>
                <a:rPr lang="en-US" sz="1800" dirty="0" err="1">
                  <a:latin typeface="Arial" pitchFamily="34" charset="0"/>
                  <a:cs typeface="Arial" pitchFamily="34" charset="0"/>
                </a:rPr>
                <a:t>nhà</a:t>
              </a:r>
              <a:r>
                <a:rPr lang="en-US" sz="1800" dirty="0">
                  <a:latin typeface="Arial" pitchFamily="34" charset="0"/>
                  <a:cs typeface="Arial" pitchFamily="34" charset="0"/>
                </a:rPr>
                <a:t> </a:t>
              </a:r>
              <a:r>
                <a:rPr lang="en-US" sz="1800" dirty="0" err="1">
                  <a:latin typeface="Arial" pitchFamily="34" charset="0"/>
                  <a:cs typeface="Arial" pitchFamily="34" charset="0"/>
                </a:rPr>
                <a:t>nước</a:t>
              </a:r>
              <a:endParaRPr lang="en-US" sz="1800" b="1" dirty="0">
                <a:latin typeface="Arial" pitchFamily="34" charset="0"/>
                <a:cs typeface="Arial" pitchFamily="34" charset="0"/>
              </a:endParaRPr>
            </a:p>
          </p:txBody>
        </p:sp>
      </p:grpSp>
      <p:grpSp>
        <p:nvGrpSpPr>
          <p:cNvPr id="2" name="Nhóm 8">
            <a:extLst>
              <a:ext uri="{FF2B5EF4-FFF2-40B4-BE49-F238E27FC236}">
                <a16:creationId xmlns:a16="http://schemas.microsoft.com/office/drawing/2014/main" id="{D68128A4-FAC8-4C00-DF57-97A4DD50A688}"/>
              </a:ext>
            </a:extLst>
          </p:cNvPr>
          <p:cNvGrpSpPr/>
          <p:nvPr/>
        </p:nvGrpSpPr>
        <p:grpSpPr>
          <a:xfrm>
            <a:off x="757982" y="2618312"/>
            <a:ext cx="8300293" cy="1207801"/>
            <a:chOff x="1158239" y="2970117"/>
            <a:chExt cx="5185109" cy="1610403"/>
          </a:xfrm>
        </p:grpSpPr>
        <p:grpSp>
          <p:nvGrpSpPr>
            <p:cNvPr id="3" name="Nhóm 5">
              <a:extLst>
                <a:ext uri="{FF2B5EF4-FFF2-40B4-BE49-F238E27FC236}">
                  <a16:creationId xmlns:a16="http://schemas.microsoft.com/office/drawing/2014/main" id="{23E91636-675E-53B5-350E-3F927772EBF4}"/>
                </a:ext>
              </a:extLst>
            </p:cNvPr>
            <p:cNvGrpSpPr/>
            <p:nvPr/>
          </p:nvGrpSpPr>
          <p:grpSpPr>
            <a:xfrm>
              <a:off x="1158239" y="3339450"/>
              <a:ext cx="3362468" cy="1241070"/>
              <a:chOff x="1189622" y="3163084"/>
              <a:chExt cx="3362468" cy="1241070"/>
            </a:xfrm>
          </p:grpSpPr>
          <p:sp>
            <p:nvSpPr>
              <p:cNvPr id="19" name="Hình chữ nhật: Góc Tròn 2">
                <a:extLst>
                  <a:ext uri="{FF2B5EF4-FFF2-40B4-BE49-F238E27FC236}">
                    <a16:creationId xmlns:a16="http://schemas.microsoft.com/office/drawing/2014/main" id="{B426742B-7C45-D329-EF3A-8211CFCC0836}"/>
                  </a:ext>
                </a:extLst>
              </p:cNvPr>
              <p:cNvSpPr/>
              <p:nvPr/>
            </p:nvSpPr>
            <p:spPr>
              <a:xfrm>
                <a:off x="1189622" y="3210323"/>
                <a:ext cx="78010" cy="1193831"/>
              </a:xfrm>
              <a:prstGeom prst="roundRect">
                <a:avLst/>
              </a:prstGeom>
              <a:solidFill>
                <a:srgbClr val="E768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20" name="TextBox 24">
                <a:extLst>
                  <a:ext uri="{FF2B5EF4-FFF2-40B4-BE49-F238E27FC236}">
                    <a16:creationId xmlns:a16="http://schemas.microsoft.com/office/drawing/2014/main" id="{C1E6C38E-23F7-8E2B-E5CB-B8DF278959F4}"/>
                  </a:ext>
                </a:extLst>
              </p:cNvPr>
              <p:cNvSpPr txBox="1"/>
              <p:nvPr/>
            </p:nvSpPr>
            <p:spPr>
              <a:xfrm>
                <a:off x="1315742" y="3163084"/>
                <a:ext cx="3236348" cy="492443"/>
              </a:xfrm>
              <a:prstGeom prst="rect">
                <a:avLst/>
              </a:prstGeom>
              <a:noFill/>
            </p:spPr>
            <p:txBody>
              <a:bodyPr wrap="square" rtlCol="0">
                <a:spAutoFit/>
              </a:bodyPr>
              <a:lstStyle/>
              <a:p>
                <a:pPr lvl="0"/>
                <a:endParaRPr lang="en-US" sz="1800" dirty="0">
                  <a:solidFill>
                    <a:srgbClr val="C00000"/>
                  </a:solidFill>
                </a:endParaRPr>
              </a:p>
            </p:txBody>
          </p:sp>
          <p:cxnSp>
            <p:nvCxnSpPr>
              <p:cNvPr id="21" name="Đường nối Thẳng 4">
                <a:extLst>
                  <a:ext uri="{FF2B5EF4-FFF2-40B4-BE49-F238E27FC236}">
                    <a16:creationId xmlns:a16="http://schemas.microsoft.com/office/drawing/2014/main" id="{3CC25423-681E-C96C-7E16-267BA895220E}"/>
                  </a:ext>
                </a:extLst>
              </p:cNvPr>
              <p:cNvCxnSpPr>
                <a:cxnSpLocks/>
              </p:cNvCxnSpPr>
              <p:nvPr/>
            </p:nvCxnSpPr>
            <p:spPr>
              <a:xfrm>
                <a:off x="1275102" y="3654824"/>
                <a:ext cx="3015339" cy="0"/>
              </a:xfrm>
              <a:prstGeom prst="line">
                <a:avLst/>
              </a:prstGeom>
              <a:ln w="12700">
                <a:solidFill>
                  <a:srgbClr val="E7680F"/>
                </a:solidFill>
              </a:ln>
            </p:spPr>
            <p:style>
              <a:lnRef idx="1">
                <a:schemeClr val="accent1"/>
              </a:lnRef>
              <a:fillRef idx="0">
                <a:schemeClr val="accent1"/>
              </a:fillRef>
              <a:effectRef idx="0">
                <a:schemeClr val="accent1"/>
              </a:effectRef>
              <a:fontRef idx="minor">
                <a:schemeClr val="tx1"/>
              </a:fontRef>
            </p:style>
          </p:cxnSp>
        </p:grpSp>
        <p:sp>
          <p:nvSpPr>
            <p:cNvPr id="18" name="TextBox 27">
              <a:extLst>
                <a:ext uri="{FF2B5EF4-FFF2-40B4-BE49-F238E27FC236}">
                  <a16:creationId xmlns:a16="http://schemas.microsoft.com/office/drawing/2014/main" id="{A61527EE-4A0B-491E-49B8-A7DE9681EFF9}"/>
                </a:ext>
              </a:extLst>
            </p:cNvPr>
            <p:cNvSpPr txBox="1"/>
            <p:nvPr/>
          </p:nvSpPr>
          <p:spPr>
            <a:xfrm>
              <a:off x="1325799" y="2970117"/>
              <a:ext cx="5017549" cy="861776"/>
            </a:xfrm>
            <a:prstGeom prst="rect">
              <a:avLst/>
            </a:prstGeom>
            <a:noFill/>
          </p:spPr>
          <p:txBody>
            <a:bodyPr wrap="square" rtlCol="0">
              <a:spAutoFit/>
            </a:bodyPr>
            <a:lstStyle/>
            <a:p>
              <a:pPr fontAlgn="auto">
                <a:spcBef>
                  <a:spcPts val="0"/>
                </a:spcBef>
                <a:spcAft>
                  <a:spcPts val="0"/>
                </a:spcAft>
                <a:defRPr/>
              </a:pPr>
              <a:r>
                <a:rPr lang="en-US" sz="1800" dirty="0" err="1">
                  <a:latin typeface="Arial" pitchFamily="34" charset="0"/>
                  <a:cs typeface="Arial" pitchFamily="34" charset="0"/>
                </a:rPr>
                <a:t>Thực</a:t>
              </a:r>
              <a:r>
                <a:rPr lang="en-US" sz="1800" dirty="0">
                  <a:latin typeface="Arial" pitchFamily="34" charset="0"/>
                  <a:cs typeface="Arial" pitchFamily="34" charset="0"/>
                </a:rPr>
                <a:t> </a:t>
              </a:r>
              <a:r>
                <a:rPr lang="en-US" sz="1800" dirty="0" err="1">
                  <a:latin typeface="Arial" pitchFamily="34" charset="0"/>
                  <a:cs typeface="Arial" pitchFamily="34" charset="0"/>
                </a:rPr>
                <a:t>hiện</a:t>
              </a:r>
              <a:r>
                <a:rPr lang="en-US" sz="1800" dirty="0">
                  <a:latin typeface="Arial" pitchFamily="34" charset="0"/>
                  <a:cs typeface="Arial" pitchFamily="34" charset="0"/>
                </a:rPr>
                <a:t> </a:t>
              </a:r>
              <a:r>
                <a:rPr lang="en-US" sz="1800" dirty="0" err="1">
                  <a:latin typeface="Arial" pitchFamily="34" charset="0"/>
                  <a:cs typeface="Arial" pitchFamily="34" charset="0"/>
                </a:rPr>
                <a:t>chính</a:t>
              </a:r>
              <a:r>
                <a:rPr lang="en-US" sz="1800" dirty="0">
                  <a:latin typeface="Arial" pitchFamily="34" charset="0"/>
                  <a:cs typeface="Arial" pitchFamily="34" charset="0"/>
                </a:rPr>
                <a:t> </a:t>
              </a:r>
              <a:r>
                <a:rPr lang="en-US" sz="1800" dirty="0" err="1">
                  <a:latin typeface="Arial" pitchFamily="34" charset="0"/>
                  <a:cs typeface="Arial" pitchFamily="34" charset="0"/>
                </a:rPr>
                <a:t>sách</a:t>
              </a:r>
              <a:r>
                <a:rPr lang="en-US" sz="1800" dirty="0">
                  <a:latin typeface="Arial" pitchFamily="34" charset="0"/>
                  <a:cs typeface="Arial" pitchFamily="34" charset="0"/>
                </a:rPr>
                <a:t> </a:t>
              </a:r>
              <a:r>
                <a:rPr lang="en-US" sz="1800" dirty="0" err="1">
                  <a:latin typeface="Arial" pitchFamily="34" charset="0"/>
                  <a:cs typeface="Arial" pitchFamily="34" charset="0"/>
                </a:rPr>
                <a:t>đoàn</a:t>
              </a:r>
              <a:r>
                <a:rPr lang="en-US" sz="1800" dirty="0">
                  <a:latin typeface="Arial" pitchFamily="34" charset="0"/>
                  <a:cs typeface="Arial" pitchFamily="34" charset="0"/>
                </a:rPr>
                <a:t> </a:t>
              </a:r>
              <a:r>
                <a:rPr lang="en-US" sz="1800" dirty="0" err="1">
                  <a:latin typeface="Arial" pitchFamily="34" charset="0"/>
                  <a:cs typeface="Arial" pitchFamily="34" charset="0"/>
                </a:rPr>
                <a:t>kết</a:t>
              </a:r>
              <a:r>
                <a:rPr lang="en-US" sz="1800" dirty="0">
                  <a:latin typeface="Arial" pitchFamily="34" charset="0"/>
                  <a:cs typeface="Arial" pitchFamily="34" charset="0"/>
                </a:rPr>
                <a:t>, </a:t>
              </a:r>
              <a:r>
                <a:rPr lang="en-US" sz="1800" dirty="0" err="1">
                  <a:latin typeface="Arial" pitchFamily="34" charset="0"/>
                  <a:cs typeface="Arial" pitchFamily="34" charset="0"/>
                </a:rPr>
                <a:t>tương</a:t>
              </a:r>
              <a:r>
                <a:rPr lang="en-US" sz="1800" dirty="0">
                  <a:latin typeface="Arial" pitchFamily="34" charset="0"/>
                  <a:cs typeface="Arial" pitchFamily="34" charset="0"/>
                </a:rPr>
                <a:t> </a:t>
              </a:r>
              <a:r>
                <a:rPr lang="en-US" sz="1800" dirty="0" err="1">
                  <a:latin typeface="Arial" pitchFamily="34" charset="0"/>
                  <a:cs typeface="Arial" pitchFamily="34" charset="0"/>
                </a:rPr>
                <a:t>trợ</a:t>
              </a:r>
              <a:r>
                <a:rPr lang="en-US" sz="1800" dirty="0">
                  <a:latin typeface="Arial" pitchFamily="34" charset="0"/>
                  <a:cs typeface="Arial" pitchFamily="34" charset="0"/>
                </a:rPr>
                <a:t> </a:t>
              </a:r>
              <a:r>
                <a:rPr lang="en-US" sz="1800" dirty="0" err="1">
                  <a:latin typeface="Arial" pitchFamily="34" charset="0"/>
                  <a:cs typeface="Arial" pitchFamily="34" charset="0"/>
                </a:rPr>
                <a:t>giữa</a:t>
              </a:r>
              <a:r>
                <a:rPr lang="en-US" sz="1800" dirty="0">
                  <a:latin typeface="Arial" pitchFamily="34" charset="0"/>
                  <a:cs typeface="Arial" pitchFamily="34" charset="0"/>
                </a:rPr>
                <a:t> </a:t>
              </a:r>
              <a:r>
                <a:rPr lang="en-US" sz="1800" dirty="0" err="1">
                  <a:latin typeface="Arial" pitchFamily="34" charset="0"/>
                  <a:cs typeface="Arial" pitchFamily="34" charset="0"/>
                </a:rPr>
                <a:t>các</a:t>
              </a:r>
              <a:r>
                <a:rPr lang="en-US" sz="1800" dirty="0">
                  <a:latin typeface="Arial" pitchFamily="34" charset="0"/>
                  <a:cs typeface="Arial" pitchFamily="34" charset="0"/>
                </a:rPr>
                <a:t> dt, </a:t>
              </a:r>
              <a:r>
                <a:rPr lang="en-US" sz="1800" dirty="0" err="1">
                  <a:latin typeface="Arial" pitchFamily="34" charset="0"/>
                  <a:cs typeface="Arial" pitchFamily="34" charset="0"/>
                </a:rPr>
                <a:t>nghiêm</a:t>
              </a:r>
              <a:r>
                <a:rPr lang="en-US" sz="1800" dirty="0">
                  <a:latin typeface="Arial" pitchFamily="34" charset="0"/>
                  <a:cs typeface="Arial" pitchFamily="34" charset="0"/>
                </a:rPr>
                <a:t> </a:t>
              </a:r>
              <a:r>
                <a:rPr lang="en-US" sz="1800" dirty="0" err="1">
                  <a:latin typeface="Arial" pitchFamily="34" charset="0"/>
                  <a:cs typeface="Arial" pitchFamily="34" charset="0"/>
                </a:rPr>
                <a:t>cấm</a:t>
              </a:r>
              <a:r>
                <a:rPr lang="en-US" sz="1800" dirty="0">
                  <a:latin typeface="Arial" pitchFamily="34" charset="0"/>
                  <a:cs typeface="Arial" pitchFamily="34" charset="0"/>
                </a:rPr>
                <a:t> </a:t>
              </a:r>
              <a:r>
                <a:rPr lang="en-US" sz="1800" dirty="0" err="1">
                  <a:latin typeface="Arial" pitchFamily="34" charset="0"/>
                  <a:cs typeface="Arial" pitchFamily="34" charset="0"/>
                </a:rPr>
                <a:t>các</a:t>
              </a:r>
              <a:r>
                <a:rPr lang="en-US" sz="1800" dirty="0">
                  <a:latin typeface="Arial" pitchFamily="34" charset="0"/>
                  <a:cs typeface="Arial" pitchFamily="34" charset="0"/>
                </a:rPr>
                <a:t> </a:t>
              </a:r>
              <a:r>
                <a:rPr lang="en-US" sz="1800" dirty="0" err="1">
                  <a:latin typeface="Arial" pitchFamily="34" charset="0"/>
                  <a:cs typeface="Arial" pitchFamily="34" charset="0"/>
                </a:rPr>
                <a:t>hành</a:t>
              </a:r>
              <a:r>
                <a:rPr lang="en-US" sz="1800" dirty="0">
                  <a:latin typeface="Arial" pitchFamily="34" charset="0"/>
                  <a:cs typeface="Arial" pitchFamily="34" charset="0"/>
                </a:rPr>
                <a:t> vi </a:t>
              </a:r>
              <a:r>
                <a:rPr lang="en-US" sz="1800" dirty="0" err="1">
                  <a:latin typeface="Arial" pitchFamily="34" charset="0"/>
                  <a:cs typeface="Arial" pitchFamily="34" charset="0"/>
                </a:rPr>
                <a:t>kỳ</a:t>
              </a:r>
              <a:r>
                <a:rPr lang="en-US" sz="1800" dirty="0">
                  <a:latin typeface="Arial" pitchFamily="34" charset="0"/>
                  <a:cs typeface="Arial" pitchFamily="34" charset="0"/>
                </a:rPr>
                <a:t> </a:t>
              </a:r>
              <a:r>
                <a:rPr lang="en-US" sz="1800" dirty="0" err="1">
                  <a:latin typeface="Arial" pitchFamily="34" charset="0"/>
                  <a:cs typeface="Arial" pitchFamily="34" charset="0"/>
                </a:rPr>
                <a:t>thị</a:t>
              </a:r>
              <a:r>
                <a:rPr lang="en-US" sz="1800" dirty="0">
                  <a:latin typeface="Arial" pitchFamily="34" charset="0"/>
                  <a:cs typeface="Arial" pitchFamily="34" charset="0"/>
                </a:rPr>
                <a:t>, chia </a:t>
              </a:r>
              <a:r>
                <a:rPr lang="en-US" sz="1800" dirty="0" err="1">
                  <a:latin typeface="Arial" pitchFamily="34" charset="0"/>
                  <a:cs typeface="Arial" pitchFamily="34" charset="0"/>
                </a:rPr>
                <a:t>rẽ</a:t>
              </a:r>
              <a:r>
                <a:rPr lang="en-US" sz="1800" dirty="0">
                  <a:latin typeface="Arial" pitchFamily="34" charset="0"/>
                  <a:cs typeface="Arial" pitchFamily="34" charset="0"/>
                </a:rPr>
                <a:t> dt</a:t>
              </a:r>
              <a:endParaRPr lang="vi-VN" sz="1800" b="1" dirty="0">
                <a:cs typeface="Arial" pitchFamily="34" charset="0"/>
              </a:endParaRPr>
            </a:p>
          </p:txBody>
        </p:sp>
      </p:grpSp>
      <p:grpSp>
        <p:nvGrpSpPr>
          <p:cNvPr id="22" name="Nhóm 8">
            <a:extLst>
              <a:ext uri="{FF2B5EF4-FFF2-40B4-BE49-F238E27FC236}">
                <a16:creationId xmlns:a16="http://schemas.microsoft.com/office/drawing/2014/main" id="{41680546-6A0B-8A18-80A3-D8CEB74588F2}"/>
              </a:ext>
            </a:extLst>
          </p:cNvPr>
          <p:cNvGrpSpPr/>
          <p:nvPr/>
        </p:nvGrpSpPr>
        <p:grpSpPr>
          <a:xfrm>
            <a:off x="1173441" y="3687614"/>
            <a:ext cx="7884834" cy="1207801"/>
            <a:chOff x="1158239" y="2970117"/>
            <a:chExt cx="4808957" cy="1610403"/>
          </a:xfrm>
        </p:grpSpPr>
        <p:grpSp>
          <p:nvGrpSpPr>
            <p:cNvPr id="23" name="Nhóm 5">
              <a:extLst>
                <a:ext uri="{FF2B5EF4-FFF2-40B4-BE49-F238E27FC236}">
                  <a16:creationId xmlns:a16="http://schemas.microsoft.com/office/drawing/2014/main" id="{054B0A0B-9520-EC43-1869-A5375F820C50}"/>
                </a:ext>
              </a:extLst>
            </p:cNvPr>
            <p:cNvGrpSpPr/>
            <p:nvPr/>
          </p:nvGrpSpPr>
          <p:grpSpPr>
            <a:xfrm>
              <a:off x="1158239" y="3339450"/>
              <a:ext cx="3362468" cy="1241070"/>
              <a:chOff x="1189622" y="3163084"/>
              <a:chExt cx="3362468" cy="1241070"/>
            </a:xfrm>
          </p:grpSpPr>
          <p:sp>
            <p:nvSpPr>
              <p:cNvPr id="25" name="Hình chữ nhật: Góc Tròn 2">
                <a:extLst>
                  <a:ext uri="{FF2B5EF4-FFF2-40B4-BE49-F238E27FC236}">
                    <a16:creationId xmlns:a16="http://schemas.microsoft.com/office/drawing/2014/main" id="{40D63229-6234-2D45-FA0C-E4D78BB3383C}"/>
                  </a:ext>
                </a:extLst>
              </p:cNvPr>
              <p:cNvSpPr/>
              <p:nvPr/>
            </p:nvSpPr>
            <p:spPr>
              <a:xfrm>
                <a:off x="1189622" y="3210323"/>
                <a:ext cx="78010" cy="1193831"/>
              </a:xfrm>
              <a:prstGeom prst="roundRect">
                <a:avLst/>
              </a:prstGeom>
              <a:solidFill>
                <a:srgbClr val="E768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26" name="TextBox 24">
                <a:extLst>
                  <a:ext uri="{FF2B5EF4-FFF2-40B4-BE49-F238E27FC236}">
                    <a16:creationId xmlns:a16="http://schemas.microsoft.com/office/drawing/2014/main" id="{67EBEC56-491A-20E4-C349-F47BF63568F3}"/>
                  </a:ext>
                </a:extLst>
              </p:cNvPr>
              <p:cNvSpPr txBox="1"/>
              <p:nvPr/>
            </p:nvSpPr>
            <p:spPr>
              <a:xfrm>
                <a:off x="1315742" y="3163084"/>
                <a:ext cx="3236348" cy="492443"/>
              </a:xfrm>
              <a:prstGeom prst="rect">
                <a:avLst/>
              </a:prstGeom>
              <a:noFill/>
            </p:spPr>
            <p:txBody>
              <a:bodyPr wrap="square" rtlCol="0">
                <a:spAutoFit/>
              </a:bodyPr>
              <a:lstStyle/>
              <a:p>
                <a:pPr lvl="0"/>
                <a:endParaRPr lang="en-US" sz="1800" dirty="0">
                  <a:solidFill>
                    <a:srgbClr val="C00000"/>
                  </a:solidFill>
                </a:endParaRPr>
              </a:p>
            </p:txBody>
          </p:sp>
          <p:cxnSp>
            <p:nvCxnSpPr>
              <p:cNvPr id="27" name="Đường nối Thẳng 4">
                <a:extLst>
                  <a:ext uri="{FF2B5EF4-FFF2-40B4-BE49-F238E27FC236}">
                    <a16:creationId xmlns:a16="http://schemas.microsoft.com/office/drawing/2014/main" id="{C204236D-04AC-DA4C-88C4-95C59DAF1448}"/>
                  </a:ext>
                </a:extLst>
              </p:cNvPr>
              <p:cNvCxnSpPr>
                <a:cxnSpLocks/>
              </p:cNvCxnSpPr>
              <p:nvPr/>
            </p:nvCxnSpPr>
            <p:spPr>
              <a:xfrm>
                <a:off x="1275102" y="3654824"/>
                <a:ext cx="3015339" cy="0"/>
              </a:xfrm>
              <a:prstGeom prst="line">
                <a:avLst/>
              </a:prstGeom>
              <a:ln w="12700">
                <a:solidFill>
                  <a:srgbClr val="E7680F"/>
                </a:solidFill>
              </a:ln>
            </p:spPr>
            <p:style>
              <a:lnRef idx="1">
                <a:schemeClr val="accent1"/>
              </a:lnRef>
              <a:fillRef idx="0">
                <a:schemeClr val="accent1"/>
              </a:fillRef>
              <a:effectRef idx="0">
                <a:schemeClr val="accent1"/>
              </a:effectRef>
              <a:fontRef idx="minor">
                <a:schemeClr val="tx1"/>
              </a:fontRef>
            </p:style>
          </p:cxnSp>
        </p:grpSp>
        <p:sp>
          <p:nvSpPr>
            <p:cNvPr id="24" name="TextBox 27">
              <a:extLst>
                <a:ext uri="{FF2B5EF4-FFF2-40B4-BE49-F238E27FC236}">
                  <a16:creationId xmlns:a16="http://schemas.microsoft.com/office/drawing/2014/main" id="{845BC25C-DF36-E6D6-C9FC-172B47912F29}"/>
                </a:ext>
              </a:extLst>
            </p:cNvPr>
            <p:cNvSpPr txBox="1"/>
            <p:nvPr/>
          </p:nvSpPr>
          <p:spPr>
            <a:xfrm>
              <a:off x="1325799" y="2970117"/>
              <a:ext cx="4641397" cy="861776"/>
            </a:xfrm>
            <a:prstGeom prst="rect">
              <a:avLst/>
            </a:prstGeom>
            <a:noFill/>
          </p:spPr>
          <p:txBody>
            <a:bodyPr wrap="square" rtlCol="0">
              <a:spAutoFit/>
            </a:bodyPr>
            <a:lstStyle/>
            <a:p>
              <a:pPr fontAlgn="auto">
                <a:spcBef>
                  <a:spcPts val="0"/>
                </a:spcBef>
                <a:spcAft>
                  <a:spcPts val="0"/>
                </a:spcAft>
                <a:defRPr/>
              </a:pPr>
              <a:r>
                <a:rPr lang="en-US" sz="1800" dirty="0" err="1">
                  <a:latin typeface="Arial" pitchFamily="34" charset="0"/>
                  <a:cs typeface="Arial" pitchFamily="34" charset="0"/>
                </a:rPr>
                <a:t>Có</a:t>
              </a:r>
              <a:r>
                <a:rPr lang="en-US" sz="1800" dirty="0">
                  <a:latin typeface="Arial" pitchFamily="34" charset="0"/>
                  <a:cs typeface="Arial" pitchFamily="34" charset="0"/>
                </a:rPr>
                <a:t> </a:t>
              </a:r>
              <a:r>
                <a:rPr lang="en-US" sz="1800" dirty="0" err="1">
                  <a:latin typeface="Arial" pitchFamily="34" charset="0"/>
                  <a:cs typeface="Arial" pitchFamily="34" charset="0"/>
                </a:rPr>
                <a:t>quyền</a:t>
              </a:r>
              <a:r>
                <a:rPr lang="en-US" sz="1800" dirty="0">
                  <a:latin typeface="Arial" pitchFamily="34" charset="0"/>
                  <a:cs typeface="Arial" pitchFamily="34" charset="0"/>
                </a:rPr>
                <a:t> </a:t>
              </a:r>
              <a:r>
                <a:rPr lang="en-US" sz="1800" dirty="0" err="1">
                  <a:latin typeface="Arial" pitchFamily="34" charset="0"/>
                  <a:cs typeface="Arial" pitchFamily="34" charset="0"/>
                </a:rPr>
                <a:t>dùng</a:t>
              </a:r>
              <a:r>
                <a:rPr lang="en-US" sz="1800" dirty="0">
                  <a:latin typeface="Arial" pitchFamily="34" charset="0"/>
                  <a:cs typeface="Arial" pitchFamily="34" charset="0"/>
                </a:rPr>
                <a:t> </a:t>
              </a:r>
              <a:r>
                <a:rPr lang="en-US" sz="1800" dirty="0" err="1">
                  <a:latin typeface="Arial" pitchFamily="34" charset="0"/>
                  <a:cs typeface="Arial" pitchFamily="34" charset="0"/>
                </a:rPr>
                <a:t>tiếng</a:t>
              </a:r>
              <a:r>
                <a:rPr lang="en-US" sz="1800" dirty="0">
                  <a:latin typeface="Arial" pitchFamily="34" charset="0"/>
                  <a:cs typeface="Arial" pitchFamily="34" charset="0"/>
                </a:rPr>
                <a:t> </a:t>
              </a:r>
              <a:r>
                <a:rPr lang="en-US" sz="1800" dirty="0" err="1">
                  <a:latin typeface="Arial" pitchFamily="34" charset="0"/>
                  <a:cs typeface="Arial" pitchFamily="34" charset="0"/>
                </a:rPr>
                <a:t>nói</a:t>
              </a:r>
              <a:r>
                <a:rPr lang="en-US" sz="1800" dirty="0">
                  <a:latin typeface="Arial" pitchFamily="34" charset="0"/>
                  <a:cs typeface="Arial" pitchFamily="34" charset="0"/>
                </a:rPr>
                <a:t>, </a:t>
              </a:r>
              <a:r>
                <a:rPr lang="en-US" sz="1800" dirty="0" err="1">
                  <a:latin typeface="Arial" pitchFamily="34" charset="0"/>
                  <a:cs typeface="Arial" pitchFamily="34" charset="0"/>
                </a:rPr>
                <a:t>chữ</a:t>
              </a:r>
              <a:r>
                <a:rPr lang="en-US" sz="1800" dirty="0">
                  <a:latin typeface="Arial" pitchFamily="34" charset="0"/>
                  <a:cs typeface="Arial" pitchFamily="34" charset="0"/>
                </a:rPr>
                <a:t> </a:t>
              </a:r>
              <a:r>
                <a:rPr lang="en-US" sz="1800" dirty="0" err="1">
                  <a:latin typeface="Arial" pitchFamily="34" charset="0"/>
                  <a:cs typeface="Arial" pitchFamily="34" charset="0"/>
                </a:rPr>
                <a:t>viết</a:t>
              </a:r>
              <a:r>
                <a:rPr lang="en-US" sz="1800" dirty="0">
                  <a:latin typeface="Arial" pitchFamily="34" charset="0"/>
                  <a:cs typeface="Arial" pitchFamily="34" charset="0"/>
                </a:rPr>
                <a:t>, </a:t>
              </a:r>
              <a:r>
                <a:rPr lang="en-US" sz="1800" dirty="0" err="1">
                  <a:latin typeface="Arial" pitchFamily="34" charset="0"/>
                  <a:cs typeface="Arial" pitchFamily="34" charset="0"/>
                </a:rPr>
                <a:t>giữ</a:t>
              </a:r>
              <a:r>
                <a:rPr lang="en-US" sz="1800" dirty="0">
                  <a:latin typeface="Arial" pitchFamily="34" charset="0"/>
                  <a:cs typeface="Arial" pitchFamily="34" charset="0"/>
                </a:rPr>
                <a:t> </a:t>
              </a:r>
              <a:r>
                <a:rPr lang="en-US" sz="1800" dirty="0" err="1">
                  <a:latin typeface="Arial" pitchFamily="34" charset="0"/>
                  <a:cs typeface="Arial" pitchFamily="34" charset="0"/>
                </a:rPr>
                <a:t>gìn</a:t>
              </a:r>
              <a:r>
                <a:rPr lang="en-US" sz="1800" dirty="0">
                  <a:latin typeface="Arial" pitchFamily="34" charset="0"/>
                  <a:cs typeface="Arial" pitchFamily="34" charset="0"/>
                </a:rPr>
                <a:t> </a:t>
              </a:r>
              <a:r>
                <a:rPr lang="en-US" sz="1800" dirty="0" err="1">
                  <a:latin typeface="Arial" pitchFamily="34" charset="0"/>
                  <a:cs typeface="Arial" pitchFamily="34" charset="0"/>
                </a:rPr>
                <a:t>bản</a:t>
              </a:r>
              <a:r>
                <a:rPr lang="en-US" sz="1800" dirty="0">
                  <a:latin typeface="Arial" pitchFamily="34" charset="0"/>
                  <a:cs typeface="Arial" pitchFamily="34" charset="0"/>
                </a:rPr>
                <a:t> </a:t>
              </a:r>
              <a:r>
                <a:rPr lang="en-US" sz="1800" dirty="0" err="1">
                  <a:latin typeface="Arial" pitchFamily="34" charset="0"/>
                  <a:cs typeface="Arial" pitchFamily="34" charset="0"/>
                </a:rPr>
                <a:t>sắc</a:t>
              </a:r>
              <a:r>
                <a:rPr lang="en-US" sz="1800" dirty="0">
                  <a:latin typeface="Arial" pitchFamily="34" charset="0"/>
                  <a:cs typeface="Arial" pitchFamily="34" charset="0"/>
                </a:rPr>
                <a:t> dt...,</a:t>
              </a:r>
              <a:r>
                <a:rPr lang="en-US" sz="1800" dirty="0" err="1">
                  <a:latin typeface="Arial" pitchFamily="34" charset="0"/>
                  <a:cs typeface="Arial" pitchFamily="34" charset="0"/>
                </a:rPr>
                <a:t>truyền</a:t>
              </a:r>
              <a:r>
                <a:rPr lang="en-US" sz="1800" dirty="0">
                  <a:latin typeface="Arial" pitchFamily="34" charset="0"/>
                  <a:cs typeface="Arial" pitchFamily="34" charset="0"/>
                </a:rPr>
                <a:t> </a:t>
              </a:r>
              <a:r>
                <a:rPr lang="en-US" sz="1800" dirty="0" err="1">
                  <a:latin typeface="Arial" pitchFamily="34" charset="0"/>
                  <a:cs typeface="Arial" pitchFamily="34" charset="0"/>
                </a:rPr>
                <a:t>thống</a:t>
              </a:r>
              <a:r>
                <a:rPr lang="en-US" sz="1800" dirty="0">
                  <a:latin typeface="Arial" pitchFamily="34" charset="0"/>
                  <a:cs typeface="Arial" pitchFamily="34" charset="0"/>
                </a:rPr>
                <a:t> VH </a:t>
              </a:r>
              <a:r>
                <a:rPr lang="en-US" sz="1800" dirty="0" err="1">
                  <a:latin typeface="Arial" pitchFamily="34" charset="0"/>
                  <a:cs typeface="Arial" pitchFamily="34" charset="0"/>
                </a:rPr>
                <a:t>tốt</a:t>
              </a:r>
              <a:r>
                <a:rPr lang="en-US" sz="1800" dirty="0">
                  <a:latin typeface="Arial" pitchFamily="34" charset="0"/>
                  <a:cs typeface="Arial" pitchFamily="34" charset="0"/>
                </a:rPr>
                <a:t> </a:t>
              </a:r>
              <a:r>
                <a:rPr lang="en-US" sz="1800" dirty="0" err="1">
                  <a:latin typeface="Arial" pitchFamily="34" charset="0"/>
                  <a:cs typeface="Arial" pitchFamily="34" charset="0"/>
                </a:rPr>
                <a:t>đẹp</a:t>
              </a:r>
              <a:r>
                <a:rPr lang="en-US" sz="1800" dirty="0">
                  <a:latin typeface="Arial" pitchFamily="34" charset="0"/>
                  <a:cs typeface="Arial" pitchFamily="34" charset="0"/>
                </a:rPr>
                <a:t> </a:t>
              </a:r>
              <a:r>
                <a:rPr lang="en-US" sz="1800" dirty="0" err="1">
                  <a:latin typeface="Arial" pitchFamily="34" charset="0"/>
                  <a:cs typeface="Arial" pitchFamily="34" charset="0"/>
                </a:rPr>
                <a:t>của</a:t>
              </a:r>
              <a:r>
                <a:rPr lang="en-US" sz="1800" dirty="0">
                  <a:latin typeface="Arial" pitchFamily="34" charset="0"/>
                  <a:cs typeface="Arial" pitchFamily="34" charset="0"/>
                </a:rPr>
                <a:t> dt </a:t>
              </a:r>
              <a:r>
                <a:rPr lang="en-US" sz="1800" dirty="0" err="1">
                  <a:latin typeface="Arial" pitchFamily="34" charset="0"/>
                  <a:cs typeface="Arial" pitchFamily="34" charset="0"/>
                </a:rPr>
                <a:t>mình</a:t>
              </a:r>
              <a:r>
                <a:rPr lang="en-US" sz="1800" dirty="0">
                  <a:latin typeface="Arial" pitchFamily="34" charset="0"/>
                  <a:cs typeface="Arial" pitchFamily="34" charset="0"/>
                </a:rPr>
                <a:t>.</a:t>
              </a:r>
              <a:endParaRPr lang="vi-VN" sz="1800" b="1" dirty="0">
                <a:cs typeface="Arial" pitchFamily="34" charset="0"/>
              </a:endParaRPr>
            </a:p>
          </p:txBody>
        </p:sp>
      </p:grpSp>
    </p:spTree>
    <p:extLst>
      <p:ext uri="{BB962C8B-B14F-4D97-AF65-F5344CB8AC3E}">
        <p14:creationId xmlns:p14="http://schemas.microsoft.com/office/powerpoint/2010/main" val="108098325"/>
      </p:ext>
    </p:extLst>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1000"/>
                                        <p:tgtEl>
                                          <p:spTgt spid="5"/>
                                        </p:tgtEl>
                                      </p:cBhvr>
                                    </p:animEffect>
                                  </p:childTnLst>
                                </p:cTn>
                              </p:par>
                            </p:childTnLst>
                          </p:cTn>
                        </p:par>
                        <p:par>
                          <p:cTn id="8" fill="hold">
                            <p:stCondLst>
                              <p:cond delay="1000"/>
                            </p:stCondLst>
                            <p:childTnLst>
                              <p:par>
                                <p:cTn id="9" presetID="22" presetClass="entr" presetSubtype="8"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left)">
                                      <p:cBhvr>
                                        <p:cTn id="11" dur="1000"/>
                                        <p:tgtEl>
                                          <p:spTgt spid="6"/>
                                        </p:tgtEl>
                                      </p:cBhvr>
                                    </p:animEffect>
                                  </p:childTnLst>
                                </p:cTn>
                              </p:par>
                            </p:childTnLst>
                          </p:cTn>
                        </p:par>
                        <p:par>
                          <p:cTn id="12" fill="hold">
                            <p:stCondLst>
                              <p:cond delay="2000"/>
                            </p:stCondLst>
                            <p:childTnLst>
                              <p:par>
                                <p:cTn id="13" presetID="22" presetClass="entr" presetSubtype="8" fill="hold"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left)">
                                      <p:cBhvr>
                                        <p:cTn id="15" dur="1000"/>
                                        <p:tgtEl>
                                          <p:spTgt spid="2"/>
                                        </p:tgtEl>
                                      </p:cBhvr>
                                    </p:animEffect>
                                  </p:childTnLst>
                                </p:cTn>
                              </p:par>
                            </p:childTnLst>
                          </p:cTn>
                        </p:par>
                        <p:par>
                          <p:cTn id="16" fill="hold">
                            <p:stCondLst>
                              <p:cond delay="3000"/>
                            </p:stCondLst>
                            <p:childTnLst>
                              <p:par>
                                <p:cTn id="17" presetID="22" presetClass="entr" presetSubtype="8" fill="hold" nodeType="afterEffect">
                                  <p:stCondLst>
                                    <p:cond delay="0"/>
                                  </p:stCondLst>
                                  <p:childTnLst>
                                    <p:set>
                                      <p:cBhvr>
                                        <p:cTn id="18" dur="1" fill="hold">
                                          <p:stCondLst>
                                            <p:cond delay="0"/>
                                          </p:stCondLst>
                                        </p:cTn>
                                        <p:tgtEl>
                                          <p:spTgt spid="22"/>
                                        </p:tgtEl>
                                        <p:attrNameLst>
                                          <p:attrName>style.visibility</p:attrName>
                                        </p:attrNameLst>
                                      </p:cBhvr>
                                      <p:to>
                                        <p:strVal val="visible"/>
                                      </p:to>
                                    </p:set>
                                    <p:animEffect transition="in" filter="wipe(left)">
                                      <p:cBhvr>
                                        <p:cTn id="19" dur="10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A8F88D6E-013D-85E3-DDD3-E0B3ABB0A2F9}"/>
              </a:ext>
            </a:extLst>
          </p:cNvPr>
          <p:cNvSpPr txBox="1"/>
          <p:nvPr/>
        </p:nvSpPr>
        <p:spPr>
          <a:xfrm>
            <a:off x="-1539241" y="170154"/>
            <a:ext cx="7579520" cy="400110"/>
          </a:xfrm>
          <a:prstGeom prst="rect">
            <a:avLst/>
          </a:prstGeom>
          <a:noFill/>
        </p:spPr>
        <p:txBody>
          <a:bodyPr wrap="square" rtlCol="0">
            <a:spAutoFit/>
          </a:bodyPr>
          <a:lstStyle/>
          <a:p>
            <a:pPr algn="ctr"/>
            <a:r>
              <a:rPr lang="en-US" sz="2000" dirty="0">
                <a:solidFill>
                  <a:srgbClr val="00B050"/>
                </a:solidFill>
                <a:latin typeface="Arial" pitchFamily="34" charset="0"/>
                <a:cs typeface="Arial" pitchFamily="34" charset="0"/>
              </a:rPr>
              <a:t>1.3. </a:t>
            </a:r>
            <a:r>
              <a:rPr lang="vi-VN" sz="2000" dirty="0">
                <a:solidFill>
                  <a:srgbClr val="00B050"/>
                </a:solidFill>
                <a:cs typeface="Arial" pitchFamily="34" charset="0"/>
              </a:rPr>
              <a:t>Bộ máy Nhà nước C</a:t>
            </a:r>
            <a:r>
              <a:rPr lang="en-US" sz="2000" dirty="0">
                <a:solidFill>
                  <a:srgbClr val="00B050"/>
                </a:solidFill>
                <a:latin typeface="Arial" pitchFamily="34" charset="0"/>
                <a:cs typeface="Arial" pitchFamily="34" charset="0"/>
              </a:rPr>
              <a:t>H XH CN VN</a:t>
            </a:r>
            <a:endParaRPr lang="vi-VN" sz="2000" b="1" dirty="0">
              <a:solidFill>
                <a:srgbClr val="00B050"/>
              </a:solidFill>
              <a:latin typeface="Arial" panose="020B0604020202020204" pitchFamily="34" charset="0"/>
              <a:ea typeface="Roboto" panose="02000000000000000000" pitchFamily="2" charset="0"/>
              <a:cs typeface="Arial" panose="020B0604020202020204" pitchFamily="34" charset="0"/>
            </a:endParaRPr>
          </a:p>
        </p:txBody>
      </p:sp>
      <p:sp>
        <p:nvSpPr>
          <p:cNvPr id="6" name="TextBox 5">
            <a:extLst>
              <a:ext uri="{FF2B5EF4-FFF2-40B4-BE49-F238E27FC236}">
                <a16:creationId xmlns:a16="http://schemas.microsoft.com/office/drawing/2014/main" id="{726BBD4B-527F-34A0-ACE9-36224EF42C45}"/>
              </a:ext>
            </a:extLst>
          </p:cNvPr>
          <p:cNvSpPr txBox="1"/>
          <p:nvPr/>
        </p:nvSpPr>
        <p:spPr>
          <a:xfrm>
            <a:off x="-1472565" y="819922"/>
            <a:ext cx="5029200" cy="369332"/>
          </a:xfrm>
          <a:prstGeom prst="rect">
            <a:avLst/>
          </a:prstGeom>
          <a:noFill/>
        </p:spPr>
        <p:txBody>
          <a:bodyPr wrap="square" rtlCol="0">
            <a:spAutoFit/>
          </a:bodyPr>
          <a:lstStyle/>
          <a:p>
            <a:pPr algn="ctr"/>
            <a:r>
              <a:rPr lang="en-US" sz="1800" dirty="0">
                <a:solidFill>
                  <a:srgbClr val="7030A0"/>
                </a:solidFill>
                <a:cs typeface="Arial" pitchFamily="34" charset="0"/>
              </a:rPr>
              <a:t>1.3.1. </a:t>
            </a:r>
            <a:r>
              <a:rPr lang="en-US" sz="1800" b="1" dirty="0" err="1">
                <a:solidFill>
                  <a:srgbClr val="7030A0"/>
                </a:solidFill>
                <a:latin typeface="Arial" pitchFamily="34" charset="0"/>
                <a:cs typeface="Arial" pitchFamily="34" charset="0"/>
              </a:rPr>
              <a:t>Khái</a:t>
            </a:r>
            <a:r>
              <a:rPr lang="en-US" sz="1800" b="1" dirty="0">
                <a:solidFill>
                  <a:srgbClr val="7030A0"/>
                </a:solidFill>
                <a:latin typeface="Arial" pitchFamily="34" charset="0"/>
                <a:cs typeface="Arial" pitchFamily="34" charset="0"/>
              </a:rPr>
              <a:t> </a:t>
            </a:r>
            <a:r>
              <a:rPr lang="en-US" sz="1800" b="1" dirty="0" err="1">
                <a:solidFill>
                  <a:srgbClr val="7030A0"/>
                </a:solidFill>
                <a:latin typeface="Arial" pitchFamily="34" charset="0"/>
                <a:cs typeface="Arial" pitchFamily="34" charset="0"/>
              </a:rPr>
              <a:t>niệm</a:t>
            </a:r>
            <a:endParaRPr lang="vi-VN" sz="1800" b="1" dirty="0">
              <a:solidFill>
                <a:srgbClr val="7030A0"/>
              </a:solidFill>
              <a:latin typeface="Arial" panose="020B0604020202020204" pitchFamily="34" charset="0"/>
              <a:ea typeface="Roboto" panose="02000000000000000000" pitchFamily="2" charset="0"/>
              <a:cs typeface="Arial" panose="020B0604020202020204" pitchFamily="34" charset="0"/>
            </a:endParaRPr>
          </a:p>
        </p:txBody>
      </p:sp>
      <p:sp>
        <p:nvSpPr>
          <p:cNvPr id="7" name="TextBox 27">
            <a:extLst>
              <a:ext uri="{FF2B5EF4-FFF2-40B4-BE49-F238E27FC236}">
                <a16:creationId xmlns:a16="http://schemas.microsoft.com/office/drawing/2014/main" id="{6B25C9EB-8AF8-6167-683E-AD5C468521E2}"/>
              </a:ext>
            </a:extLst>
          </p:cNvPr>
          <p:cNvSpPr txBox="1"/>
          <p:nvPr/>
        </p:nvSpPr>
        <p:spPr>
          <a:xfrm>
            <a:off x="509110" y="1886690"/>
            <a:ext cx="7815264" cy="1881990"/>
          </a:xfrm>
          <a:prstGeom prst="rect">
            <a:avLst/>
          </a:prstGeom>
          <a:noFill/>
        </p:spPr>
        <p:txBody>
          <a:bodyPr wrap="square" rtlCol="0">
            <a:spAutoFit/>
          </a:bodyPr>
          <a:lstStyle/>
          <a:p>
            <a:pPr algn="ctr">
              <a:lnSpc>
                <a:spcPct val="150000"/>
              </a:lnSpc>
              <a:defRPr/>
            </a:pPr>
            <a:r>
              <a:rPr lang="en-US" sz="2000" dirty="0" err="1">
                <a:latin typeface="Arial" pitchFamily="34" charset="0"/>
                <a:cs typeface="Arial" pitchFamily="34" charset="0"/>
              </a:rPr>
              <a:t>Bộ</a:t>
            </a:r>
            <a:r>
              <a:rPr lang="en-US" sz="2000" dirty="0">
                <a:latin typeface="Arial" pitchFamily="34" charset="0"/>
                <a:cs typeface="Arial" pitchFamily="34" charset="0"/>
              </a:rPr>
              <a:t> </a:t>
            </a:r>
            <a:r>
              <a:rPr lang="en-US" sz="2000" dirty="0" err="1">
                <a:latin typeface="Arial" pitchFamily="34" charset="0"/>
                <a:cs typeface="Arial" pitchFamily="34" charset="0"/>
              </a:rPr>
              <a:t>máy</a:t>
            </a:r>
            <a:r>
              <a:rPr lang="en-US" sz="2000" dirty="0">
                <a:latin typeface="Arial" pitchFamily="34" charset="0"/>
                <a:cs typeface="Arial" pitchFamily="34" charset="0"/>
              </a:rPr>
              <a:t> </a:t>
            </a:r>
            <a:r>
              <a:rPr lang="en-US" sz="2000" dirty="0" err="1">
                <a:latin typeface="Arial" pitchFamily="34" charset="0"/>
                <a:cs typeface="Arial" pitchFamily="34" charset="0"/>
              </a:rPr>
              <a:t>nhà</a:t>
            </a:r>
            <a:r>
              <a:rPr lang="en-US" sz="2000" dirty="0">
                <a:latin typeface="Arial" pitchFamily="34" charset="0"/>
                <a:cs typeface="Arial" pitchFamily="34" charset="0"/>
              </a:rPr>
              <a:t> </a:t>
            </a:r>
            <a:r>
              <a:rPr lang="en-US" sz="2000" dirty="0" err="1">
                <a:latin typeface="Arial" pitchFamily="34" charset="0"/>
                <a:cs typeface="Arial" pitchFamily="34" charset="0"/>
              </a:rPr>
              <a:t>nước</a:t>
            </a:r>
            <a:r>
              <a:rPr lang="en-US" sz="2000" dirty="0">
                <a:latin typeface="Arial" pitchFamily="34" charset="0"/>
                <a:cs typeface="Arial" pitchFamily="34" charset="0"/>
              </a:rPr>
              <a:t> </a:t>
            </a:r>
            <a:r>
              <a:rPr lang="en-US" sz="2000" dirty="0" err="1">
                <a:latin typeface="Arial" pitchFamily="34" charset="0"/>
                <a:cs typeface="Arial" pitchFamily="34" charset="0"/>
              </a:rPr>
              <a:t>là</a:t>
            </a:r>
            <a:r>
              <a:rPr lang="en-US" sz="2000" dirty="0">
                <a:latin typeface="Arial" pitchFamily="34" charset="0"/>
                <a:cs typeface="Arial" pitchFamily="34" charset="0"/>
              </a:rPr>
              <a:t> </a:t>
            </a:r>
            <a:r>
              <a:rPr lang="en-US" sz="2000" dirty="0" err="1">
                <a:latin typeface="Arial" pitchFamily="34" charset="0"/>
                <a:cs typeface="Arial" pitchFamily="34" charset="0"/>
              </a:rPr>
              <a:t>tổng</a:t>
            </a:r>
            <a:r>
              <a:rPr lang="en-US" sz="2000" dirty="0">
                <a:latin typeface="Arial" pitchFamily="34" charset="0"/>
                <a:cs typeface="Arial" pitchFamily="34" charset="0"/>
              </a:rPr>
              <a:t> </a:t>
            </a:r>
            <a:r>
              <a:rPr lang="en-US" sz="2000" dirty="0" err="1">
                <a:latin typeface="Arial" pitchFamily="34" charset="0"/>
                <a:cs typeface="Arial" pitchFamily="34" charset="0"/>
              </a:rPr>
              <a:t>thể</a:t>
            </a:r>
            <a:r>
              <a:rPr lang="en-US" sz="2000" dirty="0">
                <a:latin typeface="Arial" pitchFamily="34" charset="0"/>
                <a:cs typeface="Arial" pitchFamily="34" charset="0"/>
              </a:rPr>
              <a:t> </a:t>
            </a:r>
            <a:r>
              <a:rPr lang="en-US" sz="2000" dirty="0" err="1">
                <a:latin typeface="Arial" pitchFamily="34" charset="0"/>
                <a:cs typeface="Arial" pitchFamily="34" charset="0"/>
              </a:rPr>
              <a:t>các</a:t>
            </a:r>
            <a:r>
              <a:rPr lang="en-US" sz="2000" dirty="0">
                <a:latin typeface="Arial" pitchFamily="34" charset="0"/>
                <a:cs typeface="Arial" pitchFamily="34" charset="0"/>
              </a:rPr>
              <a:t> </a:t>
            </a:r>
            <a:r>
              <a:rPr lang="en-US" sz="2000" dirty="0" err="1">
                <a:latin typeface="Arial" pitchFamily="34" charset="0"/>
                <a:cs typeface="Arial" pitchFamily="34" charset="0"/>
              </a:rPr>
              <a:t>cơ</a:t>
            </a:r>
            <a:r>
              <a:rPr lang="en-US" sz="2000" dirty="0">
                <a:latin typeface="Arial" pitchFamily="34" charset="0"/>
                <a:cs typeface="Arial" pitchFamily="34" charset="0"/>
              </a:rPr>
              <a:t> </a:t>
            </a:r>
            <a:r>
              <a:rPr lang="en-US" sz="2000" dirty="0" err="1">
                <a:latin typeface="Arial" pitchFamily="34" charset="0"/>
                <a:cs typeface="Arial" pitchFamily="34" charset="0"/>
              </a:rPr>
              <a:t>quan</a:t>
            </a:r>
            <a:r>
              <a:rPr lang="en-US" sz="2000" dirty="0">
                <a:latin typeface="Arial" pitchFamily="34" charset="0"/>
                <a:cs typeface="Arial" pitchFamily="34" charset="0"/>
              </a:rPr>
              <a:t> </a:t>
            </a:r>
            <a:r>
              <a:rPr lang="en-US" sz="2000" dirty="0" err="1">
                <a:latin typeface="Arial" pitchFamily="34" charset="0"/>
                <a:cs typeface="Arial" pitchFamily="34" charset="0"/>
              </a:rPr>
              <a:t>nhà</a:t>
            </a:r>
            <a:r>
              <a:rPr lang="en-US" sz="2000" dirty="0">
                <a:latin typeface="Arial" pitchFamily="34" charset="0"/>
                <a:cs typeface="Arial" pitchFamily="34" charset="0"/>
              </a:rPr>
              <a:t> </a:t>
            </a:r>
            <a:r>
              <a:rPr lang="en-US" sz="2000" dirty="0" err="1">
                <a:latin typeface="Arial" pitchFamily="34" charset="0"/>
                <a:cs typeface="Arial" pitchFamily="34" charset="0"/>
              </a:rPr>
              <a:t>nước</a:t>
            </a:r>
            <a:r>
              <a:rPr lang="en-US" sz="2000" dirty="0">
                <a:latin typeface="Arial" pitchFamily="34" charset="0"/>
                <a:cs typeface="Arial" pitchFamily="34" charset="0"/>
              </a:rPr>
              <a:t> </a:t>
            </a:r>
            <a:r>
              <a:rPr lang="en-US" sz="2000" b="1" dirty="0" err="1">
                <a:solidFill>
                  <a:srgbClr val="FF0000"/>
                </a:solidFill>
                <a:latin typeface="Arial" pitchFamily="34" charset="0"/>
                <a:cs typeface="Arial" pitchFamily="34" charset="0"/>
              </a:rPr>
              <a:t>từ</a:t>
            </a:r>
            <a:r>
              <a:rPr lang="en-US" sz="2000" b="1" dirty="0">
                <a:solidFill>
                  <a:srgbClr val="FF0000"/>
                </a:solidFill>
                <a:latin typeface="Arial" pitchFamily="34" charset="0"/>
                <a:cs typeface="Arial" pitchFamily="34" charset="0"/>
              </a:rPr>
              <a:t> </a:t>
            </a:r>
            <a:r>
              <a:rPr lang="en-US" sz="2000" b="1" dirty="0" err="1">
                <a:solidFill>
                  <a:srgbClr val="FF0000"/>
                </a:solidFill>
                <a:latin typeface="Arial" pitchFamily="34" charset="0"/>
                <a:cs typeface="Arial" pitchFamily="34" charset="0"/>
              </a:rPr>
              <a:t>trung</a:t>
            </a:r>
            <a:r>
              <a:rPr lang="en-US" sz="2000" b="1" dirty="0">
                <a:solidFill>
                  <a:srgbClr val="FF0000"/>
                </a:solidFill>
                <a:latin typeface="Arial" pitchFamily="34" charset="0"/>
                <a:cs typeface="Arial" pitchFamily="34" charset="0"/>
              </a:rPr>
              <a:t> </a:t>
            </a:r>
            <a:r>
              <a:rPr lang="en-US" sz="2000" b="1" dirty="0" err="1">
                <a:solidFill>
                  <a:srgbClr val="FF0000"/>
                </a:solidFill>
                <a:latin typeface="Arial" pitchFamily="34" charset="0"/>
                <a:cs typeface="Arial" pitchFamily="34" charset="0"/>
              </a:rPr>
              <a:t>ương</a:t>
            </a:r>
            <a:r>
              <a:rPr lang="en-US" sz="2000" b="1" dirty="0">
                <a:solidFill>
                  <a:srgbClr val="FF0000"/>
                </a:solidFill>
                <a:latin typeface="Arial" pitchFamily="34" charset="0"/>
                <a:cs typeface="Arial" pitchFamily="34" charset="0"/>
              </a:rPr>
              <a:t> </a:t>
            </a:r>
            <a:r>
              <a:rPr lang="en-US" sz="2000" b="1" dirty="0" err="1">
                <a:solidFill>
                  <a:srgbClr val="FF0000"/>
                </a:solidFill>
                <a:latin typeface="Arial" pitchFamily="34" charset="0"/>
                <a:cs typeface="Arial" pitchFamily="34" charset="0"/>
              </a:rPr>
              <a:t>đến</a:t>
            </a:r>
            <a:r>
              <a:rPr lang="en-US" sz="2000" b="1" dirty="0">
                <a:solidFill>
                  <a:srgbClr val="FF0000"/>
                </a:solidFill>
                <a:latin typeface="Arial" pitchFamily="34" charset="0"/>
                <a:cs typeface="Arial" pitchFamily="34" charset="0"/>
              </a:rPr>
              <a:t> </a:t>
            </a:r>
            <a:r>
              <a:rPr lang="en-US" sz="2000" b="1" dirty="0" err="1">
                <a:solidFill>
                  <a:srgbClr val="FF0000"/>
                </a:solidFill>
                <a:latin typeface="Arial" pitchFamily="34" charset="0"/>
                <a:cs typeface="Arial" pitchFamily="34" charset="0"/>
              </a:rPr>
              <a:t>địa</a:t>
            </a:r>
            <a:r>
              <a:rPr lang="en-US" sz="2000" b="1" dirty="0">
                <a:solidFill>
                  <a:srgbClr val="FF0000"/>
                </a:solidFill>
                <a:latin typeface="Arial" pitchFamily="34" charset="0"/>
                <a:cs typeface="Arial" pitchFamily="34" charset="0"/>
              </a:rPr>
              <a:t> </a:t>
            </a:r>
            <a:r>
              <a:rPr lang="en-US" sz="2000" b="1" dirty="0" err="1">
                <a:solidFill>
                  <a:srgbClr val="FF0000"/>
                </a:solidFill>
                <a:latin typeface="Arial" pitchFamily="34" charset="0"/>
                <a:cs typeface="Arial" pitchFamily="34" charset="0"/>
              </a:rPr>
              <a:t>phương</a:t>
            </a:r>
            <a:r>
              <a:rPr lang="en-US" sz="2000" b="1" dirty="0">
                <a:solidFill>
                  <a:srgbClr val="FF0000"/>
                </a:solidFill>
                <a:latin typeface="Arial" pitchFamily="34" charset="0"/>
                <a:cs typeface="Arial" pitchFamily="34" charset="0"/>
              </a:rPr>
              <a:t> </a:t>
            </a:r>
            <a:r>
              <a:rPr lang="en-US" sz="2000" dirty="0" err="1">
                <a:latin typeface="Arial" pitchFamily="34" charset="0"/>
                <a:cs typeface="Arial" pitchFamily="34" charset="0"/>
              </a:rPr>
              <a:t>được</a:t>
            </a:r>
            <a:r>
              <a:rPr lang="en-US" sz="2000" dirty="0">
                <a:latin typeface="Arial" pitchFamily="34" charset="0"/>
                <a:cs typeface="Arial" pitchFamily="34" charset="0"/>
              </a:rPr>
              <a:t> </a:t>
            </a:r>
            <a:r>
              <a:rPr lang="en-US" sz="2000" dirty="0" err="1">
                <a:latin typeface="Arial" pitchFamily="34" charset="0"/>
                <a:cs typeface="Arial" pitchFamily="34" charset="0"/>
              </a:rPr>
              <a:t>tổ</a:t>
            </a:r>
            <a:r>
              <a:rPr lang="en-US" sz="2000" dirty="0">
                <a:latin typeface="Arial" pitchFamily="34" charset="0"/>
                <a:cs typeface="Arial" pitchFamily="34" charset="0"/>
              </a:rPr>
              <a:t> </a:t>
            </a:r>
            <a:r>
              <a:rPr lang="en-US" sz="2000" dirty="0" err="1">
                <a:latin typeface="Arial" pitchFamily="34" charset="0"/>
                <a:cs typeface="Arial" pitchFamily="34" charset="0"/>
              </a:rPr>
              <a:t>chức</a:t>
            </a:r>
            <a:r>
              <a:rPr lang="en-US" sz="2000" dirty="0">
                <a:latin typeface="Arial" pitchFamily="34" charset="0"/>
                <a:cs typeface="Arial" pitchFamily="34" charset="0"/>
              </a:rPr>
              <a:t> </a:t>
            </a:r>
            <a:r>
              <a:rPr lang="en-US" sz="2000" dirty="0" err="1">
                <a:latin typeface="Arial" pitchFamily="34" charset="0"/>
                <a:cs typeface="Arial" pitchFamily="34" charset="0"/>
              </a:rPr>
              <a:t>theo</a:t>
            </a:r>
            <a:r>
              <a:rPr lang="en-US" sz="2000" dirty="0">
                <a:latin typeface="Arial" pitchFamily="34" charset="0"/>
                <a:cs typeface="Arial" pitchFamily="34" charset="0"/>
              </a:rPr>
              <a:t> </a:t>
            </a:r>
            <a:r>
              <a:rPr lang="en-US" sz="2000" dirty="0" err="1">
                <a:latin typeface="Arial" pitchFamily="34" charset="0"/>
                <a:cs typeface="Arial" pitchFamily="34" charset="0"/>
              </a:rPr>
              <a:t>những</a:t>
            </a:r>
            <a:r>
              <a:rPr lang="en-US" sz="2000" dirty="0">
                <a:latin typeface="Arial" pitchFamily="34" charset="0"/>
                <a:cs typeface="Arial" pitchFamily="34" charset="0"/>
              </a:rPr>
              <a:t> </a:t>
            </a:r>
            <a:r>
              <a:rPr lang="en-US" sz="2000" dirty="0" err="1">
                <a:latin typeface="Arial" pitchFamily="34" charset="0"/>
                <a:cs typeface="Arial" pitchFamily="34" charset="0"/>
              </a:rPr>
              <a:t>nguyên</a:t>
            </a:r>
            <a:r>
              <a:rPr lang="en-US" sz="2000" dirty="0">
                <a:latin typeface="Arial" pitchFamily="34" charset="0"/>
                <a:cs typeface="Arial" pitchFamily="34" charset="0"/>
              </a:rPr>
              <a:t> </a:t>
            </a:r>
            <a:r>
              <a:rPr lang="en-US" sz="2000" dirty="0" err="1">
                <a:latin typeface="Arial" pitchFamily="34" charset="0"/>
                <a:cs typeface="Arial" pitchFamily="34" charset="0"/>
              </a:rPr>
              <a:t>tắc</a:t>
            </a:r>
            <a:r>
              <a:rPr lang="en-US" sz="2000" dirty="0">
                <a:latin typeface="Arial" pitchFamily="34" charset="0"/>
                <a:cs typeface="Arial" pitchFamily="34" charset="0"/>
              </a:rPr>
              <a:t> </a:t>
            </a:r>
            <a:r>
              <a:rPr lang="en-US" sz="2000" dirty="0" err="1">
                <a:latin typeface="Arial" pitchFamily="34" charset="0"/>
                <a:cs typeface="Arial" pitchFamily="34" charset="0"/>
              </a:rPr>
              <a:t>chung</a:t>
            </a:r>
            <a:r>
              <a:rPr lang="en-US" sz="2000" dirty="0">
                <a:latin typeface="Arial" pitchFamily="34" charset="0"/>
                <a:cs typeface="Arial" pitchFamily="34" charset="0"/>
              </a:rPr>
              <a:t>, </a:t>
            </a:r>
            <a:r>
              <a:rPr lang="en-US" sz="2000" dirty="0" err="1">
                <a:latin typeface="Arial" pitchFamily="34" charset="0"/>
                <a:cs typeface="Arial" pitchFamily="34" charset="0"/>
              </a:rPr>
              <a:t>thống</a:t>
            </a:r>
            <a:r>
              <a:rPr lang="en-US" sz="2000" dirty="0">
                <a:latin typeface="Arial" pitchFamily="34" charset="0"/>
                <a:cs typeface="Arial" pitchFamily="34" charset="0"/>
              </a:rPr>
              <a:t> </a:t>
            </a:r>
            <a:r>
              <a:rPr lang="en-US" sz="2000" dirty="0" err="1">
                <a:latin typeface="Arial" pitchFamily="34" charset="0"/>
                <a:cs typeface="Arial" pitchFamily="34" charset="0"/>
              </a:rPr>
              <a:t>nhất</a:t>
            </a:r>
            <a:r>
              <a:rPr lang="en-US" sz="2000" dirty="0">
                <a:latin typeface="Arial" pitchFamily="34" charset="0"/>
                <a:cs typeface="Arial" pitchFamily="34" charset="0"/>
              </a:rPr>
              <a:t>, </a:t>
            </a:r>
            <a:r>
              <a:rPr lang="en-US" sz="2000" dirty="0" err="1">
                <a:latin typeface="Arial" pitchFamily="34" charset="0"/>
                <a:cs typeface="Arial" pitchFamily="34" charset="0"/>
              </a:rPr>
              <a:t>tạo</a:t>
            </a:r>
            <a:r>
              <a:rPr lang="en-US" sz="2000" dirty="0">
                <a:latin typeface="Arial" pitchFamily="34" charset="0"/>
                <a:cs typeface="Arial" pitchFamily="34" charset="0"/>
              </a:rPr>
              <a:t> </a:t>
            </a:r>
            <a:r>
              <a:rPr lang="en-US" sz="2000" dirty="0" err="1">
                <a:latin typeface="Arial" pitchFamily="34" charset="0"/>
                <a:cs typeface="Arial" pitchFamily="34" charset="0"/>
              </a:rPr>
              <a:t>thành</a:t>
            </a:r>
            <a:r>
              <a:rPr lang="en-US" sz="2000" dirty="0">
                <a:latin typeface="Arial" pitchFamily="34" charset="0"/>
                <a:cs typeface="Arial" pitchFamily="34" charset="0"/>
              </a:rPr>
              <a:t> </a:t>
            </a:r>
            <a:r>
              <a:rPr lang="en-US" sz="2000" dirty="0" err="1">
                <a:latin typeface="Arial" pitchFamily="34" charset="0"/>
                <a:cs typeface="Arial" pitchFamily="34" charset="0"/>
              </a:rPr>
              <a:t>một</a:t>
            </a:r>
            <a:r>
              <a:rPr lang="en-US" sz="2000" dirty="0">
                <a:latin typeface="Arial" pitchFamily="34" charset="0"/>
                <a:cs typeface="Arial" pitchFamily="34" charset="0"/>
              </a:rPr>
              <a:t> </a:t>
            </a:r>
            <a:r>
              <a:rPr lang="en-US" sz="2000" dirty="0" err="1">
                <a:latin typeface="Arial" pitchFamily="34" charset="0"/>
                <a:cs typeface="Arial" pitchFamily="34" charset="0"/>
              </a:rPr>
              <a:t>cơ</a:t>
            </a:r>
            <a:r>
              <a:rPr lang="en-US" sz="2000" dirty="0">
                <a:latin typeface="Arial" pitchFamily="34" charset="0"/>
                <a:cs typeface="Arial" pitchFamily="34" charset="0"/>
              </a:rPr>
              <a:t> </a:t>
            </a:r>
            <a:r>
              <a:rPr lang="en-US" sz="2000" dirty="0" err="1">
                <a:latin typeface="Arial" pitchFamily="34" charset="0"/>
                <a:cs typeface="Arial" pitchFamily="34" charset="0"/>
              </a:rPr>
              <a:t>chế</a:t>
            </a:r>
            <a:r>
              <a:rPr lang="en-US" sz="2000" dirty="0">
                <a:latin typeface="Arial" pitchFamily="34" charset="0"/>
                <a:cs typeface="Arial" pitchFamily="34" charset="0"/>
              </a:rPr>
              <a:t> </a:t>
            </a:r>
            <a:r>
              <a:rPr lang="en-US" sz="2000" dirty="0" err="1">
                <a:latin typeface="Arial" pitchFamily="34" charset="0"/>
                <a:cs typeface="Arial" pitchFamily="34" charset="0"/>
              </a:rPr>
              <a:t>đồng</a:t>
            </a:r>
            <a:r>
              <a:rPr lang="en-US" sz="2000" dirty="0">
                <a:latin typeface="Arial" pitchFamily="34" charset="0"/>
                <a:cs typeface="Arial" pitchFamily="34" charset="0"/>
              </a:rPr>
              <a:t> </a:t>
            </a:r>
            <a:r>
              <a:rPr lang="en-US" sz="2000" dirty="0" err="1">
                <a:latin typeface="Arial" pitchFamily="34" charset="0"/>
                <a:cs typeface="Arial" pitchFamily="34" charset="0"/>
              </a:rPr>
              <a:t>bộ</a:t>
            </a:r>
            <a:r>
              <a:rPr lang="en-US" sz="2000" dirty="0">
                <a:latin typeface="Arial" pitchFamily="34" charset="0"/>
                <a:cs typeface="Arial" pitchFamily="34" charset="0"/>
              </a:rPr>
              <a:t> </a:t>
            </a:r>
            <a:r>
              <a:rPr lang="en-US" sz="2000" b="1" dirty="0" err="1">
                <a:solidFill>
                  <a:srgbClr val="FF0000"/>
                </a:solidFill>
                <a:latin typeface="Arial" pitchFamily="34" charset="0"/>
                <a:cs typeface="Arial" pitchFamily="34" charset="0"/>
              </a:rPr>
              <a:t>để</a:t>
            </a:r>
            <a:r>
              <a:rPr lang="en-US" sz="2000" b="1" dirty="0">
                <a:solidFill>
                  <a:srgbClr val="FF0000"/>
                </a:solidFill>
                <a:latin typeface="Arial" pitchFamily="34" charset="0"/>
                <a:cs typeface="Arial" pitchFamily="34" charset="0"/>
              </a:rPr>
              <a:t> </a:t>
            </a:r>
            <a:r>
              <a:rPr lang="en-US" sz="2000" b="1" dirty="0" err="1">
                <a:solidFill>
                  <a:srgbClr val="FF0000"/>
                </a:solidFill>
                <a:latin typeface="Arial" pitchFamily="34" charset="0"/>
                <a:cs typeface="Arial" pitchFamily="34" charset="0"/>
              </a:rPr>
              <a:t>thực</a:t>
            </a:r>
            <a:r>
              <a:rPr lang="en-US" sz="2000" b="1" dirty="0">
                <a:solidFill>
                  <a:srgbClr val="FF0000"/>
                </a:solidFill>
                <a:latin typeface="Arial" pitchFamily="34" charset="0"/>
                <a:cs typeface="Arial" pitchFamily="34" charset="0"/>
              </a:rPr>
              <a:t> </a:t>
            </a:r>
            <a:r>
              <a:rPr lang="en-US" sz="2000" b="1" dirty="0" err="1">
                <a:solidFill>
                  <a:srgbClr val="FF0000"/>
                </a:solidFill>
                <a:latin typeface="Arial" pitchFamily="34" charset="0"/>
                <a:cs typeface="Arial" pitchFamily="34" charset="0"/>
              </a:rPr>
              <a:t>hiện</a:t>
            </a:r>
            <a:r>
              <a:rPr lang="en-US" sz="2000" b="1" dirty="0">
                <a:solidFill>
                  <a:srgbClr val="FF0000"/>
                </a:solidFill>
                <a:latin typeface="Arial" pitchFamily="34" charset="0"/>
                <a:cs typeface="Arial" pitchFamily="34" charset="0"/>
              </a:rPr>
              <a:t> </a:t>
            </a:r>
            <a:r>
              <a:rPr lang="en-US" sz="2000" b="1" dirty="0" err="1">
                <a:solidFill>
                  <a:srgbClr val="FF0000"/>
                </a:solidFill>
                <a:latin typeface="Arial" pitchFamily="34" charset="0"/>
                <a:cs typeface="Arial" pitchFamily="34" charset="0"/>
              </a:rPr>
              <a:t>các</a:t>
            </a:r>
            <a:r>
              <a:rPr lang="en-US" sz="2000" b="1" dirty="0">
                <a:solidFill>
                  <a:srgbClr val="FF0000"/>
                </a:solidFill>
                <a:latin typeface="Arial" pitchFamily="34" charset="0"/>
                <a:cs typeface="Arial" pitchFamily="34" charset="0"/>
              </a:rPr>
              <a:t> </a:t>
            </a:r>
            <a:r>
              <a:rPr lang="en-US" sz="2000" b="1" dirty="0" err="1">
                <a:solidFill>
                  <a:srgbClr val="FF0000"/>
                </a:solidFill>
                <a:latin typeface="Arial" pitchFamily="34" charset="0"/>
                <a:cs typeface="Arial" pitchFamily="34" charset="0"/>
              </a:rPr>
              <a:t>chức</a:t>
            </a:r>
            <a:r>
              <a:rPr lang="en-US" sz="2000" b="1" dirty="0">
                <a:solidFill>
                  <a:srgbClr val="FF0000"/>
                </a:solidFill>
                <a:latin typeface="Arial" pitchFamily="34" charset="0"/>
                <a:cs typeface="Arial" pitchFamily="34" charset="0"/>
              </a:rPr>
              <a:t> </a:t>
            </a:r>
            <a:r>
              <a:rPr lang="en-US" sz="2000" b="1" dirty="0" err="1">
                <a:solidFill>
                  <a:srgbClr val="FF0000"/>
                </a:solidFill>
                <a:latin typeface="Arial" pitchFamily="34" charset="0"/>
                <a:cs typeface="Arial" pitchFamily="34" charset="0"/>
              </a:rPr>
              <a:t>năng</a:t>
            </a:r>
            <a:r>
              <a:rPr lang="en-US" sz="2000" b="1" dirty="0">
                <a:solidFill>
                  <a:srgbClr val="FF0000"/>
                </a:solidFill>
                <a:latin typeface="Arial" pitchFamily="34" charset="0"/>
                <a:cs typeface="Arial" pitchFamily="34" charset="0"/>
              </a:rPr>
              <a:t> </a:t>
            </a:r>
            <a:r>
              <a:rPr lang="en-US" sz="2000" b="1" dirty="0" err="1">
                <a:solidFill>
                  <a:srgbClr val="FF0000"/>
                </a:solidFill>
                <a:latin typeface="Arial" pitchFamily="34" charset="0"/>
                <a:cs typeface="Arial" pitchFamily="34" charset="0"/>
              </a:rPr>
              <a:t>và</a:t>
            </a:r>
            <a:r>
              <a:rPr lang="en-US" sz="2000" b="1" dirty="0">
                <a:solidFill>
                  <a:srgbClr val="FF0000"/>
                </a:solidFill>
                <a:latin typeface="Arial" pitchFamily="34" charset="0"/>
                <a:cs typeface="Arial" pitchFamily="34" charset="0"/>
              </a:rPr>
              <a:t> </a:t>
            </a:r>
            <a:r>
              <a:rPr lang="en-US" sz="2000" b="1" dirty="0" err="1">
                <a:solidFill>
                  <a:srgbClr val="FF0000"/>
                </a:solidFill>
                <a:latin typeface="Arial" pitchFamily="34" charset="0"/>
                <a:cs typeface="Arial" pitchFamily="34" charset="0"/>
              </a:rPr>
              <a:t>nhiệm</a:t>
            </a:r>
            <a:r>
              <a:rPr lang="en-US" sz="2000" b="1" dirty="0">
                <a:solidFill>
                  <a:srgbClr val="FF0000"/>
                </a:solidFill>
                <a:latin typeface="Arial" pitchFamily="34" charset="0"/>
                <a:cs typeface="Arial" pitchFamily="34" charset="0"/>
              </a:rPr>
              <a:t> </a:t>
            </a:r>
            <a:r>
              <a:rPr lang="en-US" sz="2000" b="1" dirty="0" err="1">
                <a:solidFill>
                  <a:srgbClr val="FF0000"/>
                </a:solidFill>
                <a:latin typeface="Arial" pitchFamily="34" charset="0"/>
                <a:cs typeface="Arial" pitchFamily="34" charset="0"/>
              </a:rPr>
              <a:t>vụ</a:t>
            </a:r>
            <a:r>
              <a:rPr lang="en-US" sz="2000" b="1" dirty="0">
                <a:solidFill>
                  <a:srgbClr val="FF0000"/>
                </a:solidFill>
                <a:latin typeface="Arial" pitchFamily="34" charset="0"/>
                <a:cs typeface="Arial" pitchFamily="34" charset="0"/>
              </a:rPr>
              <a:t> </a:t>
            </a:r>
            <a:r>
              <a:rPr lang="en-US" sz="2000" b="1" dirty="0" err="1">
                <a:solidFill>
                  <a:srgbClr val="FF0000"/>
                </a:solidFill>
                <a:latin typeface="Arial" pitchFamily="34" charset="0"/>
                <a:cs typeface="Arial" pitchFamily="34" charset="0"/>
              </a:rPr>
              <a:t>của</a:t>
            </a:r>
            <a:r>
              <a:rPr lang="en-US" sz="2000" b="1" dirty="0">
                <a:solidFill>
                  <a:srgbClr val="FF0000"/>
                </a:solidFill>
                <a:latin typeface="Arial" pitchFamily="34" charset="0"/>
                <a:cs typeface="Arial" pitchFamily="34" charset="0"/>
              </a:rPr>
              <a:t> </a:t>
            </a:r>
            <a:r>
              <a:rPr lang="en-US" sz="2000" b="1" dirty="0" err="1">
                <a:solidFill>
                  <a:srgbClr val="FF0000"/>
                </a:solidFill>
                <a:latin typeface="Arial" pitchFamily="34" charset="0"/>
                <a:cs typeface="Arial" pitchFamily="34" charset="0"/>
              </a:rPr>
              <a:t>nhà</a:t>
            </a:r>
            <a:r>
              <a:rPr lang="en-US" sz="2000" b="1" dirty="0">
                <a:solidFill>
                  <a:srgbClr val="FF0000"/>
                </a:solidFill>
                <a:latin typeface="Arial" pitchFamily="34" charset="0"/>
                <a:cs typeface="Arial" pitchFamily="34" charset="0"/>
              </a:rPr>
              <a:t> </a:t>
            </a:r>
            <a:r>
              <a:rPr lang="en-US" sz="2000" b="1" dirty="0" err="1">
                <a:solidFill>
                  <a:srgbClr val="FF0000"/>
                </a:solidFill>
                <a:latin typeface="Arial" pitchFamily="34" charset="0"/>
                <a:cs typeface="Arial" pitchFamily="34" charset="0"/>
              </a:rPr>
              <a:t>nước</a:t>
            </a:r>
            <a:endParaRPr lang="vi-VN" sz="2000" b="1" dirty="0">
              <a:solidFill>
                <a:srgbClr val="FF0000"/>
              </a:solidFill>
              <a:cs typeface="Arial" pitchFamily="34" charset="0"/>
            </a:endParaRPr>
          </a:p>
        </p:txBody>
      </p:sp>
    </p:spTree>
    <p:extLst>
      <p:ext uri="{BB962C8B-B14F-4D97-AF65-F5344CB8AC3E}">
        <p14:creationId xmlns:p14="http://schemas.microsoft.com/office/powerpoint/2010/main" val="1492510242"/>
      </p:ext>
    </p:extLst>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1000"/>
                                        <p:tgtEl>
                                          <p:spTgt spid="5"/>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randombar(horizontal)">
                                      <p:cBhvr>
                                        <p:cTn id="10" dur="1000"/>
                                        <p:tgtEl>
                                          <p:spTgt spid="6"/>
                                        </p:tgtEl>
                                      </p:cBhvr>
                                    </p:animEffect>
                                  </p:childTnLst>
                                </p:cTn>
                              </p:par>
                            </p:childTnLst>
                          </p:cTn>
                        </p:par>
                        <p:par>
                          <p:cTn id="11" fill="hold">
                            <p:stCondLst>
                              <p:cond delay="1000"/>
                            </p:stCondLst>
                            <p:childTnLst>
                              <p:par>
                                <p:cTn id="12" presetID="22" presetClass="entr" presetSubtype="1" fill="hold" grpId="0"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wipe(up)">
                                      <p:cBhvr>
                                        <p:cTn id="14"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Hình chữ nhật: Góc Tròn 133">
            <a:extLst>
              <a:ext uri="{FF2B5EF4-FFF2-40B4-BE49-F238E27FC236}">
                <a16:creationId xmlns:a16="http://schemas.microsoft.com/office/drawing/2014/main" id="{FE561590-9AB5-112B-28F3-CE3D1C3246E8}"/>
              </a:ext>
            </a:extLst>
          </p:cNvPr>
          <p:cNvSpPr/>
          <p:nvPr/>
        </p:nvSpPr>
        <p:spPr>
          <a:xfrm>
            <a:off x="296181" y="1821656"/>
            <a:ext cx="1868376" cy="1520972"/>
          </a:xfrm>
          <a:prstGeom prst="roundRect">
            <a:avLst>
              <a:gd name="adj" fmla="val 6484"/>
            </a:avLst>
          </a:prstGeom>
          <a:noFill/>
          <a:ln w="19050">
            <a:solidFill>
              <a:srgbClr val="167BC3"/>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13" name="TextBox 27">
            <a:extLst>
              <a:ext uri="{FF2B5EF4-FFF2-40B4-BE49-F238E27FC236}">
                <a16:creationId xmlns:a16="http://schemas.microsoft.com/office/drawing/2014/main" id="{77CED4C3-877E-64B9-97AB-F0002B3894B4}"/>
              </a:ext>
            </a:extLst>
          </p:cNvPr>
          <p:cNvSpPr txBox="1"/>
          <p:nvPr/>
        </p:nvSpPr>
        <p:spPr>
          <a:xfrm>
            <a:off x="460488" y="2031503"/>
            <a:ext cx="1511188" cy="923330"/>
          </a:xfrm>
          <a:prstGeom prst="rect">
            <a:avLst/>
          </a:prstGeom>
          <a:noFill/>
        </p:spPr>
        <p:txBody>
          <a:bodyPr wrap="square" rtlCol="0">
            <a:spAutoFit/>
          </a:bodyPr>
          <a:lstStyle/>
          <a:p>
            <a:pPr algn="ctr" fontAlgn="auto">
              <a:spcBef>
                <a:spcPts val="0"/>
              </a:spcBef>
              <a:spcAft>
                <a:spcPts val="0"/>
              </a:spcAft>
              <a:defRPr/>
            </a:pPr>
            <a:r>
              <a:rPr lang="en-US" sz="1800" dirty="0" err="1">
                <a:latin typeface="Arial" pitchFamily="34" charset="0"/>
                <a:cs typeface="Arial" pitchFamily="34" charset="0"/>
              </a:rPr>
              <a:t>Hệ</a:t>
            </a:r>
            <a:r>
              <a:rPr lang="en-US" sz="1800" dirty="0">
                <a:latin typeface="Arial" pitchFamily="34" charset="0"/>
                <a:cs typeface="Arial" pitchFamily="34" charset="0"/>
              </a:rPr>
              <a:t> </a:t>
            </a:r>
            <a:r>
              <a:rPr lang="en-US" sz="1800" dirty="0" err="1">
                <a:latin typeface="Arial" pitchFamily="34" charset="0"/>
                <a:cs typeface="Arial" pitchFamily="34" charset="0"/>
              </a:rPr>
              <a:t>thống</a:t>
            </a:r>
            <a:r>
              <a:rPr lang="en-US" sz="1800" dirty="0">
                <a:latin typeface="Arial" pitchFamily="34" charset="0"/>
                <a:cs typeface="Arial" pitchFamily="34" charset="0"/>
              </a:rPr>
              <a:t> </a:t>
            </a:r>
            <a:r>
              <a:rPr lang="en-US" sz="1800" dirty="0" err="1">
                <a:latin typeface="Arial" pitchFamily="34" charset="0"/>
                <a:cs typeface="Arial" pitchFamily="34" charset="0"/>
              </a:rPr>
              <a:t>cơ</a:t>
            </a:r>
            <a:r>
              <a:rPr lang="en-US" sz="1800" dirty="0">
                <a:latin typeface="Arial" pitchFamily="34" charset="0"/>
                <a:cs typeface="Arial" pitchFamily="34" charset="0"/>
              </a:rPr>
              <a:t> </a:t>
            </a:r>
            <a:r>
              <a:rPr lang="en-US" sz="1800" dirty="0" err="1">
                <a:latin typeface="Arial" pitchFamily="34" charset="0"/>
                <a:cs typeface="Arial" pitchFamily="34" charset="0"/>
              </a:rPr>
              <a:t>quan</a:t>
            </a:r>
            <a:r>
              <a:rPr lang="en-US" sz="1800" dirty="0">
                <a:latin typeface="Arial" pitchFamily="34" charset="0"/>
                <a:cs typeface="Arial" pitchFamily="34" charset="0"/>
              </a:rPr>
              <a:t> </a:t>
            </a:r>
            <a:r>
              <a:rPr lang="en-US" sz="1800" dirty="0" err="1">
                <a:solidFill>
                  <a:srgbClr val="FF0000"/>
                </a:solidFill>
                <a:latin typeface="Arial" pitchFamily="34" charset="0"/>
                <a:cs typeface="Arial" pitchFamily="34" charset="0"/>
              </a:rPr>
              <a:t>quyền</a:t>
            </a:r>
            <a:r>
              <a:rPr lang="en-US" sz="1800" dirty="0">
                <a:solidFill>
                  <a:srgbClr val="FF0000"/>
                </a:solidFill>
                <a:latin typeface="Arial" pitchFamily="34" charset="0"/>
                <a:cs typeface="Arial" pitchFamily="34" charset="0"/>
              </a:rPr>
              <a:t> </a:t>
            </a:r>
            <a:r>
              <a:rPr lang="en-US" sz="1800" dirty="0" err="1">
                <a:solidFill>
                  <a:srgbClr val="FF0000"/>
                </a:solidFill>
                <a:latin typeface="Arial" pitchFamily="34" charset="0"/>
                <a:cs typeface="Arial" pitchFamily="34" charset="0"/>
              </a:rPr>
              <a:t>lực</a:t>
            </a:r>
            <a:r>
              <a:rPr lang="en-US" sz="1800" dirty="0">
                <a:solidFill>
                  <a:srgbClr val="FF0000"/>
                </a:solidFill>
                <a:latin typeface="Arial" pitchFamily="34" charset="0"/>
                <a:cs typeface="Arial" pitchFamily="34" charset="0"/>
              </a:rPr>
              <a:t> NN</a:t>
            </a:r>
            <a:endParaRPr lang="vi-VN" sz="1800" dirty="0">
              <a:solidFill>
                <a:srgbClr val="FF0000"/>
              </a:solidFill>
              <a:cs typeface="Arial" pitchFamily="34" charset="0"/>
            </a:endParaRPr>
          </a:p>
        </p:txBody>
      </p:sp>
      <p:sp>
        <p:nvSpPr>
          <p:cNvPr id="14" name="Hình chữ nhật: Góc Tròn 133">
            <a:extLst>
              <a:ext uri="{FF2B5EF4-FFF2-40B4-BE49-F238E27FC236}">
                <a16:creationId xmlns:a16="http://schemas.microsoft.com/office/drawing/2014/main" id="{393B2DBA-CF8D-7F49-FF3E-8F9FD6ADDE58}"/>
              </a:ext>
            </a:extLst>
          </p:cNvPr>
          <p:cNvSpPr/>
          <p:nvPr/>
        </p:nvSpPr>
        <p:spPr>
          <a:xfrm>
            <a:off x="2556001" y="1821656"/>
            <a:ext cx="1868376" cy="1520972"/>
          </a:xfrm>
          <a:prstGeom prst="roundRect">
            <a:avLst>
              <a:gd name="adj" fmla="val 6484"/>
            </a:avLst>
          </a:prstGeom>
          <a:noFill/>
          <a:ln w="19050">
            <a:solidFill>
              <a:srgbClr val="167BC3"/>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15" name="TextBox 27">
            <a:extLst>
              <a:ext uri="{FF2B5EF4-FFF2-40B4-BE49-F238E27FC236}">
                <a16:creationId xmlns:a16="http://schemas.microsoft.com/office/drawing/2014/main" id="{228935C8-7B2F-49A9-3BE0-5D71FA85808C}"/>
              </a:ext>
            </a:extLst>
          </p:cNvPr>
          <p:cNvSpPr txBox="1"/>
          <p:nvPr/>
        </p:nvSpPr>
        <p:spPr>
          <a:xfrm>
            <a:off x="2698878" y="2183903"/>
            <a:ext cx="1511188" cy="923330"/>
          </a:xfrm>
          <a:prstGeom prst="rect">
            <a:avLst/>
          </a:prstGeom>
          <a:noFill/>
        </p:spPr>
        <p:txBody>
          <a:bodyPr wrap="square" rtlCol="0">
            <a:spAutoFit/>
          </a:bodyPr>
          <a:lstStyle/>
          <a:p>
            <a:pPr algn="ctr" fontAlgn="auto">
              <a:spcBef>
                <a:spcPts val="0"/>
              </a:spcBef>
              <a:spcAft>
                <a:spcPts val="0"/>
              </a:spcAft>
              <a:defRPr/>
            </a:pPr>
            <a:r>
              <a:rPr lang="en-US" sz="1800" dirty="0" err="1">
                <a:latin typeface="Arial" pitchFamily="34" charset="0"/>
                <a:cs typeface="Arial" pitchFamily="34" charset="0"/>
              </a:rPr>
              <a:t>Hệ</a:t>
            </a:r>
            <a:r>
              <a:rPr lang="en-US" sz="1800" dirty="0">
                <a:latin typeface="Arial" pitchFamily="34" charset="0"/>
                <a:cs typeface="Arial" pitchFamily="34" charset="0"/>
              </a:rPr>
              <a:t> </a:t>
            </a:r>
            <a:r>
              <a:rPr lang="en-US" sz="1800" dirty="0" err="1">
                <a:latin typeface="Arial" pitchFamily="34" charset="0"/>
                <a:cs typeface="Arial" pitchFamily="34" charset="0"/>
              </a:rPr>
              <a:t>thống</a:t>
            </a:r>
            <a:r>
              <a:rPr lang="en-US" sz="1800" dirty="0">
                <a:latin typeface="Arial" pitchFamily="34" charset="0"/>
                <a:cs typeface="Arial" pitchFamily="34" charset="0"/>
              </a:rPr>
              <a:t> </a:t>
            </a:r>
            <a:r>
              <a:rPr lang="en-US" sz="1800" dirty="0" err="1">
                <a:solidFill>
                  <a:srgbClr val="FF0000"/>
                </a:solidFill>
                <a:latin typeface="Arial" pitchFamily="34" charset="0"/>
                <a:cs typeface="Arial" pitchFamily="34" charset="0"/>
              </a:rPr>
              <a:t>cơ</a:t>
            </a:r>
            <a:r>
              <a:rPr lang="en-US" sz="1800" dirty="0">
                <a:solidFill>
                  <a:srgbClr val="FF0000"/>
                </a:solidFill>
                <a:latin typeface="Arial" pitchFamily="34" charset="0"/>
                <a:cs typeface="Arial" pitchFamily="34" charset="0"/>
              </a:rPr>
              <a:t> </a:t>
            </a:r>
            <a:r>
              <a:rPr lang="en-US" sz="1800" dirty="0" err="1">
                <a:solidFill>
                  <a:srgbClr val="FF0000"/>
                </a:solidFill>
                <a:latin typeface="Arial" pitchFamily="34" charset="0"/>
                <a:cs typeface="Arial" pitchFamily="34" charset="0"/>
              </a:rPr>
              <a:t>quan</a:t>
            </a:r>
            <a:r>
              <a:rPr lang="en-US" sz="1800" dirty="0">
                <a:solidFill>
                  <a:srgbClr val="FF0000"/>
                </a:solidFill>
                <a:latin typeface="Arial" pitchFamily="34" charset="0"/>
                <a:cs typeface="Arial" pitchFamily="34" charset="0"/>
              </a:rPr>
              <a:t> </a:t>
            </a:r>
            <a:r>
              <a:rPr lang="en-US" sz="1800" dirty="0" err="1">
                <a:solidFill>
                  <a:srgbClr val="FF0000"/>
                </a:solidFill>
                <a:latin typeface="Arial" pitchFamily="34" charset="0"/>
                <a:cs typeface="Arial" pitchFamily="34" charset="0"/>
              </a:rPr>
              <a:t>hành</a:t>
            </a:r>
            <a:r>
              <a:rPr lang="en-US" sz="1800" dirty="0">
                <a:solidFill>
                  <a:srgbClr val="FF0000"/>
                </a:solidFill>
                <a:latin typeface="Arial" pitchFamily="34" charset="0"/>
                <a:cs typeface="Arial" pitchFamily="34" charset="0"/>
              </a:rPr>
              <a:t> </a:t>
            </a:r>
            <a:r>
              <a:rPr lang="en-US" sz="1800" dirty="0" err="1">
                <a:solidFill>
                  <a:srgbClr val="FF0000"/>
                </a:solidFill>
                <a:latin typeface="Arial" pitchFamily="34" charset="0"/>
                <a:cs typeface="Arial" pitchFamily="34" charset="0"/>
              </a:rPr>
              <a:t>chính</a:t>
            </a:r>
            <a:r>
              <a:rPr lang="en-US" sz="1800" dirty="0">
                <a:solidFill>
                  <a:srgbClr val="FF0000"/>
                </a:solidFill>
                <a:latin typeface="Arial" pitchFamily="34" charset="0"/>
                <a:cs typeface="Arial" pitchFamily="34" charset="0"/>
              </a:rPr>
              <a:t> </a:t>
            </a:r>
            <a:r>
              <a:rPr lang="en-US" sz="1800" dirty="0">
                <a:latin typeface="Arial" pitchFamily="34" charset="0"/>
                <a:cs typeface="Arial" pitchFamily="34" charset="0"/>
              </a:rPr>
              <a:t>NN</a:t>
            </a:r>
            <a:endParaRPr lang="vi-VN" sz="1800" dirty="0">
              <a:cs typeface="Arial" pitchFamily="34" charset="0"/>
            </a:endParaRPr>
          </a:p>
        </p:txBody>
      </p:sp>
      <p:sp>
        <p:nvSpPr>
          <p:cNvPr id="16" name="Hình chữ nhật: Góc Tròn 133">
            <a:extLst>
              <a:ext uri="{FF2B5EF4-FFF2-40B4-BE49-F238E27FC236}">
                <a16:creationId xmlns:a16="http://schemas.microsoft.com/office/drawing/2014/main" id="{8DDC7782-EF38-750C-B99B-5A2986BFD0AE}"/>
              </a:ext>
            </a:extLst>
          </p:cNvPr>
          <p:cNvSpPr/>
          <p:nvPr/>
        </p:nvSpPr>
        <p:spPr>
          <a:xfrm>
            <a:off x="4637225" y="1811264"/>
            <a:ext cx="1868376" cy="1520972"/>
          </a:xfrm>
          <a:prstGeom prst="roundRect">
            <a:avLst>
              <a:gd name="adj" fmla="val 6484"/>
            </a:avLst>
          </a:prstGeom>
          <a:noFill/>
          <a:ln w="19050">
            <a:solidFill>
              <a:srgbClr val="167BC3"/>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17" name="Hình chữ nhật: Góc Tròn 133">
            <a:extLst>
              <a:ext uri="{FF2B5EF4-FFF2-40B4-BE49-F238E27FC236}">
                <a16:creationId xmlns:a16="http://schemas.microsoft.com/office/drawing/2014/main" id="{6DCF9EB4-E765-0727-087F-13139548C9FA}"/>
              </a:ext>
            </a:extLst>
          </p:cNvPr>
          <p:cNvSpPr/>
          <p:nvPr/>
        </p:nvSpPr>
        <p:spPr>
          <a:xfrm>
            <a:off x="6904185" y="1820786"/>
            <a:ext cx="1868376" cy="1520972"/>
          </a:xfrm>
          <a:prstGeom prst="roundRect">
            <a:avLst>
              <a:gd name="adj" fmla="val 6484"/>
            </a:avLst>
          </a:prstGeom>
          <a:noFill/>
          <a:ln w="19050">
            <a:solidFill>
              <a:srgbClr val="167BC3"/>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18" name="TextBox 27">
            <a:extLst>
              <a:ext uri="{FF2B5EF4-FFF2-40B4-BE49-F238E27FC236}">
                <a16:creationId xmlns:a16="http://schemas.microsoft.com/office/drawing/2014/main" id="{7D3A24A2-3C6A-C21F-0537-19E452415803}"/>
              </a:ext>
            </a:extLst>
          </p:cNvPr>
          <p:cNvSpPr txBox="1"/>
          <p:nvPr/>
        </p:nvSpPr>
        <p:spPr>
          <a:xfrm>
            <a:off x="4737240" y="2119607"/>
            <a:ext cx="1511188" cy="646331"/>
          </a:xfrm>
          <a:prstGeom prst="rect">
            <a:avLst/>
          </a:prstGeom>
          <a:noFill/>
        </p:spPr>
        <p:txBody>
          <a:bodyPr wrap="square" rtlCol="0">
            <a:spAutoFit/>
          </a:bodyPr>
          <a:lstStyle/>
          <a:p>
            <a:pPr algn="ctr" fontAlgn="auto">
              <a:spcBef>
                <a:spcPts val="0"/>
              </a:spcBef>
              <a:spcAft>
                <a:spcPts val="0"/>
              </a:spcAft>
              <a:defRPr/>
            </a:pPr>
            <a:r>
              <a:rPr lang="en-US" sz="1800" dirty="0" err="1">
                <a:latin typeface="Arial" pitchFamily="34" charset="0"/>
                <a:cs typeface="Arial" pitchFamily="34" charset="0"/>
              </a:rPr>
              <a:t>Hệ</a:t>
            </a:r>
            <a:r>
              <a:rPr lang="en-US" sz="1800" dirty="0">
                <a:latin typeface="Arial" pitchFamily="34" charset="0"/>
                <a:cs typeface="Arial" pitchFamily="34" charset="0"/>
              </a:rPr>
              <a:t> </a:t>
            </a:r>
            <a:r>
              <a:rPr lang="en-US" sz="1800" dirty="0" err="1">
                <a:latin typeface="Arial" pitchFamily="34" charset="0"/>
                <a:cs typeface="Arial" pitchFamily="34" charset="0"/>
              </a:rPr>
              <a:t>thống</a:t>
            </a:r>
            <a:r>
              <a:rPr lang="en-US" sz="1800" dirty="0">
                <a:latin typeface="Arial" pitchFamily="34" charset="0"/>
                <a:cs typeface="Arial" pitchFamily="34" charset="0"/>
              </a:rPr>
              <a:t> </a:t>
            </a:r>
            <a:r>
              <a:rPr lang="en-US" sz="1800" dirty="0" err="1">
                <a:solidFill>
                  <a:srgbClr val="FF0000"/>
                </a:solidFill>
                <a:latin typeface="Arial" pitchFamily="34" charset="0"/>
                <a:cs typeface="Arial" pitchFamily="34" charset="0"/>
              </a:rPr>
              <a:t>cơ</a:t>
            </a:r>
            <a:r>
              <a:rPr lang="en-US" sz="1800" dirty="0">
                <a:solidFill>
                  <a:srgbClr val="FF0000"/>
                </a:solidFill>
                <a:latin typeface="Arial" pitchFamily="34" charset="0"/>
                <a:cs typeface="Arial" pitchFamily="34" charset="0"/>
              </a:rPr>
              <a:t> </a:t>
            </a:r>
            <a:r>
              <a:rPr lang="en-US" sz="1800" dirty="0" err="1">
                <a:solidFill>
                  <a:srgbClr val="FF0000"/>
                </a:solidFill>
                <a:latin typeface="Arial" pitchFamily="34" charset="0"/>
                <a:cs typeface="Arial" pitchFamily="34" charset="0"/>
              </a:rPr>
              <a:t>quan</a:t>
            </a:r>
            <a:r>
              <a:rPr lang="en-US" sz="1800" dirty="0">
                <a:solidFill>
                  <a:srgbClr val="FF0000"/>
                </a:solidFill>
                <a:latin typeface="Arial" pitchFamily="34" charset="0"/>
                <a:cs typeface="Arial" pitchFamily="34" charset="0"/>
              </a:rPr>
              <a:t> </a:t>
            </a:r>
            <a:r>
              <a:rPr lang="en-US" sz="1800" dirty="0" err="1">
                <a:solidFill>
                  <a:srgbClr val="FF0000"/>
                </a:solidFill>
                <a:latin typeface="Arial" pitchFamily="34" charset="0"/>
                <a:cs typeface="Arial" pitchFamily="34" charset="0"/>
              </a:rPr>
              <a:t>xét</a:t>
            </a:r>
            <a:r>
              <a:rPr lang="en-US" sz="1800" dirty="0">
                <a:solidFill>
                  <a:srgbClr val="FF0000"/>
                </a:solidFill>
                <a:latin typeface="Arial" pitchFamily="34" charset="0"/>
                <a:cs typeface="Arial" pitchFamily="34" charset="0"/>
              </a:rPr>
              <a:t> </a:t>
            </a:r>
            <a:r>
              <a:rPr lang="en-US" sz="1800" dirty="0" err="1">
                <a:solidFill>
                  <a:srgbClr val="FF0000"/>
                </a:solidFill>
                <a:latin typeface="Arial" pitchFamily="34" charset="0"/>
                <a:cs typeface="Arial" pitchFamily="34" charset="0"/>
              </a:rPr>
              <a:t>xử</a:t>
            </a:r>
            <a:r>
              <a:rPr lang="en-US" sz="1800" dirty="0">
                <a:solidFill>
                  <a:srgbClr val="FF0000"/>
                </a:solidFill>
                <a:latin typeface="Arial" pitchFamily="34" charset="0"/>
                <a:cs typeface="Arial" pitchFamily="34" charset="0"/>
              </a:rPr>
              <a:t> </a:t>
            </a:r>
            <a:endParaRPr lang="vi-VN" sz="1800" dirty="0">
              <a:solidFill>
                <a:srgbClr val="FF0000"/>
              </a:solidFill>
              <a:cs typeface="Arial" pitchFamily="34" charset="0"/>
            </a:endParaRPr>
          </a:p>
        </p:txBody>
      </p:sp>
      <p:sp>
        <p:nvSpPr>
          <p:cNvPr id="19" name="TextBox 27">
            <a:extLst>
              <a:ext uri="{FF2B5EF4-FFF2-40B4-BE49-F238E27FC236}">
                <a16:creationId xmlns:a16="http://schemas.microsoft.com/office/drawing/2014/main" id="{04DCD5FC-C0D8-AEFA-6C40-BEE53EF994A2}"/>
              </a:ext>
            </a:extLst>
          </p:cNvPr>
          <p:cNvSpPr txBox="1"/>
          <p:nvPr/>
        </p:nvSpPr>
        <p:spPr>
          <a:xfrm>
            <a:off x="7075640" y="2272007"/>
            <a:ext cx="1511188" cy="923330"/>
          </a:xfrm>
          <a:prstGeom prst="rect">
            <a:avLst/>
          </a:prstGeom>
          <a:noFill/>
        </p:spPr>
        <p:txBody>
          <a:bodyPr wrap="square" rtlCol="0">
            <a:spAutoFit/>
          </a:bodyPr>
          <a:lstStyle/>
          <a:p>
            <a:pPr algn="ctr" fontAlgn="auto">
              <a:spcBef>
                <a:spcPts val="0"/>
              </a:spcBef>
              <a:spcAft>
                <a:spcPts val="0"/>
              </a:spcAft>
              <a:defRPr/>
            </a:pPr>
            <a:r>
              <a:rPr lang="en-US" sz="1800" dirty="0" err="1">
                <a:latin typeface="Arial" pitchFamily="34" charset="0"/>
                <a:cs typeface="Arial" pitchFamily="34" charset="0"/>
              </a:rPr>
              <a:t>Hệ</a:t>
            </a:r>
            <a:r>
              <a:rPr lang="en-US" sz="1800" dirty="0">
                <a:latin typeface="Arial" pitchFamily="34" charset="0"/>
                <a:cs typeface="Arial" pitchFamily="34" charset="0"/>
              </a:rPr>
              <a:t> </a:t>
            </a:r>
            <a:r>
              <a:rPr lang="en-US" sz="1800" dirty="0" err="1">
                <a:latin typeface="Arial" pitchFamily="34" charset="0"/>
                <a:cs typeface="Arial" pitchFamily="34" charset="0"/>
              </a:rPr>
              <a:t>thống</a:t>
            </a:r>
            <a:r>
              <a:rPr lang="en-US" sz="1800" dirty="0">
                <a:latin typeface="Arial" pitchFamily="34" charset="0"/>
                <a:cs typeface="Arial" pitchFamily="34" charset="0"/>
              </a:rPr>
              <a:t> </a:t>
            </a:r>
            <a:r>
              <a:rPr lang="en-US" sz="1800" dirty="0" err="1">
                <a:solidFill>
                  <a:srgbClr val="FF0000"/>
                </a:solidFill>
                <a:latin typeface="Arial" pitchFamily="34" charset="0"/>
                <a:cs typeface="Arial" pitchFamily="34" charset="0"/>
              </a:rPr>
              <a:t>cơ</a:t>
            </a:r>
            <a:r>
              <a:rPr lang="en-US" sz="1800" dirty="0">
                <a:solidFill>
                  <a:srgbClr val="FF0000"/>
                </a:solidFill>
                <a:latin typeface="Arial" pitchFamily="34" charset="0"/>
                <a:cs typeface="Arial" pitchFamily="34" charset="0"/>
              </a:rPr>
              <a:t> </a:t>
            </a:r>
            <a:r>
              <a:rPr lang="en-US" sz="1800" dirty="0" err="1">
                <a:solidFill>
                  <a:srgbClr val="FF0000"/>
                </a:solidFill>
                <a:latin typeface="Arial" pitchFamily="34" charset="0"/>
                <a:cs typeface="Arial" pitchFamily="34" charset="0"/>
              </a:rPr>
              <a:t>quan</a:t>
            </a:r>
            <a:r>
              <a:rPr lang="en-US" sz="1800" dirty="0">
                <a:solidFill>
                  <a:srgbClr val="FF0000"/>
                </a:solidFill>
                <a:latin typeface="Arial" pitchFamily="34" charset="0"/>
                <a:cs typeface="Arial" pitchFamily="34" charset="0"/>
              </a:rPr>
              <a:t> </a:t>
            </a:r>
            <a:r>
              <a:rPr lang="en-US" sz="1800" dirty="0" err="1">
                <a:solidFill>
                  <a:srgbClr val="FF0000"/>
                </a:solidFill>
                <a:latin typeface="Arial" pitchFamily="34" charset="0"/>
                <a:cs typeface="Arial" pitchFamily="34" charset="0"/>
              </a:rPr>
              <a:t>kiểm</a:t>
            </a:r>
            <a:r>
              <a:rPr lang="en-US" sz="1800" dirty="0">
                <a:solidFill>
                  <a:srgbClr val="FF0000"/>
                </a:solidFill>
                <a:latin typeface="Arial" pitchFamily="34" charset="0"/>
                <a:cs typeface="Arial" pitchFamily="34" charset="0"/>
              </a:rPr>
              <a:t> </a:t>
            </a:r>
            <a:r>
              <a:rPr lang="en-US" sz="1800" dirty="0" err="1">
                <a:solidFill>
                  <a:srgbClr val="FF0000"/>
                </a:solidFill>
                <a:latin typeface="Arial" pitchFamily="34" charset="0"/>
                <a:cs typeface="Arial" pitchFamily="34" charset="0"/>
              </a:rPr>
              <a:t>sát</a:t>
            </a:r>
            <a:r>
              <a:rPr lang="en-US" sz="1800" dirty="0">
                <a:solidFill>
                  <a:srgbClr val="FF0000"/>
                </a:solidFill>
                <a:latin typeface="Arial" pitchFamily="34" charset="0"/>
                <a:cs typeface="Arial" pitchFamily="34" charset="0"/>
              </a:rPr>
              <a:t> </a:t>
            </a:r>
            <a:endParaRPr lang="vi-VN" sz="1800" dirty="0">
              <a:solidFill>
                <a:srgbClr val="FF0000"/>
              </a:solidFill>
              <a:cs typeface="Arial" pitchFamily="34" charset="0"/>
            </a:endParaRPr>
          </a:p>
        </p:txBody>
      </p:sp>
      <p:sp>
        <p:nvSpPr>
          <p:cNvPr id="20" name="TextBox 19">
            <a:extLst>
              <a:ext uri="{FF2B5EF4-FFF2-40B4-BE49-F238E27FC236}">
                <a16:creationId xmlns:a16="http://schemas.microsoft.com/office/drawing/2014/main" id="{D20FA935-FB4B-58BE-6136-6C190A54C5A9}"/>
              </a:ext>
            </a:extLst>
          </p:cNvPr>
          <p:cNvSpPr txBox="1"/>
          <p:nvPr/>
        </p:nvSpPr>
        <p:spPr>
          <a:xfrm>
            <a:off x="-286703" y="475087"/>
            <a:ext cx="7279481" cy="369332"/>
          </a:xfrm>
          <a:prstGeom prst="rect">
            <a:avLst/>
          </a:prstGeom>
          <a:noFill/>
        </p:spPr>
        <p:txBody>
          <a:bodyPr wrap="square" rtlCol="0">
            <a:spAutoFit/>
          </a:bodyPr>
          <a:lstStyle/>
          <a:p>
            <a:pPr algn="ctr"/>
            <a:r>
              <a:rPr lang="en-US" sz="1800" b="1" dirty="0">
                <a:solidFill>
                  <a:srgbClr val="7030A0"/>
                </a:solidFill>
                <a:latin typeface="Arial" pitchFamily="34" charset="0"/>
                <a:cs typeface="Arial" pitchFamily="34" charset="0"/>
              </a:rPr>
              <a:t>1.3.2. </a:t>
            </a:r>
            <a:r>
              <a:rPr lang="en-US" sz="1800" b="1" dirty="0" err="1">
                <a:solidFill>
                  <a:srgbClr val="7030A0"/>
                </a:solidFill>
                <a:latin typeface="Arial" pitchFamily="34" charset="0"/>
                <a:cs typeface="Arial" pitchFamily="34" charset="0"/>
              </a:rPr>
              <a:t>Các</a:t>
            </a:r>
            <a:r>
              <a:rPr lang="en-US" sz="1800" b="1" dirty="0">
                <a:solidFill>
                  <a:srgbClr val="7030A0"/>
                </a:solidFill>
                <a:latin typeface="Arial" pitchFamily="34" charset="0"/>
                <a:cs typeface="Arial" pitchFamily="34" charset="0"/>
              </a:rPr>
              <a:t> </a:t>
            </a:r>
            <a:r>
              <a:rPr lang="en-US" sz="1800" b="1" dirty="0" err="1">
                <a:solidFill>
                  <a:srgbClr val="7030A0"/>
                </a:solidFill>
                <a:latin typeface="Arial" pitchFamily="34" charset="0"/>
                <a:cs typeface="Arial" pitchFamily="34" charset="0"/>
              </a:rPr>
              <a:t>loại</a:t>
            </a:r>
            <a:r>
              <a:rPr lang="en-US" sz="1800" b="1" dirty="0">
                <a:solidFill>
                  <a:srgbClr val="7030A0"/>
                </a:solidFill>
                <a:latin typeface="Arial" pitchFamily="34" charset="0"/>
                <a:cs typeface="Arial" pitchFamily="34" charset="0"/>
              </a:rPr>
              <a:t> </a:t>
            </a:r>
            <a:r>
              <a:rPr lang="en-US" sz="1800" b="1" dirty="0" err="1">
                <a:solidFill>
                  <a:srgbClr val="7030A0"/>
                </a:solidFill>
                <a:latin typeface="Arial" pitchFamily="34" charset="0"/>
                <a:cs typeface="Arial" pitchFamily="34" charset="0"/>
              </a:rPr>
              <a:t>cơ</a:t>
            </a:r>
            <a:r>
              <a:rPr lang="en-US" sz="1800" b="1" dirty="0">
                <a:solidFill>
                  <a:srgbClr val="7030A0"/>
                </a:solidFill>
                <a:latin typeface="Arial" pitchFamily="34" charset="0"/>
                <a:cs typeface="Arial" pitchFamily="34" charset="0"/>
              </a:rPr>
              <a:t> </a:t>
            </a:r>
            <a:r>
              <a:rPr lang="en-US" sz="1800" b="1" dirty="0" err="1">
                <a:solidFill>
                  <a:srgbClr val="7030A0"/>
                </a:solidFill>
                <a:latin typeface="Arial" pitchFamily="34" charset="0"/>
                <a:cs typeface="Arial" pitchFamily="34" charset="0"/>
              </a:rPr>
              <a:t>quan</a:t>
            </a:r>
            <a:r>
              <a:rPr lang="en-US" sz="1800" b="1" dirty="0">
                <a:solidFill>
                  <a:srgbClr val="7030A0"/>
                </a:solidFill>
                <a:latin typeface="Arial" pitchFamily="34" charset="0"/>
                <a:cs typeface="Arial" pitchFamily="34" charset="0"/>
              </a:rPr>
              <a:t> </a:t>
            </a:r>
            <a:r>
              <a:rPr lang="en-US" sz="1800" b="1" dirty="0" err="1">
                <a:solidFill>
                  <a:srgbClr val="7030A0"/>
                </a:solidFill>
                <a:latin typeface="Arial" pitchFamily="34" charset="0"/>
                <a:cs typeface="Arial" pitchFamily="34" charset="0"/>
              </a:rPr>
              <a:t>nhà</a:t>
            </a:r>
            <a:r>
              <a:rPr lang="en-US" sz="1800" b="1" dirty="0">
                <a:solidFill>
                  <a:srgbClr val="7030A0"/>
                </a:solidFill>
                <a:latin typeface="Arial" pitchFamily="34" charset="0"/>
                <a:cs typeface="Arial" pitchFamily="34" charset="0"/>
              </a:rPr>
              <a:t> </a:t>
            </a:r>
            <a:r>
              <a:rPr lang="en-US" sz="1800" b="1" dirty="0" err="1">
                <a:solidFill>
                  <a:srgbClr val="7030A0"/>
                </a:solidFill>
                <a:latin typeface="Arial" pitchFamily="34" charset="0"/>
                <a:cs typeface="Arial" pitchFamily="34" charset="0"/>
              </a:rPr>
              <a:t>nước</a:t>
            </a:r>
            <a:r>
              <a:rPr lang="en-US" sz="1800" b="1" dirty="0">
                <a:solidFill>
                  <a:srgbClr val="7030A0"/>
                </a:solidFill>
                <a:latin typeface="Arial" pitchFamily="34" charset="0"/>
                <a:cs typeface="Arial" pitchFamily="34" charset="0"/>
              </a:rPr>
              <a:t> </a:t>
            </a:r>
            <a:r>
              <a:rPr lang="en-US" sz="1800" b="1" dirty="0" err="1">
                <a:solidFill>
                  <a:srgbClr val="7030A0"/>
                </a:solidFill>
                <a:latin typeface="Arial" pitchFamily="34" charset="0"/>
                <a:cs typeface="Arial" pitchFamily="34" charset="0"/>
              </a:rPr>
              <a:t>trong</a:t>
            </a:r>
            <a:r>
              <a:rPr lang="en-US" sz="1800" b="1" dirty="0">
                <a:solidFill>
                  <a:srgbClr val="7030A0"/>
                </a:solidFill>
                <a:latin typeface="Arial" pitchFamily="34" charset="0"/>
                <a:cs typeface="Arial" pitchFamily="34" charset="0"/>
              </a:rPr>
              <a:t> </a:t>
            </a:r>
            <a:r>
              <a:rPr lang="en-US" sz="1800" b="1" dirty="0" err="1">
                <a:solidFill>
                  <a:srgbClr val="7030A0"/>
                </a:solidFill>
                <a:latin typeface="Arial" pitchFamily="34" charset="0"/>
                <a:cs typeface="Arial" pitchFamily="34" charset="0"/>
              </a:rPr>
              <a:t>bộ</a:t>
            </a:r>
            <a:r>
              <a:rPr lang="en-US" sz="1800" b="1" dirty="0">
                <a:solidFill>
                  <a:srgbClr val="7030A0"/>
                </a:solidFill>
                <a:latin typeface="Arial" pitchFamily="34" charset="0"/>
                <a:cs typeface="Arial" pitchFamily="34" charset="0"/>
              </a:rPr>
              <a:t> </a:t>
            </a:r>
            <a:r>
              <a:rPr lang="en-US" sz="1800" b="1" dirty="0" err="1">
                <a:solidFill>
                  <a:srgbClr val="7030A0"/>
                </a:solidFill>
                <a:latin typeface="Arial" pitchFamily="34" charset="0"/>
                <a:cs typeface="Arial" pitchFamily="34" charset="0"/>
              </a:rPr>
              <a:t>máy</a:t>
            </a:r>
            <a:r>
              <a:rPr lang="en-US" sz="1800" b="1" dirty="0">
                <a:solidFill>
                  <a:srgbClr val="7030A0"/>
                </a:solidFill>
                <a:latin typeface="Arial" pitchFamily="34" charset="0"/>
                <a:cs typeface="Arial" pitchFamily="34" charset="0"/>
              </a:rPr>
              <a:t> </a:t>
            </a:r>
            <a:r>
              <a:rPr lang="en-US" sz="1800" b="1" dirty="0" err="1">
                <a:solidFill>
                  <a:srgbClr val="7030A0"/>
                </a:solidFill>
                <a:latin typeface="Arial" pitchFamily="34" charset="0"/>
                <a:cs typeface="Arial" pitchFamily="34" charset="0"/>
              </a:rPr>
              <a:t>nhà</a:t>
            </a:r>
            <a:r>
              <a:rPr lang="en-US" sz="1800" b="1" dirty="0">
                <a:solidFill>
                  <a:srgbClr val="7030A0"/>
                </a:solidFill>
                <a:latin typeface="Arial" pitchFamily="34" charset="0"/>
                <a:cs typeface="Arial" pitchFamily="34" charset="0"/>
              </a:rPr>
              <a:t> </a:t>
            </a:r>
            <a:r>
              <a:rPr lang="en-US" sz="1800" b="1" dirty="0" err="1">
                <a:solidFill>
                  <a:srgbClr val="7030A0"/>
                </a:solidFill>
                <a:latin typeface="Arial" pitchFamily="34" charset="0"/>
                <a:cs typeface="Arial" pitchFamily="34" charset="0"/>
              </a:rPr>
              <a:t>nước</a:t>
            </a:r>
            <a:endParaRPr lang="vi-VN" sz="1800" b="1" dirty="0">
              <a:solidFill>
                <a:srgbClr val="7030A0"/>
              </a:solidFill>
              <a:latin typeface="Arial" panose="020B0604020202020204" pitchFamily="34" charset="0"/>
              <a:ea typeface="Roboto" panose="02000000000000000000" pitchFamily="2" charset="0"/>
              <a:cs typeface="Arial" panose="020B0604020202020204" pitchFamily="34" charset="0"/>
            </a:endParaRPr>
          </a:p>
        </p:txBody>
      </p:sp>
    </p:spTree>
    <p:extLst>
      <p:ext uri="{BB962C8B-B14F-4D97-AF65-F5344CB8AC3E}">
        <p14:creationId xmlns:p14="http://schemas.microsoft.com/office/powerpoint/2010/main" val="3150930154"/>
      </p:ext>
    </p:extLst>
  </p:cSld>
  <p:clrMapOvr>
    <a:masterClrMapping/>
  </p:clrMapOvr>
  <p:transition>
    <p:wedge/>
  </p:transition>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4E25B6-0879-2D8A-C5B8-CA85E64A48D2}"/>
              </a:ext>
            </a:extLst>
          </p:cNvPr>
          <p:cNvSpPr>
            <a:spLocks noGrp="1"/>
          </p:cNvSpPr>
          <p:nvPr>
            <p:ph type="title"/>
          </p:nvPr>
        </p:nvSpPr>
        <p:spPr>
          <a:xfrm>
            <a:off x="1873864" y="477421"/>
            <a:ext cx="6421120" cy="454172"/>
          </a:xfrm>
        </p:spPr>
        <p:txBody>
          <a:bodyPr/>
          <a:lstStyle/>
          <a:p>
            <a:r>
              <a:rPr lang="vi-VN" dirty="0"/>
              <a:t>Hệ thống cơ quan quyền lực nhà n</a:t>
            </a:r>
            <a:r>
              <a:rPr lang="en-US" dirty="0" err="1"/>
              <a:t>ước</a:t>
            </a:r>
            <a:endParaRPr lang="en-US" dirty="0"/>
          </a:p>
        </p:txBody>
      </p:sp>
      <p:sp>
        <p:nvSpPr>
          <p:cNvPr id="5" name="Rounded Rectangle 4"/>
          <p:cNvSpPr/>
          <p:nvPr/>
        </p:nvSpPr>
        <p:spPr>
          <a:xfrm>
            <a:off x="200025" y="1021346"/>
            <a:ext cx="5884863" cy="484580"/>
          </a:xfrm>
          <a:prstGeom prst="roundRect">
            <a:avLst/>
          </a:prstGeom>
          <a:solidFill>
            <a:schemeClr val="accent5">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200" b="1" dirty="0" err="1">
                <a:latin typeface="Arial" pitchFamily="34" charset="0"/>
                <a:cs typeface="Arial" pitchFamily="34" charset="0"/>
              </a:rPr>
              <a:t>Quốc</a:t>
            </a:r>
            <a:r>
              <a:rPr lang="en-US" sz="3200" b="1" dirty="0">
                <a:latin typeface="Arial" pitchFamily="34" charset="0"/>
                <a:cs typeface="Arial" pitchFamily="34" charset="0"/>
              </a:rPr>
              <a:t> </a:t>
            </a:r>
            <a:r>
              <a:rPr lang="en-US" sz="3200" b="1" dirty="0" err="1">
                <a:latin typeface="Arial" pitchFamily="34" charset="0"/>
                <a:cs typeface="Arial" pitchFamily="34" charset="0"/>
              </a:rPr>
              <a:t>hội</a:t>
            </a:r>
            <a:r>
              <a:rPr lang="en-US" sz="3200" b="1" dirty="0">
                <a:latin typeface="Arial" pitchFamily="34" charset="0"/>
                <a:cs typeface="Arial" pitchFamily="34" charset="0"/>
              </a:rPr>
              <a:t> (</a:t>
            </a:r>
            <a:r>
              <a:rPr lang="en-US" sz="3200" b="1" dirty="0" err="1">
                <a:latin typeface="Arial" pitchFamily="34" charset="0"/>
                <a:cs typeface="Arial" pitchFamily="34" charset="0"/>
              </a:rPr>
              <a:t>lập</a:t>
            </a:r>
            <a:r>
              <a:rPr lang="en-US" sz="3200" b="1" dirty="0">
                <a:latin typeface="Arial" pitchFamily="34" charset="0"/>
                <a:cs typeface="Arial" pitchFamily="34" charset="0"/>
              </a:rPr>
              <a:t> </a:t>
            </a:r>
            <a:r>
              <a:rPr lang="en-US" sz="3200" b="1" dirty="0" err="1">
                <a:latin typeface="Arial" pitchFamily="34" charset="0"/>
                <a:cs typeface="Arial" pitchFamily="34" charset="0"/>
              </a:rPr>
              <a:t>hiến</a:t>
            </a:r>
            <a:r>
              <a:rPr lang="en-US" sz="3200" b="1" dirty="0">
                <a:latin typeface="Arial" pitchFamily="34" charset="0"/>
                <a:cs typeface="Arial" pitchFamily="34" charset="0"/>
              </a:rPr>
              <a:t>, </a:t>
            </a:r>
            <a:r>
              <a:rPr lang="en-US" sz="3200" b="1" dirty="0" err="1">
                <a:latin typeface="Arial" pitchFamily="34" charset="0"/>
                <a:cs typeface="Arial" pitchFamily="34" charset="0"/>
              </a:rPr>
              <a:t>lập</a:t>
            </a:r>
            <a:r>
              <a:rPr lang="en-US" sz="3200" b="1" dirty="0">
                <a:latin typeface="Arial" pitchFamily="34" charset="0"/>
                <a:cs typeface="Arial" pitchFamily="34" charset="0"/>
              </a:rPr>
              <a:t> </a:t>
            </a:r>
            <a:r>
              <a:rPr lang="en-US" sz="3200" b="1" dirty="0" err="1">
                <a:latin typeface="Arial" pitchFamily="34" charset="0"/>
                <a:cs typeface="Arial" pitchFamily="34" charset="0"/>
              </a:rPr>
              <a:t>pháp</a:t>
            </a:r>
            <a:r>
              <a:rPr lang="en-US" sz="3200" b="1" dirty="0">
                <a:latin typeface="Arial" pitchFamily="34" charset="0"/>
                <a:cs typeface="Arial" pitchFamily="34" charset="0"/>
              </a:rPr>
              <a:t>)</a:t>
            </a:r>
          </a:p>
        </p:txBody>
      </p:sp>
      <p:sp>
        <p:nvSpPr>
          <p:cNvPr id="6" name="Rounded Rectangle 5"/>
          <p:cNvSpPr/>
          <p:nvPr/>
        </p:nvSpPr>
        <p:spPr>
          <a:xfrm>
            <a:off x="598488" y="2131835"/>
            <a:ext cx="5121275" cy="522007"/>
          </a:xfrm>
          <a:prstGeom prst="roundRect">
            <a:avLst/>
          </a:prstGeom>
          <a:solidFill>
            <a:schemeClr val="accent5">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3200" b="1" dirty="0">
                <a:latin typeface="Arial" pitchFamily="34" charset="0"/>
                <a:cs typeface="Arial" pitchFamily="34" charset="0"/>
              </a:rPr>
              <a:t>HĐND (</a:t>
            </a:r>
            <a:r>
              <a:rPr lang="en-US" sz="3200" b="1" dirty="0" err="1">
                <a:latin typeface="Arial" pitchFamily="34" charset="0"/>
                <a:cs typeface="Arial" pitchFamily="34" charset="0"/>
              </a:rPr>
              <a:t>tỉnh</a:t>
            </a:r>
            <a:r>
              <a:rPr lang="en-US" sz="3200" b="1" dirty="0">
                <a:latin typeface="Arial" pitchFamily="34" charset="0"/>
                <a:cs typeface="Arial" pitchFamily="34" charset="0"/>
              </a:rPr>
              <a:t>, </a:t>
            </a:r>
            <a:r>
              <a:rPr lang="en-US" sz="3200" b="1" dirty="0" err="1">
                <a:latin typeface="Arial" pitchFamily="34" charset="0"/>
                <a:cs typeface="Arial" pitchFamily="34" charset="0"/>
              </a:rPr>
              <a:t>thành</a:t>
            </a:r>
            <a:r>
              <a:rPr lang="en-US" sz="3200" b="1" dirty="0">
                <a:latin typeface="Arial" pitchFamily="34" charset="0"/>
                <a:cs typeface="Arial" pitchFamily="34" charset="0"/>
              </a:rPr>
              <a:t> </a:t>
            </a:r>
            <a:r>
              <a:rPr lang="en-US" sz="3200" b="1" dirty="0" err="1">
                <a:latin typeface="Arial" pitchFamily="34" charset="0"/>
                <a:cs typeface="Arial" pitchFamily="34" charset="0"/>
              </a:rPr>
              <a:t>phố</a:t>
            </a:r>
            <a:r>
              <a:rPr lang="en-US" sz="3200" b="1" dirty="0">
                <a:latin typeface="Arial" pitchFamily="34" charset="0"/>
                <a:cs typeface="Arial" pitchFamily="34" charset="0"/>
              </a:rPr>
              <a:t>)</a:t>
            </a:r>
          </a:p>
        </p:txBody>
      </p:sp>
      <p:sp>
        <p:nvSpPr>
          <p:cNvPr id="7" name="Rounded Rectangle 6"/>
          <p:cNvSpPr/>
          <p:nvPr/>
        </p:nvSpPr>
        <p:spPr>
          <a:xfrm>
            <a:off x="866775" y="3274998"/>
            <a:ext cx="4618038" cy="468821"/>
          </a:xfrm>
          <a:prstGeom prst="roundRect">
            <a:avLst/>
          </a:prstGeom>
          <a:solidFill>
            <a:schemeClr val="accent5">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3200" b="1" dirty="0">
                <a:latin typeface="Arial" pitchFamily="34" charset="0"/>
                <a:cs typeface="Arial" pitchFamily="34" charset="0"/>
              </a:rPr>
              <a:t>HĐND (</a:t>
            </a:r>
            <a:r>
              <a:rPr lang="en-US" sz="3200" b="1" dirty="0" err="1">
                <a:latin typeface="Arial" pitchFamily="34" charset="0"/>
                <a:cs typeface="Arial" pitchFamily="34" charset="0"/>
              </a:rPr>
              <a:t>quận</a:t>
            </a:r>
            <a:r>
              <a:rPr lang="en-US" sz="3200" b="1" dirty="0">
                <a:latin typeface="Arial" pitchFamily="34" charset="0"/>
                <a:cs typeface="Arial" pitchFamily="34" charset="0"/>
              </a:rPr>
              <a:t>, </a:t>
            </a:r>
            <a:r>
              <a:rPr lang="en-US" sz="3200" b="1" dirty="0" err="1">
                <a:latin typeface="Arial" pitchFamily="34" charset="0"/>
                <a:cs typeface="Arial" pitchFamily="34" charset="0"/>
              </a:rPr>
              <a:t>huyện</a:t>
            </a:r>
            <a:r>
              <a:rPr lang="en-US" sz="3200" b="1" dirty="0">
                <a:latin typeface="Arial" pitchFamily="34" charset="0"/>
                <a:cs typeface="Arial" pitchFamily="34" charset="0"/>
              </a:rPr>
              <a:t>)</a:t>
            </a:r>
          </a:p>
        </p:txBody>
      </p:sp>
      <p:sp>
        <p:nvSpPr>
          <p:cNvPr id="8" name="Rounded Rectangle 7"/>
          <p:cNvSpPr/>
          <p:nvPr/>
        </p:nvSpPr>
        <p:spPr>
          <a:xfrm>
            <a:off x="963613" y="4283349"/>
            <a:ext cx="4471987" cy="489505"/>
          </a:xfrm>
          <a:prstGeom prst="roundRect">
            <a:avLst/>
          </a:prstGeom>
          <a:solidFill>
            <a:schemeClr val="accent5">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3200" b="1" dirty="0">
                <a:latin typeface="Arial" pitchFamily="34" charset="0"/>
                <a:cs typeface="Arial" pitchFamily="34" charset="0"/>
              </a:rPr>
              <a:t>HĐND (</a:t>
            </a:r>
            <a:r>
              <a:rPr lang="en-US" sz="3200" b="1" dirty="0" err="1">
                <a:latin typeface="Arial" pitchFamily="34" charset="0"/>
                <a:cs typeface="Arial" pitchFamily="34" charset="0"/>
              </a:rPr>
              <a:t>phường</a:t>
            </a:r>
            <a:r>
              <a:rPr lang="en-US" sz="3200" b="1" dirty="0">
                <a:latin typeface="Arial" pitchFamily="34" charset="0"/>
                <a:cs typeface="Arial" pitchFamily="34" charset="0"/>
              </a:rPr>
              <a:t>, </a:t>
            </a:r>
            <a:r>
              <a:rPr lang="en-US" sz="3200" b="1" dirty="0" err="1">
                <a:latin typeface="Arial" pitchFamily="34" charset="0"/>
                <a:cs typeface="Arial" pitchFamily="34" charset="0"/>
              </a:rPr>
              <a:t>xã</a:t>
            </a:r>
            <a:r>
              <a:rPr lang="en-US" sz="3200" b="1" dirty="0">
                <a:latin typeface="Arial" pitchFamily="34" charset="0"/>
                <a:cs typeface="Arial" pitchFamily="34" charset="0"/>
              </a:rPr>
              <a:t>)</a:t>
            </a:r>
          </a:p>
        </p:txBody>
      </p:sp>
      <p:cxnSp>
        <p:nvCxnSpPr>
          <p:cNvPr id="9" name="Straight Arrow Connector 8"/>
          <p:cNvCxnSpPr>
            <a:cxnSpLocks/>
            <a:stCxn id="5" idx="2"/>
            <a:endCxn id="6" idx="0"/>
          </p:cNvCxnSpPr>
          <p:nvPr/>
        </p:nvCxnSpPr>
        <p:spPr>
          <a:xfrm>
            <a:off x="3142457" y="1505926"/>
            <a:ext cx="16669" cy="625909"/>
          </a:xfrm>
          <a:prstGeom prst="straightConnector1">
            <a:avLst/>
          </a:prstGeom>
          <a:ln w="762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a:stCxn id="6" idx="2"/>
            <a:endCxn id="7" idx="0"/>
          </p:cNvCxnSpPr>
          <p:nvPr/>
        </p:nvCxnSpPr>
        <p:spPr>
          <a:xfrm>
            <a:off x="3159126" y="2653842"/>
            <a:ext cx="16668" cy="621156"/>
          </a:xfrm>
          <a:prstGeom prst="straightConnector1">
            <a:avLst/>
          </a:prstGeom>
          <a:ln w="762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a:stCxn id="7" idx="2"/>
          </p:cNvCxnSpPr>
          <p:nvPr/>
        </p:nvCxnSpPr>
        <p:spPr>
          <a:xfrm>
            <a:off x="3175794" y="3743819"/>
            <a:ext cx="23812" cy="587710"/>
          </a:xfrm>
          <a:prstGeom prst="straightConnector1">
            <a:avLst/>
          </a:prstGeom>
          <a:ln w="762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2" name="Rounded Rectangle 11"/>
          <p:cNvSpPr/>
          <p:nvPr/>
        </p:nvSpPr>
        <p:spPr>
          <a:xfrm>
            <a:off x="6518275" y="1060265"/>
            <a:ext cx="2260600" cy="374269"/>
          </a:xfrm>
          <a:prstGeom prst="roundRect">
            <a:avLst/>
          </a:prstGeom>
          <a:solidFill>
            <a:schemeClr val="accent1">
              <a:lumMod val="20000"/>
              <a:lumOff val="80000"/>
            </a:schemeClr>
          </a:solidFill>
          <a:ln w="28575">
            <a:solidFill>
              <a:srgbClr val="FFFF00"/>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2400" b="1" dirty="0" err="1">
                <a:solidFill>
                  <a:srgbClr val="FF0000"/>
                </a:solidFill>
                <a:latin typeface="Arial" pitchFamily="34" charset="0"/>
                <a:cs typeface="Arial" pitchFamily="34" charset="0"/>
              </a:rPr>
              <a:t>Trung</a:t>
            </a:r>
            <a:r>
              <a:rPr lang="en-US" sz="2400" b="1" dirty="0">
                <a:solidFill>
                  <a:srgbClr val="FF0000"/>
                </a:solidFill>
                <a:latin typeface="Arial" pitchFamily="34" charset="0"/>
                <a:cs typeface="Arial" pitchFamily="34" charset="0"/>
              </a:rPr>
              <a:t> </a:t>
            </a:r>
            <a:r>
              <a:rPr lang="en-US" sz="2400" b="1" dirty="0" err="1">
                <a:solidFill>
                  <a:srgbClr val="FF0000"/>
                </a:solidFill>
                <a:latin typeface="Arial" pitchFamily="34" charset="0"/>
                <a:cs typeface="Arial" pitchFamily="34" charset="0"/>
              </a:rPr>
              <a:t>ương</a:t>
            </a:r>
            <a:endParaRPr lang="en-US" sz="2400" b="1" dirty="0">
              <a:solidFill>
                <a:srgbClr val="FF0000"/>
              </a:solidFill>
              <a:latin typeface="Arial" pitchFamily="34" charset="0"/>
              <a:cs typeface="Arial" pitchFamily="34" charset="0"/>
            </a:endParaRPr>
          </a:p>
        </p:txBody>
      </p:sp>
      <p:sp>
        <p:nvSpPr>
          <p:cNvPr id="13" name="Rounded Rectangle 12"/>
          <p:cNvSpPr/>
          <p:nvPr/>
        </p:nvSpPr>
        <p:spPr>
          <a:xfrm>
            <a:off x="6518275" y="2262003"/>
            <a:ext cx="2260600" cy="374269"/>
          </a:xfrm>
          <a:prstGeom prst="roundRect">
            <a:avLst/>
          </a:prstGeom>
          <a:solidFill>
            <a:schemeClr val="accent1">
              <a:lumMod val="20000"/>
              <a:lumOff val="80000"/>
            </a:schemeClr>
          </a:solidFill>
          <a:ln w="28575">
            <a:solidFill>
              <a:srgbClr val="FFFF00"/>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2400" b="1" dirty="0" err="1">
                <a:solidFill>
                  <a:srgbClr val="FF0000"/>
                </a:solidFill>
                <a:latin typeface="Arial" pitchFamily="34" charset="0"/>
                <a:cs typeface="Arial" pitchFamily="34" charset="0"/>
              </a:rPr>
              <a:t>Địa</a:t>
            </a:r>
            <a:r>
              <a:rPr lang="en-US" sz="2400" b="1" dirty="0">
                <a:solidFill>
                  <a:srgbClr val="FF0000"/>
                </a:solidFill>
                <a:latin typeface="Arial" pitchFamily="34" charset="0"/>
                <a:cs typeface="Arial" pitchFamily="34" charset="0"/>
              </a:rPr>
              <a:t> </a:t>
            </a:r>
            <a:r>
              <a:rPr lang="en-US" sz="2400" b="1" dirty="0" err="1">
                <a:solidFill>
                  <a:srgbClr val="FF0000"/>
                </a:solidFill>
                <a:latin typeface="Arial" pitchFamily="34" charset="0"/>
                <a:cs typeface="Arial" pitchFamily="34" charset="0"/>
              </a:rPr>
              <a:t>phương</a:t>
            </a:r>
            <a:endParaRPr lang="en-US" sz="2400" b="1" dirty="0">
              <a:solidFill>
                <a:srgbClr val="FF0000"/>
              </a:solidFill>
              <a:latin typeface="Arial" pitchFamily="34" charset="0"/>
              <a:cs typeface="Arial" pitchFamily="34" charset="0"/>
            </a:endParaRPr>
          </a:p>
        </p:txBody>
      </p:sp>
      <p:sp>
        <p:nvSpPr>
          <p:cNvPr id="14" name="Rounded Rectangle 13"/>
          <p:cNvSpPr/>
          <p:nvPr/>
        </p:nvSpPr>
        <p:spPr>
          <a:xfrm>
            <a:off x="6503988" y="3252603"/>
            <a:ext cx="2260600" cy="374269"/>
          </a:xfrm>
          <a:prstGeom prst="roundRect">
            <a:avLst/>
          </a:prstGeom>
          <a:solidFill>
            <a:schemeClr val="accent1">
              <a:lumMod val="20000"/>
              <a:lumOff val="80000"/>
            </a:schemeClr>
          </a:solidFill>
          <a:ln w="28575">
            <a:solidFill>
              <a:srgbClr val="FFFF00"/>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2400" b="1" dirty="0" err="1">
                <a:solidFill>
                  <a:srgbClr val="FF0000"/>
                </a:solidFill>
                <a:latin typeface="Arial" pitchFamily="34" charset="0"/>
                <a:cs typeface="Arial" pitchFamily="34" charset="0"/>
              </a:rPr>
              <a:t>Địa</a:t>
            </a:r>
            <a:r>
              <a:rPr lang="en-US" sz="2400" b="1" dirty="0">
                <a:solidFill>
                  <a:srgbClr val="FF0000"/>
                </a:solidFill>
                <a:latin typeface="Arial" pitchFamily="34" charset="0"/>
                <a:cs typeface="Arial" pitchFamily="34" charset="0"/>
              </a:rPr>
              <a:t> </a:t>
            </a:r>
            <a:r>
              <a:rPr lang="en-US" sz="2400" b="1" dirty="0" err="1">
                <a:solidFill>
                  <a:srgbClr val="FF0000"/>
                </a:solidFill>
                <a:latin typeface="Arial" pitchFamily="34" charset="0"/>
                <a:cs typeface="Arial" pitchFamily="34" charset="0"/>
              </a:rPr>
              <a:t>phương</a:t>
            </a:r>
            <a:endParaRPr lang="en-US" sz="2400" b="1" dirty="0">
              <a:solidFill>
                <a:srgbClr val="FF0000"/>
              </a:solidFill>
              <a:latin typeface="Arial" pitchFamily="34" charset="0"/>
              <a:cs typeface="Arial" pitchFamily="34" charset="0"/>
            </a:endParaRPr>
          </a:p>
        </p:txBody>
      </p:sp>
      <p:sp>
        <p:nvSpPr>
          <p:cNvPr id="15" name="Rounded Rectangle 14"/>
          <p:cNvSpPr/>
          <p:nvPr/>
        </p:nvSpPr>
        <p:spPr>
          <a:xfrm>
            <a:off x="6518275" y="4330515"/>
            <a:ext cx="2260600" cy="374269"/>
          </a:xfrm>
          <a:prstGeom prst="roundRect">
            <a:avLst/>
          </a:prstGeom>
          <a:solidFill>
            <a:schemeClr val="accent1">
              <a:lumMod val="20000"/>
              <a:lumOff val="80000"/>
            </a:schemeClr>
          </a:solidFill>
          <a:ln w="28575">
            <a:solidFill>
              <a:srgbClr val="FFFF00"/>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2400" b="1" dirty="0" err="1">
                <a:solidFill>
                  <a:srgbClr val="FF0000"/>
                </a:solidFill>
                <a:latin typeface="Arial" pitchFamily="34" charset="0"/>
                <a:cs typeface="Arial" pitchFamily="34" charset="0"/>
              </a:rPr>
              <a:t>Địa</a:t>
            </a:r>
            <a:r>
              <a:rPr lang="en-US" sz="2400" b="1" dirty="0">
                <a:solidFill>
                  <a:srgbClr val="FF0000"/>
                </a:solidFill>
                <a:latin typeface="Arial" pitchFamily="34" charset="0"/>
                <a:cs typeface="Arial" pitchFamily="34" charset="0"/>
              </a:rPr>
              <a:t> </a:t>
            </a:r>
            <a:r>
              <a:rPr lang="en-US" sz="2400" b="1" dirty="0" err="1">
                <a:solidFill>
                  <a:srgbClr val="FF0000"/>
                </a:solidFill>
                <a:latin typeface="Arial" pitchFamily="34" charset="0"/>
                <a:cs typeface="Arial" pitchFamily="34" charset="0"/>
              </a:rPr>
              <a:t>phương</a:t>
            </a:r>
            <a:endParaRPr lang="en-US" sz="2400" b="1" dirty="0">
              <a:solidFill>
                <a:srgbClr val="FF0000"/>
              </a:solidFill>
              <a:latin typeface="Arial" pitchFamily="34" charset="0"/>
              <a:cs typeface="Arial" pitchFamily="34" charset="0"/>
            </a:endParaRPr>
          </a:p>
        </p:txBody>
      </p:sp>
    </p:spTree>
    <p:extLst>
      <p:ext uri="{BB962C8B-B14F-4D97-AF65-F5344CB8AC3E}">
        <p14:creationId xmlns:p14="http://schemas.microsoft.com/office/powerpoint/2010/main" val="39308710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
                                          </p:val>
                                        </p:tav>
                                        <p:tav tm="100000">
                                          <p:val>
                                            <p:strVal val="#ppt_x"/>
                                          </p:val>
                                        </p:tav>
                                      </p:tavLst>
                                    </p:anim>
                                    <p:anim calcmode="lin" valueType="num">
                                      <p:cBhvr>
                                        <p:cTn id="2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1000"/>
                                        <p:tgtEl>
                                          <p:spTgt spid="8"/>
                                        </p:tgtEl>
                                      </p:cBhvr>
                                    </p:animEffect>
                                    <p:anim calcmode="lin" valueType="num">
                                      <p:cBhvr>
                                        <p:cTn id="29" dur="1000" fill="hold"/>
                                        <p:tgtEl>
                                          <p:spTgt spid="8"/>
                                        </p:tgtEl>
                                        <p:attrNameLst>
                                          <p:attrName>ppt_x</p:attrName>
                                        </p:attrNameLst>
                                      </p:cBhvr>
                                      <p:tavLst>
                                        <p:tav tm="0">
                                          <p:val>
                                            <p:strVal val="#ppt_x"/>
                                          </p:val>
                                        </p:tav>
                                        <p:tav tm="100000">
                                          <p:val>
                                            <p:strVal val="#ppt_x"/>
                                          </p:val>
                                        </p:tav>
                                      </p:tavLst>
                                    </p:anim>
                                    <p:anim calcmode="lin" valueType="num">
                                      <p:cBhvr>
                                        <p:cTn id="30"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12"/>
                                        </p:tgtEl>
                                        <p:attrNameLst>
                                          <p:attrName>style.visibility</p:attrName>
                                        </p:attrNameLst>
                                      </p:cBhvr>
                                      <p:to>
                                        <p:strVal val="visible"/>
                                      </p:to>
                                    </p:set>
                                    <p:animEffect transition="in" filter="fade">
                                      <p:cBhvr>
                                        <p:cTn id="35" dur="1000"/>
                                        <p:tgtEl>
                                          <p:spTgt spid="12"/>
                                        </p:tgtEl>
                                      </p:cBhvr>
                                    </p:animEffect>
                                    <p:anim calcmode="lin" valueType="num">
                                      <p:cBhvr>
                                        <p:cTn id="36" dur="1000" fill="hold"/>
                                        <p:tgtEl>
                                          <p:spTgt spid="12"/>
                                        </p:tgtEl>
                                        <p:attrNameLst>
                                          <p:attrName>ppt_x</p:attrName>
                                        </p:attrNameLst>
                                      </p:cBhvr>
                                      <p:tavLst>
                                        <p:tav tm="0">
                                          <p:val>
                                            <p:strVal val="#ppt_x"/>
                                          </p:val>
                                        </p:tav>
                                        <p:tav tm="100000">
                                          <p:val>
                                            <p:strVal val="#ppt_x"/>
                                          </p:val>
                                        </p:tav>
                                      </p:tavLst>
                                    </p:anim>
                                    <p:anim calcmode="lin" valueType="num">
                                      <p:cBhvr>
                                        <p:cTn id="37"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fade">
                                      <p:cBhvr>
                                        <p:cTn id="42" dur="1000"/>
                                        <p:tgtEl>
                                          <p:spTgt spid="13"/>
                                        </p:tgtEl>
                                      </p:cBhvr>
                                    </p:animEffect>
                                    <p:anim calcmode="lin" valueType="num">
                                      <p:cBhvr>
                                        <p:cTn id="43" dur="1000" fill="hold"/>
                                        <p:tgtEl>
                                          <p:spTgt spid="13"/>
                                        </p:tgtEl>
                                        <p:attrNameLst>
                                          <p:attrName>ppt_x</p:attrName>
                                        </p:attrNameLst>
                                      </p:cBhvr>
                                      <p:tavLst>
                                        <p:tav tm="0">
                                          <p:val>
                                            <p:strVal val="#ppt_x"/>
                                          </p:val>
                                        </p:tav>
                                        <p:tav tm="100000">
                                          <p:val>
                                            <p:strVal val="#ppt_x"/>
                                          </p:val>
                                        </p:tav>
                                      </p:tavLst>
                                    </p:anim>
                                    <p:anim calcmode="lin" valueType="num">
                                      <p:cBhvr>
                                        <p:cTn id="44"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14"/>
                                        </p:tgtEl>
                                        <p:attrNameLst>
                                          <p:attrName>style.visibility</p:attrName>
                                        </p:attrNameLst>
                                      </p:cBhvr>
                                      <p:to>
                                        <p:strVal val="visible"/>
                                      </p:to>
                                    </p:set>
                                    <p:animEffect transition="in" filter="fade">
                                      <p:cBhvr>
                                        <p:cTn id="49" dur="1000"/>
                                        <p:tgtEl>
                                          <p:spTgt spid="14"/>
                                        </p:tgtEl>
                                      </p:cBhvr>
                                    </p:animEffect>
                                    <p:anim calcmode="lin" valueType="num">
                                      <p:cBhvr>
                                        <p:cTn id="50" dur="1000" fill="hold"/>
                                        <p:tgtEl>
                                          <p:spTgt spid="14"/>
                                        </p:tgtEl>
                                        <p:attrNameLst>
                                          <p:attrName>ppt_x</p:attrName>
                                        </p:attrNameLst>
                                      </p:cBhvr>
                                      <p:tavLst>
                                        <p:tav tm="0">
                                          <p:val>
                                            <p:strVal val="#ppt_x"/>
                                          </p:val>
                                        </p:tav>
                                        <p:tav tm="100000">
                                          <p:val>
                                            <p:strVal val="#ppt_x"/>
                                          </p:val>
                                        </p:tav>
                                      </p:tavLst>
                                    </p:anim>
                                    <p:anim calcmode="lin" valueType="num">
                                      <p:cBhvr>
                                        <p:cTn id="51"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grpId="0" nodeType="clickEffect">
                                  <p:stCondLst>
                                    <p:cond delay="0"/>
                                  </p:stCondLst>
                                  <p:childTnLst>
                                    <p:set>
                                      <p:cBhvr>
                                        <p:cTn id="55" dur="1" fill="hold">
                                          <p:stCondLst>
                                            <p:cond delay="0"/>
                                          </p:stCondLst>
                                        </p:cTn>
                                        <p:tgtEl>
                                          <p:spTgt spid="15"/>
                                        </p:tgtEl>
                                        <p:attrNameLst>
                                          <p:attrName>style.visibility</p:attrName>
                                        </p:attrNameLst>
                                      </p:cBhvr>
                                      <p:to>
                                        <p:strVal val="visible"/>
                                      </p:to>
                                    </p:set>
                                    <p:animEffect transition="in" filter="fade">
                                      <p:cBhvr>
                                        <p:cTn id="56" dur="1000"/>
                                        <p:tgtEl>
                                          <p:spTgt spid="15"/>
                                        </p:tgtEl>
                                      </p:cBhvr>
                                    </p:animEffect>
                                    <p:anim calcmode="lin" valueType="num">
                                      <p:cBhvr>
                                        <p:cTn id="57" dur="1000" fill="hold"/>
                                        <p:tgtEl>
                                          <p:spTgt spid="15"/>
                                        </p:tgtEl>
                                        <p:attrNameLst>
                                          <p:attrName>ppt_x</p:attrName>
                                        </p:attrNameLst>
                                      </p:cBhvr>
                                      <p:tavLst>
                                        <p:tav tm="0">
                                          <p:val>
                                            <p:strVal val="#ppt_x"/>
                                          </p:val>
                                        </p:tav>
                                        <p:tav tm="100000">
                                          <p:val>
                                            <p:strVal val="#ppt_x"/>
                                          </p:val>
                                        </p:tav>
                                      </p:tavLst>
                                    </p:anim>
                                    <p:anim calcmode="lin" valueType="num">
                                      <p:cBhvr>
                                        <p:cTn id="58"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12" grpId="0" animBg="1"/>
      <p:bldP spid="13" grpId="0" animBg="1"/>
      <p:bldP spid="14" grpId="0" animBg="1"/>
      <p:bldP spid="15" grpId="0" animBg="1"/>
    </p:bld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4E25B6-0879-2D8A-C5B8-CA85E64A48D2}"/>
              </a:ext>
            </a:extLst>
          </p:cNvPr>
          <p:cNvSpPr>
            <a:spLocks noGrp="1"/>
          </p:cNvSpPr>
          <p:nvPr>
            <p:ph type="title"/>
          </p:nvPr>
        </p:nvSpPr>
        <p:spPr>
          <a:xfrm>
            <a:off x="1558929" y="434975"/>
            <a:ext cx="7005320" cy="493119"/>
          </a:xfrm>
        </p:spPr>
        <p:txBody>
          <a:bodyPr/>
          <a:lstStyle/>
          <a:p>
            <a:pPr>
              <a:defRPr/>
            </a:pPr>
            <a:r>
              <a:rPr lang="en-US" dirty="0" err="1">
                <a:latin typeface="Arial" pitchFamily="34" charset="0"/>
                <a:cs typeface="Arial" pitchFamily="34" charset="0"/>
              </a:rPr>
              <a:t>Hệ</a:t>
            </a:r>
            <a:r>
              <a:rPr lang="en-US" dirty="0">
                <a:latin typeface="Arial" pitchFamily="34" charset="0"/>
                <a:cs typeface="Arial" pitchFamily="34" charset="0"/>
              </a:rPr>
              <a:t> </a:t>
            </a:r>
            <a:r>
              <a:rPr lang="en-US" dirty="0" err="1">
                <a:latin typeface="Arial" pitchFamily="34" charset="0"/>
                <a:cs typeface="Arial" pitchFamily="34" charset="0"/>
              </a:rPr>
              <a:t>thống</a:t>
            </a:r>
            <a:r>
              <a:rPr lang="en-US" dirty="0">
                <a:latin typeface="Arial" pitchFamily="34" charset="0"/>
                <a:cs typeface="Arial" pitchFamily="34" charset="0"/>
              </a:rPr>
              <a:t> </a:t>
            </a:r>
            <a:r>
              <a:rPr lang="en-US" dirty="0" err="1">
                <a:latin typeface="Arial" pitchFamily="34" charset="0"/>
                <a:cs typeface="Arial" pitchFamily="34" charset="0"/>
              </a:rPr>
              <a:t>cơ</a:t>
            </a:r>
            <a:r>
              <a:rPr lang="en-US" dirty="0">
                <a:latin typeface="Arial" pitchFamily="34" charset="0"/>
                <a:cs typeface="Arial" pitchFamily="34" charset="0"/>
              </a:rPr>
              <a:t> </a:t>
            </a:r>
            <a:r>
              <a:rPr lang="en-US" dirty="0" err="1">
                <a:latin typeface="Arial" pitchFamily="34" charset="0"/>
                <a:cs typeface="Arial" pitchFamily="34" charset="0"/>
              </a:rPr>
              <a:t>quan</a:t>
            </a:r>
            <a:r>
              <a:rPr lang="en-US" dirty="0">
                <a:latin typeface="Arial" pitchFamily="34" charset="0"/>
                <a:cs typeface="Arial" pitchFamily="34" charset="0"/>
              </a:rPr>
              <a:t> </a:t>
            </a:r>
            <a:r>
              <a:rPr lang="en-US" dirty="0" err="1">
                <a:latin typeface="Arial" pitchFamily="34" charset="0"/>
                <a:cs typeface="Arial" pitchFamily="34" charset="0"/>
              </a:rPr>
              <a:t>hành</a:t>
            </a:r>
            <a:r>
              <a:rPr lang="en-US" dirty="0">
                <a:latin typeface="Arial" pitchFamily="34" charset="0"/>
                <a:cs typeface="Arial" pitchFamily="34" charset="0"/>
              </a:rPr>
              <a:t> </a:t>
            </a:r>
            <a:r>
              <a:rPr lang="en-US" dirty="0" err="1">
                <a:latin typeface="Arial" pitchFamily="34" charset="0"/>
                <a:cs typeface="Arial" pitchFamily="34" charset="0"/>
              </a:rPr>
              <a:t>chính</a:t>
            </a:r>
            <a:r>
              <a:rPr lang="en-US" dirty="0">
                <a:latin typeface="Arial" pitchFamily="34" charset="0"/>
                <a:cs typeface="Arial" pitchFamily="34" charset="0"/>
              </a:rPr>
              <a:t> </a:t>
            </a:r>
            <a:r>
              <a:rPr lang="en-US" dirty="0" err="1">
                <a:latin typeface="Arial" pitchFamily="34" charset="0"/>
                <a:cs typeface="Arial" pitchFamily="34" charset="0"/>
              </a:rPr>
              <a:t>nhà</a:t>
            </a:r>
            <a:r>
              <a:rPr lang="en-US" dirty="0">
                <a:latin typeface="Arial" pitchFamily="34" charset="0"/>
                <a:cs typeface="Arial" pitchFamily="34" charset="0"/>
              </a:rPr>
              <a:t> </a:t>
            </a:r>
            <a:r>
              <a:rPr lang="en-US" dirty="0" err="1">
                <a:latin typeface="Arial" pitchFamily="34" charset="0"/>
                <a:cs typeface="Arial" pitchFamily="34" charset="0"/>
              </a:rPr>
              <a:t>nước</a:t>
            </a:r>
            <a:endParaRPr lang="vi-VN" dirty="0">
              <a:cs typeface="Arial" pitchFamily="34" charset="0"/>
            </a:endParaRPr>
          </a:p>
        </p:txBody>
      </p:sp>
      <p:sp>
        <p:nvSpPr>
          <p:cNvPr id="5" name="Rounded Rectangle 4"/>
          <p:cNvSpPr/>
          <p:nvPr/>
        </p:nvSpPr>
        <p:spPr>
          <a:xfrm>
            <a:off x="200025" y="987425"/>
            <a:ext cx="5884863" cy="454172"/>
          </a:xfrm>
          <a:prstGeom prst="roundRect">
            <a:avLst/>
          </a:prstGeom>
          <a:solidFill>
            <a:schemeClr val="accent1">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a:defRPr/>
            </a:pPr>
            <a:r>
              <a:rPr lang="vi-VN" sz="3200" b="1" dirty="0">
                <a:latin typeface="Arial" pitchFamily="34" charset="0"/>
                <a:cs typeface="Arial" pitchFamily="34" charset="0"/>
              </a:rPr>
              <a:t>Chính phủ (Thủ tướng)</a:t>
            </a:r>
          </a:p>
        </p:txBody>
      </p:sp>
      <p:sp>
        <p:nvSpPr>
          <p:cNvPr id="6" name="Rounded Rectangle 5"/>
          <p:cNvSpPr/>
          <p:nvPr/>
        </p:nvSpPr>
        <p:spPr>
          <a:xfrm>
            <a:off x="598488" y="2100264"/>
            <a:ext cx="5121275" cy="489250"/>
          </a:xfrm>
          <a:prstGeom prst="roundRect">
            <a:avLst/>
          </a:prstGeom>
          <a:solidFill>
            <a:schemeClr val="accent1">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a:latin typeface="Arial" pitchFamily="34" charset="0"/>
                <a:cs typeface="Arial" pitchFamily="34" charset="0"/>
              </a:rPr>
              <a:t>UBND (</a:t>
            </a:r>
            <a:r>
              <a:rPr lang="en-US" sz="3200" b="1" dirty="0" err="1">
                <a:latin typeface="Arial" pitchFamily="34" charset="0"/>
                <a:cs typeface="Arial" pitchFamily="34" charset="0"/>
              </a:rPr>
              <a:t>tỉnh</a:t>
            </a:r>
            <a:r>
              <a:rPr lang="en-US" sz="3200" b="1" dirty="0">
                <a:latin typeface="Arial" pitchFamily="34" charset="0"/>
                <a:cs typeface="Arial" pitchFamily="34" charset="0"/>
              </a:rPr>
              <a:t>, </a:t>
            </a:r>
            <a:r>
              <a:rPr lang="en-US" sz="3200" b="1" dirty="0" err="1">
                <a:latin typeface="Arial" pitchFamily="34" charset="0"/>
                <a:cs typeface="Arial" pitchFamily="34" charset="0"/>
              </a:rPr>
              <a:t>thành</a:t>
            </a:r>
            <a:r>
              <a:rPr lang="en-US" sz="3200" b="1" dirty="0">
                <a:latin typeface="Arial" pitchFamily="34" charset="0"/>
                <a:cs typeface="Arial" pitchFamily="34" charset="0"/>
              </a:rPr>
              <a:t> </a:t>
            </a:r>
            <a:r>
              <a:rPr lang="en-US" sz="3200" b="1" dirty="0" err="1">
                <a:latin typeface="Arial" pitchFamily="34" charset="0"/>
                <a:cs typeface="Arial" pitchFamily="34" charset="0"/>
              </a:rPr>
              <a:t>phố</a:t>
            </a:r>
            <a:r>
              <a:rPr lang="en-US" sz="3200" b="1" dirty="0">
                <a:latin typeface="Arial" pitchFamily="34" charset="0"/>
                <a:cs typeface="Arial" pitchFamily="34" charset="0"/>
              </a:rPr>
              <a:t>)</a:t>
            </a:r>
          </a:p>
        </p:txBody>
      </p:sp>
      <p:sp>
        <p:nvSpPr>
          <p:cNvPr id="7" name="Rounded Rectangle 6"/>
          <p:cNvSpPr/>
          <p:nvPr/>
        </p:nvSpPr>
        <p:spPr>
          <a:xfrm>
            <a:off x="866775" y="3240088"/>
            <a:ext cx="4618038" cy="439402"/>
          </a:xfrm>
          <a:prstGeom prst="roundRect">
            <a:avLst/>
          </a:prstGeom>
          <a:solidFill>
            <a:schemeClr val="accent1">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a:latin typeface="Arial" pitchFamily="34" charset="0"/>
                <a:cs typeface="Arial" pitchFamily="34" charset="0"/>
              </a:rPr>
              <a:t>UBND (</a:t>
            </a:r>
            <a:r>
              <a:rPr lang="en-US" sz="3200" b="1" dirty="0" err="1">
                <a:latin typeface="Arial" pitchFamily="34" charset="0"/>
                <a:cs typeface="Arial" pitchFamily="34" charset="0"/>
              </a:rPr>
              <a:t>quận</a:t>
            </a:r>
            <a:r>
              <a:rPr lang="en-US" sz="3200" b="1" dirty="0">
                <a:latin typeface="Arial" pitchFamily="34" charset="0"/>
                <a:cs typeface="Arial" pitchFamily="34" charset="0"/>
              </a:rPr>
              <a:t>, </a:t>
            </a:r>
            <a:r>
              <a:rPr lang="en-US" sz="3200" b="1" dirty="0" err="1">
                <a:latin typeface="Arial" pitchFamily="34" charset="0"/>
                <a:cs typeface="Arial" pitchFamily="34" charset="0"/>
              </a:rPr>
              <a:t>huyện</a:t>
            </a:r>
            <a:r>
              <a:rPr lang="en-US" sz="3200" b="1" dirty="0">
                <a:latin typeface="Arial" pitchFamily="34" charset="0"/>
                <a:cs typeface="Arial" pitchFamily="34" charset="0"/>
              </a:rPr>
              <a:t>)</a:t>
            </a:r>
          </a:p>
        </p:txBody>
      </p:sp>
      <p:sp>
        <p:nvSpPr>
          <p:cNvPr id="8" name="Rounded Rectangle 7"/>
          <p:cNvSpPr/>
          <p:nvPr/>
        </p:nvSpPr>
        <p:spPr>
          <a:xfrm>
            <a:off x="963613" y="4249738"/>
            <a:ext cx="4471987" cy="458787"/>
          </a:xfrm>
          <a:prstGeom prst="roundRect">
            <a:avLst/>
          </a:prstGeom>
          <a:solidFill>
            <a:schemeClr val="accent1">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a:latin typeface="Arial" pitchFamily="34" charset="0"/>
                <a:cs typeface="Arial" pitchFamily="34" charset="0"/>
              </a:rPr>
              <a:t>UBND (</a:t>
            </a:r>
            <a:r>
              <a:rPr lang="en-US" sz="3200" b="1" dirty="0" err="1">
                <a:latin typeface="Arial" pitchFamily="34" charset="0"/>
                <a:cs typeface="Arial" pitchFamily="34" charset="0"/>
              </a:rPr>
              <a:t>phường</a:t>
            </a:r>
            <a:r>
              <a:rPr lang="en-US" sz="3200" b="1" dirty="0">
                <a:latin typeface="Arial" pitchFamily="34" charset="0"/>
                <a:cs typeface="Arial" pitchFamily="34" charset="0"/>
              </a:rPr>
              <a:t>, </a:t>
            </a:r>
            <a:r>
              <a:rPr lang="en-US" sz="3200" b="1" dirty="0" err="1">
                <a:latin typeface="Arial" pitchFamily="34" charset="0"/>
                <a:cs typeface="Arial" pitchFamily="34" charset="0"/>
              </a:rPr>
              <a:t>xã</a:t>
            </a:r>
            <a:r>
              <a:rPr lang="en-US" sz="3200" b="1" dirty="0">
                <a:latin typeface="Arial" pitchFamily="34" charset="0"/>
                <a:cs typeface="Arial" pitchFamily="34" charset="0"/>
              </a:rPr>
              <a:t>)</a:t>
            </a:r>
          </a:p>
        </p:txBody>
      </p:sp>
      <p:cxnSp>
        <p:nvCxnSpPr>
          <p:cNvPr id="9" name="Straight Arrow Connector 8"/>
          <p:cNvCxnSpPr>
            <a:stCxn id="5" idx="2"/>
            <a:endCxn id="6" idx="0"/>
          </p:cNvCxnSpPr>
          <p:nvPr/>
        </p:nvCxnSpPr>
        <p:spPr>
          <a:xfrm>
            <a:off x="3142457" y="1441597"/>
            <a:ext cx="16669" cy="658667"/>
          </a:xfrm>
          <a:prstGeom prst="straightConnector1">
            <a:avLst/>
          </a:prstGeom>
          <a:ln w="762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a:stCxn id="6" idx="2"/>
            <a:endCxn id="7" idx="0"/>
          </p:cNvCxnSpPr>
          <p:nvPr/>
        </p:nvCxnSpPr>
        <p:spPr>
          <a:xfrm>
            <a:off x="3159126" y="2589514"/>
            <a:ext cx="16668" cy="650574"/>
          </a:xfrm>
          <a:prstGeom prst="straightConnector1">
            <a:avLst/>
          </a:prstGeom>
          <a:ln w="762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a:stCxn id="7" idx="2"/>
          </p:cNvCxnSpPr>
          <p:nvPr/>
        </p:nvCxnSpPr>
        <p:spPr>
          <a:xfrm>
            <a:off x="3175794" y="3679490"/>
            <a:ext cx="23812" cy="587710"/>
          </a:xfrm>
          <a:prstGeom prst="straightConnector1">
            <a:avLst/>
          </a:prstGeom>
          <a:ln w="762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2" name="Rounded Rectangle 11"/>
          <p:cNvSpPr/>
          <p:nvPr/>
        </p:nvSpPr>
        <p:spPr>
          <a:xfrm>
            <a:off x="6518275" y="1136650"/>
            <a:ext cx="2260600" cy="350783"/>
          </a:xfrm>
          <a:prstGeom prst="roundRect">
            <a:avLst/>
          </a:prstGeom>
          <a:solidFill>
            <a:schemeClr val="accent1">
              <a:lumMod val="20000"/>
              <a:lumOff val="80000"/>
            </a:schemeClr>
          </a:solidFill>
          <a:ln w="28575">
            <a:solidFill>
              <a:srgbClr val="FFFF00"/>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2400" b="1" dirty="0" err="1">
                <a:solidFill>
                  <a:srgbClr val="FF0000"/>
                </a:solidFill>
                <a:latin typeface="Arial" pitchFamily="34" charset="0"/>
                <a:cs typeface="Arial" pitchFamily="34" charset="0"/>
              </a:rPr>
              <a:t>Trung</a:t>
            </a:r>
            <a:r>
              <a:rPr lang="en-US" sz="2400" b="1" dirty="0">
                <a:solidFill>
                  <a:srgbClr val="FF0000"/>
                </a:solidFill>
                <a:latin typeface="Arial" pitchFamily="34" charset="0"/>
                <a:cs typeface="Arial" pitchFamily="34" charset="0"/>
              </a:rPr>
              <a:t> </a:t>
            </a:r>
            <a:r>
              <a:rPr lang="en-US" sz="2400" b="1" dirty="0" err="1">
                <a:solidFill>
                  <a:srgbClr val="FF0000"/>
                </a:solidFill>
                <a:latin typeface="Arial" pitchFamily="34" charset="0"/>
                <a:cs typeface="Arial" pitchFamily="34" charset="0"/>
              </a:rPr>
              <a:t>ương</a:t>
            </a:r>
            <a:endParaRPr lang="en-US" sz="2400" b="1" dirty="0">
              <a:solidFill>
                <a:srgbClr val="FF0000"/>
              </a:solidFill>
              <a:latin typeface="Arial" pitchFamily="34" charset="0"/>
              <a:cs typeface="Arial" pitchFamily="34" charset="0"/>
            </a:endParaRPr>
          </a:p>
        </p:txBody>
      </p:sp>
      <p:sp>
        <p:nvSpPr>
          <p:cNvPr id="13" name="Rounded Rectangle 12"/>
          <p:cNvSpPr/>
          <p:nvPr/>
        </p:nvSpPr>
        <p:spPr>
          <a:xfrm>
            <a:off x="6518275" y="2338388"/>
            <a:ext cx="2260600" cy="350783"/>
          </a:xfrm>
          <a:prstGeom prst="roundRect">
            <a:avLst/>
          </a:prstGeom>
          <a:solidFill>
            <a:schemeClr val="accent1">
              <a:lumMod val="20000"/>
              <a:lumOff val="80000"/>
            </a:schemeClr>
          </a:solidFill>
          <a:ln w="28575">
            <a:solidFill>
              <a:srgbClr val="FFFF00"/>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2400" b="1" dirty="0" err="1">
                <a:solidFill>
                  <a:srgbClr val="FF0000"/>
                </a:solidFill>
                <a:latin typeface="Arial" pitchFamily="34" charset="0"/>
                <a:cs typeface="Arial" pitchFamily="34" charset="0"/>
              </a:rPr>
              <a:t>Địa</a:t>
            </a:r>
            <a:r>
              <a:rPr lang="en-US" sz="2400" b="1" dirty="0">
                <a:solidFill>
                  <a:srgbClr val="FF0000"/>
                </a:solidFill>
                <a:latin typeface="Arial" pitchFamily="34" charset="0"/>
                <a:cs typeface="Arial" pitchFamily="34" charset="0"/>
              </a:rPr>
              <a:t> </a:t>
            </a:r>
            <a:r>
              <a:rPr lang="en-US" sz="2400" b="1" dirty="0" err="1">
                <a:solidFill>
                  <a:srgbClr val="FF0000"/>
                </a:solidFill>
                <a:latin typeface="Arial" pitchFamily="34" charset="0"/>
                <a:cs typeface="Arial" pitchFamily="34" charset="0"/>
              </a:rPr>
              <a:t>phương</a:t>
            </a:r>
            <a:endParaRPr lang="en-US" sz="2400" b="1" dirty="0">
              <a:solidFill>
                <a:srgbClr val="FF0000"/>
              </a:solidFill>
              <a:latin typeface="Arial" pitchFamily="34" charset="0"/>
              <a:cs typeface="Arial" pitchFamily="34" charset="0"/>
            </a:endParaRPr>
          </a:p>
        </p:txBody>
      </p:sp>
      <p:sp>
        <p:nvSpPr>
          <p:cNvPr id="14" name="Rounded Rectangle 13"/>
          <p:cNvSpPr/>
          <p:nvPr/>
        </p:nvSpPr>
        <p:spPr>
          <a:xfrm>
            <a:off x="6503988" y="3328988"/>
            <a:ext cx="2260600" cy="350783"/>
          </a:xfrm>
          <a:prstGeom prst="roundRect">
            <a:avLst/>
          </a:prstGeom>
          <a:solidFill>
            <a:schemeClr val="accent1">
              <a:lumMod val="20000"/>
              <a:lumOff val="80000"/>
            </a:schemeClr>
          </a:solidFill>
          <a:ln w="28575">
            <a:solidFill>
              <a:srgbClr val="FFFF00"/>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2400" b="1" dirty="0" err="1">
                <a:solidFill>
                  <a:srgbClr val="FF0000"/>
                </a:solidFill>
                <a:latin typeface="Arial" pitchFamily="34" charset="0"/>
                <a:cs typeface="Arial" pitchFamily="34" charset="0"/>
              </a:rPr>
              <a:t>Địa</a:t>
            </a:r>
            <a:r>
              <a:rPr lang="en-US" sz="2400" b="1" dirty="0">
                <a:solidFill>
                  <a:srgbClr val="FF0000"/>
                </a:solidFill>
                <a:latin typeface="Arial" pitchFamily="34" charset="0"/>
                <a:cs typeface="Arial" pitchFamily="34" charset="0"/>
              </a:rPr>
              <a:t> </a:t>
            </a:r>
            <a:r>
              <a:rPr lang="en-US" sz="2400" b="1" dirty="0" err="1">
                <a:solidFill>
                  <a:srgbClr val="FF0000"/>
                </a:solidFill>
                <a:latin typeface="Arial" pitchFamily="34" charset="0"/>
                <a:cs typeface="Arial" pitchFamily="34" charset="0"/>
              </a:rPr>
              <a:t>phương</a:t>
            </a:r>
            <a:endParaRPr lang="en-US" sz="2400" b="1" dirty="0">
              <a:solidFill>
                <a:srgbClr val="FF0000"/>
              </a:solidFill>
              <a:latin typeface="Arial" pitchFamily="34" charset="0"/>
              <a:cs typeface="Arial" pitchFamily="34" charset="0"/>
            </a:endParaRPr>
          </a:p>
        </p:txBody>
      </p:sp>
      <p:sp>
        <p:nvSpPr>
          <p:cNvPr id="15" name="Rounded Rectangle 14"/>
          <p:cNvSpPr/>
          <p:nvPr/>
        </p:nvSpPr>
        <p:spPr>
          <a:xfrm>
            <a:off x="6518275" y="4406900"/>
            <a:ext cx="2260600" cy="350783"/>
          </a:xfrm>
          <a:prstGeom prst="roundRect">
            <a:avLst/>
          </a:prstGeom>
          <a:solidFill>
            <a:schemeClr val="accent1">
              <a:lumMod val="20000"/>
              <a:lumOff val="80000"/>
            </a:schemeClr>
          </a:solidFill>
          <a:ln w="28575">
            <a:solidFill>
              <a:srgbClr val="FFFF00"/>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2400" b="1" dirty="0" err="1">
                <a:solidFill>
                  <a:srgbClr val="FF0000"/>
                </a:solidFill>
                <a:latin typeface="Arial" pitchFamily="34" charset="0"/>
                <a:cs typeface="Arial" pitchFamily="34" charset="0"/>
              </a:rPr>
              <a:t>Địa</a:t>
            </a:r>
            <a:r>
              <a:rPr lang="en-US" sz="2400" b="1" dirty="0">
                <a:solidFill>
                  <a:srgbClr val="FF0000"/>
                </a:solidFill>
                <a:latin typeface="Arial" pitchFamily="34" charset="0"/>
                <a:cs typeface="Arial" pitchFamily="34" charset="0"/>
              </a:rPr>
              <a:t> </a:t>
            </a:r>
            <a:r>
              <a:rPr lang="en-US" sz="2400" b="1" dirty="0" err="1">
                <a:solidFill>
                  <a:srgbClr val="FF0000"/>
                </a:solidFill>
                <a:latin typeface="Arial" pitchFamily="34" charset="0"/>
                <a:cs typeface="Arial" pitchFamily="34" charset="0"/>
              </a:rPr>
              <a:t>phương</a:t>
            </a:r>
            <a:endParaRPr lang="en-US" sz="2400" b="1" dirty="0">
              <a:solidFill>
                <a:srgbClr val="FF0000"/>
              </a:solidFill>
              <a:latin typeface="Arial" pitchFamily="34" charset="0"/>
              <a:cs typeface="Arial" pitchFamily="34" charset="0"/>
            </a:endParaRPr>
          </a:p>
        </p:txBody>
      </p:sp>
    </p:spTree>
    <p:extLst>
      <p:ext uri="{BB962C8B-B14F-4D97-AF65-F5344CB8AC3E}">
        <p14:creationId xmlns:p14="http://schemas.microsoft.com/office/powerpoint/2010/main" val="11300809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
                                          </p:val>
                                        </p:tav>
                                        <p:tav tm="100000">
                                          <p:val>
                                            <p:strVal val="#ppt_x"/>
                                          </p:val>
                                        </p:tav>
                                      </p:tavLst>
                                    </p:anim>
                                    <p:anim calcmode="lin" valueType="num">
                                      <p:cBhvr>
                                        <p:cTn id="2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1000"/>
                                        <p:tgtEl>
                                          <p:spTgt spid="8"/>
                                        </p:tgtEl>
                                      </p:cBhvr>
                                    </p:animEffect>
                                    <p:anim calcmode="lin" valueType="num">
                                      <p:cBhvr>
                                        <p:cTn id="29" dur="1000" fill="hold"/>
                                        <p:tgtEl>
                                          <p:spTgt spid="8"/>
                                        </p:tgtEl>
                                        <p:attrNameLst>
                                          <p:attrName>ppt_x</p:attrName>
                                        </p:attrNameLst>
                                      </p:cBhvr>
                                      <p:tavLst>
                                        <p:tav tm="0">
                                          <p:val>
                                            <p:strVal val="#ppt_x"/>
                                          </p:val>
                                        </p:tav>
                                        <p:tav tm="100000">
                                          <p:val>
                                            <p:strVal val="#ppt_x"/>
                                          </p:val>
                                        </p:tav>
                                      </p:tavLst>
                                    </p:anim>
                                    <p:anim calcmode="lin" valueType="num">
                                      <p:cBhvr>
                                        <p:cTn id="30"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12"/>
                                        </p:tgtEl>
                                        <p:attrNameLst>
                                          <p:attrName>style.visibility</p:attrName>
                                        </p:attrNameLst>
                                      </p:cBhvr>
                                      <p:to>
                                        <p:strVal val="visible"/>
                                      </p:to>
                                    </p:set>
                                    <p:animEffect transition="in" filter="fade">
                                      <p:cBhvr>
                                        <p:cTn id="35" dur="1000"/>
                                        <p:tgtEl>
                                          <p:spTgt spid="12"/>
                                        </p:tgtEl>
                                      </p:cBhvr>
                                    </p:animEffect>
                                    <p:anim calcmode="lin" valueType="num">
                                      <p:cBhvr>
                                        <p:cTn id="36" dur="1000" fill="hold"/>
                                        <p:tgtEl>
                                          <p:spTgt spid="12"/>
                                        </p:tgtEl>
                                        <p:attrNameLst>
                                          <p:attrName>ppt_x</p:attrName>
                                        </p:attrNameLst>
                                      </p:cBhvr>
                                      <p:tavLst>
                                        <p:tav tm="0">
                                          <p:val>
                                            <p:strVal val="#ppt_x"/>
                                          </p:val>
                                        </p:tav>
                                        <p:tav tm="100000">
                                          <p:val>
                                            <p:strVal val="#ppt_x"/>
                                          </p:val>
                                        </p:tav>
                                      </p:tavLst>
                                    </p:anim>
                                    <p:anim calcmode="lin" valueType="num">
                                      <p:cBhvr>
                                        <p:cTn id="37"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fade">
                                      <p:cBhvr>
                                        <p:cTn id="42" dur="1000"/>
                                        <p:tgtEl>
                                          <p:spTgt spid="13"/>
                                        </p:tgtEl>
                                      </p:cBhvr>
                                    </p:animEffect>
                                    <p:anim calcmode="lin" valueType="num">
                                      <p:cBhvr>
                                        <p:cTn id="43" dur="1000" fill="hold"/>
                                        <p:tgtEl>
                                          <p:spTgt spid="13"/>
                                        </p:tgtEl>
                                        <p:attrNameLst>
                                          <p:attrName>ppt_x</p:attrName>
                                        </p:attrNameLst>
                                      </p:cBhvr>
                                      <p:tavLst>
                                        <p:tav tm="0">
                                          <p:val>
                                            <p:strVal val="#ppt_x"/>
                                          </p:val>
                                        </p:tav>
                                        <p:tav tm="100000">
                                          <p:val>
                                            <p:strVal val="#ppt_x"/>
                                          </p:val>
                                        </p:tav>
                                      </p:tavLst>
                                    </p:anim>
                                    <p:anim calcmode="lin" valueType="num">
                                      <p:cBhvr>
                                        <p:cTn id="44"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14"/>
                                        </p:tgtEl>
                                        <p:attrNameLst>
                                          <p:attrName>style.visibility</p:attrName>
                                        </p:attrNameLst>
                                      </p:cBhvr>
                                      <p:to>
                                        <p:strVal val="visible"/>
                                      </p:to>
                                    </p:set>
                                    <p:animEffect transition="in" filter="fade">
                                      <p:cBhvr>
                                        <p:cTn id="49" dur="1000"/>
                                        <p:tgtEl>
                                          <p:spTgt spid="14"/>
                                        </p:tgtEl>
                                      </p:cBhvr>
                                    </p:animEffect>
                                    <p:anim calcmode="lin" valueType="num">
                                      <p:cBhvr>
                                        <p:cTn id="50" dur="1000" fill="hold"/>
                                        <p:tgtEl>
                                          <p:spTgt spid="14"/>
                                        </p:tgtEl>
                                        <p:attrNameLst>
                                          <p:attrName>ppt_x</p:attrName>
                                        </p:attrNameLst>
                                      </p:cBhvr>
                                      <p:tavLst>
                                        <p:tav tm="0">
                                          <p:val>
                                            <p:strVal val="#ppt_x"/>
                                          </p:val>
                                        </p:tav>
                                        <p:tav tm="100000">
                                          <p:val>
                                            <p:strVal val="#ppt_x"/>
                                          </p:val>
                                        </p:tav>
                                      </p:tavLst>
                                    </p:anim>
                                    <p:anim calcmode="lin" valueType="num">
                                      <p:cBhvr>
                                        <p:cTn id="51"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grpId="0" nodeType="clickEffect">
                                  <p:stCondLst>
                                    <p:cond delay="0"/>
                                  </p:stCondLst>
                                  <p:childTnLst>
                                    <p:set>
                                      <p:cBhvr>
                                        <p:cTn id="55" dur="1" fill="hold">
                                          <p:stCondLst>
                                            <p:cond delay="0"/>
                                          </p:stCondLst>
                                        </p:cTn>
                                        <p:tgtEl>
                                          <p:spTgt spid="15"/>
                                        </p:tgtEl>
                                        <p:attrNameLst>
                                          <p:attrName>style.visibility</p:attrName>
                                        </p:attrNameLst>
                                      </p:cBhvr>
                                      <p:to>
                                        <p:strVal val="visible"/>
                                      </p:to>
                                    </p:set>
                                    <p:animEffect transition="in" filter="fade">
                                      <p:cBhvr>
                                        <p:cTn id="56" dur="1000"/>
                                        <p:tgtEl>
                                          <p:spTgt spid="15"/>
                                        </p:tgtEl>
                                      </p:cBhvr>
                                    </p:animEffect>
                                    <p:anim calcmode="lin" valueType="num">
                                      <p:cBhvr>
                                        <p:cTn id="57" dur="1000" fill="hold"/>
                                        <p:tgtEl>
                                          <p:spTgt spid="15"/>
                                        </p:tgtEl>
                                        <p:attrNameLst>
                                          <p:attrName>ppt_x</p:attrName>
                                        </p:attrNameLst>
                                      </p:cBhvr>
                                      <p:tavLst>
                                        <p:tav tm="0">
                                          <p:val>
                                            <p:strVal val="#ppt_x"/>
                                          </p:val>
                                        </p:tav>
                                        <p:tav tm="100000">
                                          <p:val>
                                            <p:strVal val="#ppt_x"/>
                                          </p:val>
                                        </p:tav>
                                      </p:tavLst>
                                    </p:anim>
                                    <p:anim calcmode="lin" valueType="num">
                                      <p:cBhvr>
                                        <p:cTn id="58"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12" grpId="0" animBg="1"/>
      <p:bldP spid="13" grpId="0" animBg="1"/>
      <p:bldP spid="14" grpId="0" animBg="1"/>
      <p:bldP spid="15" grpId="0" animBg="1"/>
    </p:bld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4E25B6-0879-2D8A-C5B8-CA85E64A48D2}"/>
              </a:ext>
            </a:extLst>
          </p:cNvPr>
          <p:cNvSpPr>
            <a:spLocks noGrp="1"/>
          </p:cNvSpPr>
          <p:nvPr>
            <p:ph type="title"/>
          </p:nvPr>
        </p:nvSpPr>
        <p:spPr>
          <a:xfrm>
            <a:off x="1938655" y="387318"/>
            <a:ext cx="7005320" cy="806700"/>
          </a:xfrm>
        </p:spPr>
        <p:txBody>
          <a:bodyPr/>
          <a:lstStyle/>
          <a:p>
            <a:pPr>
              <a:defRPr/>
            </a:pPr>
            <a:r>
              <a:rPr lang="vi-VN" dirty="0">
                <a:latin typeface="Arial" pitchFamily="34" charset="0"/>
                <a:cs typeface="Arial" pitchFamily="34" charset="0"/>
              </a:rPr>
              <a:t>Hệ thống cơ quan xét xử (TAND)</a:t>
            </a:r>
          </a:p>
        </p:txBody>
      </p:sp>
      <p:sp>
        <p:nvSpPr>
          <p:cNvPr id="5" name="Rounded Rectangle 4"/>
          <p:cNvSpPr/>
          <p:nvPr/>
        </p:nvSpPr>
        <p:spPr>
          <a:xfrm>
            <a:off x="200025" y="1168793"/>
            <a:ext cx="5884863" cy="454172"/>
          </a:xfrm>
          <a:prstGeom prst="roundRect">
            <a:avLst/>
          </a:prstGeom>
          <a:solidFill>
            <a:schemeClr val="accent3">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a:defRPr/>
            </a:pPr>
            <a:r>
              <a:rPr lang="vi-VN" sz="3200" b="1" dirty="0">
                <a:latin typeface="Arial" pitchFamily="34" charset="0"/>
                <a:cs typeface="Arial" pitchFamily="34" charset="0"/>
              </a:rPr>
              <a:t>Toà án ND tối cao </a:t>
            </a:r>
          </a:p>
        </p:txBody>
      </p:sp>
      <p:sp>
        <p:nvSpPr>
          <p:cNvPr id="6" name="Rounded Rectangle 5"/>
          <p:cNvSpPr/>
          <p:nvPr/>
        </p:nvSpPr>
        <p:spPr>
          <a:xfrm>
            <a:off x="200025" y="2281632"/>
            <a:ext cx="5884863" cy="489250"/>
          </a:xfrm>
          <a:prstGeom prst="roundRect">
            <a:avLst/>
          </a:prstGeom>
          <a:solidFill>
            <a:schemeClr val="accent3">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err="1">
                <a:latin typeface="Arial" pitchFamily="34" charset="0"/>
                <a:cs typeface="Arial" pitchFamily="34" charset="0"/>
              </a:rPr>
              <a:t>Toà</a:t>
            </a:r>
            <a:r>
              <a:rPr lang="en-US" sz="3200" b="1" dirty="0">
                <a:latin typeface="Arial" pitchFamily="34" charset="0"/>
                <a:cs typeface="Arial" pitchFamily="34" charset="0"/>
              </a:rPr>
              <a:t> </a:t>
            </a:r>
            <a:r>
              <a:rPr lang="en-US" sz="3200" b="1" dirty="0" err="1">
                <a:latin typeface="Arial" pitchFamily="34" charset="0"/>
                <a:cs typeface="Arial" pitchFamily="34" charset="0"/>
              </a:rPr>
              <a:t>án</a:t>
            </a:r>
            <a:r>
              <a:rPr lang="en-US" sz="3200" b="1" dirty="0">
                <a:latin typeface="Arial" pitchFamily="34" charset="0"/>
                <a:cs typeface="Arial" pitchFamily="34" charset="0"/>
              </a:rPr>
              <a:t> ND (</a:t>
            </a:r>
            <a:r>
              <a:rPr lang="en-US" sz="3200" b="1" dirty="0" err="1">
                <a:latin typeface="Arial" pitchFamily="34" charset="0"/>
                <a:cs typeface="Arial" pitchFamily="34" charset="0"/>
              </a:rPr>
              <a:t>tỉnh</a:t>
            </a:r>
            <a:r>
              <a:rPr lang="en-US" sz="3200" b="1" dirty="0">
                <a:latin typeface="Arial" pitchFamily="34" charset="0"/>
                <a:cs typeface="Arial" pitchFamily="34" charset="0"/>
              </a:rPr>
              <a:t>, </a:t>
            </a:r>
            <a:r>
              <a:rPr lang="en-US" sz="3200" b="1" dirty="0" err="1">
                <a:latin typeface="Arial" pitchFamily="34" charset="0"/>
                <a:cs typeface="Arial" pitchFamily="34" charset="0"/>
              </a:rPr>
              <a:t>thành</a:t>
            </a:r>
            <a:r>
              <a:rPr lang="en-US" sz="3200" b="1" dirty="0">
                <a:latin typeface="Arial" pitchFamily="34" charset="0"/>
                <a:cs typeface="Arial" pitchFamily="34" charset="0"/>
              </a:rPr>
              <a:t> </a:t>
            </a:r>
            <a:r>
              <a:rPr lang="en-US" sz="3200" b="1" dirty="0" err="1">
                <a:latin typeface="Arial" pitchFamily="34" charset="0"/>
                <a:cs typeface="Arial" pitchFamily="34" charset="0"/>
              </a:rPr>
              <a:t>phố</a:t>
            </a:r>
            <a:r>
              <a:rPr lang="en-US" sz="3200" b="1" dirty="0">
                <a:latin typeface="Arial" pitchFamily="34" charset="0"/>
                <a:cs typeface="Arial" pitchFamily="34" charset="0"/>
              </a:rPr>
              <a:t>)</a:t>
            </a:r>
          </a:p>
        </p:txBody>
      </p:sp>
      <p:sp>
        <p:nvSpPr>
          <p:cNvPr id="7" name="Rounded Rectangle 6"/>
          <p:cNvSpPr/>
          <p:nvPr/>
        </p:nvSpPr>
        <p:spPr>
          <a:xfrm>
            <a:off x="507467" y="3421456"/>
            <a:ext cx="5306592" cy="439402"/>
          </a:xfrm>
          <a:prstGeom prst="roundRect">
            <a:avLst/>
          </a:prstGeom>
          <a:solidFill>
            <a:schemeClr val="accent3">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err="1">
                <a:latin typeface="Arial" pitchFamily="34" charset="0"/>
                <a:cs typeface="Arial" pitchFamily="34" charset="0"/>
              </a:rPr>
              <a:t>Toà</a:t>
            </a:r>
            <a:r>
              <a:rPr lang="en-US" sz="3200" b="1" dirty="0">
                <a:latin typeface="Arial" pitchFamily="34" charset="0"/>
                <a:cs typeface="Arial" pitchFamily="34" charset="0"/>
              </a:rPr>
              <a:t> </a:t>
            </a:r>
            <a:r>
              <a:rPr lang="en-US" sz="3200" b="1" dirty="0" err="1">
                <a:latin typeface="Arial" pitchFamily="34" charset="0"/>
                <a:cs typeface="Arial" pitchFamily="34" charset="0"/>
              </a:rPr>
              <a:t>án</a:t>
            </a:r>
            <a:r>
              <a:rPr lang="en-US" sz="3200" b="1" dirty="0">
                <a:latin typeface="Arial" pitchFamily="34" charset="0"/>
                <a:cs typeface="Arial" pitchFamily="34" charset="0"/>
              </a:rPr>
              <a:t> ND (</a:t>
            </a:r>
            <a:r>
              <a:rPr lang="en-US" sz="3200" b="1" dirty="0" err="1">
                <a:latin typeface="Arial" pitchFamily="34" charset="0"/>
                <a:cs typeface="Arial" pitchFamily="34" charset="0"/>
              </a:rPr>
              <a:t>quận</a:t>
            </a:r>
            <a:r>
              <a:rPr lang="en-US" sz="3200" b="1" dirty="0">
                <a:latin typeface="Arial" pitchFamily="34" charset="0"/>
                <a:cs typeface="Arial" pitchFamily="34" charset="0"/>
              </a:rPr>
              <a:t>, </a:t>
            </a:r>
            <a:r>
              <a:rPr lang="en-US" sz="3200" b="1" dirty="0" err="1">
                <a:latin typeface="Arial" pitchFamily="34" charset="0"/>
                <a:cs typeface="Arial" pitchFamily="34" charset="0"/>
              </a:rPr>
              <a:t>huyện</a:t>
            </a:r>
            <a:r>
              <a:rPr lang="en-US" sz="3200" b="1" dirty="0">
                <a:latin typeface="Arial" pitchFamily="34" charset="0"/>
                <a:cs typeface="Arial" pitchFamily="34" charset="0"/>
              </a:rPr>
              <a:t>)</a:t>
            </a:r>
          </a:p>
        </p:txBody>
      </p:sp>
      <p:cxnSp>
        <p:nvCxnSpPr>
          <p:cNvPr id="9" name="Straight Arrow Connector 8"/>
          <p:cNvCxnSpPr>
            <a:stCxn id="5" idx="2"/>
            <a:endCxn id="6" idx="0"/>
          </p:cNvCxnSpPr>
          <p:nvPr/>
        </p:nvCxnSpPr>
        <p:spPr>
          <a:xfrm>
            <a:off x="3142457" y="1622965"/>
            <a:ext cx="0" cy="658667"/>
          </a:xfrm>
          <a:prstGeom prst="straightConnector1">
            <a:avLst/>
          </a:prstGeom>
          <a:ln w="762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a:stCxn id="6" idx="2"/>
            <a:endCxn id="7" idx="0"/>
          </p:cNvCxnSpPr>
          <p:nvPr/>
        </p:nvCxnSpPr>
        <p:spPr>
          <a:xfrm>
            <a:off x="3142457" y="2770882"/>
            <a:ext cx="18306" cy="650574"/>
          </a:xfrm>
          <a:prstGeom prst="straightConnector1">
            <a:avLst/>
          </a:prstGeom>
          <a:ln w="762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2" name="Rounded Rectangle 11"/>
          <p:cNvSpPr/>
          <p:nvPr/>
        </p:nvSpPr>
        <p:spPr>
          <a:xfrm>
            <a:off x="6518275" y="1279918"/>
            <a:ext cx="2260600" cy="350783"/>
          </a:xfrm>
          <a:prstGeom prst="roundRect">
            <a:avLst/>
          </a:prstGeom>
          <a:solidFill>
            <a:schemeClr val="accent1">
              <a:lumMod val="20000"/>
              <a:lumOff val="80000"/>
            </a:schemeClr>
          </a:solidFill>
          <a:ln w="28575">
            <a:solidFill>
              <a:srgbClr val="FFFF00"/>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2400" b="1" dirty="0" err="1">
                <a:solidFill>
                  <a:srgbClr val="FF0000"/>
                </a:solidFill>
                <a:latin typeface="Arial" pitchFamily="34" charset="0"/>
                <a:cs typeface="Arial" pitchFamily="34" charset="0"/>
              </a:rPr>
              <a:t>Trung</a:t>
            </a:r>
            <a:r>
              <a:rPr lang="en-US" sz="2400" b="1" dirty="0">
                <a:solidFill>
                  <a:srgbClr val="FF0000"/>
                </a:solidFill>
                <a:latin typeface="Arial" pitchFamily="34" charset="0"/>
                <a:cs typeface="Arial" pitchFamily="34" charset="0"/>
              </a:rPr>
              <a:t> </a:t>
            </a:r>
            <a:r>
              <a:rPr lang="en-US" sz="2400" b="1" dirty="0" err="1">
                <a:solidFill>
                  <a:srgbClr val="FF0000"/>
                </a:solidFill>
                <a:latin typeface="Arial" pitchFamily="34" charset="0"/>
                <a:cs typeface="Arial" pitchFamily="34" charset="0"/>
              </a:rPr>
              <a:t>ương</a:t>
            </a:r>
            <a:endParaRPr lang="en-US" sz="2400" b="1" dirty="0">
              <a:solidFill>
                <a:srgbClr val="FF0000"/>
              </a:solidFill>
              <a:latin typeface="Arial" pitchFamily="34" charset="0"/>
              <a:cs typeface="Arial" pitchFamily="34" charset="0"/>
            </a:endParaRPr>
          </a:p>
        </p:txBody>
      </p:sp>
      <p:sp>
        <p:nvSpPr>
          <p:cNvPr id="13" name="Rounded Rectangle 12"/>
          <p:cNvSpPr/>
          <p:nvPr/>
        </p:nvSpPr>
        <p:spPr>
          <a:xfrm>
            <a:off x="6518275" y="2443556"/>
            <a:ext cx="2260600" cy="350783"/>
          </a:xfrm>
          <a:prstGeom prst="roundRect">
            <a:avLst/>
          </a:prstGeom>
          <a:solidFill>
            <a:schemeClr val="accent1">
              <a:lumMod val="20000"/>
              <a:lumOff val="80000"/>
            </a:schemeClr>
          </a:solidFill>
          <a:ln w="28575">
            <a:solidFill>
              <a:srgbClr val="FFFF00"/>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2400" b="1" dirty="0" err="1">
                <a:solidFill>
                  <a:srgbClr val="FF0000"/>
                </a:solidFill>
                <a:latin typeface="Arial" pitchFamily="34" charset="0"/>
                <a:cs typeface="Arial" pitchFamily="34" charset="0"/>
              </a:rPr>
              <a:t>Địa</a:t>
            </a:r>
            <a:r>
              <a:rPr lang="en-US" sz="2400" b="1" dirty="0">
                <a:solidFill>
                  <a:srgbClr val="FF0000"/>
                </a:solidFill>
                <a:latin typeface="Arial" pitchFamily="34" charset="0"/>
                <a:cs typeface="Arial" pitchFamily="34" charset="0"/>
              </a:rPr>
              <a:t> </a:t>
            </a:r>
            <a:r>
              <a:rPr lang="en-US" sz="2400" b="1" dirty="0" err="1">
                <a:solidFill>
                  <a:srgbClr val="FF0000"/>
                </a:solidFill>
                <a:latin typeface="Arial" pitchFamily="34" charset="0"/>
                <a:cs typeface="Arial" pitchFamily="34" charset="0"/>
              </a:rPr>
              <a:t>phương</a:t>
            </a:r>
            <a:endParaRPr lang="en-US" sz="2400" b="1" dirty="0">
              <a:solidFill>
                <a:srgbClr val="FF0000"/>
              </a:solidFill>
              <a:latin typeface="Arial" pitchFamily="34" charset="0"/>
              <a:cs typeface="Arial" pitchFamily="34" charset="0"/>
            </a:endParaRPr>
          </a:p>
        </p:txBody>
      </p:sp>
      <p:sp>
        <p:nvSpPr>
          <p:cNvPr id="14" name="Rounded Rectangle 13"/>
          <p:cNvSpPr/>
          <p:nvPr/>
        </p:nvSpPr>
        <p:spPr>
          <a:xfrm>
            <a:off x="6503988" y="3510356"/>
            <a:ext cx="2260600" cy="350783"/>
          </a:xfrm>
          <a:prstGeom prst="roundRect">
            <a:avLst/>
          </a:prstGeom>
          <a:solidFill>
            <a:schemeClr val="accent1">
              <a:lumMod val="20000"/>
              <a:lumOff val="80000"/>
            </a:schemeClr>
          </a:solidFill>
          <a:ln w="28575">
            <a:solidFill>
              <a:srgbClr val="FFFF00"/>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2400" b="1" dirty="0" err="1">
                <a:solidFill>
                  <a:srgbClr val="FF0000"/>
                </a:solidFill>
                <a:latin typeface="Arial" pitchFamily="34" charset="0"/>
                <a:cs typeface="Arial" pitchFamily="34" charset="0"/>
              </a:rPr>
              <a:t>Địa</a:t>
            </a:r>
            <a:r>
              <a:rPr lang="en-US" sz="2400" b="1" dirty="0">
                <a:solidFill>
                  <a:srgbClr val="FF0000"/>
                </a:solidFill>
                <a:latin typeface="Arial" pitchFamily="34" charset="0"/>
                <a:cs typeface="Arial" pitchFamily="34" charset="0"/>
              </a:rPr>
              <a:t> </a:t>
            </a:r>
            <a:r>
              <a:rPr lang="en-US" sz="2400" b="1" dirty="0" err="1">
                <a:solidFill>
                  <a:srgbClr val="FF0000"/>
                </a:solidFill>
                <a:latin typeface="Arial" pitchFamily="34" charset="0"/>
                <a:cs typeface="Arial" pitchFamily="34" charset="0"/>
              </a:rPr>
              <a:t>phương</a:t>
            </a:r>
            <a:endParaRPr lang="en-US" sz="2400" b="1" dirty="0">
              <a:solidFill>
                <a:srgbClr val="FF0000"/>
              </a:solidFill>
              <a:latin typeface="Arial" pitchFamily="34" charset="0"/>
              <a:cs typeface="Arial" pitchFamily="34" charset="0"/>
            </a:endParaRPr>
          </a:p>
        </p:txBody>
      </p:sp>
    </p:spTree>
    <p:extLst>
      <p:ext uri="{BB962C8B-B14F-4D97-AF65-F5344CB8AC3E}">
        <p14:creationId xmlns:p14="http://schemas.microsoft.com/office/powerpoint/2010/main" val="955426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
                                          </p:val>
                                        </p:tav>
                                        <p:tav tm="100000">
                                          <p:val>
                                            <p:strVal val="#ppt_x"/>
                                          </p:val>
                                        </p:tav>
                                      </p:tavLst>
                                    </p:anim>
                                    <p:anim calcmode="lin" valueType="num">
                                      <p:cBhvr>
                                        <p:cTn id="2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fade">
                                      <p:cBhvr>
                                        <p:cTn id="28" dur="1000"/>
                                        <p:tgtEl>
                                          <p:spTgt spid="12"/>
                                        </p:tgtEl>
                                      </p:cBhvr>
                                    </p:animEffect>
                                    <p:anim calcmode="lin" valueType="num">
                                      <p:cBhvr>
                                        <p:cTn id="29" dur="1000" fill="hold"/>
                                        <p:tgtEl>
                                          <p:spTgt spid="12"/>
                                        </p:tgtEl>
                                        <p:attrNameLst>
                                          <p:attrName>ppt_x</p:attrName>
                                        </p:attrNameLst>
                                      </p:cBhvr>
                                      <p:tavLst>
                                        <p:tav tm="0">
                                          <p:val>
                                            <p:strVal val="#ppt_x"/>
                                          </p:val>
                                        </p:tav>
                                        <p:tav tm="100000">
                                          <p:val>
                                            <p:strVal val="#ppt_x"/>
                                          </p:val>
                                        </p:tav>
                                      </p:tavLst>
                                    </p:anim>
                                    <p:anim calcmode="lin" valueType="num">
                                      <p:cBhvr>
                                        <p:cTn id="30"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fade">
                                      <p:cBhvr>
                                        <p:cTn id="35" dur="1000"/>
                                        <p:tgtEl>
                                          <p:spTgt spid="13"/>
                                        </p:tgtEl>
                                      </p:cBhvr>
                                    </p:animEffect>
                                    <p:anim calcmode="lin" valueType="num">
                                      <p:cBhvr>
                                        <p:cTn id="36" dur="1000" fill="hold"/>
                                        <p:tgtEl>
                                          <p:spTgt spid="13"/>
                                        </p:tgtEl>
                                        <p:attrNameLst>
                                          <p:attrName>ppt_x</p:attrName>
                                        </p:attrNameLst>
                                      </p:cBhvr>
                                      <p:tavLst>
                                        <p:tav tm="0">
                                          <p:val>
                                            <p:strVal val="#ppt_x"/>
                                          </p:val>
                                        </p:tav>
                                        <p:tav tm="100000">
                                          <p:val>
                                            <p:strVal val="#ppt_x"/>
                                          </p:val>
                                        </p:tav>
                                      </p:tavLst>
                                    </p:anim>
                                    <p:anim calcmode="lin" valueType="num">
                                      <p:cBhvr>
                                        <p:cTn id="37"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fade">
                                      <p:cBhvr>
                                        <p:cTn id="42" dur="1000"/>
                                        <p:tgtEl>
                                          <p:spTgt spid="14"/>
                                        </p:tgtEl>
                                      </p:cBhvr>
                                    </p:animEffect>
                                    <p:anim calcmode="lin" valueType="num">
                                      <p:cBhvr>
                                        <p:cTn id="43" dur="1000" fill="hold"/>
                                        <p:tgtEl>
                                          <p:spTgt spid="14"/>
                                        </p:tgtEl>
                                        <p:attrNameLst>
                                          <p:attrName>ppt_x</p:attrName>
                                        </p:attrNameLst>
                                      </p:cBhvr>
                                      <p:tavLst>
                                        <p:tav tm="0">
                                          <p:val>
                                            <p:strVal val="#ppt_x"/>
                                          </p:val>
                                        </p:tav>
                                        <p:tav tm="100000">
                                          <p:val>
                                            <p:strVal val="#ppt_x"/>
                                          </p:val>
                                        </p:tav>
                                      </p:tavLst>
                                    </p:anim>
                                    <p:anim calcmode="lin" valueType="num">
                                      <p:cBhvr>
                                        <p:cTn id="44"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12" grpId="0" animBg="1"/>
      <p:bldP spid="13" grpId="0" animBg="1"/>
      <p:bldP spid="14" grpId="0" animBg="1"/>
    </p:bld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4E25B6-0879-2D8A-C5B8-CA85E64A48D2}"/>
              </a:ext>
            </a:extLst>
          </p:cNvPr>
          <p:cNvSpPr>
            <a:spLocks noGrp="1"/>
          </p:cNvSpPr>
          <p:nvPr>
            <p:ph type="title"/>
          </p:nvPr>
        </p:nvSpPr>
        <p:spPr>
          <a:xfrm>
            <a:off x="1710070" y="209398"/>
            <a:ext cx="7005320" cy="806700"/>
          </a:xfrm>
        </p:spPr>
        <p:txBody>
          <a:bodyPr/>
          <a:lstStyle/>
          <a:p>
            <a:pPr>
              <a:defRPr/>
            </a:pPr>
            <a:r>
              <a:rPr lang="vi-VN" dirty="0">
                <a:latin typeface="Arial" pitchFamily="34" charset="0"/>
                <a:cs typeface="Arial" pitchFamily="34" charset="0"/>
              </a:rPr>
              <a:t>Hệ thống cơ quan xét xử (TAND)</a:t>
            </a:r>
          </a:p>
        </p:txBody>
      </p:sp>
      <p:sp>
        <p:nvSpPr>
          <p:cNvPr id="5" name="Rounded Rectangle 4"/>
          <p:cNvSpPr/>
          <p:nvPr/>
        </p:nvSpPr>
        <p:spPr>
          <a:xfrm>
            <a:off x="288925" y="987425"/>
            <a:ext cx="5884863" cy="454172"/>
          </a:xfrm>
          <a:prstGeom prst="roundRect">
            <a:avLst/>
          </a:prstGeom>
          <a:solidFill>
            <a:schemeClr val="bg1">
              <a:lumMod val="85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a:defRPr/>
            </a:pPr>
            <a:r>
              <a:rPr lang="en-US" sz="3200" b="1" dirty="0" err="1">
                <a:latin typeface="Arial" pitchFamily="34" charset="0"/>
                <a:cs typeface="Arial" pitchFamily="34" charset="0"/>
              </a:rPr>
              <a:t>Viện</a:t>
            </a:r>
            <a:r>
              <a:rPr lang="en-US" sz="3200" b="1" dirty="0">
                <a:latin typeface="Arial" pitchFamily="34" charset="0"/>
                <a:cs typeface="Arial" pitchFamily="34" charset="0"/>
              </a:rPr>
              <a:t> </a:t>
            </a:r>
            <a:r>
              <a:rPr lang="en-US" sz="3200" b="1" dirty="0" err="1">
                <a:latin typeface="Arial" pitchFamily="34" charset="0"/>
                <a:cs typeface="Arial" pitchFamily="34" charset="0"/>
              </a:rPr>
              <a:t>kiểm</a:t>
            </a:r>
            <a:r>
              <a:rPr lang="en-US" sz="3200" b="1" dirty="0">
                <a:latin typeface="Arial" pitchFamily="34" charset="0"/>
                <a:cs typeface="Arial" pitchFamily="34" charset="0"/>
              </a:rPr>
              <a:t> </a:t>
            </a:r>
            <a:r>
              <a:rPr lang="en-US" sz="3200" b="1" dirty="0" err="1">
                <a:latin typeface="Arial" pitchFamily="34" charset="0"/>
                <a:cs typeface="Arial" pitchFamily="34" charset="0"/>
              </a:rPr>
              <a:t>sát</a:t>
            </a:r>
            <a:r>
              <a:rPr lang="en-US" sz="3200" b="1" dirty="0">
                <a:latin typeface="Arial" pitchFamily="34" charset="0"/>
                <a:cs typeface="Arial" pitchFamily="34" charset="0"/>
              </a:rPr>
              <a:t> </a:t>
            </a:r>
            <a:r>
              <a:rPr lang="vi-VN" sz="3200" b="1" dirty="0">
                <a:latin typeface="Arial" pitchFamily="34" charset="0"/>
                <a:cs typeface="Arial" pitchFamily="34" charset="0"/>
              </a:rPr>
              <a:t>ND tối cao </a:t>
            </a:r>
          </a:p>
        </p:txBody>
      </p:sp>
      <p:sp>
        <p:nvSpPr>
          <p:cNvPr id="6" name="Rounded Rectangle 5"/>
          <p:cNvSpPr/>
          <p:nvPr/>
        </p:nvSpPr>
        <p:spPr>
          <a:xfrm>
            <a:off x="114301" y="2100264"/>
            <a:ext cx="6210300" cy="489250"/>
          </a:xfrm>
          <a:prstGeom prst="roundRect">
            <a:avLst/>
          </a:prstGeom>
          <a:solidFill>
            <a:schemeClr val="bg1">
              <a:lumMod val="85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2800" b="1" dirty="0" err="1">
                <a:latin typeface="Arial" pitchFamily="34" charset="0"/>
                <a:cs typeface="Arial" pitchFamily="34" charset="0"/>
              </a:rPr>
              <a:t>Viện</a:t>
            </a:r>
            <a:r>
              <a:rPr lang="en-US" sz="2800" b="1" dirty="0">
                <a:latin typeface="Arial" pitchFamily="34" charset="0"/>
                <a:cs typeface="Arial" pitchFamily="34" charset="0"/>
              </a:rPr>
              <a:t> </a:t>
            </a:r>
            <a:r>
              <a:rPr lang="en-US" sz="2800" b="1" dirty="0" err="1">
                <a:latin typeface="Arial" pitchFamily="34" charset="0"/>
                <a:cs typeface="Arial" pitchFamily="34" charset="0"/>
              </a:rPr>
              <a:t>kiểm</a:t>
            </a:r>
            <a:r>
              <a:rPr lang="en-US" sz="2800" b="1" dirty="0">
                <a:latin typeface="Arial" pitchFamily="34" charset="0"/>
                <a:cs typeface="Arial" pitchFamily="34" charset="0"/>
              </a:rPr>
              <a:t> </a:t>
            </a:r>
            <a:r>
              <a:rPr lang="en-US" sz="2800" b="1" dirty="0" err="1">
                <a:latin typeface="Arial" pitchFamily="34" charset="0"/>
                <a:cs typeface="Arial" pitchFamily="34" charset="0"/>
              </a:rPr>
              <a:t>sát</a:t>
            </a:r>
            <a:r>
              <a:rPr lang="en-US" sz="2800" b="1" dirty="0">
                <a:latin typeface="Arial" pitchFamily="34" charset="0"/>
                <a:cs typeface="Arial" pitchFamily="34" charset="0"/>
              </a:rPr>
              <a:t> ND (</a:t>
            </a:r>
            <a:r>
              <a:rPr lang="en-US" sz="2800" b="1" dirty="0" err="1">
                <a:latin typeface="Arial" pitchFamily="34" charset="0"/>
                <a:cs typeface="Arial" pitchFamily="34" charset="0"/>
              </a:rPr>
              <a:t>tỉnh</a:t>
            </a:r>
            <a:r>
              <a:rPr lang="en-US" sz="2800" b="1" dirty="0">
                <a:latin typeface="Arial" pitchFamily="34" charset="0"/>
                <a:cs typeface="Arial" pitchFamily="34" charset="0"/>
              </a:rPr>
              <a:t>, </a:t>
            </a:r>
            <a:r>
              <a:rPr lang="en-US" sz="2800" b="1" dirty="0" err="1">
                <a:latin typeface="Arial" pitchFamily="34" charset="0"/>
                <a:cs typeface="Arial" pitchFamily="34" charset="0"/>
              </a:rPr>
              <a:t>thành</a:t>
            </a:r>
            <a:r>
              <a:rPr lang="en-US" sz="2800" b="1" dirty="0">
                <a:latin typeface="Arial" pitchFamily="34" charset="0"/>
                <a:cs typeface="Arial" pitchFamily="34" charset="0"/>
              </a:rPr>
              <a:t> </a:t>
            </a:r>
            <a:r>
              <a:rPr lang="en-US" sz="2800" b="1" dirty="0" err="1">
                <a:latin typeface="Arial" pitchFamily="34" charset="0"/>
                <a:cs typeface="Arial" pitchFamily="34" charset="0"/>
              </a:rPr>
              <a:t>phố</a:t>
            </a:r>
            <a:r>
              <a:rPr lang="en-US" sz="2800" b="1" dirty="0">
                <a:latin typeface="Arial" pitchFamily="34" charset="0"/>
                <a:cs typeface="Arial" pitchFamily="34" charset="0"/>
              </a:rPr>
              <a:t>)</a:t>
            </a:r>
          </a:p>
        </p:txBody>
      </p:sp>
      <p:sp>
        <p:nvSpPr>
          <p:cNvPr id="7" name="Rounded Rectangle 6"/>
          <p:cNvSpPr/>
          <p:nvPr/>
        </p:nvSpPr>
        <p:spPr>
          <a:xfrm>
            <a:off x="114301" y="3240088"/>
            <a:ext cx="6210300" cy="439402"/>
          </a:xfrm>
          <a:prstGeom prst="roundRect">
            <a:avLst/>
          </a:prstGeom>
          <a:solidFill>
            <a:schemeClr val="bg1">
              <a:lumMod val="85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err="1">
                <a:latin typeface="Arial" pitchFamily="34" charset="0"/>
                <a:cs typeface="Arial" pitchFamily="34" charset="0"/>
              </a:rPr>
              <a:t>Viện</a:t>
            </a:r>
            <a:r>
              <a:rPr lang="en-US" sz="3200" b="1" dirty="0">
                <a:latin typeface="Arial" pitchFamily="34" charset="0"/>
                <a:cs typeface="Arial" pitchFamily="34" charset="0"/>
              </a:rPr>
              <a:t> </a:t>
            </a:r>
            <a:r>
              <a:rPr lang="en-US" sz="3200" b="1" dirty="0" err="1">
                <a:latin typeface="Arial" pitchFamily="34" charset="0"/>
                <a:cs typeface="Arial" pitchFamily="34" charset="0"/>
              </a:rPr>
              <a:t>kiểm</a:t>
            </a:r>
            <a:r>
              <a:rPr lang="en-US" sz="3200" b="1" dirty="0">
                <a:latin typeface="Arial" pitchFamily="34" charset="0"/>
                <a:cs typeface="Arial" pitchFamily="34" charset="0"/>
              </a:rPr>
              <a:t> </a:t>
            </a:r>
            <a:r>
              <a:rPr lang="en-US" sz="3200" b="1" dirty="0" err="1">
                <a:latin typeface="Arial" pitchFamily="34" charset="0"/>
                <a:cs typeface="Arial" pitchFamily="34" charset="0"/>
              </a:rPr>
              <a:t>sát</a:t>
            </a:r>
            <a:r>
              <a:rPr lang="en-US" sz="3200" b="1" dirty="0">
                <a:latin typeface="Arial" pitchFamily="34" charset="0"/>
                <a:cs typeface="Arial" pitchFamily="34" charset="0"/>
              </a:rPr>
              <a:t> (</a:t>
            </a:r>
            <a:r>
              <a:rPr lang="en-US" sz="3200" b="1" dirty="0" err="1">
                <a:latin typeface="Arial" pitchFamily="34" charset="0"/>
                <a:cs typeface="Arial" pitchFamily="34" charset="0"/>
              </a:rPr>
              <a:t>quận</a:t>
            </a:r>
            <a:r>
              <a:rPr lang="en-US" sz="3200" b="1" dirty="0">
                <a:latin typeface="Arial" pitchFamily="34" charset="0"/>
                <a:cs typeface="Arial" pitchFamily="34" charset="0"/>
              </a:rPr>
              <a:t>, </a:t>
            </a:r>
            <a:r>
              <a:rPr lang="en-US" sz="3200" b="1" dirty="0" err="1">
                <a:latin typeface="Arial" pitchFamily="34" charset="0"/>
                <a:cs typeface="Arial" pitchFamily="34" charset="0"/>
              </a:rPr>
              <a:t>huyện</a:t>
            </a:r>
            <a:r>
              <a:rPr lang="en-US" sz="3200" b="1" dirty="0">
                <a:latin typeface="Arial" pitchFamily="34" charset="0"/>
                <a:cs typeface="Arial" pitchFamily="34" charset="0"/>
              </a:rPr>
              <a:t>)</a:t>
            </a:r>
          </a:p>
        </p:txBody>
      </p:sp>
      <p:cxnSp>
        <p:nvCxnSpPr>
          <p:cNvPr id="9" name="Straight Arrow Connector 8"/>
          <p:cNvCxnSpPr>
            <a:stCxn id="5" idx="2"/>
            <a:endCxn id="6" idx="0"/>
          </p:cNvCxnSpPr>
          <p:nvPr/>
        </p:nvCxnSpPr>
        <p:spPr>
          <a:xfrm flipH="1">
            <a:off x="3219451" y="1441597"/>
            <a:ext cx="11906" cy="658667"/>
          </a:xfrm>
          <a:prstGeom prst="straightConnector1">
            <a:avLst/>
          </a:prstGeom>
          <a:ln w="762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a:stCxn id="6" idx="2"/>
            <a:endCxn id="7" idx="0"/>
          </p:cNvCxnSpPr>
          <p:nvPr/>
        </p:nvCxnSpPr>
        <p:spPr>
          <a:xfrm>
            <a:off x="3219451" y="2589514"/>
            <a:ext cx="0" cy="650574"/>
          </a:xfrm>
          <a:prstGeom prst="straightConnector1">
            <a:avLst/>
          </a:prstGeom>
          <a:ln w="762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2" name="Rounded Rectangle 11"/>
          <p:cNvSpPr/>
          <p:nvPr/>
        </p:nvSpPr>
        <p:spPr>
          <a:xfrm>
            <a:off x="6772275" y="1136650"/>
            <a:ext cx="2260600" cy="350783"/>
          </a:xfrm>
          <a:prstGeom prst="roundRect">
            <a:avLst/>
          </a:prstGeom>
          <a:solidFill>
            <a:schemeClr val="accent1">
              <a:lumMod val="20000"/>
              <a:lumOff val="80000"/>
            </a:schemeClr>
          </a:solidFill>
          <a:ln w="28575">
            <a:solidFill>
              <a:srgbClr val="FFFF00"/>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2400" b="1" dirty="0" err="1">
                <a:solidFill>
                  <a:srgbClr val="FF0000"/>
                </a:solidFill>
                <a:latin typeface="Arial" pitchFamily="34" charset="0"/>
                <a:cs typeface="Arial" pitchFamily="34" charset="0"/>
              </a:rPr>
              <a:t>Trung</a:t>
            </a:r>
            <a:r>
              <a:rPr lang="en-US" sz="2400" b="1" dirty="0">
                <a:solidFill>
                  <a:srgbClr val="FF0000"/>
                </a:solidFill>
                <a:latin typeface="Arial" pitchFamily="34" charset="0"/>
                <a:cs typeface="Arial" pitchFamily="34" charset="0"/>
              </a:rPr>
              <a:t> </a:t>
            </a:r>
            <a:r>
              <a:rPr lang="en-US" sz="2400" b="1" dirty="0" err="1">
                <a:solidFill>
                  <a:srgbClr val="FF0000"/>
                </a:solidFill>
                <a:latin typeface="Arial" pitchFamily="34" charset="0"/>
                <a:cs typeface="Arial" pitchFamily="34" charset="0"/>
              </a:rPr>
              <a:t>ương</a:t>
            </a:r>
            <a:endParaRPr lang="en-US" sz="2400" b="1" dirty="0">
              <a:solidFill>
                <a:srgbClr val="FF0000"/>
              </a:solidFill>
              <a:latin typeface="Arial" pitchFamily="34" charset="0"/>
              <a:cs typeface="Arial" pitchFamily="34" charset="0"/>
            </a:endParaRPr>
          </a:p>
        </p:txBody>
      </p:sp>
      <p:sp>
        <p:nvSpPr>
          <p:cNvPr id="13" name="Rounded Rectangle 12"/>
          <p:cNvSpPr/>
          <p:nvPr/>
        </p:nvSpPr>
        <p:spPr>
          <a:xfrm>
            <a:off x="6784975" y="2236788"/>
            <a:ext cx="2260600" cy="350783"/>
          </a:xfrm>
          <a:prstGeom prst="roundRect">
            <a:avLst/>
          </a:prstGeom>
          <a:solidFill>
            <a:schemeClr val="accent1">
              <a:lumMod val="20000"/>
              <a:lumOff val="80000"/>
            </a:schemeClr>
          </a:solidFill>
          <a:ln w="28575">
            <a:solidFill>
              <a:srgbClr val="FFFF00"/>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2400" b="1" dirty="0" err="1">
                <a:solidFill>
                  <a:srgbClr val="FF0000"/>
                </a:solidFill>
                <a:latin typeface="Arial" pitchFamily="34" charset="0"/>
                <a:cs typeface="Arial" pitchFamily="34" charset="0"/>
              </a:rPr>
              <a:t>Địa</a:t>
            </a:r>
            <a:r>
              <a:rPr lang="en-US" sz="2400" b="1" dirty="0">
                <a:solidFill>
                  <a:srgbClr val="FF0000"/>
                </a:solidFill>
                <a:latin typeface="Arial" pitchFamily="34" charset="0"/>
                <a:cs typeface="Arial" pitchFamily="34" charset="0"/>
              </a:rPr>
              <a:t> </a:t>
            </a:r>
            <a:r>
              <a:rPr lang="en-US" sz="2400" b="1" dirty="0" err="1">
                <a:solidFill>
                  <a:srgbClr val="FF0000"/>
                </a:solidFill>
                <a:latin typeface="Arial" pitchFamily="34" charset="0"/>
                <a:cs typeface="Arial" pitchFamily="34" charset="0"/>
              </a:rPr>
              <a:t>phương</a:t>
            </a:r>
            <a:endParaRPr lang="en-US" sz="2400" b="1" dirty="0">
              <a:solidFill>
                <a:srgbClr val="FF0000"/>
              </a:solidFill>
              <a:latin typeface="Arial" pitchFamily="34" charset="0"/>
              <a:cs typeface="Arial" pitchFamily="34" charset="0"/>
            </a:endParaRPr>
          </a:p>
        </p:txBody>
      </p:sp>
      <p:sp>
        <p:nvSpPr>
          <p:cNvPr id="14" name="Rounded Rectangle 13"/>
          <p:cNvSpPr/>
          <p:nvPr/>
        </p:nvSpPr>
        <p:spPr>
          <a:xfrm>
            <a:off x="6783388" y="3328988"/>
            <a:ext cx="2260600" cy="350783"/>
          </a:xfrm>
          <a:prstGeom prst="roundRect">
            <a:avLst/>
          </a:prstGeom>
          <a:solidFill>
            <a:schemeClr val="accent1">
              <a:lumMod val="20000"/>
              <a:lumOff val="80000"/>
            </a:schemeClr>
          </a:solidFill>
          <a:ln w="28575">
            <a:solidFill>
              <a:srgbClr val="FFFF00"/>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2400" b="1" dirty="0" err="1">
                <a:solidFill>
                  <a:srgbClr val="FF0000"/>
                </a:solidFill>
                <a:latin typeface="Arial" pitchFamily="34" charset="0"/>
                <a:cs typeface="Arial" pitchFamily="34" charset="0"/>
              </a:rPr>
              <a:t>Địa</a:t>
            </a:r>
            <a:r>
              <a:rPr lang="en-US" sz="2400" b="1" dirty="0">
                <a:solidFill>
                  <a:srgbClr val="FF0000"/>
                </a:solidFill>
                <a:latin typeface="Arial" pitchFamily="34" charset="0"/>
                <a:cs typeface="Arial" pitchFamily="34" charset="0"/>
              </a:rPr>
              <a:t> </a:t>
            </a:r>
            <a:r>
              <a:rPr lang="en-US" sz="2400" b="1" dirty="0" err="1">
                <a:solidFill>
                  <a:srgbClr val="FF0000"/>
                </a:solidFill>
                <a:latin typeface="Arial" pitchFamily="34" charset="0"/>
                <a:cs typeface="Arial" pitchFamily="34" charset="0"/>
              </a:rPr>
              <a:t>phương</a:t>
            </a:r>
            <a:endParaRPr lang="en-US" sz="2400" b="1" dirty="0">
              <a:solidFill>
                <a:srgbClr val="FF0000"/>
              </a:solidFill>
              <a:latin typeface="Arial" pitchFamily="34" charset="0"/>
              <a:cs typeface="Arial" pitchFamily="34" charset="0"/>
            </a:endParaRPr>
          </a:p>
        </p:txBody>
      </p:sp>
    </p:spTree>
    <p:extLst>
      <p:ext uri="{BB962C8B-B14F-4D97-AF65-F5344CB8AC3E}">
        <p14:creationId xmlns:p14="http://schemas.microsoft.com/office/powerpoint/2010/main" val="6973414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
                                          </p:val>
                                        </p:tav>
                                        <p:tav tm="100000">
                                          <p:val>
                                            <p:strVal val="#ppt_x"/>
                                          </p:val>
                                        </p:tav>
                                      </p:tavLst>
                                    </p:anim>
                                    <p:anim calcmode="lin" valueType="num">
                                      <p:cBhvr>
                                        <p:cTn id="2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fade">
                                      <p:cBhvr>
                                        <p:cTn id="28" dur="1000"/>
                                        <p:tgtEl>
                                          <p:spTgt spid="12"/>
                                        </p:tgtEl>
                                      </p:cBhvr>
                                    </p:animEffect>
                                    <p:anim calcmode="lin" valueType="num">
                                      <p:cBhvr>
                                        <p:cTn id="29" dur="1000" fill="hold"/>
                                        <p:tgtEl>
                                          <p:spTgt spid="12"/>
                                        </p:tgtEl>
                                        <p:attrNameLst>
                                          <p:attrName>ppt_x</p:attrName>
                                        </p:attrNameLst>
                                      </p:cBhvr>
                                      <p:tavLst>
                                        <p:tav tm="0">
                                          <p:val>
                                            <p:strVal val="#ppt_x"/>
                                          </p:val>
                                        </p:tav>
                                        <p:tav tm="100000">
                                          <p:val>
                                            <p:strVal val="#ppt_x"/>
                                          </p:val>
                                        </p:tav>
                                      </p:tavLst>
                                    </p:anim>
                                    <p:anim calcmode="lin" valueType="num">
                                      <p:cBhvr>
                                        <p:cTn id="30"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fade">
                                      <p:cBhvr>
                                        <p:cTn id="35" dur="1000"/>
                                        <p:tgtEl>
                                          <p:spTgt spid="13"/>
                                        </p:tgtEl>
                                      </p:cBhvr>
                                    </p:animEffect>
                                    <p:anim calcmode="lin" valueType="num">
                                      <p:cBhvr>
                                        <p:cTn id="36" dur="1000" fill="hold"/>
                                        <p:tgtEl>
                                          <p:spTgt spid="13"/>
                                        </p:tgtEl>
                                        <p:attrNameLst>
                                          <p:attrName>ppt_x</p:attrName>
                                        </p:attrNameLst>
                                      </p:cBhvr>
                                      <p:tavLst>
                                        <p:tav tm="0">
                                          <p:val>
                                            <p:strVal val="#ppt_x"/>
                                          </p:val>
                                        </p:tav>
                                        <p:tav tm="100000">
                                          <p:val>
                                            <p:strVal val="#ppt_x"/>
                                          </p:val>
                                        </p:tav>
                                      </p:tavLst>
                                    </p:anim>
                                    <p:anim calcmode="lin" valueType="num">
                                      <p:cBhvr>
                                        <p:cTn id="37"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fade">
                                      <p:cBhvr>
                                        <p:cTn id="42" dur="1000"/>
                                        <p:tgtEl>
                                          <p:spTgt spid="14"/>
                                        </p:tgtEl>
                                      </p:cBhvr>
                                    </p:animEffect>
                                    <p:anim calcmode="lin" valueType="num">
                                      <p:cBhvr>
                                        <p:cTn id="43" dur="1000" fill="hold"/>
                                        <p:tgtEl>
                                          <p:spTgt spid="14"/>
                                        </p:tgtEl>
                                        <p:attrNameLst>
                                          <p:attrName>ppt_x</p:attrName>
                                        </p:attrNameLst>
                                      </p:cBhvr>
                                      <p:tavLst>
                                        <p:tav tm="0">
                                          <p:val>
                                            <p:strVal val="#ppt_x"/>
                                          </p:val>
                                        </p:tav>
                                        <p:tav tm="100000">
                                          <p:val>
                                            <p:strVal val="#ppt_x"/>
                                          </p:val>
                                        </p:tav>
                                      </p:tavLst>
                                    </p:anim>
                                    <p:anim calcmode="lin" valueType="num">
                                      <p:cBhvr>
                                        <p:cTn id="44"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12" grpId="0" animBg="1"/>
      <p:bldP spid="13" grpId="0" animBg="1"/>
      <p:bldP spid="14" grpId="0" animBg="1"/>
    </p:bldLst>
  </p:timing>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4E25B6-0879-2D8A-C5B8-CA85E64A48D2}"/>
              </a:ext>
            </a:extLst>
          </p:cNvPr>
          <p:cNvSpPr>
            <a:spLocks noGrp="1"/>
          </p:cNvSpPr>
          <p:nvPr>
            <p:ph type="title"/>
          </p:nvPr>
        </p:nvSpPr>
        <p:spPr>
          <a:xfrm>
            <a:off x="1759268" y="254742"/>
            <a:ext cx="7005320" cy="806700"/>
          </a:xfrm>
        </p:spPr>
        <p:txBody>
          <a:bodyPr/>
          <a:lstStyle/>
          <a:p>
            <a:pPr>
              <a:defRPr/>
            </a:pPr>
            <a:r>
              <a:rPr lang="vi-VN" dirty="0">
                <a:latin typeface="Arial" pitchFamily="34" charset="0"/>
                <a:cs typeface="Arial" pitchFamily="34" charset="0"/>
              </a:rPr>
              <a:t>Hệ thống cơ quan xét xử </a:t>
            </a:r>
            <a:r>
              <a:rPr lang="en-US" dirty="0">
                <a:latin typeface="Arial" pitchFamily="34" charset="0"/>
                <a:cs typeface="Arial" pitchFamily="34" charset="0"/>
              </a:rPr>
              <a:t>(TA</a:t>
            </a:r>
            <a:r>
              <a:rPr lang="en-US" dirty="0">
                <a:solidFill>
                  <a:srgbClr val="FF0000"/>
                </a:solidFill>
                <a:latin typeface="Arial" pitchFamily="34" charset="0"/>
                <a:cs typeface="Arial" pitchFamily="34" charset="0"/>
              </a:rPr>
              <a:t>QS</a:t>
            </a:r>
            <a:r>
              <a:rPr lang="en-US" dirty="0">
                <a:latin typeface="Arial" pitchFamily="34" charset="0"/>
                <a:cs typeface="Arial" pitchFamily="34" charset="0"/>
              </a:rPr>
              <a:t>)</a:t>
            </a:r>
            <a:endParaRPr lang="vi-VN" dirty="0">
              <a:cs typeface="Arial" pitchFamily="34" charset="0"/>
            </a:endParaRPr>
          </a:p>
        </p:txBody>
      </p:sp>
      <p:sp>
        <p:nvSpPr>
          <p:cNvPr id="5" name="Rounded Rectangle 4"/>
          <p:cNvSpPr/>
          <p:nvPr/>
        </p:nvSpPr>
        <p:spPr>
          <a:xfrm>
            <a:off x="450351" y="987425"/>
            <a:ext cx="5884863" cy="454172"/>
          </a:xfrm>
          <a:prstGeom prst="roundRect">
            <a:avLst/>
          </a:prstGeom>
          <a:solidFill>
            <a:srgbClr val="F1FBC1"/>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a:defRPr/>
            </a:pPr>
            <a:r>
              <a:rPr lang="vi-VN" sz="3200" b="1" dirty="0">
                <a:latin typeface="Arial" pitchFamily="34" charset="0"/>
                <a:cs typeface="Arial" pitchFamily="34" charset="0"/>
              </a:rPr>
              <a:t>Toà án </a:t>
            </a:r>
            <a:r>
              <a:rPr lang="en-US" sz="3200" b="1" dirty="0">
                <a:latin typeface="Arial" pitchFamily="34" charset="0"/>
                <a:cs typeface="Arial" pitchFamily="34" charset="0"/>
              </a:rPr>
              <a:t>QS </a:t>
            </a:r>
            <a:r>
              <a:rPr lang="en-US" sz="3200" b="1" dirty="0" err="1">
                <a:latin typeface="Arial" pitchFamily="34" charset="0"/>
                <a:cs typeface="Arial" pitchFamily="34" charset="0"/>
              </a:rPr>
              <a:t>Trung</a:t>
            </a:r>
            <a:r>
              <a:rPr lang="en-US" sz="3200" b="1" dirty="0">
                <a:latin typeface="Arial" pitchFamily="34" charset="0"/>
                <a:cs typeface="Arial" pitchFamily="34" charset="0"/>
              </a:rPr>
              <a:t> </a:t>
            </a:r>
            <a:r>
              <a:rPr lang="en-US" sz="3200" b="1" dirty="0" err="1">
                <a:latin typeface="Arial" pitchFamily="34" charset="0"/>
                <a:cs typeface="Arial" pitchFamily="34" charset="0"/>
              </a:rPr>
              <a:t>ương</a:t>
            </a:r>
            <a:r>
              <a:rPr lang="en-US" sz="3200" b="1" dirty="0">
                <a:latin typeface="Arial" pitchFamily="34" charset="0"/>
                <a:cs typeface="Arial" pitchFamily="34" charset="0"/>
              </a:rPr>
              <a:t> </a:t>
            </a:r>
            <a:endParaRPr lang="vi-VN" sz="3200" b="1" dirty="0">
              <a:latin typeface="Arial" pitchFamily="34" charset="0"/>
              <a:cs typeface="Arial" pitchFamily="34" charset="0"/>
            </a:endParaRPr>
          </a:p>
        </p:txBody>
      </p:sp>
      <p:sp>
        <p:nvSpPr>
          <p:cNvPr id="6" name="Rounded Rectangle 5"/>
          <p:cNvSpPr/>
          <p:nvPr/>
        </p:nvSpPr>
        <p:spPr>
          <a:xfrm>
            <a:off x="450351" y="2100264"/>
            <a:ext cx="5884863" cy="489250"/>
          </a:xfrm>
          <a:prstGeom prst="roundRect">
            <a:avLst/>
          </a:prstGeom>
          <a:solidFill>
            <a:srgbClr val="F1FBC1"/>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err="1">
                <a:latin typeface="Arial" pitchFamily="34" charset="0"/>
                <a:cs typeface="Arial" pitchFamily="34" charset="0"/>
              </a:rPr>
              <a:t>Toà</a:t>
            </a:r>
            <a:r>
              <a:rPr lang="en-US" sz="3200" b="1" dirty="0">
                <a:latin typeface="Arial" pitchFamily="34" charset="0"/>
                <a:cs typeface="Arial" pitchFamily="34" charset="0"/>
              </a:rPr>
              <a:t> </a:t>
            </a:r>
            <a:r>
              <a:rPr lang="en-US" sz="3200" b="1" dirty="0" err="1">
                <a:latin typeface="Arial" pitchFamily="34" charset="0"/>
                <a:cs typeface="Arial" pitchFamily="34" charset="0"/>
              </a:rPr>
              <a:t>án</a:t>
            </a:r>
            <a:r>
              <a:rPr lang="en-US" sz="3200" b="1" dirty="0">
                <a:latin typeface="Arial" pitchFamily="34" charset="0"/>
                <a:cs typeface="Arial" pitchFamily="34" charset="0"/>
              </a:rPr>
              <a:t> QS </a:t>
            </a:r>
            <a:r>
              <a:rPr lang="en-US" sz="3200" b="1" dirty="0" err="1">
                <a:latin typeface="Arial" pitchFamily="34" charset="0"/>
                <a:cs typeface="Arial" pitchFamily="34" charset="0"/>
              </a:rPr>
              <a:t>Quân</a:t>
            </a:r>
            <a:r>
              <a:rPr lang="en-US" sz="3200" b="1" dirty="0">
                <a:latin typeface="Arial" pitchFamily="34" charset="0"/>
                <a:cs typeface="Arial" pitchFamily="34" charset="0"/>
              </a:rPr>
              <a:t> </a:t>
            </a:r>
            <a:r>
              <a:rPr lang="en-US" sz="3200" b="1" dirty="0" err="1">
                <a:latin typeface="Arial" pitchFamily="34" charset="0"/>
                <a:cs typeface="Arial" pitchFamily="34" charset="0"/>
              </a:rPr>
              <a:t>khu</a:t>
            </a:r>
            <a:endParaRPr lang="en-US" sz="3200" b="1" dirty="0">
              <a:latin typeface="Arial" pitchFamily="34" charset="0"/>
              <a:cs typeface="Arial" pitchFamily="34" charset="0"/>
            </a:endParaRPr>
          </a:p>
        </p:txBody>
      </p:sp>
      <p:sp>
        <p:nvSpPr>
          <p:cNvPr id="7" name="Rounded Rectangle 6"/>
          <p:cNvSpPr/>
          <p:nvPr/>
        </p:nvSpPr>
        <p:spPr>
          <a:xfrm>
            <a:off x="224926" y="3240088"/>
            <a:ext cx="6324600" cy="696912"/>
          </a:xfrm>
          <a:prstGeom prst="roundRect">
            <a:avLst/>
          </a:prstGeom>
          <a:solidFill>
            <a:srgbClr val="F1FBC1"/>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2800" b="1" dirty="0" err="1">
                <a:latin typeface="Arial" pitchFamily="34" charset="0"/>
                <a:cs typeface="Arial" pitchFamily="34" charset="0"/>
              </a:rPr>
              <a:t>Toà</a:t>
            </a:r>
            <a:r>
              <a:rPr lang="en-US" sz="2800" b="1" dirty="0">
                <a:latin typeface="Arial" pitchFamily="34" charset="0"/>
                <a:cs typeface="Arial" pitchFamily="34" charset="0"/>
              </a:rPr>
              <a:t> </a:t>
            </a:r>
            <a:r>
              <a:rPr lang="en-US" sz="2800" b="1" dirty="0" err="1">
                <a:latin typeface="Arial" pitchFamily="34" charset="0"/>
                <a:cs typeface="Arial" pitchFamily="34" charset="0"/>
              </a:rPr>
              <a:t>án</a:t>
            </a:r>
            <a:r>
              <a:rPr lang="en-US" sz="2800" b="1" dirty="0">
                <a:latin typeface="Arial" pitchFamily="34" charset="0"/>
                <a:cs typeface="Arial" pitchFamily="34" charset="0"/>
              </a:rPr>
              <a:t> QS </a:t>
            </a:r>
            <a:r>
              <a:rPr lang="en-US" sz="2800" b="1" dirty="0" err="1">
                <a:latin typeface="Arial" pitchFamily="34" charset="0"/>
                <a:cs typeface="Arial" pitchFamily="34" charset="0"/>
              </a:rPr>
              <a:t>Khu</a:t>
            </a:r>
            <a:r>
              <a:rPr lang="en-US" sz="2800" b="1" dirty="0">
                <a:latin typeface="Arial" pitchFamily="34" charset="0"/>
                <a:cs typeface="Arial" pitchFamily="34" charset="0"/>
              </a:rPr>
              <a:t> </a:t>
            </a:r>
            <a:r>
              <a:rPr lang="en-US" sz="2800" b="1" dirty="0" err="1">
                <a:latin typeface="Arial" pitchFamily="34" charset="0"/>
                <a:cs typeface="Arial" pitchFamily="34" charset="0"/>
              </a:rPr>
              <a:t>vực</a:t>
            </a:r>
            <a:r>
              <a:rPr lang="en-US" sz="2800" b="1" dirty="0">
                <a:latin typeface="Arial" pitchFamily="34" charset="0"/>
                <a:cs typeface="Arial" pitchFamily="34" charset="0"/>
              </a:rPr>
              <a:t> </a:t>
            </a:r>
            <a:r>
              <a:rPr lang="en-US" sz="2800" b="1" dirty="0" err="1">
                <a:latin typeface="Arial" pitchFamily="34" charset="0"/>
                <a:cs typeface="Arial" pitchFamily="34" charset="0"/>
              </a:rPr>
              <a:t>và</a:t>
            </a:r>
            <a:r>
              <a:rPr lang="en-US" sz="2800" b="1" dirty="0">
                <a:latin typeface="Arial" pitchFamily="34" charset="0"/>
                <a:cs typeface="Arial" pitchFamily="34" charset="0"/>
              </a:rPr>
              <a:t> </a:t>
            </a:r>
            <a:r>
              <a:rPr lang="en-US" sz="2800" b="1" dirty="0" err="1">
                <a:latin typeface="Arial" pitchFamily="34" charset="0"/>
                <a:cs typeface="Arial" pitchFamily="34" charset="0"/>
              </a:rPr>
              <a:t>Quân</a:t>
            </a:r>
            <a:r>
              <a:rPr lang="en-US" sz="2800" b="1" dirty="0">
                <a:latin typeface="Arial" pitchFamily="34" charset="0"/>
                <a:cs typeface="Arial" pitchFamily="34" charset="0"/>
              </a:rPr>
              <a:t> </a:t>
            </a:r>
            <a:r>
              <a:rPr lang="en-US" sz="2800" b="1" dirty="0" err="1">
                <a:latin typeface="Arial" pitchFamily="34" charset="0"/>
                <a:cs typeface="Arial" pitchFamily="34" charset="0"/>
              </a:rPr>
              <a:t>chủng</a:t>
            </a:r>
            <a:endParaRPr lang="en-US" sz="2800" b="1" dirty="0">
              <a:latin typeface="Arial" pitchFamily="34" charset="0"/>
              <a:cs typeface="Arial" pitchFamily="34" charset="0"/>
            </a:endParaRPr>
          </a:p>
        </p:txBody>
      </p:sp>
      <p:cxnSp>
        <p:nvCxnSpPr>
          <p:cNvPr id="9" name="Straight Arrow Connector 8"/>
          <p:cNvCxnSpPr>
            <a:stCxn id="5" idx="2"/>
            <a:endCxn id="6" idx="0"/>
          </p:cNvCxnSpPr>
          <p:nvPr/>
        </p:nvCxnSpPr>
        <p:spPr>
          <a:xfrm>
            <a:off x="3392783" y="1441597"/>
            <a:ext cx="0" cy="658667"/>
          </a:xfrm>
          <a:prstGeom prst="straightConnector1">
            <a:avLst/>
          </a:prstGeom>
          <a:ln w="762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a:stCxn id="6" idx="2"/>
            <a:endCxn id="7" idx="0"/>
          </p:cNvCxnSpPr>
          <p:nvPr/>
        </p:nvCxnSpPr>
        <p:spPr>
          <a:xfrm flipH="1">
            <a:off x="3387226" y="2589514"/>
            <a:ext cx="5557" cy="650574"/>
          </a:xfrm>
          <a:prstGeom prst="straightConnector1">
            <a:avLst/>
          </a:prstGeom>
          <a:ln w="762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2" name="Rounded Rectangle 11"/>
          <p:cNvSpPr/>
          <p:nvPr/>
        </p:nvSpPr>
        <p:spPr>
          <a:xfrm>
            <a:off x="6654301" y="1098550"/>
            <a:ext cx="2260600" cy="350783"/>
          </a:xfrm>
          <a:prstGeom prst="roundRect">
            <a:avLst/>
          </a:prstGeom>
          <a:solidFill>
            <a:schemeClr val="accent1">
              <a:lumMod val="20000"/>
              <a:lumOff val="80000"/>
            </a:schemeClr>
          </a:solidFill>
          <a:ln w="28575">
            <a:solidFill>
              <a:srgbClr val="FFFF00"/>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2400" b="1" dirty="0" err="1">
                <a:solidFill>
                  <a:srgbClr val="FF0000"/>
                </a:solidFill>
                <a:latin typeface="Arial" pitchFamily="34" charset="0"/>
                <a:cs typeface="Arial" pitchFamily="34" charset="0"/>
              </a:rPr>
              <a:t>Trung</a:t>
            </a:r>
            <a:r>
              <a:rPr lang="en-US" sz="2400" b="1" dirty="0">
                <a:solidFill>
                  <a:srgbClr val="FF0000"/>
                </a:solidFill>
                <a:latin typeface="Arial" pitchFamily="34" charset="0"/>
                <a:cs typeface="Arial" pitchFamily="34" charset="0"/>
              </a:rPr>
              <a:t> </a:t>
            </a:r>
            <a:r>
              <a:rPr lang="en-US" sz="2400" b="1" dirty="0" err="1">
                <a:solidFill>
                  <a:srgbClr val="FF0000"/>
                </a:solidFill>
                <a:latin typeface="Arial" pitchFamily="34" charset="0"/>
                <a:cs typeface="Arial" pitchFamily="34" charset="0"/>
              </a:rPr>
              <a:t>ương</a:t>
            </a:r>
            <a:endParaRPr lang="en-US" sz="2400" b="1" dirty="0">
              <a:solidFill>
                <a:srgbClr val="FF0000"/>
              </a:solidFill>
              <a:latin typeface="Arial" pitchFamily="34" charset="0"/>
              <a:cs typeface="Arial" pitchFamily="34" charset="0"/>
            </a:endParaRPr>
          </a:p>
        </p:txBody>
      </p:sp>
      <p:sp>
        <p:nvSpPr>
          <p:cNvPr id="13" name="Rounded Rectangle 12"/>
          <p:cNvSpPr/>
          <p:nvPr/>
        </p:nvSpPr>
        <p:spPr>
          <a:xfrm>
            <a:off x="6654301" y="2262188"/>
            <a:ext cx="2260600" cy="350783"/>
          </a:xfrm>
          <a:prstGeom prst="roundRect">
            <a:avLst/>
          </a:prstGeom>
          <a:solidFill>
            <a:schemeClr val="accent1">
              <a:lumMod val="20000"/>
              <a:lumOff val="80000"/>
            </a:schemeClr>
          </a:solidFill>
          <a:ln w="28575">
            <a:solidFill>
              <a:srgbClr val="FFFF00"/>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2400" b="1" dirty="0" err="1">
                <a:solidFill>
                  <a:srgbClr val="FF0000"/>
                </a:solidFill>
                <a:latin typeface="Arial" pitchFamily="34" charset="0"/>
                <a:cs typeface="Arial" pitchFamily="34" charset="0"/>
              </a:rPr>
              <a:t>Địa</a:t>
            </a:r>
            <a:r>
              <a:rPr lang="en-US" sz="2400" b="1" dirty="0">
                <a:solidFill>
                  <a:srgbClr val="FF0000"/>
                </a:solidFill>
                <a:latin typeface="Arial" pitchFamily="34" charset="0"/>
                <a:cs typeface="Arial" pitchFamily="34" charset="0"/>
              </a:rPr>
              <a:t> </a:t>
            </a:r>
            <a:r>
              <a:rPr lang="en-US" sz="2400" b="1" dirty="0" err="1">
                <a:solidFill>
                  <a:srgbClr val="FF0000"/>
                </a:solidFill>
                <a:latin typeface="Arial" pitchFamily="34" charset="0"/>
                <a:cs typeface="Arial" pitchFamily="34" charset="0"/>
              </a:rPr>
              <a:t>phương</a:t>
            </a:r>
            <a:endParaRPr lang="en-US" sz="2400" b="1" dirty="0">
              <a:solidFill>
                <a:srgbClr val="FF0000"/>
              </a:solidFill>
              <a:latin typeface="Arial" pitchFamily="34" charset="0"/>
              <a:cs typeface="Arial" pitchFamily="34" charset="0"/>
            </a:endParaRPr>
          </a:p>
        </p:txBody>
      </p:sp>
      <p:sp>
        <p:nvSpPr>
          <p:cNvPr id="14" name="Rounded Rectangle 13"/>
          <p:cNvSpPr/>
          <p:nvPr/>
        </p:nvSpPr>
        <p:spPr>
          <a:xfrm>
            <a:off x="6640014" y="3328988"/>
            <a:ext cx="2260600" cy="350783"/>
          </a:xfrm>
          <a:prstGeom prst="roundRect">
            <a:avLst/>
          </a:prstGeom>
          <a:solidFill>
            <a:schemeClr val="accent1">
              <a:lumMod val="20000"/>
              <a:lumOff val="80000"/>
            </a:schemeClr>
          </a:solidFill>
          <a:ln w="28575">
            <a:solidFill>
              <a:srgbClr val="FFFF00"/>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2400" b="1" dirty="0" err="1">
                <a:solidFill>
                  <a:srgbClr val="FF0000"/>
                </a:solidFill>
                <a:latin typeface="Arial" pitchFamily="34" charset="0"/>
                <a:cs typeface="Arial" pitchFamily="34" charset="0"/>
              </a:rPr>
              <a:t>Địa</a:t>
            </a:r>
            <a:r>
              <a:rPr lang="en-US" sz="2400" b="1" dirty="0">
                <a:solidFill>
                  <a:srgbClr val="FF0000"/>
                </a:solidFill>
                <a:latin typeface="Arial" pitchFamily="34" charset="0"/>
                <a:cs typeface="Arial" pitchFamily="34" charset="0"/>
              </a:rPr>
              <a:t> </a:t>
            </a:r>
            <a:r>
              <a:rPr lang="en-US" sz="2400" b="1" dirty="0" err="1">
                <a:solidFill>
                  <a:srgbClr val="FF0000"/>
                </a:solidFill>
                <a:latin typeface="Arial" pitchFamily="34" charset="0"/>
                <a:cs typeface="Arial" pitchFamily="34" charset="0"/>
              </a:rPr>
              <a:t>phương</a:t>
            </a:r>
            <a:endParaRPr lang="en-US" sz="2400" b="1" dirty="0">
              <a:solidFill>
                <a:srgbClr val="FF0000"/>
              </a:solidFill>
              <a:latin typeface="Arial" pitchFamily="34" charset="0"/>
              <a:cs typeface="Arial" pitchFamily="34" charset="0"/>
            </a:endParaRPr>
          </a:p>
        </p:txBody>
      </p:sp>
    </p:spTree>
    <p:extLst>
      <p:ext uri="{BB962C8B-B14F-4D97-AF65-F5344CB8AC3E}">
        <p14:creationId xmlns:p14="http://schemas.microsoft.com/office/powerpoint/2010/main" val="29099291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
                                          </p:val>
                                        </p:tav>
                                        <p:tav tm="100000">
                                          <p:val>
                                            <p:strVal val="#ppt_x"/>
                                          </p:val>
                                        </p:tav>
                                      </p:tavLst>
                                    </p:anim>
                                    <p:anim calcmode="lin" valueType="num">
                                      <p:cBhvr>
                                        <p:cTn id="2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fade">
                                      <p:cBhvr>
                                        <p:cTn id="28" dur="1000"/>
                                        <p:tgtEl>
                                          <p:spTgt spid="12"/>
                                        </p:tgtEl>
                                      </p:cBhvr>
                                    </p:animEffect>
                                    <p:anim calcmode="lin" valueType="num">
                                      <p:cBhvr>
                                        <p:cTn id="29" dur="1000" fill="hold"/>
                                        <p:tgtEl>
                                          <p:spTgt spid="12"/>
                                        </p:tgtEl>
                                        <p:attrNameLst>
                                          <p:attrName>ppt_x</p:attrName>
                                        </p:attrNameLst>
                                      </p:cBhvr>
                                      <p:tavLst>
                                        <p:tav tm="0">
                                          <p:val>
                                            <p:strVal val="#ppt_x"/>
                                          </p:val>
                                        </p:tav>
                                        <p:tav tm="100000">
                                          <p:val>
                                            <p:strVal val="#ppt_x"/>
                                          </p:val>
                                        </p:tav>
                                      </p:tavLst>
                                    </p:anim>
                                    <p:anim calcmode="lin" valueType="num">
                                      <p:cBhvr>
                                        <p:cTn id="30"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fade">
                                      <p:cBhvr>
                                        <p:cTn id="35" dur="1000"/>
                                        <p:tgtEl>
                                          <p:spTgt spid="13"/>
                                        </p:tgtEl>
                                      </p:cBhvr>
                                    </p:animEffect>
                                    <p:anim calcmode="lin" valueType="num">
                                      <p:cBhvr>
                                        <p:cTn id="36" dur="1000" fill="hold"/>
                                        <p:tgtEl>
                                          <p:spTgt spid="13"/>
                                        </p:tgtEl>
                                        <p:attrNameLst>
                                          <p:attrName>ppt_x</p:attrName>
                                        </p:attrNameLst>
                                      </p:cBhvr>
                                      <p:tavLst>
                                        <p:tav tm="0">
                                          <p:val>
                                            <p:strVal val="#ppt_x"/>
                                          </p:val>
                                        </p:tav>
                                        <p:tav tm="100000">
                                          <p:val>
                                            <p:strVal val="#ppt_x"/>
                                          </p:val>
                                        </p:tav>
                                      </p:tavLst>
                                    </p:anim>
                                    <p:anim calcmode="lin" valueType="num">
                                      <p:cBhvr>
                                        <p:cTn id="37"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fade">
                                      <p:cBhvr>
                                        <p:cTn id="42" dur="1000"/>
                                        <p:tgtEl>
                                          <p:spTgt spid="14"/>
                                        </p:tgtEl>
                                      </p:cBhvr>
                                    </p:animEffect>
                                    <p:anim calcmode="lin" valueType="num">
                                      <p:cBhvr>
                                        <p:cTn id="43" dur="1000" fill="hold"/>
                                        <p:tgtEl>
                                          <p:spTgt spid="14"/>
                                        </p:tgtEl>
                                        <p:attrNameLst>
                                          <p:attrName>ppt_x</p:attrName>
                                        </p:attrNameLst>
                                      </p:cBhvr>
                                      <p:tavLst>
                                        <p:tav tm="0">
                                          <p:val>
                                            <p:strVal val="#ppt_x"/>
                                          </p:val>
                                        </p:tav>
                                        <p:tav tm="100000">
                                          <p:val>
                                            <p:strVal val="#ppt_x"/>
                                          </p:val>
                                        </p:tav>
                                      </p:tavLst>
                                    </p:anim>
                                    <p:anim calcmode="lin" valueType="num">
                                      <p:cBhvr>
                                        <p:cTn id="44"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12" grpId="0" animBg="1"/>
      <p:bldP spid="13" grpId="0" animBg="1"/>
      <p:bldP spid="14" grpId="0" animBg="1"/>
    </p:bldLst>
  </p:timing>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4E25B6-0879-2D8A-C5B8-CA85E64A48D2}"/>
              </a:ext>
            </a:extLst>
          </p:cNvPr>
          <p:cNvSpPr>
            <a:spLocks noGrp="1"/>
          </p:cNvSpPr>
          <p:nvPr>
            <p:ph type="title"/>
          </p:nvPr>
        </p:nvSpPr>
        <p:spPr>
          <a:xfrm>
            <a:off x="1883881" y="533251"/>
            <a:ext cx="7005320" cy="454173"/>
          </a:xfrm>
        </p:spPr>
        <p:txBody>
          <a:bodyPr/>
          <a:lstStyle/>
          <a:p>
            <a:pPr>
              <a:defRPr/>
            </a:pPr>
            <a:r>
              <a:rPr lang="vi-VN" dirty="0">
                <a:latin typeface="Arial" pitchFamily="34" charset="0"/>
                <a:cs typeface="Arial" pitchFamily="34" charset="0"/>
              </a:rPr>
              <a:t>Hệ thống cơ quan xét xử (</a:t>
            </a:r>
            <a:r>
              <a:rPr lang="en-US" dirty="0">
                <a:latin typeface="Arial" pitchFamily="34" charset="0"/>
                <a:cs typeface="Arial" pitchFamily="34" charset="0"/>
              </a:rPr>
              <a:t>VKS</a:t>
            </a:r>
            <a:r>
              <a:rPr lang="en-US" dirty="0">
                <a:solidFill>
                  <a:srgbClr val="FF0000"/>
                </a:solidFill>
                <a:latin typeface="Arial" pitchFamily="34" charset="0"/>
                <a:cs typeface="Arial" pitchFamily="34" charset="0"/>
              </a:rPr>
              <a:t>QS</a:t>
            </a:r>
            <a:r>
              <a:rPr lang="vi-VN" dirty="0">
                <a:latin typeface="Arial" pitchFamily="34" charset="0"/>
                <a:cs typeface="Arial" pitchFamily="34" charset="0"/>
              </a:rPr>
              <a:t>)</a:t>
            </a:r>
          </a:p>
        </p:txBody>
      </p:sp>
      <p:sp>
        <p:nvSpPr>
          <p:cNvPr id="5" name="Rounded Rectangle 4"/>
          <p:cNvSpPr/>
          <p:nvPr/>
        </p:nvSpPr>
        <p:spPr>
          <a:xfrm>
            <a:off x="432508" y="1127531"/>
            <a:ext cx="5884863" cy="454172"/>
          </a:xfrm>
          <a:prstGeom prst="roundRect">
            <a:avLst/>
          </a:prstGeom>
          <a:solidFill>
            <a:schemeClr val="accent4"/>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a:defRPr/>
            </a:pPr>
            <a:r>
              <a:rPr lang="en-US" sz="2800" b="1" dirty="0" err="1">
                <a:latin typeface="Arial" pitchFamily="34" charset="0"/>
                <a:cs typeface="Arial" pitchFamily="34" charset="0"/>
              </a:rPr>
              <a:t>Viện</a:t>
            </a:r>
            <a:r>
              <a:rPr lang="en-US" sz="2800" b="1" dirty="0">
                <a:latin typeface="Arial" pitchFamily="34" charset="0"/>
                <a:cs typeface="Arial" pitchFamily="34" charset="0"/>
              </a:rPr>
              <a:t> </a:t>
            </a:r>
            <a:r>
              <a:rPr lang="en-US" sz="2800" b="1" dirty="0" err="1">
                <a:latin typeface="Arial" pitchFamily="34" charset="0"/>
                <a:cs typeface="Arial" pitchFamily="34" charset="0"/>
              </a:rPr>
              <a:t>kiểm</a:t>
            </a:r>
            <a:r>
              <a:rPr lang="en-US" sz="2800" b="1" dirty="0">
                <a:latin typeface="Arial" pitchFamily="34" charset="0"/>
                <a:cs typeface="Arial" pitchFamily="34" charset="0"/>
              </a:rPr>
              <a:t> </a:t>
            </a:r>
            <a:r>
              <a:rPr lang="en-US" sz="2800" b="1" dirty="0" err="1">
                <a:latin typeface="Arial" pitchFamily="34" charset="0"/>
                <a:cs typeface="Arial" pitchFamily="34" charset="0"/>
              </a:rPr>
              <a:t>sát</a:t>
            </a:r>
            <a:r>
              <a:rPr lang="en-US" sz="2800" b="1" dirty="0">
                <a:latin typeface="Arial" pitchFamily="34" charset="0"/>
                <a:cs typeface="Arial" pitchFamily="34" charset="0"/>
              </a:rPr>
              <a:t> </a:t>
            </a:r>
            <a:r>
              <a:rPr lang="en-US" sz="2800" b="1" dirty="0">
                <a:solidFill>
                  <a:srgbClr val="FF0000"/>
                </a:solidFill>
                <a:latin typeface="Arial" pitchFamily="34" charset="0"/>
                <a:cs typeface="Arial" pitchFamily="34" charset="0"/>
              </a:rPr>
              <a:t>QS</a:t>
            </a:r>
            <a:r>
              <a:rPr lang="en-US" sz="2800" b="1" dirty="0">
                <a:latin typeface="Arial" pitchFamily="34" charset="0"/>
                <a:cs typeface="Arial" pitchFamily="34" charset="0"/>
              </a:rPr>
              <a:t> </a:t>
            </a:r>
            <a:r>
              <a:rPr lang="en-US" sz="2800" b="1" dirty="0" err="1">
                <a:latin typeface="Arial" pitchFamily="34" charset="0"/>
                <a:cs typeface="Arial" pitchFamily="34" charset="0"/>
              </a:rPr>
              <a:t>Trung</a:t>
            </a:r>
            <a:r>
              <a:rPr lang="en-US" sz="2800" b="1" dirty="0">
                <a:latin typeface="Arial" pitchFamily="34" charset="0"/>
                <a:cs typeface="Arial" pitchFamily="34" charset="0"/>
              </a:rPr>
              <a:t> </a:t>
            </a:r>
            <a:r>
              <a:rPr lang="en-US" sz="2800" b="1" dirty="0" err="1">
                <a:latin typeface="Arial" pitchFamily="34" charset="0"/>
                <a:cs typeface="Arial" pitchFamily="34" charset="0"/>
              </a:rPr>
              <a:t>ương</a:t>
            </a:r>
            <a:endParaRPr lang="vi-VN" sz="2800" b="1" dirty="0">
              <a:latin typeface="Arial" pitchFamily="34" charset="0"/>
              <a:cs typeface="Arial" pitchFamily="34" charset="0"/>
            </a:endParaRPr>
          </a:p>
        </p:txBody>
      </p:sp>
      <p:sp>
        <p:nvSpPr>
          <p:cNvPr id="6" name="Rounded Rectangle 5"/>
          <p:cNvSpPr/>
          <p:nvPr/>
        </p:nvSpPr>
        <p:spPr>
          <a:xfrm>
            <a:off x="257884" y="2240370"/>
            <a:ext cx="6210300" cy="489250"/>
          </a:xfrm>
          <a:prstGeom prst="roundRect">
            <a:avLst/>
          </a:prstGeom>
          <a:solidFill>
            <a:schemeClr val="accent4"/>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2800" b="1" dirty="0" err="1">
                <a:latin typeface="Arial" pitchFamily="34" charset="0"/>
                <a:cs typeface="Arial" pitchFamily="34" charset="0"/>
              </a:rPr>
              <a:t>Viện</a:t>
            </a:r>
            <a:r>
              <a:rPr lang="en-US" sz="2800" b="1" dirty="0">
                <a:latin typeface="Arial" pitchFamily="34" charset="0"/>
                <a:cs typeface="Arial" pitchFamily="34" charset="0"/>
              </a:rPr>
              <a:t> </a:t>
            </a:r>
            <a:r>
              <a:rPr lang="en-US" sz="2800" b="1" dirty="0" err="1">
                <a:latin typeface="Arial" pitchFamily="34" charset="0"/>
                <a:cs typeface="Arial" pitchFamily="34" charset="0"/>
              </a:rPr>
              <a:t>kiểm</a:t>
            </a:r>
            <a:r>
              <a:rPr lang="en-US" sz="2800" b="1" dirty="0">
                <a:latin typeface="Arial" pitchFamily="34" charset="0"/>
                <a:cs typeface="Arial" pitchFamily="34" charset="0"/>
              </a:rPr>
              <a:t> </a:t>
            </a:r>
            <a:r>
              <a:rPr lang="en-US" sz="2800" b="1" dirty="0" err="1">
                <a:latin typeface="Arial" pitchFamily="34" charset="0"/>
                <a:cs typeface="Arial" pitchFamily="34" charset="0"/>
              </a:rPr>
              <a:t>sát</a:t>
            </a:r>
            <a:r>
              <a:rPr lang="en-US" sz="2800" b="1" dirty="0">
                <a:latin typeface="Arial" pitchFamily="34" charset="0"/>
                <a:cs typeface="Arial" pitchFamily="34" charset="0"/>
              </a:rPr>
              <a:t> </a:t>
            </a:r>
            <a:r>
              <a:rPr lang="en-US" sz="2800" b="1" dirty="0">
                <a:solidFill>
                  <a:srgbClr val="FF0000"/>
                </a:solidFill>
                <a:latin typeface="Arial" pitchFamily="34" charset="0"/>
                <a:cs typeface="Arial" pitchFamily="34" charset="0"/>
              </a:rPr>
              <a:t>QS</a:t>
            </a:r>
            <a:r>
              <a:rPr lang="en-US" sz="2800" b="1" dirty="0">
                <a:latin typeface="Arial" pitchFamily="34" charset="0"/>
                <a:cs typeface="Arial" pitchFamily="34" charset="0"/>
              </a:rPr>
              <a:t> </a:t>
            </a:r>
            <a:r>
              <a:rPr lang="en-US" sz="2800" b="1" dirty="0" err="1">
                <a:latin typeface="Arial" pitchFamily="34" charset="0"/>
                <a:cs typeface="Arial" pitchFamily="34" charset="0"/>
              </a:rPr>
              <a:t>quân</a:t>
            </a:r>
            <a:r>
              <a:rPr lang="en-US" sz="2800" b="1" dirty="0">
                <a:latin typeface="Arial" pitchFamily="34" charset="0"/>
                <a:cs typeface="Arial" pitchFamily="34" charset="0"/>
              </a:rPr>
              <a:t> </a:t>
            </a:r>
            <a:r>
              <a:rPr lang="en-US" sz="2800" b="1" dirty="0" err="1">
                <a:latin typeface="Arial" pitchFamily="34" charset="0"/>
                <a:cs typeface="Arial" pitchFamily="34" charset="0"/>
              </a:rPr>
              <a:t>khu</a:t>
            </a:r>
            <a:endParaRPr lang="en-US" sz="2800" b="1" dirty="0">
              <a:latin typeface="Arial" pitchFamily="34" charset="0"/>
              <a:cs typeface="Arial" pitchFamily="34" charset="0"/>
            </a:endParaRPr>
          </a:p>
        </p:txBody>
      </p:sp>
      <p:sp>
        <p:nvSpPr>
          <p:cNvPr id="7" name="Rounded Rectangle 6"/>
          <p:cNvSpPr/>
          <p:nvPr/>
        </p:nvSpPr>
        <p:spPr>
          <a:xfrm>
            <a:off x="257884" y="3380194"/>
            <a:ext cx="6210300" cy="735012"/>
          </a:xfrm>
          <a:prstGeom prst="roundRect">
            <a:avLst/>
          </a:prstGeom>
          <a:solidFill>
            <a:schemeClr val="accent4"/>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2800" b="1" dirty="0" err="1">
                <a:latin typeface="Arial" pitchFamily="34" charset="0"/>
                <a:cs typeface="Arial" pitchFamily="34" charset="0"/>
              </a:rPr>
              <a:t>Viện</a:t>
            </a:r>
            <a:r>
              <a:rPr lang="en-US" sz="2800" b="1" dirty="0">
                <a:latin typeface="Arial" pitchFamily="34" charset="0"/>
                <a:cs typeface="Arial" pitchFamily="34" charset="0"/>
              </a:rPr>
              <a:t> </a:t>
            </a:r>
            <a:r>
              <a:rPr lang="en-US" sz="2800" b="1" dirty="0" err="1">
                <a:latin typeface="Arial" pitchFamily="34" charset="0"/>
                <a:cs typeface="Arial" pitchFamily="34" charset="0"/>
              </a:rPr>
              <a:t>kiểm</a:t>
            </a:r>
            <a:r>
              <a:rPr lang="en-US" sz="2800" b="1" dirty="0">
                <a:latin typeface="Arial" pitchFamily="34" charset="0"/>
                <a:cs typeface="Arial" pitchFamily="34" charset="0"/>
              </a:rPr>
              <a:t> </a:t>
            </a:r>
            <a:r>
              <a:rPr lang="en-US" sz="2800" b="1" dirty="0" err="1">
                <a:latin typeface="Arial" pitchFamily="34" charset="0"/>
                <a:cs typeface="Arial" pitchFamily="34" charset="0"/>
              </a:rPr>
              <a:t>sát</a:t>
            </a:r>
            <a:r>
              <a:rPr lang="en-US" sz="2800" b="1" dirty="0">
                <a:latin typeface="Arial" pitchFamily="34" charset="0"/>
                <a:cs typeface="Arial" pitchFamily="34" charset="0"/>
              </a:rPr>
              <a:t> </a:t>
            </a:r>
            <a:r>
              <a:rPr lang="en-US" sz="2800" b="1" dirty="0">
                <a:solidFill>
                  <a:srgbClr val="FF0000"/>
                </a:solidFill>
                <a:latin typeface="Arial" pitchFamily="34" charset="0"/>
                <a:cs typeface="Arial" pitchFamily="34" charset="0"/>
              </a:rPr>
              <a:t>QS</a:t>
            </a:r>
            <a:r>
              <a:rPr lang="en-US" sz="2800" b="1" dirty="0">
                <a:latin typeface="Arial" pitchFamily="34" charset="0"/>
                <a:cs typeface="Arial" pitchFamily="34" charset="0"/>
              </a:rPr>
              <a:t> </a:t>
            </a:r>
            <a:r>
              <a:rPr lang="en-US" sz="2800" b="1" dirty="0" err="1">
                <a:latin typeface="Arial" pitchFamily="34" charset="0"/>
                <a:cs typeface="Arial" pitchFamily="34" charset="0"/>
              </a:rPr>
              <a:t>Khu</a:t>
            </a:r>
            <a:r>
              <a:rPr lang="en-US" sz="2800" b="1" dirty="0">
                <a:latin typeface="Arial" pitchFamily="34" charset="0"/>
                <a:cs typeface="Arial" pitchFamily="34" charset="0"/>
              </a:rPr>
              <a:t> </a:t>
            </a:r>
            <a:r>
              <a:rPr lang="en-US" sz="2800" b="1" dirty="0" err="1">
                <a:latin typeface="Arial" pitchFamily="34" charset="0"/>
                <a:cs typeface="Arial" pitchFamily="34" charset="0"/>
              </a:rPr>
              <a:t>vực</a:t>
            </a:r>
            <a:r>
              <a:rPr lang="en-US" sz="2800" b="1" dirty="0">
                <a:latin typeface="Arial" pitchFamily="34" charset="0"/>
                <a:cs typeface="Arial" pitchFamily="34" charset="0"/>
              </a:rPr>
              <a:t>,                                                                </a:t>
            </a:r>
            <a:r>
              <a:rPr lang="en-US" sz="2800" b="1" dirty="0" err="1">
                <a:latin typeface="Arial" pitchFamily="34" charset="0"/>
                <a:cs typeface="Arial" pitchFamily="34" charset="0"/>
              </a:rPr>
              <a:t>Quân</a:t>
            </a:r>
            <a:r>
              <a:rPr lang="en-US" sz="2800" b="1" dirty="0">
                <a:latin typeface="Arial" pitchFamily="34" charset="0"/>
                <a:cs typeface="Arial" pitchFamily="34" charset="0"/>
              </a:rPr>
              <a:t> </a:t>
            </a:r>
            <a:r>
              <a:rPr lang="en-US" sz="2800" b="1" dirty="0" err="1">
                <a:latin typeface="Arial" pitchFamily="34" charset="0"/>
                <a:cs typeface="Arial" pitchFamily="34" charset="0"/>
              </a:rPr>
              <a:t>chủng</a:t>
            </a:r>
            <a:endParaRPr lang="en-US" sz="2800" b="1" dirty="0">
              <a:latin typeface="Arial" pitchFamily="34" charset="0"/>
              <a:cs typeface="Arial" pitchFamily="34" charset="0"/>
            </a:endParaRPr>
          </a:p>
        </p:txBody>
      </p:sp>
      <p:cxnSp>
        <p:nvCxnSpPr>
          <p:cNvPr id="9" name="Straight Arrow Connector 8"/>
          <p:cNvCxnSpPr>
            <a:stCxn id="5" idx="2"/>
            <a:endCxn id="6" idx="0"/>
          </p:cNvCxnSpPr>
          <p:nvPr/>
        </p:nvCxnSpPr>
        <p:spPr>
          <a:xfrm flipH="1">
            <a:off x="3363034" y="1581703"/>
            <a:ext cx="11906" cy="658667"/>
          </a:xfrm>
          <a:prstGeom prst="straightConnector1">
            <a:avLst/>
          </a:prstGeom>
          <a:ln w="762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a:stCxn id="6" idx="2"/>
            <a:endCxn id="7" idx="0"/>
          </p:cNvCxnSpPr>
          <p:nvPr/>
        </p:nvCxnSpPr>
        <p:spPr>
          <a:xfrm>
            <a:off x="3363034" y="2729620"/>
            <a:ext cx="0" cy="650574"/>
          </a:xfrm>
          <a:prstGeom prst="straightConnector1">
            <a:avLst/>
          </a:prstGeom>
          <a:ln w="762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2" name="Rounded Rectangle 11"/>
          <p:cNvSpPr/>
          <p:nvPr/>
        </p:nvSpPr>
        <p:spPr>
          <a:xfrm>
            <a:off x="6696705" y="1136650"/>
            <a:ext cx="2260600" cy="350783"/>
          </a:xfrm>
          <a:prstGeom prst="roundRect">
            <a:avLst/>
          </a:prstGeom>
          <a:solidFill>
            <a:schemeClr val="accent1">
              <a:lumMod val="20000"/>
              <a:lumOff val="80000"/>
            </a:schemeClr>
          </a:solidFill>
          <a:ln w="28575">
            <a:solidFill>
              <a:srgbClr val="FFFF00"/>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2400" b="1" dirty="0" err="1">
                <a:solidFill>
                  <a:srgbClr val="FF0000"/>
                </a:solidFill>
                <a:latin typeface="Arial" pitchFamily="34" charset="0"/>
                <a:cs typeface="Arial" pitchFamily="34" charset="0"/>
              </a:rPr>
              <a:t>Trung</a:t>
            </a:r>
            <a:r>
              <a:rPr lang="en-US" sz="2400" b="1" dirty="0">
                <a:solidFill>
                  <a:srgbClr val="FF0000"/>
                </a:solidFill>
                <a:latin typeface="Arial" pitchFamily="34" charset="0"/>
                <a:cs typeface="Arial" pitchFamily="34" charset="0"/>
              </a:rPr>
              <a:t> </a:t>
            </a:r>
            <a:r>
              <a:rPr lang="en-US" sz="2400" b="1" dirty="0" err="1">
                <a:solidFill>
                  <a:srgbClr val="FF0000"/>
                </a:solidFill>
                <a:latin typeface="Arial" pitchFamily="34" charset="0"/>
                <a:cs typeface="Arial" pitchFamily="34" charset="0"/>
              </a:rPr>
              <a:t>ương</a:t>
            </a:r>
            <a:endParaRPr lang="en-US" sz="2400" b="1" dirty="0">
              <a:solidFill>
                <a:srgbClr val="FF0000"/>
              </a:solidFill>
              <a:latin typeface="Arial" pitchFamily="34" charset="0"/>
              <a:cs typeface="Arial" pitchFamily="34" charset="0"/>
            </a:endParaRPr>
          </a:p>
        </p:txBody>
      </p:sp>
      <p:sp>
        <p:nvSpPr>
          <p:cNvPr id="13" name="Rounded Rectangle 12"/>
          <p:cNvSpPr/>
          <p:nvPr/>
        </p:nvSpPr>
        <p:spPr>
          <a:xfrm>
            <a:off x="6709405" y="2310528"/>
            <a:ext cx="2260600" cy="350783"/>
          </a:xfrm>
          <a:prstGeom prst="roundRect">
            <a:avLst/>
          </a:prstGeom>
          <a:solidFill>
            <a:schemeClr val="accent1">
              <a:lumMod val="20000"/>
              <a:lumOff val="80000"/>
            </a:schemeClr>
          </a:solidFill>
          <a:ln w="28575">
            <a:solidFill>
              <a:srgbClr val="FFFF00"/>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2400" b="1" dirty="0" err="1">
                <a:solidFill>
                  <a:srgbClr val="FF0000"/>
                </a:solidFill>
                <a:latin typeface="Arial" pitchFamily="34" charset="0"/>
                <a:cs typeface="Arial" pitchFamily="34" charset="0"/>
              </a:rPr>
              <a:t>Địa</a:t>
            </a:r>
            <a:r>
              <a:rPr lang="en-US" sz="2400" b="1" dirty="0">
                <a:solidFill>
                  <a:srgbClr val="FF0000"/>
                </a:solidFill>
                <a:latin typeface="Arial" pitchFamily="34" charset="0"/>
                <a:cs typeface="Arial" pitchFamily="34" charset="0"/>
              </a:rPr>
              <a:t> </a:t>
            </a:r>
            <a:r>
              <a:rPr lang="en-US" sz="2400" b="1" dirty="0" err="1">
                <a:solidFill>
                  <a:srgbClr val="FF0000"/>
                </a:solidFill>
                <a:latin typeface="Arial" pitchFamily="34" charset="0"/>
                <a:cs typeface="Arial" pitchFamily="34" charset="0"/>
              </a:rPr>
              <a:t>phương</a:t>
            </a:r>
            <a:endParaRPr lang="en-US" sz="2400" b="1" dirty="0">
              <a:solidFill>
                <a:srgbClr val="FF0000"/>
              </a:solidFill>
              <a:latin typeface="Arial" pitchFamily="34" charset="0"/>
              <a:cs typeface="Arial" pitchFamily="34" charset="0"/>
            </a:endParaRPr>
          </a:p>
        </p:txBody>
      </p:sp>
      <p:sp>
        <p:nvSpPr>
          <p:cNvPr id="14" name="Rounded Rectangle 13"/>
          <p:cNvSpPr/>
          <p:nvPr/>
        </p:nvSpPr>
        <p:spPr>
          <a:xfrm>
            <a:off x="6707818" y="3542837"/>
            <a:ext cx="2260600" cy="350783"/>
          </a:xfrm>
          <a:prstGeom prst="roundRect">
            <a:avLst/>
          </a:prstGeom>
          <a:solidFill>
            <a:schemeClr val="accent1">
              <a:lumMod val="20000"/>
              <a:lumOff val="80000"/>
            </a:schemeClr>
          </a:solidFill>
          <a:ln w="28575">
            <a:solidFill>
              <a:srgbClr val="FFFF00"/>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2400" b="1" dirty="0" err="1">
                <a:solidFill>
                  <a:srgbClr val="FF0000"/>
                </a:solidFill>
                <a:latin typeface="Arial" pitchFamily="34" charset="0"/>
                <a:cs typeface="Arial" pitchFamily="34" charset="0"/>
              </a:rPr>
              <a:t>Địa</a:t>
            </a:r>
            <a:r>
              <a:rPr lang="en-US" sz="2400" b="1" dirty="0">
                <a:solidFill>
                  <a:srgbClr val="FF0000"/>
                </a:solidFill>
                <a:latin typeface="Arial" pitchFamily="34" charset="0"/>
                <a:cs typeface="Arial" pitchFamily="34" charset="0"/>
              </a:rPr>
              <a:t> </a:t>
            </a:r>
            <a:r>
              <a:rPr lang="en-US" sz="2400" b="1" dirty="0" err="1">
                <a:solidFill>
                  <a:srgbClr val="FF0000"/>
                </a:solidFill>
                <a:latin typeface="Arial" pitchFamily="34" charset="0"/>
                <a:cs typeface="Arial" pitchFamily="34" charset="0"/>
              </a:rPr>
              <a:t>phương</a:t>
            </a:r>
            <a:endParaRPr lang="en-US" sz="2400" b="1" dirty="0">
              <a:solidFill>
                <a:srgbClr val="FF0000"/>
              </a:solidFill>
              <a:latin typeface="Arial" pitchFamily="34" charset="0"/>
              <a:cs typeface="Arial" pitchFamily="34" charset="0"/>
            </a:endParaRPr>
          </a:p>
        </p:txBody>
      </p:sp>
    </p:spTree>
    <p:extLst>
      <p:ext uri="{BB962C8B-B14F-4D97-AF65-F5344CB8AC3E}">
        <p14:creationId xmlns:p14="http://schemas.microsoft.com/office/powerpoint/2010/main" val="704675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
                                          </p:val>
                                        </p:tav>
                                        <p:tav tm="100000">
                                          <p:val>
                                            <p:strVal val="#ppt_x"/>
                                          </p:val>
                                        </p:tav>
                                      </p:tavLst>
                                    </p:anim>
                                    <p:anim calcmode="lin" valueType="num">
                                      <p:cBhvr>
                                        <p:cTn id="2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fade">
                                      <p:cBhvr>
                                        <p:cTn id="28" dur="1000"/>
                                        <p:tgtEl>
                                          <p:spTgt spid="12"/>
                                        </p:tgtEl>
                                      </p:cBhvr>
                                    </p:animEffect>
                                    <p:anim calcmode="lin" valueType="num">
                                      <p:cBhvr>
                                        <p:cTn id="29" dur="1000" fill="hold"/>
                                        <p:tgtEl>
                                          <p:spTgt spid="12"/>
                                        </p:tgtEl>
                                        <p:attrNameLst>
                                          <p:attrName>ppt_x</p:attrName>
                                        </p:attrNameLst>
                                      </p:cBhvr>
                                      <p:tavLst>
                                        <p:tav tm="0">
                                          <p:val>
                                            <p:strVal val="#ppt_x"/>
                                          </p:val>
                                        </p:tav>
                                        <p:tav tm="100000">
                                          <p:val>
                                            <p:strVal val="#ppt_x"/>
                                          </p:val>
                                        </p:tav>
                                      </p:tavLst>
                                    </p:anim>
                                    <p:anim calcmode="lin" valueType="num">
                                      <p:cBhvr>
                                        <p:cTn id="30"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fade">
                                      <p:cBhvr>
                                        <p:cTn id="35" dur="1000"/>
                                        <p:tgtEl>
                                          <p:spTgt spid="13"/>
                                        </p:tgtEl>
                                      </p:cBhvr>
                                    </p:animEffect>
                                    <p:anim calcmode="lin" valueType="num">
                                      <p:cBhvr>
                                        <p:cTn id="36" dur="1000" fill="hold"/>
                                        <p:tgtEl>
                                          <p:spTgt spid="13"/>
                                        </p:tgtEl>
                                        <p:attrNameLst>
                                          <p:attrName>ppt_x</p:attrName>
                                        </p:attrNameLst>
                                      </p:cBhvr>
                                      <p:tavLst>
                                        <p:tav tm="0">
                                          <p:val>
                                            <p:strVal val="#ppt_x"/>
                                          </p:val>
                                        </p:tav>
                                        <p:tav tm="100000">
                                          <p:val>
                                            <p:strVal val="#ppt_x"/>
                                          </p:val>
                                        </p:tav>
                                      </p:tavLst>
                                    </p:anim>
                                    <p:anim calcmode="lin" valueType="num">
                                      <p:cBhvr>
                                        <p:cTn id="37"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fade">
                                      <p:cBhvr>
                                        <p:cTn id="42" dur="1000"/>
                                        <p:tgtEl>
                                          <p:spTgt spid="14"/>
                                        </p:tgtEl>
                                      </p:cBhvr>
                                    </p:animEffect>
                                    <p:anim calcmode="lin" valueType="num">
                                      <p:cBhvr>
                                        <p:cTn id="43" dur="1000" fill="hold"/>
                                        <p:tgtEl>
                                          <p:spTgt spid="14"/>
                                        </p:tgtEl>
                                        <p:attrNameLst>
                                          <p:attrName>ppt_x</p:attrName>
                                        </p:attrNameLst>
                                      </p:cBhvr>
                                      <p:tavLst>
                                        <p:tav tm="0">
                                          <p:val>
                                            <p:strVal val="#ppt_x"/>
                                          </p:val>
                                        </p:tav>
                                        <p:tav tm="100000">
                                          <p:val>
                                            <p:strVal val="#ppt_x"/>
                                          </p:val>
                                        </p:tav>
                                      </p:tavLst>
                                    </p:anim>
                                    <p:anim calcmode="lin" valueType="num">
                                      <p:cBhvr>
                                        <p:cTn id="44"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12" grpId="0" animBg="1"/>
      <p:bldP spid="13" grpId="0" animBg="1"/>
      <p:bldP spid="14" grpId="0" animBg="1"/>
    </p:bldLst>
  </p:timing>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4E25B6-0879-2D8A-C5B8-CA85E64A48D2}"/>
              </a:ext>
            </a:extLst>
          </p:cNvPr>
          <p:cNvSpPr>
            <a:spLocks noGrp="1"/>
          </p:cNvSpPr>
          <p:nvPr>
            <p:ph type="title"/>
          </p:nvPr>
        </p:nvSpPr>
        <p:spPr>
          <a:xfrm>
            <a:off x="204788" y="195420"/>
            <a:ext cx="7239952" cy="458495"/>
          </a:xfrm>
        </p:spPr>
        <p:txBody>
          <a:bodyPr/>
          <a:lstStyle/>
          <a:p>
            <a:pPr>
              <a:defRPr/>
            </a:pPr>
            <a:r>
              <a:rPr lang="en-US" dirty="0">
                <a:solidFill>
                  <a:srgbClr val="C00000"/>
                </a:solidFill>
                <a:latin typeface="Arial" pitchFamily="34" charset="0"/>
                <a:cs typeface="Arial" pitchFamily="34" charset="0"/>
              </a:rPr>
              <a:t>2.2 HỆ THỐNG PHÁP LUẬT </a:t>
            </a:r>
            <a:r>
              <a:rPr lang="en-US" dirty="0" smtClean="0">
                <a:solidFill>
                  <a:srgbClr val="C00000"/>
                </a:solidFill>
                <a:latin typeface="Arial" pitchFamily="34" charset="0"/>
                <a:cs typeface="Arial" pitchFamily="34" charset="0"/>
              </a:rPr>
              <a:t>VIỆT NAM</a:t>
            </a:r>
            <a:endParaRPr lang="vi-VN" dirty="0">
              <a:solidFill>
                <a:srgbClr val="C00000"/>
              </a:solidFill>
              <a:cs typeface="Arial" pitchFamily="34" charset="0"/>
            </a:endParaRPr>
          </a:p>
        </p:txBody>
      </p:sp>
      <p:sp>
        <p:nvSpPr>
          <p:cNvPr id="5" name="Rounded Rectangle 4"/>
          <p:cNvSpPr/>
          <p:nvPr/>
        </p:nvSpPr>
        <p:spPr>
          <a:xfrm>
            <a:off x="104329" y="1235075"/>
            <a:ext cx="8941430" cy="3387725"/>
          </a:xfrm>
          <a:prstGeom prst="roundRect">
            <a:avLst>
              <a:gd name="adj" fmla="val 23119"/>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3200" i="1" dirty="0">
                <a:solidFill>
                  <a:schemeClr val="tx1"/>
                </a:solidFill>
                <a:latin typeface="Arial" pitchFamily="34" charset="0"/>
                <a:cs typeface="Arial" pitchFamily="34" charset="0"/>
              </a:rPr>
              <a:t>-</a:t>
            </a:r>
            <a:r>
              <a:rPr lang="en-US" sz="3200" i="1" dirty="0" err="1">
                <a:solidFill>
                  <a:schemeClr val="tx1"/>
                </a:solidFill>
                <a:latin typeface="Arial" pitchFamily="34" charset="0"/>
                <a:cs typeface="Arial" pitchFamily="34" charset="0"/>
              </a:rPr>
              <a:t>Là</a:t>
            </a:r>
            <a:r>
              <a:rPr lang="en-US" sz="3200" i="1" dirty="0">
                <a:solidFill>
                  <a:srgbClr val="FF0000"/>
                </a:solidFill>
                <a:latin typeface="Arial" pitchFamily="34" charset="0"/>
                <a:cs typeface="Arial" pitchFamily="34" charset="0"/>
              </a:rPr>
              <a:t> </a:t>
            </a:r>
            <a:r>
              <a:rPr lang="en-US" sz="3200" i="1" dirty="0" err="1">
                <a:solidFill>
                  <a:srgbClr val="FF0000"/>
                </a:solidFill>
                <a:latin typeface="Arial" pitchFamily="34" charset="0"/>
                <a:cs typeface="Arial" pitchFamily="34" charset="0"/>
              </a:rPr>
              <a:t>tổng</a:t>
            </a:r>
            <a:r>
              <a:rPr lang="en-US" sz="3200" i="1" dirty="0">
                <a:solidFill>
                  <a:srgbClr val="FF0000"/>
                </a:solidFill>
                <a:latin typeface="Arial" pitchFamily="34" charset="0"/>
                <a:cs typeface="Arial" pitchFamily="34" charset="0"/>
              </a:rPr>
              <a:t> </a:t>
            </a:r>
            <a:r>
              <a:rPr lang="en-US" sz="3200" i="1" dirty="0" err="1">
                <a:solidFill>
                  <a:srgbClr val="FF0000"/>
                </a:solidFill>
                <a:latin typeface="Arial" pitchFamily="34" charset="0"/>
                <a:cs typeface="Arial" pitchFamily="34" charset="0"/>
              </a:rPr>
              <a:t>thể</a:t>
            </a:r>
            <a:r>
              <a:rPr lang="en-US" sz="3200" i="1" dirty="0">
                <a:solidFill>
                  <a:srgbClr val="FF0000"/>
                </a:solidFill>
                <a:latin typeface="Arial" pitchFamily="34" charset="0"/>
                <a:cs typeface="Arial" pitchFamily="34" charset="0"/>
              </a:rPr>
              <a:t> </a:t>
            </a:r>
            <a:r>
              <a:rPr lang="en-US" sz="3200" i="1" dirty="0" err="1">
                <a:latin typeface="Arial" pitchFamily="34" charset="0"/>
                <a:cs typeface="Arial" pitchFamily="34" charset="0"/>
              </a:rPr>
              <a:t>các</a:t>
            </a:r>
            <a:r>
              <a:rPr lang="en-US" sz="3200" i="1" dirty="0">
                <a:latin typeface="Arial" pitchFamily="34" charset="0"/>
                <a:cs typeface="Arial" pitchFamily="34" charset="0"/>
              </a:rPr>
              <a:t> </a:t>
            </a:r>
            <a:r>
              <a:rPr lang="en-US" sz="3200" i="1" dirty="0" err="1">
                <a:latin typeface="Arial" pitchFamily="34" charset="0"/>
                <a:cs typeface="Arial" pitchFamily="34" charset="0"/>
              </a:rPr>
              <a:t>quy</a:t>
            </a:r>
            <a:r>
              <a:rPr lang="en-US" sz="3200" i="1" dirty="0">
                <a:latin typeface="Arial" pitchFamily="34" charset="0"/>
                <a:cs typeface="Arial" pitchFamily="34" charset="0"/>
              </a:rPr>
              <a:t> </a:t>
            </a:r>
            <a:r>
              <a:rPr lang="en-US" sz="3200" i="1" dirty="0" err="1">
                <a:latin typeface="Arial" pitchFamily="34" charset="0"/>
                <a:cs typeface="Arial" pitchFamily="34" charset="0"/>
              </a:rPr>
              <a:t>phạm</a:t>
            </a:r>
            <a:r>
              <a:rPr lang="en-US" sz="3200" i="1" dirty="0">
                <a:latin typeface="Arial" pitchFamily="34" charset="0"/>
                <a:cs typeface="Arial" pitchFamily="34" charset="0"/>
              </a:rPr>
              <a:t> </a:t>
            </a:r>
            <a:r>
              <a:rPr lang="en-US" sz="3200" i="1" dirty="0" err="1">
                <a:latin typeface="Arial" pitchFamily="34" charset="0"/>
                <a:cs typeface="Arial" pitchFamily="34" charset="0"/>
              </a:rPr>
              <a:t>pháp</a:t>
            </a:r>
            <a:r>
              <a:rPr lang="en-US" sz="3200" i="1" dirty="0">
                <a:latin typeface="Arial" pitchFamily="34" charset="0"/>
                <a:cs typeface="Arial" pitchFamily="34" charset="0"/>
              </a:rPr>
              <a:t> </a:t>
            </a:r>
            <a:r>
              <a:rPr lang="en-US" sz="3200" i="1" dirty="0" err="1">
                <a:latin typeface="Arial" pitchFamily="34" charset="0"/>
                <a:cs typeface="Arial" pitchFamily="34" charset="0"/>
              </a:rPr>
              <a:t>luật</a:t>
            </a:r>
            <a:r>
              <a:rPr lang="en-US" sz="3200" i="1" dirty="0">
                <a:latin typeface="Arial" pitchFamily="34" charset="0"/>
                <a:cs typeface="Arial" pitchFamily="34" charset="0"/>
              </a:rPr>
              <a:t>, </a:t>
            </a:r>
          </a:p>
          <a:p>
            <a:pPr fontAlgn="auto">
              <a:spcBef>
                <a:spcPts val="0"/>
              </a:spcBef>
              <a:spcAft>
                <a:spcPts val="0"/>
              </a:spcAft>
              <a:defRPr/>
            </a:pPr>
            <a:r>
              <a:rPr lang="en-US" sz="3200" i="1" dirty="0" err="1">
                <a:latin typeface="Arial" pitchFamily="34" charset="0"/>
                <a:cs typeface="Arial" pitchFamily="34" charset="0"/>
              </a:rPr>
              <a:t>được</a:t>
            </a:r>
            <a:r>
              <a:rPr lang="en-US" sz="3200" i="1" dirty="0">
                <a:latin typeface="Arial" pitchFamily="34" charset="0"/>
                <a:cs typeface="Arial" pitchFamily="34" charset="0"/>
              </a:rPr>
              <a:t> </a:t>
            </a:r>
            <a:r>
              <a:rPr lang="en-US" sz="3200" i="1" dirty="0" err="1">
                <a:latin typeface="Arial" pitchFamily="34" charset="0"/>
                <a:cs typeface="Arial" pitchFamily="34" charset="0"/>
              </a:rPr>
              <a:t>phân</a:t>
            </a:r>
            <a:r>
              <a:rPr lang="en-US" sz="3200" i="1" dirty="0">
                <a:latin typeface="Arial" pitchFamily="34" charset="0"/>
                <a:cs typeface="Arial" pitchFamily="34" charset="0"/>
              </a:rPr>
              <a:t> </a:t>
            </a:r>
            <a:r>
              <a:rPr lang="en-US" sz="3200" i="1" dirty="0" err="1">
                <a:latin typeface="Arial" pitchFamily="34" charset="0"/>
                <a:cs typeface="Arial" pitchFamily="34" charset="0"/>
              </a:rPr>
              <a:t>định</a:t>
            </a:r>
            <a:r>
              <a:rPr lang="en-US" sz="3200" i="1" dirty="0">
                <a:latin typeface="Arial" pitchFamily="34" charset="0"/>
                <a:cs typeface="Arial" pitchFamily="34" charset="0"/>
              </a:rPr>
              <a:t> </a:t>
            </a:r>
            <a:r>
              <a:rPr lang="en-US" sz="3200" i="1" dirty="0" err="1">
                <a:latin typeface="Arial" pitchFamily="34" charset="0"/>
                <a:cs typeface="Arial" pitchFamily="34" charset="0"/>
              </a:rPr>
              <a:t>thành</a:t>
            </a:r>
            <a:r>
              <a:rPr lang="en-US" sz="3200" i="1" dirty="0">
                <a:latin typeface="Arial" pitchFamily="34" charset="0"/>
                <a:cs typeface="Arial" pitchFamily="34" charset="0"/>
              </a:rPr>
              <a:t> </a:t>
            </a:r>
            <a:r>
              <a:rPr lang="en-US" sz="3200" i="1" dirty="0" err="1">
                <a:solidFill>
                  <a:srgbClr val="FF0000"/>
                </a:solidFill>
                <a:latin typeface="Arial" pitchFamily="34" charset="0"/>
                <a:cs typeface="Arial" pitchFamily="34" charset="0"/>
              </a:rPr>
              <a:t>chế</a:t>
            </a:r>
            <a:r>
              <a:rPr lang="en-US" sz="3200" i="1" dirty="0">
                <a:solidFill>
                  <a:srgbClr val="FF0000"/>
                </a:solidFill>
                <a:latin typeface="Arial" pitchFamily="34" charset="0"/>
                <a:cs typeface="Arial" pitchFamily="34" charset="0"/>
              </a:rPr>
              <a:t> </a:t>
            </a:r>
            <a:r>
              <a:rPr lang="en-US" sz="3200" i="1" dirty="0" err="1">
                <a:solidFill>
                  <a:srgbClr val="FF0000"/>
                </a:solidFill>
                <a:latin typeface="Arial" pitchFamily="34" charset="0"/>
                <a:cs typeface="Arial" pitchFamily="34" charset="0"/>
              </a:rPr>
              <a:t>định</a:t>
            </a:r>
            <a:r>
              <a:rPr lang="en-US" sz="3200" i="1" dirty="0">
                <a:solidFill>
                  <a:srgbClr val="FF0000"/>
                </a:solidFill>
                <a:latin typeface="Arial" pitchFamily="34" charset="0"/>
                <a:cs typeface="Arial" pitchFamily="34" charset="0"/>
              </a:rPr>
              <a:t> </a:t>
            </a:r>
            <a:r>
              <a:rPr lang="en-US" sz="3200" i="1" dirty="0" err="1">
                <a:latin typeface="Arial" pitchFamily="34" charset="0"/>
                <a:cs typeface="Arial" pitchFamily="34" charset="0"/>
              </a:rPr>
              <a:t>pháp</a:t>
            </a:r>
            <a:r>
              <a:rPr lang="en-US" sz="3200" i="1" dirty="0">
                <a:latin typeface="Arial" pitchFamily="34" charset="0"/>
                <a:cs typeface="Arial" pitchFamily="34" charset="0"/>
              </a:rPr>
              <a:t> </a:t>
            </a:r>
            <a:r>
              <a:rPr lang="en-US" sz="3200" i="1" dirty="0" err="1">
                <a:latin typeface="Arial" pitchFamily="34" charset="0"/>
                <a:cs typeface="Arial" pitchFamily="34" charset="0"/>
              </a:rPr>
              <a:t>luật</a:t>
            </a:r>
            <a:r>
              <a:rPr lang="en-US" sz="3200" i="1" dirty="0">
                <a:latin typeface="Arial" pitchFamily="34" charset="0"/>
                <a:cs typeface="Arial" pitchFamily="34" charset="0"/>
              </a:rPr>
              <a:t>, </a:t>
            </a:r>
          </a:p>
          <a:p>
            <a:pPr fontAlgn="auto">
              <a:spcBef>
                <a:spcPts val="0"/>
              </a:spcBef>
              <a:spcAft>
                <a:spcPts val="0"/>
              </a:spcAft>
              <a:defRPr/>
            </a:pPr>
            <a:r>
              <a:rPr lang="en-US" sz="3200" i="1" dirty="0" err="1">
                <a:latin typeface="Arial" pitchFamily="34" charset="0"/>
                <a:cs typeface="Arial" pitchFamily="34" charset="0"/>
              </a:rPr>
              <a:t>các</a:t>
            </a:r>
            <a:r>
              <a:rPr lang="en-US" sz="3200" i="1" dirty="0">
                <a:latin typeface="Arial" pitchFamily="34" charset="0"/>
                <a:cs typeface="Arial" pitchFamily="34" charset="0"/>
              </a:rPr>
              <a:t> </a:t>
            </a:r>
            <a:r>
              <a:rPr lang="en-US" sz="3200" i="1" dirty="0" err="1">
                <a:solidFill>
                  <a:srgbClr val="FF0000"/>
                </a:solidFill>
                <a:latin typeface="Arial" pitchFamily="34" charset="0"/>
                <a:cs typeface="Arial" pitchFamily="34" charset="0"/>
              </a:rPr>
              <a:t>ngành</a:t>
            </a:r>
            <a:r>
              <a:rPr lang="en-US" sz="3200" i="1" dirty="0">
                <a:solidFill>
                  <a:srgbClr val="FF0000"/>
                </a:solidFill>
                <a:latin typeface="Arial" pitchFamily="34" charset="0"/>
                <a:cs typeface="Arial" pitchFamily="34" charset="0"/>
              </a:rPr>
              <a:t> </a:t>
            </a:r>
            <a:r>
              <a:rPr lang="en-US" sz="3200" i="1" dirty="0" err="1">
                <a:solidFill>
                  <a:srgbClr val="FF0000"/>
                </a:solidFill>
                <a:latin typeface="Arial" pitchFamily="34" charset="0"/>
                <a:cs typeface="Arial" pitchFamily="34" charset="0"/>
              </a:rPr>
              <a:t>luật</a:t>
            </a:r>
            <a:r>
              <a:rPr lang="en-US" sz="3200" i="1" dirty="0">
                <a:solidFill>
                  <a:srgbClr val="FF0000"/>
                </a:solidFill>
                <a:latin typeface="Arial" pitchFamily="34" charset="0"/>
                <a:cs typeface="Arial" pitchFamily="34" charset="0"/>
              </a:rPr>
              <a:t> </a:t>
            </a:r>
          </a:p>
          <a:p>
            <a:pPr fontAlgn="auto">
              <a:spcBef>
                <a:spcPts val="0"/>
              </a:spcBef>
              <a:spcAft>
                <a:spcPts val="0"/>
              </a:spcAft>
              <a:defRPr/>
            </a:pPr>
            <a:r>
              <a:rPr lang="en-US" sz="3200" i="1" dirty="0">
                <a:latin typeface="Arial" pitchFamily="34" charset="0"/>
                <a:cs typeface="Arial" pitchFamily="34" charset="0"/>
              </a:rPr>
              <a:t>-</a:t>
            </a:r>
            <a:r>
              <a:rPr lang="en-US" sz="3200" i="1" dirty="0" err="1">
                <a:latin typeface="Arial" pitchFamily="34" charset="0"/>
                <a:cs typeface="Arial" pitchFamily="34" charset="0"/>
              </a:rPr>
              <a:t>và</a:t>
            </a:r>
            <a:r>
              <a:rPr lang="en-US" sz="3200" i="1" dirty="0">
                <a:latin typeface="Arial" pitchFamily="34" charset="0"/>
                <a:cs typeface="Arial" pitchFamily="34" charset="0"/>
              </a:rPr>
              <a:t> </a:t>
            </a:r>
            <a:r>
              <a:rPr lang="en-US" sz="3200" i="1" dirty="0" err="1">
                <a:latin typeface="Arial" pitchFamily="34" charset="0"/>
                <a:cs typeface="Arial" pitchFamily="34" charset="0"/>
              </a:rPr>
              <a:t>được</a:t>
            </a:r>
            <a:r>
              <a:rPr lang="en-US" sz="3200" i="1" dirty="0">
                <a:latin typeface="Arial" pitchFamily="34" charset="0"/>
                <a:cs typeface="Arial" pitchFamily="34" charset="0"/>
              </a:rPr>
              <a:t> </a:t>
            </a:r>
            <a:r>
              <a:rPr lang="en-US" sz="3200" i="1" dirty="0" err="1">
                <a:latin typeface="Arial" pitchFamily="34" charset="0"/>
                <a:cs typeface="Arial" pitchFamily="34" charset="0"/>
              </a:rPr>
              <a:t>thể</a:t>
            </a:r>
            <a:r>
              <a:rPr lang="en-US" sz="3200" i="1" dirty="0">
                <a:latin typeface="Arial" pitchFamily="34" charset="0"/>
                <a:cs typeface="Arial" pitchFamily="34" charset="0"/>
              </a:rPr>
              <a:t> </a:t>
            </a:r>
            <a:r>
              <a:rPr lang="en-US" sz="3200" i="1" dirty="0" err="1">
                <a:latin typeface="Arial" pitchFamily="34" charset="0"/>
                <a:cs typeface="Arial" pitchFamily="34" charset="0"/>
              </a:rPr>
              <a:t>hiện</a:t>
            </a:r>
            <a:r>
              <a:rPr lang="en-US" sz="3200" i="1" dirty="0">
                <a:latin typeface="Arial" pitchFamily="34" charset="0"/>
                <a:cs typeface="Arial" pitchFamily="34" charset="0"/>
              </a:rPr>
              <a:t> </a:t>
            </a:r>
            <a:r>
              <a:rPr lang="en-US" sz="3200" i="1" dirty="0" err="1">
                <a:latin typeface="Arial" pitchFamily="34" charset="0"/>
                <a:cs typeface="Arial" pitchFamily="34" charset="0"/>
              </a:rPr>
              <a:t>trong</a:t>
            </a:r>
            <a:r>
              <a:rPr lang="en-US" sz="3200" i="1" dirty="0">
                <a:latin typeface="Arial" pitchFamily="34" charset="0"/>
                <a:cs typeface="Arial" pitchFamily="34" charset="0"/>
              </a:rPr>
              <a:t> </a:t>
            </a:r>
            <a:r>
              <a:rPr lang="en-US" sz="3200" i="1" dirty="0" err="1">
                <a:latin typeface="Arial" pitchFamily="34" charset="0"/>
                <a:cs typeface="Arial" pitchFamily="34" charset="0"/>
              </a:rPr>
              <a:t>các</a:t>
            </a:r>
            <a:r>
              <a:rPr lang="en-US" sz="3200" i="1" dirty="0">
                <a:latin typeface="Arial" pitchFamily="34" charset="0"/>
                <a:cs typeface="Arial" pitchFamily="34" charset="0"/>
              </a:rPr>
              <a:t> </a:t>
            </a:r>
            <a:r>
              <a:rPr lang="en-US" sz="3200" i="1" dirty="0" err="1">
                <a:latin typeface="Arial" pitchFamily="34" charset="0"/>
                <a:cs typeface="Arial" pitchFamily="34" charset="0"/>
              </a:rPr>
              <a:t>văn</a:t>
            </a:r>
            <a:r>
              <a:rPr lang="en-US" sz="3200" i="1" dirty="0">
                <a:latin typeface="Arial" pitchFamily="34" charset="0"/>
                <a:cs typeface="Arial" pitchFamily="34" charset="0"/>
              </a:rPr>
              <a:t> </a:t>
            </a:r>
            <a:r>
              <a:rPr lang="en-US" sz="3200" i="1" dirty="0" err="1">
                <a:latin typeface="Arial" pitchFamily="34" charset="0"/>
                <a:cs typeface="Arial" pitchFamily="34" charset="0"/>
              </a:rPr>
              <a:t>bản</a:t>
            </a:r>
            <a:r>
              <a:rPr lang="en-US" sz="3200" i="1" dirty="0">
                <a:latin typeface="Arial" pitchFamily="34" charset="0"/>
                <a:cs typeface="Arial" pitchFamily="34" charset="0"/>
              </a:rPr>
              <a:t> </a:t>
            </a:r>
            <a:r>
              <a:rPr lang="en-US" sz="3200" i="1" dirty="0" err="1">
                <a:latin typeface="Arial" pitchFamily="34" charset="0"/>
                <a:cs typeface="Arial" pitchFamily="34" charset="0"/>
              </a:rPr>
              <a:t>pháp</a:t>
            </a:r>
            <a:r>
              <a:rPr lang="en-US" sz="3200" i="1" dirty="0">
                <a:latin typeface="Arial" pitchFamily="34" charset="0"/>
                <a:cs typeface="Arial" pitchFamily="34" charset="0"/>
              </a:rPr>
              <a:t> </a:t>
            </a:r>
            <a:r>
              <a:rPr lang="en-US" sz="3200" i="1" dirty="0" err="1">
                <a:latin typeface="Arial" pitchFamily="34" charset="0"/>
                <a:cs typeface="Arial" pitchFamily="34" charset="0"/>
              </a:rPr>
              <a:t>luật</a:t>
            </a:r>
            <a:r>
              <a:rPr lang="en-US" sz="3200" i="1" dirty="0">
                <a:latin typeface="Arial" pitchFamily="34" charset="0"/>
                <a:cs typeface="Arial" pitchFamily="34" charset="0"/>
              </a:rPr>
              <a:t> </a:t>
            </a:r>
          </a:p>
          <a:p>
            <a:pPr fontAlgn="auto">
              <a:spcBef>
                <a:spcPts val="0"/>
              </a:spcBef>
              <a:spcAft>
                <a:spcPts val="0"/>
              </a:spcAft>
              <a:defRPr/>
            </a:pPr>
            <a:r>
              <a:rPr lang="en-US" sz="3200" i="1" dirty="0">
                <a:solidFill>
                  <a:srgbClr val="FF0000"/>
                </a:solidFill>
                <a:latin typeface="Arial" pitchFamily="34" charset="0"/>
                <a:cs typeface="Arial" pitchFamily="34" charset="0"/>
              </a:rPr>
              <a:t>do </a:t>
            </a:r>
            <a:r>
              <a:rPr lang="en-US" sz="3200" i="1" dirty="0" err="1">
                <a:solidFill>
                  <a:srgbClr val="FF0000"/>
                </a:solidFill>
                <a:latin typeface="Arial" pitchFamily="34" charset="0"/>
                <a:cs typeface="Arial" pitchFamily="34" charset="0"/>
              </a:rPr>
              <a:t>nhà</a:t>
            </a:r>
            <a:r>
              <a:rPr lang="en-US" sz="3200" i="1" dirty="0">
                <a:solidFill>
                  <a:srgbClr val="FF0000"/>
                </a:solidFill>
                <a:latin typeface="Arial" pitchFamily="34" charset="0"/>
                <a:cs typeface="Arial" pitchFamily="34" charset="0"/>
              </a:rPr>
              <a:t> </a:t>
            </a:r>
            <a:r>
              <a:rPr lang="en-US" sz="3200" i="1" dirty="0" err="1">
                <a:solidFill>
                  <a:srgbClr val="FF0000"/>
                </a:solidFill>
                <a:latin typeface="Arial" pitchFamily="34" charset="0"/>
                <a:cs typeface="Arial" pitchFamily="34" charset="0"/>
              </a:rPr>
              <a:t>nước</a:t>
            </a:r>
            <a:r>
              <a:rPr lang="en-US" sz="3200" i="1" dirty="0">
                <a:solidFill>
                  <a:srgbClr val="FF0000"/>
                </a:solidFill>
                <a:latin typeface="Arial" pitchFamily="34" charset="0"/>
                <a:cs typeface="Arial" pitchFamily="34" charset="0"/>
              </a:rPr>
              <a:t> ban </a:t>
            </a:r>
            <a:r>
              <a:rPr lang="en-US" sz="3200" i="1" dirty="0" err="1">
                <a:solidFill>
                  <a:srgbClr val="FF0000"/>
                </a:solidFill>
                <a:latin typeface="Arial" pitchFamily="34" charset="0"/>
                <a:cs typeface="Arial" pitchFamily="34" charset="0"/>
              </a:rPr>
              <a:t>hành</a:t>
            </a:r>
            <a:r>
              <a:rPr lang="en-US" sz="3200" i="1" dirty="0">
                <a:solidFill>
                  <a:srgbClr val="FF0000"/>
                </a:solidFill>
                <a:latin typeface="Arial" pitchFamily="34" charset="0"/>
                <a:cs typeface="Arial" pitchFamily="34" charset="0"/>
              </a:rPr>
              <a:t> </a:t>
            </a:r>
            <a:r>
              <a:rPr lang="en-US" sz="3200" i="1" dirty="0" err="1">
                <a:solidFill>
                  <a:schemeClr val="tx1"/>
                </a:solidFill>
                <a:latin typeface="Arial" pitchFamily="34" charset="0"/>
                <a:cs typeface="Arial" pitchFamily="34" charset="0"/>
              </a:rPr>
              <a:t>theo</a:t>
            </a:r>
            <a:r>
              <a:rPr lang="en-US" sz="3200" i="1" dirty="0">
                <a:solidFill>
                  <a:schemeClr val="tx1"/>
                </a:solidFill>
                <a:latin typeface="Arial" pitchFamily="34" charset="0"/>
                <a:cs typeface="Arial" pitchFamily="34" charset="0"/>
              </a:rPr>
              <a:t> </a:t>
            </a:r>
            <a:r>
              <a:rPr lang="en-US" sz="3200" i="1" dirty="0" err="1">
                <a:solidFill>
                  <a:schemeClr val="tx1"/>
                </a:solidFill>
                <a:latin typeface="Arial" pitchFamily="34" charset="0"/>
                <a:cs typeface="Arial" pitchFamily="34" charset="0"/>
              </a:rPr>
              <a:t>những</a:t>
            </a:r>
            <a:r>
              <a:rPr lang="en-US" sz="3200" i="1" dirty="0">
                <a:solidFill>
                  <a:schemeClr val="tx1"/>
                </a:solidFill>
                <a:latin typeface="Arial" pitchFamily="34" charset="0"/>
                <a:cs typeface="Arial" pitchFamily="34" charset="0"/>
              </a:rPr>
              <a:t> </a:t>
            </a:r>
            <a:r>
              <a:rPr lang="en-US" sz="3200" i="1" dirty="0" err="1">
                <a:solidFill>
                  <a:srgbClr val="FF0000"/>
                </a:solidFill>
                <a:latin typeface="Arial" pitchFamily="34" charset="0"/>
                <a:cs typeface="Arial" pitchFamily="34" charset="0"/>
              </a:rPr>
              <a:t>trình</a:t>
            </a:r>
            <a:r>
              <a:rPr lang="en-US" sz="3200" i="1" dirty="0">
                <a:solidFill>
                  <a:srgbClr val="FF0000"/>
                </a:solidFill>
                <a:latin typeface="Arial" pitchFamily="34" charset="0"/>
                <a:cs typeface="Arial" pitchFamily="34" charset="0"/>
              </a:rPr>
              <a:t> </a:t>
            </a:r>
            <a:r>
              <a:rPr lang="en-US" sz="3200" i="1" dirty="0" err="1">
                <a:solidFill>
                  <a:srgbClr val="FF0000"/>
                </a:solidFill>
                <a:latin typeface="Arial" pitchFamily="34" charset="0"/>
                <a:cs typeface="Arial" pitchFamily="34" charset="0"/>
              </a:rPr>
              <a:t>tự</a:t>
            </a:r>
            <a:r>
              <a:rPr lang="en-US" sz="3200" i="1" dirty="0">
                <a:solidFill>
                  <a:srgbClr val="FF0000"/>
                </a:solidFill>
                <a:latin typeface="Arial" pitchFamily="34" charset="0"/>
                <a:cs typeface="Arial" pitchFamily="34" charset="0"/>
              </a:rPr>
              <a:t>, </a:t>
            </a:r>
            <a:r>
              <a:rPr lang="en-US" sz="3200" i="1" dirty="0" err="1">
                <a:solidFill>
                  <a:srgbClr val="FF0000"/>
                </a:solidFill>
                <a:latin typeface="Arial" pitchFamily="34" charset="0"/>
                <a:cs typeface="Arial" pitchFamily="34" charset="0"/>
              </a:rPr>
              <a:t>thủ</a:t>
            </a:r>
            <a:r>
              <a:rPr lang="en-US" sz="3200" i="1" dirty="0">
                <a:solidFill>
                  <a:srgbClr val="FF0000"/>
                </a:solidFill>
                <a:latin typeface="Arial" pitchFamily="34" charset="0"/>
                <a:cs typeface="Arial" pitchFamily="34" charset="0"/>
              </a:rPr>
              <a:t> </a:t>
            </a:r>
            <a:r>
              <a:rPr lang="en-US" sz="3200" i="1" dirty="0" err="1">
                <a:solidFill>
                  <a:srgbClr val="FF0000"/>
                </a:solidFill>
                <a:latin typeface="Arial" pitchFamily="34" charset="0"/>
                <a:cs typeface="Arial" pitchFamily="34" charset="0"/>
              </a:rPr>
              <a:t>tục</a:t>
            </a:r>
            <a:r>
              <a:rPr lang="en-US" sz="3200" i="1" dirty="0">
                <a:solidFill>
                  <a:srgbClr val="FF0000"/>
                </a:solidFill>
                <a:latin typeface="Arial" pitchFamily="34" charset="0"/>
                <a:cs typeface="Arial" pitchFamily="34" charset="0"/>
              </a:rPr>
              <a:t> </a:t>
            </a:r>
            <a:r>
              <a:rPr lang="en-US" sz="3200" i="1" dirty="0" err="1">
                <a:solidFill>
                  <a:schemeClr val="tx1"/>
                </a:solidFill>
                <a:latin typeface="Arial" pitchFamily="34" charset="0"/>
                <a:cs typeface="Arial" pitchFamily="34" charset="0"/>
              </a:rPr>
              <a:t>và</a:t>
            </a:r>
            <a:r>
              <a:rPr lang="en-US" sz="3200" i="1" dirty="0">
                <a:solidFill>
                  <a:srgbClr val="FF0000"/>
                </a:solidFill>
                <a:latin typeface="Arial" pitchFamily="34" charset="0"/>
                <a:cs typeface="Arial" pitchFamily="34" charset="0"/>
              </a:rPr>
              <a:t> </a:t>
            </a:r>
            <a:r>
              <a:rPr lang="en-US" sz="3200" i="1" dirty="0" err="1">
                <a:solidFill>
                  <a:srgbClr val="FF0000"/>
                </a:solidFill>
                <a:latin typeface="Arial" pitchFamily="34" charset="0"/>
                <a:cs typeface="Arial" pitchFamily="34" charset="0"/>
              </a:rPr>
              <a:t>hình</a:t>
            </a:r>
            <a:r>
              <a:rPr lang="en-US" sz="3200" i="1" dirty="0">
                <a:solidFill>
                  <a:srgbClr val="FF0000"/>
                </a:solidFill>
                <a:latin typeface="Arial" pitchFamily="34" charset="0"/>
                <a:cs typeface="Arial" pitchFamily="34" charset="0"/>
              </a:rPr>
              <a:t> </a:t>
            </a:r>
            <a:r>
              <a:rPr lang="en-US" sz="3200" i="1" dirty="0" err="1">
                <a:solidFill>
                  <a:srgbClr val="FF0000"/>
                </a:solidFill>
                <a:latin typeface="Arial" pitchFamily="34" charset="0"/>
                <a:cs typeface="Arial" pitchFamily="34" charset="0"/>
              </a:rPr>
              <a:t>thức</a:t>
            </a:r>
            <a:r>
              <a:rPr lang="en-US" sz="3200" i="1" dirty="0">
                <a:solidFill>
                  <a:srgbClr val="FF0000"/>
                </a:solidFill>
                <a:latin typeface="Arial" pitchFamily="34" charset="0"/>
                <a:cs typeface="Arial" pitchFamily="34" charset="0"/>
              </a:rPr>
              <a:t> </a:t>
            </a:r>
            <a:r>
              <a:rPr lang="en-US" sz="3200" i="1" dirty="0" err="1">
                <a:solidFill>
                  <a:srgbClr val="FF0000"/>
                </a:solidFill>
                <a:latin typeface="Arial" pitchFamily="34" charset="0"/>
                <a:cs typeface="Arial" pitchFamily="34" charset="0"/>
              </a:rPr>
              <a:t>nhất</a:t>
            </a:r>
            <a:r>
              <a:rPr lang="en-US" sz="3200" i="1" dirty="0">
                <a:solidFill>
                  <a:srgbClr val="FF0000"/>
                </a:solidFill>
                <a:latin typeface="Arial" pitchFamily="34" charset="0"/>
                <a:cs typeface="Arial" pitchFamily="34" charset="0"/>
              </a:rPr>
              <a:t> </a:t>
            </a:r>
            <a:r>
              <a:rPr lang="en-US" sz="3200" i="1" dirty="0" err="1">
                <a:solidFill>
                  <a:srgbClr val="FF0000"/>
                </a:solidFill>
                <a:latin typeface="Arial" pitchFamily="34" charset="0"/>
                <a:cs typeface="Arial" pitchFamily="34" charset="0"/>
              </a:rPr>
              <a:t>định</a:t>
            </a:r>
            <a:endParaRPr lang="en-US" sz="3200" b="1" dirty="0">
              <a:solidFill>
                <a:srgbClr val="FF0000"/>
              </a:solidFill>
              <a:latin typeface="Arial" pitchFamily="34" charset="0"/>
              <a:cs typeface="Arial" pitchFamily="34" charset="0"/>
            </a:endParaRPr>
          </a:p>
        </p:txBody>
      </p:sp>
    </p:spTree>
    <p:extLst>
      <p:ext uri="{BB962C8B-B14F-4D97-AF65-F5344CB8AC3E}">
        <p14:creationId xmlns:p14="http://schemas.microsoft.com/office/powerpoint/2010/main" val="7847093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A8F88D6E-013D-85E3-DDD3-E0B3ABB0A2F9}"/>
              </a:ext>
            </a:extLst>
          </p:cNvPr>
          <p:cNvSpPr txBox="1"/>
          <p:nvPr/>
        </p:nvSpPr>
        <p:spPr>
          <a:xfrm>
            <a:off x="128587" y="289829"/>
            <a:ext cx="5235893" cy="400110"/>
          </a:xfrm>
          <a:prstGeom prst="rect">
            <a:avLst/>
          </a:prstGeom>
          <a:noFill/>
        </p:spPr>
        <p:txBody>
          <a:bodyPr wrap="square" rtlCol="0">
            <a:spAutoFit/>
          </a:bodyPr>
          <a:lstStyle/>
          <a:p>
            <a:pPr algn="ctr"/>
            <a:r>
              <a:rPr lang="en-US" sz="2000" dirty="0">
                <a:solidFill>
                  <a:srgbClr val="C00000"/>
                </a:solidFill>
                <a:latin typeface="Arial" pitchFamily="34" charset="0"/>
                <a:cs typeface="Arial" pitchFamily="34" charset="0"/>
              </a:rPr>
              <a:t>2. HỆ THỐNG PHÁP LUẬT </a:t>
            </a:r>
            <a:r>
              <a:rPr lang="en-US" sz="2000" dirty="0" smtClean="0">
                <a:solidFill>
                  <a:srgbClr val="C00000"/>
                </a:solidFill>
                <a:latin typeface="Arial" pitchFamily="34" charset="0"/>
                <a:cs typeface="Arial" pitchFamily="34" charset="0"/>
              </a:rPr>
              <a:t>VIỆT NAM</a:t>
            </a:r>
            <a:endParaRPr lang="vi-VN" sz="2000" b="1" dirty="0">
              <a:solidFill>
                <a:srgbClr val="00B050"/>
              </a:solidFill>
              <a:latin typeface="Arial" panose="020B0604020202020204" pitchFamily="34" charset="0"/>
              <a:ea typeface="Roboto" panose="02000000000000000000" pitchFamily="2" charset="0"/>
              <a:cs typeface="Arial" panose="020B0604020202020204" pitchFamily="34" charset="0"/>
            </a:endParaRPr>
          </a:p>
        </p:txBody>
      </p:sp>
      <p:sp>
        <p:nvSpPr>
          <p:cNvPr id="6" name="TextBox 5">
            <a:extLst>
              <a:ext uri="{FF2B5EF4-FFF2-40B4-BE49-F238E27FC236}">
                <a16:creationId xmlns:a16="http://schemas.microsoft.com/office/drawing/2014/main" id="{726BBD4B-527F-34A0-ACE9-36224EF42C45}"/>
              </a:ext>
            </a:extLst>
          </p:cNvPr>
          <p:cNvSpPr txBox="1"/>
          <p:nvPr/>
        </p:nvSpPr>
        <p:spPr>
          <a:xfrm>
            <a:off x="128587" y="760824"/>
            <a:ext cx="5029200" cy="369332"/>
          </a:xfrm>
          <a:prstGeom prst="rect">
            <a:avLst/>
          </a:prstGeom>
          <a:noFill/>
        </p:spPr>
        <p:txBody>
          <a:bodyPr wrap="square" rtlCol="0">
            <a:spAutoFit/>
          </a:bodyPr>
          <a:lstStyle/>
          <a:p>
            <a:pPr algn="ctr"/>
            <a:r>
              <a:rPr lang="vi-VN" sz="1800" dirty="0">
                <a:solidFill>
                  <a:srgbClr val="7030A0"/>
                </a:solidFill>
              </a:rPr>
              <a:t>2.1. Các thành tố của hệ thống pháp luật</a:t>
            </a:r>
            <a:endParaRPr lang="vi-VN" sz="1800" b="1" dirty="0">
              <a:solidFill>
                <a:srgbClr val="7030A0"/>
              </a:solidFill>
              <a:latin typeface="Arial" panose="020B0604020202020204" pitchFamily="34" charset="0"/>
              <a:ea typeface="Roboto" panose="02000000000000000000" pitchFamily="2" charset="0"/>
              <a:cs typeface="Arial" panose="020B0604020202020204" pitchFamily="34" charset="0"/>
            </a:endParaRPr>
          </a:p>
        </p:txBody>
      </p:sp>
      <p:sp>
        <p:nvSpPr>
          <p:cNvPr id="7" name="TextBox 27">
            <a:extLst>
              <a:ext uri="{FF2B5EF4-FFF2-40B4-BE49-F238E27FC236}">
                <a16:creationId xmlns:a16="http://schemas.microsoft.com/office/drawing/2014/main" id="{6B25C9EB-8AF8-6167-683E-AD5C468521E2}"/>
              </a:ext>
            </a:extLst>
          </p:cNvPr>
          <p:cNvSpPr txBox="1"/>
          <p:nvPr/>
        </p:nvSpPr>
        <p:spPr>
          <a:xfrm>
            <a:off x="312420" y="2081476"/>
            <a:ext cx="8610600" cy="2400657"/>
          </a:xfrm>
          <a:prstGeom prst="rect">
            <a:avLst/>
          </a:prstGeom>
          <a:noFill/>
        </p:spPr>
        <p:txBody>
          <a:bodyPr wrap="square" rtlCol="0">
            <a:spAutoFit/>
          </a:bodyPr>
          <a:lstStyle/>
          <a:p>
            <a:pPr>
              <a:lnSpc>
                <a:spcPct val="150000"/>
              </a:lnSpc>
              <a:defRPr/>
            </a:pPr>
            <a:r>
              <a:rPr lang="en-US" sz="2000" dirty="0"/>
              <a:t>Quy </a:t>
            </a:r>
            <a:r>
              <a:rPr lang="en-US" sz="2000" dirty="0" err="1"/>
              <a:t>phạm</a:t>
            </a:r>
            <a:r>
              <a:rPr lang="en-US" sz="2000" dirty="0"/>
              <a:t> </a:t>
            </a:r>
            <a:r>
              <a:rPr lang="en-US" sz="2000" dirty="0" err="1"/>
              <a:t>pháp</a:t>
            </a:r>
            <a:r>
              <a:rPr lang="en-US" sz="2000" dirty="0"/>
              <a:t> </a:t>
            </a:r>
            <a:r>
              <a:rPr lang="en-US" sz="2000" dirty="0" err="1"/>
              <a:t>luật</a:t>
            </a:r>
            <a:r>
              <a:rPr lang="en-US" sz="2000" dirty="0"/>
              <a:t> </a:t>
            </a:r>
            <a:r>
              <a:rPr lang="en-US" sz="2000" dirty="0" err="1"/>
              <a:t>là</a:t>
            </a:r>
            <a:r>
              <a:rPr lang="en-US" sz="2000" dirty="0"/>
              <a:t> </a:t>
            </a:r>
            <a:r>
              <a:rPr lang="en-US" sz="2000" dirty="0" err="1"/>
              <a:t>những</a:t>
            </a:r>
            <a:r>
              <a:rPr lang="en-US" sz="2000" dirty="0"/>
              <a:t> </a:t>
            </a:r>
            <a:r>
              <a:rPr lang="en-US" sz="2000" dirty="0" err="1">
                <a:solidFill>
                  <a:srgbClr val="FF0000"/>
                </a:solidFill>
              </a:rPr>
              <a:t>quy</a:t>
            </a:r>
            <a:r>
              <a:rPr lang="en-US" sz="2000" dirty="0">
                <a:solidFill>
                  <a:srgbClr val="FF0000"/>
                </a:solidFill>
              </a:rPr>
              <a:t> </a:t>
            </a:r>
            <a:r>
              <a:rPr lang="en-US" sz="2000" dirty="0" err="1">
                <a:solidFill>
                  <a:srgbClr val="FF0000"/>
                </a:solidFill>
              </a:rPr>
              <a:t>tắc</a:t>
            </a:r>
            <a:r>
              <a:rPr lang="en-US" sz="2000" dirty="0">
                <a:solidFill>
                  <a:srgbClr val="FF0000"/>
                </a:solidFill>
              </a:rPr>
              <a:t> </a:t>
            </a:r>
            <a:r>
              <a:rPr lang="en-US" sz="2000" dirty="0" err="1">
                <a:solidFill>
                  <a:srgbClr val="FF0000"/>
                </a:solidFill>
              </a:rPr>
              <a:t>xử</a:t>
            </a:r>
            <a:r>
              <a:rPr lang="en-US" sz="2000" dirty="0">
                <a:solidFill>
                  <a:srgbClr val="FF0000"/>
                </a:solidFill>
              </a:rPr>
              <a:t> </a:t>
            </a:r>
            <a:r>
              <a:rPr lang="en-US" sz="2000" dirty="0" err="1">
                <a:solidFill>
                  <a:srgbClr val="FF0000"/>
                </a:solidFill>
              </a:rPr>
              <a:t>sự</a:t>
            </a:r>
            <a:r>
              <a:rPr lang="en-US" sz="2000" dirty="0">
                <a:solidFill>
                  <a:srgbClr val="FF0000"/>
                </a:solidFill>
              </a:rPr>
              <a:t> </a:t>
            </a:r>
            <a:r>
              <a:rPr lang="en-US" sz="2000" dirty="0" err="1"/>
              <a:t>mang</a:t>
            </a:r>
            <a:r>
              <a:rPr lang="en-US" sz="2000" dirty="0"/>
              <a:t> </a:t>
            </a:r>
            <a:r>
              <a:rPr lang="en-US" sz="2000" dirty="0" err="1"/>
              <a:t>tính</a:t>
            </a:r>
            <a:r>
              <a:rPr lang="en-US" sz="2000" dirty="0"/>
              <a:t> </a:t>
            </a:r>
            <a:r>
              <a:rPr lang="en-US" sz="2000" dirty="0" err="1">
                <a:solidFill>
                  <a:srgbClr val="FF0000"/>
                </a:solidFill>
              </a:rPr>
              <a:t>bắt</a:t>
            </a:r>
            <a:r>
              <a:rPr lang="en-US" sz="2000" dirty="0">
                <a:solidFill>
                  <a:srgbClr val="FF0000"/>
                </a:solidFill>
              </a:rPr>
              <a:t> </a:t>
            </a:r>
            <a:r>
              <a:rPr lang="en-US" sz="2000" dirty="0" err="1">
                <a:solidFill>
                  <a:srgbClr val="FF0000"/>
                </a:solidFill>
              </a:rPr>
              <a:t>buộc</a:t>
            </a:r>
            <a:r>
              <a:rPr lang="en-US" sz="2000" dirty="0">
                <a:solidFill>
                  <a:srgbClr val="FF0000"/>
                </a:solidFill>
              </a:rPr>
              <a:t> </a:t>
            </a:r>
            <a:r>
              <a:rPr lang="en-US" sz="2000" dirty="0" err="1"/>
              <a:t>chung</a:t>
            </a:r>
            <a:r>
              <a:rPr lang="en-US" sz="2000" dirty="0"/>
              <a:t> do </a:t>
            </a:r>
            <a:r>
              <a:rPr lang="en-US" sz="2000" dirty="0" err="1">
                <a:solidFill>
                  <a:srgbClr val="FF0000"/>
                </a:solidFill>
              </a:rPr>
              <a:t>nhà</a:t>
            </a:r>
            <a:r>
              <a:rPr lang="en-US" sz="2000" dirty="0">
                <a:solidFill>
                  <a:srgbClr val="FF0000"/>
                </a:solidFill>
              </a:rPr>
              <a:t> </a:t>
            </a:r>
            <a:r>
              <a:rPr lang="en-US" sz="2000" dirty="0" err="1">
                <a:solidFill>
                  <a:srgbClr val="FF0000"/>
                </a:solidFill>
              </a:rPr>
              <a:t>nước</a:t>
            </a:r>
            <a:r>
              <a:rPr lang="en-US" sz="2000" dirty="0">
                <a:solidFill>
                  <a:srgbClr val="FF0000"/>
                </a:solidFill>
              </a:rPr>
              <a:t> ban </a:t>
            </a:r>
            <a:r>
              <a:rPr lang="en-US" sz="2000" dirty="0" err="1">
                <a:solidFill>
                  <a:srgbClr val="FF0000"/>
                </a:solidFill>
              </a:rPr>
              <a:t>hành</a:t>
            </a:r>
            <a:r>
              <a:rPr lang="en-US" sz="2000" dirty="0">
                <a:solidFill>
                  <a:srgbClr val="FF0000"/>
                </a:solidFill>
              </a:rPr>
              <a:t> </a:t>
            </a:r>
            <a:r>
              <a:rPr lang="en-US" sz="2000" dirty="0" err="1"/>
              <a:t>hoặc</a:t>
            </a:r>
            <a:r>
              <a:rPr lang="en-US" sz="2000" dirty="0"/>
              <a:t> </a:t>
            </a:r>
            <a:r>
              <a:rPr lang="en-US" sz="2000" dirty="0" err="1"/>
              <a:t>thừa</a:t>
            </a:r>
            <a:r>
              <a:rPr lang="en-US" sz="2000" dirty="0"/>
              <a:t> </a:t>
            </a:r>
            <a:r>
              <a:rPr lang="en-US" sz="2000" dirty="0" err="1"/>
              <a:t>nhận</a:t>
            </a:r>
            <a:r>
              <a:rPr lang="en-US" sz="2000" dirty="0"/>
              <a:t> </a:t>
            </a:r>
            <a:r>
              <a:rPr lang="en-US" sz="2000" dirty="0" err="1"/>
              <a:t>và</a:t>
            </a:r>
            <a:r>
              <a:rPr lang="en-US" sz="2000" dirty="0"/>
              <a:t> </a:t>
            </a:r>
            <a:r>
              <a:rPr lang="en-US" sz="2000" dirty="0" err="1"/>
              <a:t>đảm</a:t>
            </a:r>
            <a:r>
              <a:rPr lang="en-US" sz="2000" dirty="0"/>
              <a:t> </a:t>
            </a:r>
            <a:r>
              <a:rPr lang="en-US" sz="2000" dirty="0" err="1"/>
              <a:t>bảo</a:t>
            </a:r>
            <a:r>
              <a:rPr lang="en-US" sz="2000" dirty="0"/>
              <a:t> </a:t>
            </a:r>
            <a:r>
              <a:rPr lang="en-US" sz="2000" dirty="0" err="1"/>
              <a:t>thực</a:t>
            </a:r>
            <a:r>
              <a:rPr lang="en-US" sz="2000" dirty="0"/>
              <a:t> </a:t>
            </a:r>
            <a:r>
              <a:rPr lang="en-US" sz="2000" dirty="0" err="1"/>
              <a:t>hiện</a:t>
            </a:r>
            <a:r>
              <a:rPr lang="en-US" sz="2000" dirty="0"/>
              <a:t>, </a:t>
            </a:r>
            <a:r>
              <a:rPr lang="en-US" sz="2000" dirty="0" err="1"/>
              <a:t>thể</a:t>
            </a:r>
            <a:r>
              <a:rPr lang="en-US" sz="2000" dirty="0"/>
              <a:t> </a:t>
            </a:r>
            <a:r>
              <a:rPr lang="en-US" sz="2000" dirty="0" err="1"/>
              <a:t>hiện</a:t>
            </a:r>
            <a:r>
              <a:rPr lang="en-US" sz="2000" dirty="0"/>
              <a:t> ý </a:t>
            </a:r>
            <a:r>
              <a:rPr lang="en-US" sz="2000" dirty="0" err="1"/>
              <a:t>chí</a:t>
            </a:r>
            <a:r>
              <a:rPr lang="en-US" sz="2000" dirty="0"/>
              <a:t> </a:t>
            </a:r>
            <a:r>
              <a:rPr lang="en-US" sz="2000" dirty="0" err="1"/>
              <a:t>và</a:t>
            </a:r>
            <a:r>
              <a:rPr lang="en-US" sz="2000" dirty="0"/>
              <a:t> </a:t>
            </a:r>
            <a:r>
              <a:rPr lang="en-US" sz="2000" dirty="0" err="1"/>
              <a:t>lợi</a:t>
            </a:r>
            <a:r>
              <a:rPr lang="en-US" sz="2000" dirty="0"/>
              <a:t> </a:t>
            </a:r>
            <a:r>
              <a:rPr lang="en-US" sz="2000" dirty="0" err="1"/>
              <a:t>ích</a:t>
            </a:r>
            <a:r>
              <a:rPr lang="en-US" sz="2000" dirty="0"/>
              <a:t> </a:t>
            </a:r>
            <a:r>
              <a:rPr lang="en-US" sz="2000" dirty="0" err="1"/>
              <a:t>của</a:t>
            </a:r>
            <a:r>
              <a:rPr lang="en-US" sz="2000" dirty="0"/>
              <a:t> </a:t>
            </a:r>
            <a:r>
              <a:rPr lang="en-US" sz="2000" dirty="0" err="1">
                <a:solidFill>
                  <a:srgbClr val="FF0000"/>
                </a:solidFill>
              </a:rPr>
              <a:t>giai</a:t>
            </a:r>
            <a:r>
              <a:rPr lang="en-US" sz="2000" dirty="0">
                <a:solidFill>
                  <a:srgbClr val="FF0000"/>
                </a:solidFill>
              </a:rPr>
              <a:t> </a:t>
            </a:r>
            <a:r>
              <a:rPr lang="en-US" sz="2000" dirty="0" err="1">
                <a:solidFill>
                  <a:srgbClr val="FF0000"/>
                </a:solidFill>
              </a:rPr>
              <a:t>cấp</a:t>
            </a:r>
            <a:r>
              <a:rPr lang="en-US" sz="2000" dirty="0">
                <a:solidFill>
                  <a:srgbClr val="FF0000"/>
                </a:solidFill>
              </a:rPr>
              <a:t> </a:t>
            </a:r>
            <a:r>
              <a:rPr lang="en-US" sz="2000" dirty="0" err="1">
                <a:solidFill>
                  <a:srgbClr val="FF0000"/>
                </a:solidFill>
              </a:rPr>
              <a:t>thống</a:t>
            </a:r>
            <a:r>
              <a:rPr lang="en-US" sz="2000" dirty="0">
                <a:solidFill>
                  <a:srgbClr val="FF0000"/>
                </a:solidFill>
              </a:rPr>
              <a:t> </a:t>
            </a:r>
            <a:r>
              <a:rPr lang="en-US" sz="2000" dirty="0" err="1">
                <a:solidFill>
                  <a:srgbClr val="FF0000"/>
                </a:solidFill>
              </a:rPr>
              <a:t>trị</a:t>
            </a:r>
            <a:r>
              <a:rPr lang="en-US" sz="2000" dirty="0">
                <a:solidFill>
                  <a:srgbClr val="FF0000"/>
                </a:solidFill>
              </a:rPr>
              <a:t> </a:t>
            </a:r>
            <a:r>
              <a:rPr lang="en-US" sz="2000" dirty="0" err="1"/>
              <a:t>nhằm</a:t>
            </a:r>
            <a:r>
              <a:rPr lang="en-US" sz="2000" dirty="0"/>
              <a:t> </a:t>
            </a:r>
            <a:r>
              <a:rPr lang="en-US" sz="2000" dirty="0" err="1"/>
              <a:t>điều</a:t>
            </a:r>
            <a:r>
              <a:rPr lang="en-US" sz="2000" dirty="0"/>
              <a:t> </a:t>
            </a:r>
            <a:r>
              <a:rPr lang="en-US" sz="2000" dirty="0" err="1"/>
              <a:t>chỉnh</a:t>
            </a:r>
            <a:r>
              <a:rPr lang="en-US" sz="2000" dirty="0"/>
              <a:t> </a:t>
            </a:r>
            <a:r>
              <a:rPr lang="en-US" sz="2000" dirty="0" err="1"/>
              <a:t>quan</a:t>
            </a:r>
            <a:r>
              <a:rPr lang="en-US" sz="2000" dirty="0"/>
              <a:t> </a:t>
            </a:r>
            <a:r>
              <a:rPr lang="en-US" sz="2000" dirty="0" err="1"/>
              <a:t>hệ</a:t>
            </a:r>
            <a:r>
              <a:rPr lang="en-US" sz="2000" dirty="0"/>
              <a:t> </a:t>
            </a:r>
            <a:r>
              <a:rPr lang="en-US" sz="2000" dirty="0" err="1"/>
              <a:t>xã</a:t>
            </a:r>
            <a:r>
              <a:rPr lang="en-US" sz="2000" dirty="0"/>
              <a:t> </a:t>
            </a:r>
            <a:r>
              <a:rPr lang="en-US" sz="2000" dirty="0" err="1"/>
              <a:t>hội</a:t>
            </a:r>
            <a:r>
              <a:rPr lang="en-US" sz="2000" dirty="0"/>
              <a:t> </a:t>
            </a:r>
            <a:r>
              <a:rPr lang="en-US" sz="2000" dirty="0" err="1"/>
              <a:t>cơ</a:t>
            </a:r>
            <a:r>
              <a:rPr lang="en-US" sz="2000" dirty="0"/>
              <a:t> </a:t>
            </a:r>
            <a:r>
              <a:rPr lang="en-US" sz="2000" dirty="0" err="1"/>
              <a:t>bản</a:t>
            </a:r>
            <a:r>
              <a:rPr lang="en-US" sz="2000" dirty="0"/>
              <a:t> </a:t>
            </a:r>
            <a:r>
              <a:rPr lang="en-US" sz="2000" dirty="0" err="1"/>
              <a:t>theo</a:t>
            </a:r>
            <a:r>
              <a:rPr lang="en-US" sz="2000" dirty="0"/>
              <a:t> </a:t>
            </a:r>
            <a:r>
              <a:rPr lang="en-US" sz="2000" dirty="0" err="1"/>
              <a:t>những</a:t>
            </a:r>
            <a:r>
              <a:rPr lang="en-US" sz="2000" dirty="0"/>
              <a:t> </a:t>
            </a:r>
            <a:r>
              <a:rPr lang="en-US" sz="2000" dirty="0" err="1"/>
              <a:t>định</a:t>
            </a:r>
            <a:r>
              <a:rPr lang="en-US" sz="2000" dirty="0"/>
              <a:t> </a:t>
            </a:r>
            <a:r>
              <a:rPr lang="en-US" sz="2000" dirty="0" err="1"/>
              <a:t>hướng</a:t>
            </a:r>
            <a:r>
              <a:rPr lang="en-US" sz="2000" dirty="0"/>
              <a:t> </a:t>
            </a:r>
            <a:r>
              <a:rPr lang="en-US" sz="2000" dirty="0" err="1"/>
              <a:t>của</a:t>
            </a:r>
            <a:r>
              <a:rPr lang="en-US" sz="2000" dirty="0"/>
              <a:t> </a:t>
            </a:r>
            <a:r>
              <a:rPr lang="en-US" sz="2000" dirty="0" err="1"/>
              <a:t>nhà</a:t>
            </a:r>
            <a:r>
              <a:rPr lang="en-US" sz="2000" dirty="0"/>
              <a:t> </a:t>
            </a:r>
            <a:r>
              <a:rPr lang="en-US" sz="2000" dirty="0" err="1"/>
              <a:t>nước</a:t>
            </a:r>
            <a:r>
              <a:rPr lang="en-US" sz="2000" dirty="0"/>
              <a:t> </a:t>
            </a:r>
            <a:r>
              <a:rPr lang="en-US" sz="2000" dirty="0" err="1"/>
              <a:t>và</a:t>
            </a:r>
            <a:r>
              <a:rPr lang="en-US" sz="2000" dirty="0"/>
              <a:t> </a:t>
            </a:r>
            <a:r>
              <a:rPr lang="en-US" sz="2000" dirty="0" err="1"/>
              <a:t>nhằm</a:t>
            </a:r>
            <a:r>
              <a:rPr lang="en-US" sz="2000" dirty="0"/>
              <a:t> </a:t>
            </a:r>
            <a:r>
              <a:rPr lang="en-US" sz="2000" dirty="0" err="1"/>
              <a:t>đạt</a:t>
            </a:r>
            <a:r>
              <a:rPr lang="en-US" sz="2000" dirty="0"/>
              <a:t> </a:t>
            </a:r>
            <a:r>
              <a:rPr lang="en-US" sz="2000" dirty="0" err="1"/>
              <a:t>được</a:t>
            </a:r>
            <a:r>
              <a:rPr lang="en-US" sz="2000" dirty="0"/>
              <a:t> </a:t>
            </a:r>
            <a:r>
              <a:rPr lang="en-US" sz="2000" dirty="0" err="1"/>
              <a:t>những</a:t>
            </a:r>
            <a:r>
              <a:rPr lang="en-US" sz="2000" dirty="0"/>
              <a:t> </a:t>
            </a:r>
            <a:r>
              <a:rPr lang="en-US" sz="2000" dirty="0" err="1"/>
              <a:t>mục</a:t>
            </a:r>
            <a:r>
              <a:rPr lang="en-US" sz="2000" dirty="0"/>
              <a:t> </a:t>
            </a:r>
            <a:r>
              <a:rPr lang="en-US" sz="2000" dirty="0" err="1"/>
              <a:t>đích</a:t>
            </a:r>
            <a:r>
              <a:rPr lang="en-US" sz="2000" dirty="0"/>
              <a:t> </a:t>
            </a:r>
            <a:r>
              <a:rPr lang="en-US" sz="2000" dirty="0" err="1"/>
              <a:t>nhất</a:t>
            </a:r>
            <a:r>
              <a:rPr lang="en-US" sz="2000" dirty="0"/>
              <a:t> </a:t>
            </a:r>
            <a:r>
              <a:rPr lang="en-US" sz="2000" dirty="0" err="1"/>
              <a:t>định</a:t>
            </a:r>
            <a:endParaRPr lang="en-US" sz="2000" b="1" dirty="0">
              <a:latin typeface="Arial" pitchFamily="34" charset="0"/>
              <a:cs typeface="Arial" pitchFamily="34" charset="0"/>
            </a:endParaRPr>
          </a:p>
        </p:txBody>
      </p:sp>
      <p:sp>
        <p:nvSpPr>
          <p:cNvPr id="2" name="TextBox 1">
            <a:extLst>
              <a:ext uri="{FF2B5EF4-FFF2-40B4-BE49-F238E27FC236}">
                <a16:creationId xmlns:a16="http://schemas.microsoft.com/office/drawing/2014/main" id="{CE500C8B-C8ED-7E1E-CA37-18324B9EB83D}"/>
              </a:ext>
            </a:extLst>
          </p:cNvPr>
          <p:cNvSpPr txBox="1"/>
          <p:nvPr/>
        </p:nvSpPr>
        <p:spPr>
          <a:xfrm>
            <a:off x="589121" y="1201041"/>
            <a:ext cx="3840957" cy="369332"/>
          </a:xfrm>
          <a:prstGeom prst="rect">
            <a:avLst/>
          </a:prstGeom>
          <a:noFill/>
        </p:spPr>
        <p:txBody>
          <a:bodyPr wrap="square" rtlCol="0">
            <a:spAutoFit/>
          </a:bodyPr>
          <a:lstStyle/>
          <a:p>
            <a:pPr>
              <a:defRPr/>
            </a:pPr>
            <a:r>
              <a:rPr lang="vi-VN" sz="1800" b="1" dirty="0"/>
              <a:t>2.1.1. Quy phạm pháp luật</a:t>
            </a:r>
            <a:endParaRPr lang="en-US" sz="1800" dirty="0">
              <a:solidFill>
                <a:srgbClr val="C00000"/>
              </a:solidFill>
              <a:latin typeface="Arial" pitchFamily="34" charset="0"/>
              <a:cs typeface="Arial" pitchFamily="34" charset="0"/>
            </a:endParaRPr>
          </a:p>
        </p:txBody>
      </p:sp>
    </p:spTree>
    <p:extLst>
      <p:ext uri="{BB962C8B-B14F-4D97-AF65-F5344CB8AC3E}">
        <p14:creationId xmlns:p14="http://schemas.microsoft.com/office/powerpoint/2010/main" val="2063774294"/>
      </p:ext>
    </p:extLst>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1000"/>
                                        <p:tgtEl>
                                          <p:spTgt spid="5"/>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randombar(horizontal)">
                                      <p:cBhvr>
                                        <p:cTn id="10" dur="1000"/>
                                        <p:tgtEl>
                                          <p:spTgt spid="6"/>
                                        </p:tgtEl>
                                      </p:cBhvr>
                                    </p:animEffect>
                                  </p:childTnLst>
                                </p:cTn>
                              </p:par>
                            </p:childTnLst>
                          </p:cTn>
                        </p:par>
                        <p:par>
                          <p:cTn id="11" fill="hold">
                            <p:stCondLst>
                              <p:cond delay="1000"/>
                            </p:stCondLst>
                            <p:childTnLst>
                              <p:par>
                                <p:cTn id="12" presetID="22" presetClass="entr" presetSubtype="1" fill="hold" grpId="0"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wipe(up)">
                                      <p:cBhvr>
                                        <p:cTn id="14" dur="1000"/>
                                        <p:tgtEl>
                                          <p:spTgt spid="7"/>
                                        </p:tgtEl>
                                      </p:cBhvr>
                                    </p:animEffect>
                                  </p:childTnLst>
                                </p:cTn>
                              </p:par>
                              <p:par>
                                <p:cTn id="15" presetID="14" presetClass="entr" presetSubtype="10" fill="hold" grpId="0" nodeType="with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randombar(horizontal)">
                                      <p:cBhvr>
                                        <p:cTn id="1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2" grpId="0"/>
    </p:bldLst>
  </p:timing>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4E25B6-0879-2D8A-C5B8-CA85E64A48D2}"/>
              </a:ext>
            </a:extLst>
          </p:cNvPr>
          <p:cNvSpPr>
            <a:spLocks noGrp="1"/>
          </p:cNvSpPr>
          <p:nvPr>
            <p:ph type="title"/>
          </p:nvPr>
        </p:nvSpPr>
        <p:spPr>
          <a:xfrm>
            <a:off x="250507" y="500140"/>
            <a:ext cx="5631180" cy="455534"/>
          </a:xfrm>
        </p:spPr>
        <p:txBody>
          <a:bodyPr/>
          <a:lstStyle/>
          <a:p>
            <a:r>
              <a:rPr lang="en-US" dirty="0" err="1"/>
              <a:t>Cấu</a:t>
            </a:r>
            <a:r>
              <a:rPr lang="en-US" dirty="0"/>
              <a:t> </a:t>
            </a:r>
            <a:r>
              <a:rPr lang="en-US" dirty="0" err="1"/>
              <a:t>trúc</a:t>
            </a:r>
            <a:r>
              <a:rPr lang="en-US" dirty="0"/>
              <a:t> </a:t>
            </a:r>
            <a:r>
              <a:rPr lang="en-US" dirty="0" err="1"/>
              <a:t>của</a:t>
            </a:r>
            <a:r>
              <a:rPr lang="en-US" dirty="0"/>
              <a:t> </a:t>
            </a:r>
            <a:r>
              <a:rPr lang="en-US" dirty="0" err="1"/>
              <a:t>quy</a:t>
            </a:r>
            <a:r>
              <a:rPr lang="en-US" dirty="0"/>
              <a:t> </a:t>
            </a:r>
            <a:r>
              <a:rPr lang="en-US" dirty="0" err="1"/>
              <a:t>phạm</a:t>
            </a:r>
            <a:r>
              <a:rPr lang="en-US" dirty="0"/>
              <a:t> </a:t>
            </a:r>
            <a:r>
              <a:rPr lang="en-US" dirty="0" err="1"/>
              <a:t>pháp</a:t>
            </a:r>
            <a:r>
              <a:rPr lang="en-US" dirty="0"/>
              <a:t> </a:t>
            </a:r>
            <a:r>
              <a:rPr lang="en-US" dirty="0" err="1"/>
              <a:t>luật</a:t>
            </a:r>
            <a:endParaRPr lang="en-US" dirty="0"/>
          </a:p>
        </p:txBody>
      </p:sp>
      <p:sp>
        <p:nvSpPr>
          <p:cNvPr id="5" name="Rounded Rectangle 4"/>
          <p:cNvSpPr/>
          <p:nvPr/>
        </p:nvSpPr>
        <p:spPr>
          <a:xfrm>
            <a:off x="2759075" y="1089026"/>
            <a:ext cx="6245225" cy="1207118"/>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a:defRPr/>
            </a:pPr>
            <a:r>
              <a:rPr lang="en-US" sz="2400" b="1" dirty="0" err="1">
                <a:latin typeface="Arial" pitchFamily="34" charset="0"/>
                <a:cs typeface="Arial" pitchFamily="34" charset="0"/>
              </a:rPr>
              <a:t>Giả</a:t>
            </a:r>
            <a:r>
              <a:rPr lang="en-US" sz="2400" b="1" dirty="0">
                <a:latin typeface="Arial" pitchFamily="34" charset="0"/>
                <a:cs typeface="Arial" pitchFamily="34" charset="0"/>
              </a:rPr>
              <a:t> </a:t>
            </a:r>
            <a:r>
              <a:rPr lang="en-US" sz="2400" b="1" dirty="0" err="1" smtClean="0">
                <a:latin typeface="Arial" pitchFamily="34" charset="0"/>
                <a:cs typeface="Arial" pitchFamily="34" charset="0"/>
              </a:rPr>
              <a:t>định</a:t>
            </a:r>
            <a:r>
              <a:rPr lang="en-US" sz="2400" b="1" dirty="0" smtClean="0">
                <a:latin typeface="Arial" pitchFamily="34" charset="0"/>
                <a:cs typeface="Arial" pitchFamily="34" charset="0"/>
              </a:rPr>
              <a:t>: </a:t>
            </a:r>
            <a:r>
              <a:rPr lang="en-US" sz="2000" dirty="0" err="1"/>
              <a:t>Được</a:t>
            </a:r>
            <a:r>
              <a:rPr lang="en-US" sz="2000" dirty="0"/>
              <a:t> </a:t>
            </a:r>
            <a:r>
              <a:rPr lang="en-US" sz="2000" dirty="0" err="1"/>
              <a:t>thể</a:t>
            </a:r>
            <a:r>
              <a:rPr lang="en-US" sz="2000" dirty="0"/>
              <a:t> </a:t>
            </a:r>
            <a:r>
              <a:rPr lang="en-US" sz="2000" dirty="0" err="1"/>
              <a:t>hiện</a:t>
            </a:r>
            <a:r>
              <a:rPr lang="en-US" sz="2000" dirty="0"/>
              <a:t> qua </a:t>
            </a:r>
            <a:r>
              <a:rPr lang="en-US" sz="2000" dirty="0" err="1"/>
              <a:t>thời</a:t>
            </a:r>
            <a:r>
              <a:rPr lang="en-US" sz="2000" dirty="0"/>
              <a:t> </a:t>
            </a:r>
            <a:r>
              <a:rPr lang="en-US" sz="2000" dirty="0" err="1"/>
              <a:t>gian</a:t>
            </a:r>
            <a:r>
              <a:rPr lang="en-US" sz="2000" dirty="0"/>
              <a:t>, </a:t>
            </a:r>
            <a:r>
              <a:rPr lang="en-US" sz="2000" dirty="0" err="1"/>
              <a:t>địa</a:t>
            </a:r>
            <a:r>
              <a:rPr lang="en-US" sz="2000" dirty="0"/>
              <a:t> </a:t>
            </a:r>
            <a:r>
              <a:rPr lang="en-US" sz="2000" dirty="0" err="1"/>
              <a:t>điểm</a:t>
            </a:r>
            <a:r>
              <a:rPr lang="en-US" sz="2000" dirty="0"/>
              <a:t>, </a:t>
            </a:r>
            <a:r>
              <a:rPr lang="en-US" sz="2000" dirty="0" err="1"/>
              <a:t>hoàn</a:t>
            </a:r>
            <a:r>
              <a:rPr lang="en-US" sz="2000" dirty="0"/>
              <a:t> </a:t>
            </a:r>
            <a:r>
              <a:rPr lang="en-US" sz="2000" dirty="0" err="1"/>
              <a:t>cảnh</a:t>
            </a:r>
            <a:r>
              <a:rPr lang="en-US" sz="2000" dirty="0"/>
              <a:t>…</a:t>
            </a:r>
            <a:endParaRPr lang="en-US" sz="2000" b="1" dirty="0">
              <a:latin typeface="Arial" pitchFamily="34" charset="0"/>
              <a:cs typeface="Arial" pitchFamily="34" charset="0"/>
            </a:endParaRPr>
          </a:p>
        </p:txBody>
      </p:sp>
      <p:sp>
        <p:nvSpPr>
          <p:cNvPr id="6" name="Rounded Rectangle 5"/>
          <p:cNvSpPr/>
          <p:nvPr/>
        </p:nvSpPr>
        <p:spPr>
          <a:xfrm>
            <a:off x="2736850" y="2517156"/>
            <a:ext cx="6267450" cy="1003491"/>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a:defRPr/>
            </a:pPr>
            <a:r>
              <a:rPr lang="en-US" sz="2400" b="1" dirty="0" err="1">
                <a:latin typeface="Arial" pitchFamily="34" charset="0"/>
                <a:cs typeface="Arial" pitchFamily="34" charset="0"/>
              </a:rPr>
              <a:t>Quy</a:t>
            </a:r>
            <a:r>
              <a:rPr lang="en-US" sz="2400" b="1" dirty="0">
                <a:latin typeface="Arial" pitchFamily="34" charset="0"/>
                <a:cs typeface="Arial" pitchFamily="34" charset="0"/>
              </a:rPr>
              <a:t> </a:t>
            </a:r>
            <a:r>
              <a:rPr lang="en-US" sz="2400" b="1" dirty="0" err="1" smtClean="0">
                <a:latin typeface="Arial" pitchFamily="34" charset="0"/>
                <a:cs typeface="Arial" pitchFamily="34" charset="0"/>
              </a:rPr>
              <a:t>định</a:t>
            </a:r>
            <a:r>
              <a:rPr lang="en-US" sz="2400" b="1" dirty="0" smtClean="0">
                <a:latin typeface="Arial" pitchFamily="34" charset="0"/>
                <a:cs typeface="Arial" pitchFamily="34" charset="0"/>
              </a:rPr>
              <a:t>:</a:t>
            </a:r>
            <a:r>
              <a:rPr lang="en-US" sz="2400" i="1" dirty="0" smtClean="0"/>
              <a:t> </a:t>
            </a:r>
            <a:r>
              <a:rPr lang="en-US" sz="2000" dirty="0" err="1"/>
              <a:t>C</a:t>
            </a:r>
            <a:r>
              <a:rPr lang="en-US" sz="2000" dirty="0" err="1" smtClean="0"/>
              <a:t>ó</a:t>
            </a:r>
            <a:r>
              <a:rPr lang="en-US" sz="2000" dirty="0" smtClean="0"/>
              <a:t> </a:t>
            </a:r>
            <a:r>
              <a:rPr lang="en-US" sz="2000" dirty="0" err="1"/>
              <a:t>nội</a:t>
            </a:r>
            <a:r>
              <a:rPr lang="en-US" sz="2000" dirty="0"/>
              <a:t> dung </a:t>
            </a:r>
            <a:r>
              <a:rPr lang="en-US" sz="2000" dirty="0" err="1"/>
              <a:t>cho</a:t>
            </a:r>
            <a:r>
              <a:rPr lang="en-US" sz="2000" dirty="0"/>
              <a:t> </a:t>
            </a:r>
            <a:r>
              <a:rPr lang="en-US" sz="2000" dirty="0" err="1"/>
              <a:t>phép</a:t>
            </a:r>
            <a:r>
              <a:rPr lang="en-US" sz="2000" dirty="0"/>
              <a:t>, </a:t>
            </a:r>
            <a:r>
              <a:rPr lang="en-US" sz="2000" dirty="0" err="1"/>
              <a:t>được</a:t>
            </a:r>
            <a:r>
              <a:rPr lang="en-US" sz="2000" dirty="0"/>
              <a:t> </a:t>
            </a:r>
            <a:r>
              <a:rPr lang="en-US" sz="2000" dirty="0" err="1"/>
              <a:t>phép</a:t>
            </a:r>
            <a:r>
              <a:rPr lang="en-US" sz="2000" dirty="0"/>
              <a:t>, </a:t>
            </a:r>
            <a:r>
              <a:rPr lang="en-US" sz="2000" dirty="0" err="1"/>
              <a:t>không</a:t>
            </a:r>
            <a:r>
              <a:rPr lang="en-US" sz="2000" dirty="0"/>
              <a:t> </a:t>
            </a:r>
            <a:r>
              <a:rPr lang="en-US" sz="2000" dirty="0" err="1"/>
              <a:t>được</a:t>
            </a:r>
            <a:r>
              <a:rPr lang="en-US" sz="2000" dirty="0"/>
              <a:t> </a:t>
            </a:r>
            <a:r>
              <a:rPr lang="en-US" sz="2000" dirty="0" err="1"/>
              <a:t>phép</a:t>
            </a:r>
            <a:r>
              <a:rPr lang="en-US" sz="2000" dirty="0"/>
              <a:t> </a:t>
            </a:r>
            <a:r>
              <a:rPr lang="en-US" sz="2000" dirty="0" err="1"/>
              <a:t>buộc</a:t>
            </a:r>
            <a:r>
              <a:rPr lang="en-US" sz="2000" dirty="0"/>
              <a:t> </a:t>
            </a:r>
            <a:r>
              <a:rPr lang="en-US" sz="2000" dirty="0" err="1"/>
              <a:t>phải</a:t>
            </a:r>
            <a:r>
              <a:rPr lang="en-US" sz="2000" dirty="0"/>
              <a:t> </a:t>
            </a:r>
            <a:r>
              <a:rPr lang="en-US" sz="2000" dirty="0" err="1"/>
              <a:t>thực</a:t>
            </a:r>
            <a:r>
              <a:rPr lang="en-US" sz="2000" dirty="0"/>
              <a:t> </a:t>
            </a:r>
            <a:r>
              <a:rPr lang="en-US" sz="2000" dirty="0" err="1"/>
              <a:t>hiện</a:t>
            </a:r>
            <a:r>
              <a:rPr lang="en-US" sz="2000" dirty="0"/>
              <a:t> </a:t>
            </a:r>
            <a:r>
              <a:rPr lang="en-US" sz="2000" dirty="0" err="1"/>
              <a:t>trên</a:t>
            </a:r>
            <a:r>
              <a:rPr lang="en-US" sz="2000" dirty="0"/>
              <a:t> </a:t>
            </a:r>
            <a:r>
              <a:rPr lang="en-US" sz="2000" dirty="0" err="1"/>
              <a:t>cơ</a:t>
            </a:r>
            <a:r>
              <a:rPr lang="en-US" sz="2000" dirty="0"/>
              <a:t> </a:t>
            </a:r>
            <a:r>
              <a:rPr lang="en-US" sz="2000" dirty="0" err="1"/>
              <a:t>sở</a:t>
            </a:r>
            <a:r>
              <a:rPr lang="en-US" sz="2000" dirty="0"/>
              <a:t> </a:t>
            </a:r>
            <a:r>
              <a:rPr lang="en-US" sz="2000" dirty="0" err="1" smtClean="0"/>
              <a:t>phần</a:t>
            </a:r>
            <a:r>
              <a:rPr lang="en-US" sz="2000" dirty="0" smtClean="0"/>
              <a:t> </a:t>
            </a:r>
            <a:r>
              <a:rPr lang="en-US" sz="2000" dirty="0" err="1"/>
              <a:t>giả</a:t>
            </a:r>
            <a:r>
              <a:rPr lang="en-US" sz="2000" dirty="0"/>
              <a:t> </a:t>
            </a:r>
            <a:r>
              <a:rPr lang="en-US" sz="2000" dirty="0" err="1"/>
              <a:t>định</a:t>
            </a:r>
            <a:endParaRPr lang="en-US" sz="2000" b="1" dirty="0">
              <a:latin typeface="Arial" pitchFamily="34" charset="0"/>
              <a:cs typeface="Arial" pitchFamily="34" charset="0"/>
            </a:endParaRPr>
          </a:p>
        </p:txBody>
      </p:sp>
      <p:sp>
        <p:nvSpPr>
          <p:cNvPr id="7" name="Rounded Rectangle 6"/>
          <p:cNvSpPr/>
          <p:nvPr/>
        </p:nvSpPr>
        <p:spPr>
          <a:xfrm>
            <a:off x="2747962" y="3678040"/>
            <a:ext cx="6256338" cy="1152953"/>
          </a:xfrm>
          <a:prstGeom prst="roundRect">
            <a:avLst>
              <a:gd name="adj" fmla="val 50000"/>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a:r>
              <a:rPr lang="en-US" sz="2400" b="1" dirty="0" smtClean="0">
                <a:latin typeface="Arial" pitchFamily="34" charset="0"/>
                <a:cs typeface="Arial" pitchFamily="34" charset="0"/>
              </a:rPr>
              <a:t> </a:t>
            </a:r>
            <a:r>
              <a:rPr lang="en-US" sz="2400" dirty="0" err="1">
                <a:latin typeface="Arial" pitchFamily="34" charset="0"/>
                <a:cs typeface="Arial" pitchFamily="34" charset="0"/>
              </a:rPr>
              <a:t>Chế</a:t>
            </a:r>
            <a:r>
              <a:rPr lang="en-US" sz="2400" dirty="0">
                <a:latin typeface="Arial" pitchFamily="34" charset="0"/>
                <a:cs typeface="Arial" pitchFamily="34" charset="0"/>
              </a:rPr>
              <a:t> </a:t>
            </a:r>
            <a:r>
              <a:rPr lang="en-US" sz="2400" dirty="0" err="1" smtClean="0">
                <a:latin typeface="Arial" pitchFamily="34" charset="0"/>
                <a:cs typeface="Arial" pitchFamily="34" charset="0"/>
              </a:rPr>
              <a:t>tài</a:t>
            </a:r>
            <a:r>
              <a:rPr lang="en-US" sz="2400" b="1" dirty="0" smtClean="0">
                <a:latin typeface="Arial" pitchFamily="34" charset="0"/>
                <a:cs typeface="Arial" pitchFamily="34" charset="0"/>
              </a:rPr>
              <a:t>:</a:t>
            </a:r>
            <a:r>
              <a:rPr lang="en-US" sz="2400" i="1" dirty="0" smtClean="0"/>
              <a:t> </a:t>
            </a:r>
            <a:r>
              <a:rPr lang="en-US" sz="2000" dirty="0" err="1"/>
              <a:t>B</a:t>
            </a:r>
            <a:r>
              <a:rPr lang="en-US" sz="2000" dirty="0" err="1" smtClean="0"/>
              <a:t>iện</a:t>
            </a:r>
            <a:r>
              <a:rPr lang="en-US" sz="2000" dirty="0" smtClean="0"/>
              <a:t> </a:t>
            </a:r>
            <a:r>
              <a:rPr lang="en-US" sz="2000" dirty="0" err="1"/>
              <a:t>pháp</a:t>
            </a:r>
            <a:r>
              <a:rPr lang="en-US" sz="2000" dirty="0"/>
              <a:t> </a:t>
            </a:r>
            <a:r>
              <a:rPr lang="en-US" sz="2000" dirty="0" err="1"/>
              <a:t>cưỡng</a:t>
            </a:r>
            <a:r>
              <a:rPr lang="en-US" sz="2000" dirty="0"/>
              <a:t> </a:t>
            </a:r>
            <a:r>
              <a:rPr lang="en-US" sz="2000" dirty="0" err="1"/>
              <a:t>chế</a:t>
            </a:r>
            <a:r>
              <a:rPr lang="en-US" sz="2000" dirty="0"/>
              <a:t> </a:t>
            </a:r>
            <a:r>
              <a:rPr lang="en-US" sz="2000" dirty="0" err="1"/>
              <a:t>của</a:t>
            </a:r>
            <a:r>
              <a:rPr lang="en-US" sz="2000" dirty="0"/>
              <a:t> </a:t>
            </a:r>
            <a:r>
              <a:rPr lang="en-US" sz="2000" dirty="0" err="1"/>
              <a:t>Nhà</a:t>
            </a:r>
            <a:r>
              <a:rPr lang="en-US" sz="2000" dirty="0"/>
              <a:t> </a:t>
            </a:r>
            <a:r>
              <a:rPr lang="en-US" sz="2000" dirty="0" err="1"/>
              <a:t>nước</a:t>
            </a:r>
            <a:r>
              <a:rPr lang="en-US" sz="2000" dirty="0"/>
              <a:t> </a:t>
            </a:r>
            <a:r>
              <a:rPr lang="en-US" sz="2000" dirty="0" err="1"/>
              <a:t>sẽ</a:t>
            </a:r>
            <a:r>
              <a:rPr lang="en-US" sz="2000" dirty="0"/>
              <a:t> </a:t>
            </a:r>
            <a:r>
              <a:rPr lang="en-US" sz="2000" dirty="0" err="1"/>
              <a:t>áp</a:t>
            </a:r>
            <a:r>
              <a:rPr lang="en-US" sz="2000" dirty="0"/>
              <a:t> </a:t>
            </a:r>
            <a:r>
              <a:rPr lang="en-US" sz="2000" dirty="0" err="1"/>
              <a:t>dụng</a:t>
            </a:r>
            <a:r>
              <a:rPr lang="en-US" sz="2000" dirty="0"/>
              <a:t> </a:t>
            </a:r>
            <a:r>
              <a:rPr lang="en-US" sz="2000" dirty="0" err="1"/>
              <a:t>đối</a:t>
            </a:r>
            <a:r>
              <a:rPr lang="en-US" sz="2000" dirty="0"/>
              <a:t> </a:t>
            </a:r>
            <a:r>
              <a:rPr lang="en-US" sz="2000" dirty="0" err="1"/>
              <a:t>với</a:t>
            </a:r>
            <a:r>
              <a:rPr lang="en-US" sz="2000" dirty="0"/>
              <a:t> </a:t>
            </a:r>
            <a:r>
              <a:rPr lang="en-US" sz="2000" dirty="0" err="1"/>
              <a:t>những</a:t>
            </a:r>
            <a:r>
              <a:rPr lang="en-US" sz="2000" dirty="0"/>
              <a:t> </a:t>
            </a:r>
            <a:r>
              <a:rPr lang="en-US" sz="2000" dirty="0" err="1"/>
              <a:t>chủ</a:t>
            </a:r>
            <a:r>
              <a:rPr lang="en-US" sz="2000" dirty="0"/>
              <a:t> </a:t>
            </a:r>
            <a:r>
              <a:rPr lang="en-US" sz="2000" dirty="0" err="1"/>
              <a:t>thể</a:t>
            </a:r>
            <a:r>
              <a:rPr lang="en-US" sz="2000" dirty="0"/>
              <a:t> </a:t>
            </a:r>
            <a:r>
              <a:rPr lang="en-US" sz="2000" dirty="0" err="1"/>
              <a:t>không</a:t>
            </a:r>
            <a:r>
              <a:rPr lang="en-US" sz="2000" dirty="0"/>
              <a:t> </a:t>
            </a:r>
            <a:r>
              <a:rPr lang="en-US" sz="2000" dirty="0" err="1"/>
              <a:t>thực</a:t>
            </a:r>
            <a:r>
              <a:rPr lang="en-US" sz="2000" dirty="0"/>
              <a:t> </a:t>
            </a:r>
            <a:r>
              <a:rPr lang="en-US" sz="2000" dirty="0" err="1"/>
              <a:t>hiện</a:t>
            </a:r>
            <a:r>
              <a:rPr lang="en-US" sz="2000" dirty="0"/>
              <a:t> </a:t>
            </a:r>
            <a:r>
              <a:rPr lang="en-US" sz="2000" dirty="0" err="1"/>
              <a:t>nội</a:t>
            </a:r>
            <a:r>
              <a:rPr lang="en-US" sz="2000" dirty="0"/>
              <a:t> dung </a:t>
            </a:r>
            <a:r>
              <a:rPr lang="en-US" sz="2000" dirty="0" err="1"/>
              <a:t>trong</a:t>
            </a:r>
            <a:r>
              <a:rPr lang="en-US" sz="2000" dirty="0"/>
              <a:t> </a:t>
            </a:r>
            <a:r>
              <a:rPr lang="en-US" sz="2000" dirty="0" err="1"/>
              <a:t>phần</a:t>
            </a:r>
            <a:r>
              <a:rPr lang="en-US" sz="2000" dirty="0"/>
              <a:t> </a:t>
            </a:r>
            <a:r>
              <a:rPr lang="en-US" sz="2000" dirty="0" err="1"/>
              <a:t>quy</a:t>
            </a:r>
            <a:r>
              <a:rPr lang="en-US" sz="2000" dirty="0"/>
              <a:t> </a:t>
            </a:r>
            <a:r>
              <a:rPr lang="en-US" sz="2000" dirty="0" err="1"/>
              <a:t>định</a:t>
            </a:r>
            <a:endParaRPr lang="en-US" sz="2000" dirty="0"/>
          </a:p>
        </p:txBody>
      </p:sp>
      <p:cxnSp>
        <p:nvCxnSpPr>
          <p:cNvPr id="8" name="Straight Arrow Connector 7"/>
          <p:cNvCxnSpPr>
            <a:stCxn id="11" idx="3"/>
            <a:endCxn id="6" idx="1"/>
          </p:cNvCxnSpPr>
          <p:nvPr/>
        </p:nvCxnSpPr>
        <p:spPr>
          <a:xfrm>
            <a:off x="2127250" y="2853469"/>
            <a:ext cx="609600" cy="165433"/>
          </a:xfrm>
          <a:prstGeom prst="straightConnector1">
            <a:avLst/>
          </a:prstGeom>
          <a:ln w="76200">
            <a:solidFill>
              <a:schemeClr val="accent1"/>
            </a:solidFill>
            <a:tailEnd type="arrow"/>
          </a:ln>
        </p:spPr>
        <p:style>
          <a:lnRef idx="1">
            <a:schemeClr val="accent1"/>
          </a:lnRef>
          <a:fillRef idx="0">
            <a:schemeClr val="accent1"/>
          </a:fillRef>
          <a:effectRef idx="0">
            <a:schemeClr val="accent1"/>
          </a:effectRef>
          <a:fontRef idx="minor">
            <a:schemeClr val="tx1"/>
          </a:fontRef>
        </p:style>
      </p:cxnSp>
      <p:cxnSp>
        <p:nvCxnSpPr>
          <p:cNvPr id="9" name="Straight Arrow Connector 8"/>
          <p:cNvCxnSpPr>
            <a:stCxn id="11" idx="3"/>
            <a:endCxn id="7" idx="1"/>
          </p:cNvCxnSpPr>
          <p:nvPr/>
        </p:nvCxnSpPr>
        <p:spPr>
          <a:xfrm>
            <a:off x="2127250" y="2853469"/>
            <a:ext cx="620712" cy="1401048"/>
          </a:xfrm>
          <a:prstGeom prst="straightConnector1">
            <a:avLst/>
          </a:prstGeom>
          <a:ln w="76200">
            <a:solidFill>
              <a:schemeClr val="accent1"/>
            </a:solidFill>
            <a:tailEnd type="arrow"/>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a:stCxn id="11" idx="3"/>
            <a:endCxn id="5" idx="1"/>
          </p:cNvCxnSpPr>
          <p:nvPr/>
        </p:nvCxnSpPr>
        <p:spPr>
          <a:xfrm flipV="1">
            <a:off x="2127250" y="1692585"/>
            <a:ext cx="631825" cy="1160884"/>
          </a:xfrm>
          <a:prstGeom prst="straightConnector1">
            <a:avLst/>
          </a:prstGeom>
          <a:ln w="76200">
            <a:solidFill>
              <a:schemeClr val="accent1"/>
            </a:solidFill>
            <a:tailEnd type="arrow"/>
          </a:ln>
        </p:spPr>
        <p:style>
          <a:lnRef idx="1">
            <a:schemeClr val="accent1"/>
          </a:lnRef>
          <a:fillRef idx="0">
            <a:schemeClr val="accent1"/>
          </a:fillRef>
          <a:effectRef idx="0">
            <a:schemeClr val="accent1"/>
          </a:effectRef>
          <a:fontRef idx="minor">
            <a:schemeClr val="tx1"/>
          </a:fontRef>
        </p:style>
      </p:cxnSp>
      <p:sp>
        <p:nvSpPr>
          <p:cNvPr id="11" name="Rounded Rectangle 10"/>
          <p:cNvSpPr/>
          <p:nvPr/>
        </p:nvSpPr>
        <p:spPr>
          <a:xfrm>
            <a:off x="165100" y="1428750"/>
            <a:ext cx="1962150" cy="2849437"/>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600" b="1" dirty="0" err="1">
                <a:latin typeface="Arial" pitchFamily="34" charset="0"/>
                <a:cs typeface="Arial" pitchFamily="34" charset="0"/>
              </a:rPr>
              <a:t>Gồm</a:t>
            </a:r>
            <a:r>
              <a:rPr lang="en-US" sz="3600" b="1" dirty="0">
                <a:latin typeface="Arial" pitchFamily="34" charset="0"/>
                <a:cs typeface="Arial" pitchFamily="34" charset="0"/>
              </a:rPr>
              <a:t> </a:t>
            </a:r>
          </a:p>
          <a:p>
            <a:pPr algn="ctr" fontAlgn="auto">
              <a:spcBef>
                <a:spcPts val="0"/>
              </a:spcBef>
              <a:spcAft>
                <a:spcPts val="0"/>
              </a:spcAft>
              <a:defRPr/>
            </a:pPr>
            <a:r>
              <a:rPr lang="en-US" sz="3600" b="1" dirty="0">
                <a:latin typeface="Arial" pitchFamily="34" charset="0"/>
                <a:cs typeface="Arial" pitchFamily="34" charset="0"/>
              </a:rPr>
              <a:t>3 </a:t>
            </a:r>
            <a:r>
              <a:rPr lang="en-US" sz="3600" b="1" dirty="0" err="1">
                <a:latin typeface="Arial" pitchFamily="34" charset="0"/>
                <a:cs typeface="Arial" pitchFamily="34" charset="0"/>
              </a:rPr>
              <a:t>bộ</a:t>
            </a:r>
            <a:r>
              <a:rPr lang="en-US" sz="3600" b="1" dirty="0">
                <a:latin typeface="Arial" pitchFamily="34" charset="0"/>
                <a:cs typeface="Arial" pitchFamily="34" charset="0"/>
              </a:rPr>
              <a:t> </a:t>
            </a:r>
            <a:r>
              <a:rPr lang="en-US" sz="3600" b="1" dirty="0" err="1">
                <a:latin typeface="Arial" pitchFamily="34" charset="0"/>
                <a:cs typeface="Arial" pitchFamily="34" charset="0"/>
              </a:rPr>
              <a:t>phận</a:t>
            </a:r>
            <a:endParaRPr lang="en-US" sz="3600" b="1" dirty="0">
              <a:latin typeface="Arial" pitchFamily="34" charset="0"/>
              <a:cs typeface="Arial" pitchFamily="34" charset="0"/>
            </a:endParaRPr>
          </a:p>
        </p:txBody>
      </p:sp>
    </p:spTree>
    <p:extLst>
      <p:ext uri="{BB962C8B-B14F-4D97-AF65-F5344CB8AC3E}">
        <p14:creationId xmlns:p14="http://schemas.microsoft.com/office/powerpoint/2010/main" val="39308710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
                                          </p:val>
                                        </p:tav>
                                        <p:tav tm="100000">
                                          <p:val>
                                            <p:strVal val="#ppt_x"/>
                                          </p:val>
                                        </p:tav>
                                      </p:tavLst>
                                    </p:anim>
                                    <p:anim calcmode="lin" valueType="num">
                                      <p:cBhvr>
                                        <p:cTn id="23"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fade">
                                      <p:cBhvr>
                                        <p:cTn id="28" dur="1000"/>
                                        <p:tgtEl>
                                          <p:spTgt spid="7"/>
                                        </p:tgtEl>
                                      </p:cBhvr>
                                    </p:animEffect>
                                    <p:anim calcmode="lin" valueType="num">
                                      <p:cBhvr>
                                        <p:cTn id="29" dur="1000" fill="hold"/>
                                        <p:tgtEl>
                                          <p:spTgt spid="7"/>
                                        </p:tgtEl>
                                        <p:attrNameLst>
                                          <p:attrName>ppt_x</p:attrName>
                                        </p:attrNameLst>
                                      </p:cBhvr>
                                      <p:tavLst>
                                        <p:tav tm="0">
                                          <p:val>
                                            <p:strVal val="#ppt_x"/>
                                          </p:val>
                                        </p:tav>
                                        <p:tav tm="100000">
                                          <p:val>
                                            <p:strVal val="#ppt_x"/>
                                          </p:val>
                                        </p:tav>
                                      </p:tavLst>
                                    </p:anim>
                                    <p:anim calcmode="lin" valueType="num">
                                      <p:cBhvr>
                                        <p:cTn id="30"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11" grpId="0" animBg="1"/>
    </p:bldLst>
  </p:timing>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4E25B6-0879-2D8A-C5B8-CA85E64A48D2}"/>
              </a:ext>
            </a:extLst>
          </p:cNvPr>
          <p:cNvSpPr>
            <a:spLocks noGrp="1"/>
          </p:cNvSpPr>
          <p:nvPr>
            <p:ph type="title"/>
          </p:nvPr>
        </p:nvSpPr>
        <p:spPr>
          <a:xfrm>
            <a:off x="306705" y="658812"/>
            <a:ext cx="6535420" cy="450557"/>
          </a:xfrm>
        </p:spPr>
        <p:txBody>
          <a:bodyPr/>
          <a:lstStyle/>
          <a:p>
            <a:r>
              <a:rPr lang="vi-VN" dirty="0"/>
              <a:t>Chế tài các QPPL được chia thành 4 nhóm </a:t>
            </a:r>
            <a:endParaRPr lang="en-US" dirty="0"/>
          </a:p>
        </p:txBody>
      </p:sp>
      <p:sp>
        <p:nvSpPr>
          <p:cNvPr id="5" name="Rounded Rectangle 4"/>
          <p:cNvSpPr/>
          <p:nvPr/>
        </p:nvSpPr>
        <p:spPr>
          <a:xfrm>
            <a:off x="152400" y="1158875"/>
            <a:ext cx="8839200" cy="1368425"/>
          </a:xfrm>
          <a:prstGeom prst="roundRect">
            <a:avLst/>
          </a:prstGeom>
          <a:solidFill>
            <a:srgbClr val="F1FBC1"/>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marL="457200" indent="-457200">
              <a:buFontTx/>
              <a:buChar char="-"/>
              <a:defRPr/>
            </a:pPr>
            <a:r>
              <a:rPr lang="en-US" sz="3200" b="1" dirty="0" err="1">
                <a:latin typeface="Arial" pitchFamily="34" charset="0"/>
                <a:cs typeface="Arial" pitchFamily="34" charset="0"/>
              </a:rPr>
              <a:t>Chế</a:t>
            </a:r>
            <a:r>
              <a:rPr lang="en-US" sz="3200" b="1" dirty="0">
                <a:latin typeface="Arial" pitchFamily="34" charset="0"/>
                <a:cs typeface="Arial" pitchFamily="34" charset="0"/>
              </a:rPr>
              <a:t> </a:t>
            </a:r>
            <a:r>
              <a:rPr lang="en-US" sz="3200" b="1" dirty="0" err="1">
                <a:latin typeface="Arial" pitchFamily="34" charset="0"/>
                <a:cs typeface="Arial" pitchFamily="34" charset="0"/>
              </a:rPr>
              <a:t>tài</a:t>
            </a:r>
            <a:r>
              <a:rPr lang="en-US" sz="3200" b="1" dirty="0">
                <a:latin typeface="Arial" pitchFamily="34" charset="0"/>
                <a:cs typeface="Arial" pitchFamily="34" charset="0"/>
              </a:rPr>
              <a:t> </a:t>
            </a:r>
            <a:r>
              <a:rPr lang="en-US" sz="3200" b="1" dirty="0" err="1">
                <a:latin typeface="Arial" pitchFamily="34" charset="0"/>
                <a:cs typeface="Arial" pitchFamily="34" charset="0"/>
              </a:rPr>
              <a:t>hình</a:t>
            </a:r>
            <a:r>
              <a:rPr lang="en-US" sz="3200" b="1" dirty="0">
                <a:latin typeface="Arial" pitchFamily="34" charset="0"/>
                <a:cs typeface="Arial" pitchFamily="34" charset="0"/>
              </a:rPr>
              <a:t> </a:t>
            </a:r>
            <a:r>
              <a:rPr lang="en-US" sz="3200" b="1" dirty="0" err="1">
                <a:latin typeface="Arial" pitchFamily="34" charset="0"/>
                <a:cs typeface="Arial" pitchFamily="34" charset="0"/>
              </a:rPr>
              <a:t>sự</a:t>
            </a:r>
            <a:r>
              <a:rPr lang="en-US" sz="3200" b="1" dirty="0">
                <a:latin typeface="Arial" pitchFamily="34" charset="0"/>
                <a:cs typeface="Arial" pitchFamily="34" charset="0"/>
              </a:rPr>
              <a:t>:</a:t>
            </a:r>
            <a:r>
              <a:rPr lang="en-US" sz="3200" dirty="0">
                <a:latin typeface="Arial" pitchFamily="34" charset="0"/>
                <a:cs typeface="Arial" pitchFamily="34" charset="0"/>
              </a:rPr>
              <a:t> </a:t>
            </a:r>
            <a:r>
              <a:rPr lang="en-US" sz="3200" dirty="0" err="1">
                <a:latin typeface="Arial" pitchFamily="34" charset="0"/>
                <a:cs typeface="Arial" pitchFamily="34" charset="0"/>
              </a:rPr>
              <a:t>là</a:t>
            </a:r>
            <a:r>
              <a:rPr lang="en-US" sz="3200" dirty="0">
                <a:latin typeface="Arial" pitchFamily="34" charset="0"/>
                <a:cs typeface="Arial" pitchFamily="34" charset="0"/>
              </a:rPr>
              <a:t> </a:t>
            </a:r>
            <a:r>
              <a:rPr lang="en-US" sz="3200" dirty="0" err="1">
                <a:latin typeface="Arial" pitchFamily="34" charset="0"/>
                <a:cs typeface="Arial" pitchFamily="34" charset="0"/>
              </a:rPr>
              <a:t>hình</a:t>
            </a:r>
            <a:r>
              <a:rPr lang="en-US" sz="3200" dirty="0">
                <a:latin typeface="Arial" pitchFamily="34" charset="0"/>
                <a:cs typeface="Arial" pitchFamily="34" charset="0"/>
              </a:rPr>
              <a:t> </a:t>
            </a:r>
            <a:r>
              <a:rPr lang="en-US" sz="3200" dirty="0" err="1">
                <a:latin typeface="Arial" pitchFamily="34" charset="0"/>
                <a:cs typeface="Arial" pitchFamily="34" charset="0"/>
              </a:rPr>
              <a:t>phạt</a:t>
            </a:r>
            <a:r>
              <a:rPr lang="en-US" sz="3200" dirty="0">
                <a:latin typeface="Arial" pitchFamily="34" charset="0"/>
                <a:cs typeface="Arial" pitchFamily="34" charset="0"/>
              </a:rPr>
              <a:t> </a:t>
            </a:r>
            <a:r>
              <a:rPr lang="en-US" sz="3200" dirty="0" err="1">
                <a:latin typeface="Arial" pitchFamily="34" charset="0"/>
                <a:cs typeface="Arial" pitchFamily="34" charset="0"/>
              </a:rPr>
              <a:t>áp</a:t>
            </a:r>
            <a:r>
              <a:rPr lang="en-US" sz="3200" dirty="0">
                <a:latin typeface="Arial" pitchFamily="34" charset="0"/>
                <a:cs typeface="Arial" pitchFamily="34" charset="0"/>
              </a:rPr>
              <a:t> </a:t>
            </a:r>
            <a:r>
              <a:rPr lang="en-US" sz="3200" dirty="0" err="1">
                <a:latin typeface="Arial" pitchFamily="34" charset="0"/>
                <a:cs typeface="Arial" pitchFamily="34" charset="0"/>
              </a:rPr>
              <a:t>dụng</a:t>
            </a:r>
            <a:r>
              <a:rPr lang="en-US" sz="3200" dirty="0">
                <a:latin typeface="Arial" pitchFamily="34" charset="0"/>
                <a:cs typeface="Arial" pitchFamily="34" charset="0"/>
              </a:rPr>
              <a:t> </a:t>
            </a:r>
            <a:r>
              <a:rPr lang="en-US" sz="3200" dirty="0" err="1">
                <a:latin typeface="Arial" pitchFamily="34" charset="0"/>
                <a:cs typeface="Arial" pitchFamily="34" charset="0"/>
              </a:rPr>
              <a:t>với</a:t>
            </a:r>
            <a:r>
              <a:rPr lang="en-US" sz="3200" dirty="0">
                <a:latin typeface="Arial" pitchFamily="34" charset="0"/>
                <a:cs typeface="Arial" pitchFamily="34" charset="0"/>
              </a:rPr>
              <a:t> </a:t>
            </a:r>
            <a:r>
              <a:rPr lang="en-US" sz="3200" dirty="0" err="1">
                <a:latin typeface="Arial" pitchFamily="34" charset="0"/>
                <a:cs typeface="Arial" pitchFamily="34" charset="0"/>
              </a:rPr>
              <a:t>những</a:t>
            </a:r>
            <a:r>
              <a:rPr lang="en-US" sz="3200" dirty="0">
                <a:latin typeface="Arial" pitchFamily="34" charset="0"/>
                <a:cs typeface="Arial" pitchFamily="34" charset="0"/>
              </a:rPr>
              <a:t> </a:t>
            </a:r>
            <a:r>
              <a:rPr lang="en-US" sz="3200" dirty="0" err="1">
                <a:latin typeface="Arial" pitchFamily="34" charset="0"/>
                <a:cs typeface="Arial" pitchFamily="34" charset="0"/>
              </a:rPr>
              <a:t>người</a:t>
            </a:r>
            <a:r>
              <a:rPr lang="en-US" sz="3200" dirty="0">
                <a:latin typeface="Arial" pitchFamily="34" charset="0"/>
                <a:cs typeface="Arial" pitchFamily="34" charset="0"/>
              </a:rPr>
              <a:t> vi </a:t>
            </a:r>
            <a:r>
              <a:rPr lang="en-US" sz="3200" dirty="0" err="1">
                <a:latin typeface="Arial" pitchFamily="34" charset="0"/>
                <a:cs typeface="Arial" pitchFamily="34" charset="0"/>
              </a:rPr>
              <a:t>phạm</a:t>
            </a:r>
            <a:r>
              <a:rPr lang="en-US" sz="3200" dirty="0">
                <a:latin typeface="Arial" pitchFamily="34" charset="0"/>
                <a:cs typeface="Arial" pitchFamily="34" charset="0"/>
              </a:rPr>
              <a:t> </a:t>
            </a:r>
            <a:r>
              <a:rPr lang="en-US" sz="3200" dirty="0" err="1">
                <a:latin typeface="Arial" pitchFamily="34" charset="0"/>
                <a:cs typeface="Arial" pitchFamily="34" charset="0"/>
              </a:rPr>
              <a:t>pháp</a:t>
            </a:r>
            <a:r>
              <a:rPr lang="en-US" sz="3200" dirty="0">
                <a:latin typeface="Arial" pitchFamily="34" charset="0"/>
                <a:cs typeface="Arial" pitchFamily="34" charset="0"/>
              </a:rPr>
              <a:t> </a:t>
            </a:r>
            <a:r>
              <a:rPr lang="en-US" sz="3200" dirty="0" err="1">
                <a:latin typeface="Arial" pitchFamily="34" charset="0"/>
                <a:cs typeface="Arial" pitchFamily="34" charset="0"/>
              </a:rPr>
              <a:t>luật</a:t>
            </a:r>
            <a:r>
              <a:rPr lang="en-US" sz="3200" dirty="0">
                <a:latin typeface="Arial" pitchFamily="34" charset="0"/>
                <a:cs typeface="Arial" pitchFamily="34" charset="0"/>
              </a:rPr>
              <a:t> </a:t>
            </a:r>
            <a:r>
              <a:rPr lang="en-US" sz="3200" dirty="0" err="1">
                <a:latin typeface="Arial" pitchFamily="34" charset="0"/>
                <a:cs typeface="Arial" pitchFamily="34" charset="0"/>
              </a:rPr>
              <a:t>Hình</a:t>
            </a:r>
            <a:r>
              <a:rPr lang="en-US" sz="3200" dirty="0">
                <a:latin typeface="Arial" pitchFamily="34" charset="0"/>
                <a:cs typeface="Arial" pitchFamily="34" charset="0"/>
              </a:rPr>
              <a:t> </a:t>
            </a:r>
            <a:r>
              <a:rPr lang="en-US" sz="3200" dirty="0" err="1">
                <a:latin typeface="Arial" pitchFamily="34" charset="0"/>
                <a:cs typeface="Arial" pitchFamily="34" charset="0"/>
              </a:rPr>
              <a:t>sự</a:t>
            </a:r>
            <a:r>
              <a:rPr lang="en-US" sz="3200" dirty="0">
                <a:latin typeface="Arial" pitchFamily="34" charset="0"/>
                <a:cs typeface="Arial" pitchFamily="34" charset="0"/>
              </a:rPr>
              <a:t>. </a:t>
            </a:r>
          </a:p>
        </p:txBody>
      </p:sp>
      <p:sp>
        <p:nvSpPr>
          <p:cNvPr id="6" name="Rounded Rectangle 5"/>
          <p:cNvSpPr/>
          <p:nvPr/>
        </p:nvSpPr>
        <p:spPr>
          <a:xfrm>
            <a:off x="185738" y="3027363"/>
            <a:ext cx="8805862" cy="1379537"/>
          </a:xfrm>
          <a:prstGeom prst="roundRect">
            <a:avLst/>
          </a:prstGeom>
          <a:solidFill>
            <a:srgbClr val="F1FBC1"/>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marL="457200" indent="-457200">
              <a:buFontTx/>
              <a:buChar char="-"/>
              <a:defRPr/>
            </a:pPr>
            <a:r>
              <a:rPr lang="en-US" sz="3200" b="1" dirty="0">
                <a:latin typeface="Arial" pitchFamily="34" charset="0"/>
                <a:cs typeface="Arial" pitchFamily="34" charset="0"/>
              </a:rPr>
              <a:t>Do </a:t>
            </a:r>
            <a:r>
              <a:rPr lang="en-US" sz="3200" b="1" dirty="0" err="1">
                <a:latin typeface="Arial" pitchFamily="34" charset="0"/>
                <a:cs typeface="Arial" pitchFamily="34" charset="0"/>
              </a:rPr>
              <a:t>tòa</a:t>
            </a:r>
            <a:r>
              <a:rPr lang="en-US" sz="3200" b="1" dirty="0">
                <a:latin typeface="Arial" pitchFamily="34" charset="0"/>
                <a:cs typeface="Arial" pitchFamily="34" charset="0"/>
              </a:rPr>
              <a:t> </a:t>
            </a:r>
            <a:r>
              <a:rPr lang="en-US" sz="3200" b="1" dirty="0" err="1">
                <a:latin typeface="Arial" pitchFamily="34" charset="0"/>
                <a:cs typeface="Arial" pitchFamily="34" charset="0"/>
              </a:rPr>
              <a:t>án</a:t>
            </a:r>
            <a:r>
              <a:rPr lang="en-US" sz="3200" b="1" dirty="0">
                <a:latin typeface="Arial" pitchFamily="34" charset="0"/>
                <a:cs typeface="Arial" pitchFamily="34" charset="0"/>
              </a:rPr>
              <a:t> </a:t>
            </a:r>
            <a:r>
              <a:rPr lang="en-US" sz="3200" b="1" dirty="0" err="1">
                <a:latin typeface="Arial" pitchFamily="34" charset="0"/>
                <a:cs typeface="Arial" pitchFamily="34" charset="0"/>
              </a:rPr>
              <a:t>áp</a:t>
            </a:r>
            <a:r>
              <a:rPr lang="en-US" sz="3200" b="1" dirty="0">
                <a:latin typeface="Arial" pitchFamily="34" charset="0"/>
                <a:cs typeface="Arial" pitchFamily="34" charset="0"/>
              </a:rPr>
              <a:t> </a:t>
            </a:r>
            <a:r>
              <a:rPr lang="en-US" sz="3200" b="1" dirty="0" err="1">
                <a:latin typeface="Arial" pitchFamily="34" charset="0"/>
                <a:cs typeface="Arial" pitchFamily="34" charset="0"/>
              </a:rPr>
              <a:t>dụng</a:t>
            </a:r>
            <a:r>
              <a:rPr lang="en-US" sz="3200" dirty="0">
                <a:latin typeface="Arial" pitchFamily="34" charset="0"/>
                <a:cs typeface="Arial" pitchFamily="34" charset="0"/>
              </a:rPr>
              <a:t>: </a:t>
            </a:r>
            <a:r>
              <a:rPr lang="en-US" sz="3200" dirty="0" err="1">
                <a:latin typeface="Arial" pitchFamily="34" charset="0"/>
                <a:cs typeface="Arial" pitchFamily="34" charset="0"/>
              </a:rPr>
              <a:t>tử</a:t>
            </a:r>
            <a:r>
              <a:rPr lang="en-US" sz="3200" dirty="0">
                <a:latin typeface="Arial" pitchFamily="34" charset="0"/>
                <a:cs typeface="Arial" pitchFamily="34" charset="0"/>
              </a:rPr>
              <a:t> </a:t>
            </a:r>
            <a:r>
              <a:rPr lang="en-US" sz="3200" dirty="0" err="1">
                <a:latin typeface="Arial" pitchFamily="34" charset="0"/>
                <a:cs typeface="Arial" pitchFamily="34" charset="0"/>
              </a:rPr>
              <a:t>hình</a:t>
            </a:r>
            <a:r>
              <a:rPr lang="en-US" sz="3200" dirty="0">
                <a:latin typeface="Arial" pitchFamily="34" charset="0"/>
                <a:cs typeface="Arial" pitchFamily="34" charset="0"/>
              </a:rPr>
              <a:t>, </a:t>
            </a:r>
            <a:r>
              <a:rPr lang="en-US" sz="3200" dirty="0" err="1">
                <a:latin typeface="Arial" pitchFamily="34" charset="0"/>
                <a:cs typeface="Arial" pitchFamily="34" charset="0"/>
              </a:rPr>
              <a:t>tù</a:t>
            </a:r>
            <a:r>
              <a:rPr lang="en-US" sz="3200" dirty="0">
                <a:latin typeface="Arial" pitchFamily="34" charset="0"/>
                <a:cs typeface="Arial" pitchFamily="34" charset="0"/>
              </a:rPr>
              <a:t> </a:t>
            </a:r>
            <a:r>
              <a:rPr lang="en-US" sz="3200" dirty="0" err="1">
                <a:latin typeface="Arial" pitchFamily="34" charset="0"/>
                <a:cs typeface="Arial" pitchFamily="34" charset="0"/>
              </a:rPr>
              <a:t>chung</a:t>
            </a:r>
            <a:r>
              <a:rPr lang="en-US" sz="3200" dirty="0">
                <a:latin typeface="Arial" pitchFamily="34" charset="0"/>
                <a:cs typeface="Arial" pitchFamily="34" charset="0"/>
              </a:rPr>
              <a:t> </a:t>
            </a:r>
            <a:r>
              <a:rPr lang="en-US" sz="3200" dirty="0" err="1">
                <a:latin typeface="Arial" pitchFamily="34" charset="0"/>
                <a:cs typeface="Arial" pitchFamily="34" charset="0"/>
              </a:rPr>
              <a:t>thân</a:t>
            </a:r>
            <a:r>
              <a:rPr lang="en-US" sz="3200" dirty="0">
                <a:latin typeface="Arial" pitchFamily="34" charset="0"/>
                <a:cs typeface="Arial" pitchFamily="34" charset="0"/>
              </a:rPr>
              <a:t>, </a:t>
            </a:r>
            <a:r>
              <a:rPr lang="en-US" sz="3200" dirty="0" err="1">
                <a:latin typeface="Arial" pitchFamily="34" charset="0"/>
                <a:cs typeface="Arial" pitchFamily="34" charset="0"/>
              </a:rPr>
              <a:t>tù</a:t>
            </a:r>
            <a:r>
              <a:rPr lang="en-US" sz="3200" dirty="0">
                <a:latin typeface="Arial" pitchFamily="34" charset="0"/>
                <a:cs typeface="Arial" pitchFamily="34" charset="0"/>
              </a:rPr>
              <a:t> </a:t>
            </a:r>
            <a:r>
              <a:rPr lang="en-US" sz="3200" dirty="0" err="1">
                <a:latin typeface="Arial" pitchFamily="34" charset="0"/>
                <a:cs typeface="Arial" pitchFamily="34" charset="0"/>
              </a:rPr>
              <a:t>có</a:t>
            </a:r>
            <a:r>
              <a:rPr lang="en-US" sz="3200" dirty="0">
                <a:latin typeface="Arial" pitchFamily="34" charset="0"/>
                <a:cs typeface="Arial" pitchFamily="34" charset="0"/>
              </a:rPr>
              <a:t> </a:t>
            </a:r>
            <a:r>
              <a:rPr lang="en-US" sz="3200" dirty="0" err="1">
                <a:latin typeface="Arial" pitchFamily="34" charset="0"/>
                <a:cs typeface="Arial" pitchFamily="34" charset="0"/>
              </a:rPr>
              <a:t>thời</a:t>
            </a:r>
            <a:r>
              <a:rPr lang="en-US" sz="3200" dirty="0">
                <a:latin typeface="Arial" pitchFamily="34" charset="0"/>
                <a:cs typeface="Arial" pitchFamily="34" charset="0"/>
              </a:rPr>
              <a:t> </a:t>
            </a:r>
            <a:r>
              <a:rPr lang="en-US" sz="3200" dirty="0" err="1">
                <a:latin typeface="Arial" pitchFamily="34" charset="0"/>
                <a:cs typeface="Arial" pitchFamily="34" charset="0"/>
              </a:rPr>
              <a:t>hạn</a:t>
            </a:r>
            <a:r>
              <a:rPr lang="en-US" sz="3200" dirty="0">
                <a:latin typeface="Arial" pitchFamily="34" charset="0"/>
                <a:cs typeface="Arial" pitchFamily="34" charset="0"/>
              </a:rPr>
              <a:t>, </a:t>
            </a:r>
            <a:r>
              <a:rPr lang="en-US" sz="3200" dirty="0" err="1">
                <a:latin typeface="Arial" pitchFamily="34" charset="0"/>
                <a:cs typeface="Arial" pitchFamily="34" charset="0"/>
              </a:rPr>
              <a:t>cải</a:t>
            </a:r>
            <a:r>
              <a:rPr lang="en-US" sz="3200" dirty="0">
                <a:latin typeface="Arial" pitchFamily="34" charset="0"/>
                <a:cs typeface="Arial" pitchFamily="34" charset="0"/>
              </a:rPr>
              <a:t> </a:t>
            </a:r>
            <a:r>
              <a:rPr lang="en-US" sz="3200" dirty="0" err="1">
                <a:latin typeface="Arial" pitchFamily="34" charset="0"/>
                <a:cs typeface="Arial" pitchFamily="34" charset="0"/>
              </a:rPr>
              <a:t>tạo</a:t>
            </a:r>
            <a:r>
              <a:rPr lang="en-US" sz="3200" dirty="0">
                <a:latin typeface="Arial" pitchFamily="34" charset="0"/>
                <a:cs typeface="Arial" pitchFamily="34" charset="0"/>
              </a:rPr>
              <a:t> </a:t>
            </a:r>
            <a:r>
              <a:rPr lang="en-US" sz="3200" dirty="0" err="1">
                <a:latin typeface="Arial" pitchFamily="34" charset="0"/>
                <a:cs typeface="Arial" pitchFamily="34" charset="0"/>
              </a:rPr>
              <a:t>không</a:t>
            </a:r>
            <a:r>
              <a:rPr lang="en-US" sz="3200" dirty="0">
                <a:latin typeface="Arial" pitchFamily="34" charset="0"/>
                <a:cs typeface="Arial" pitchFamily="34" charset="0"/>
              </a:rPr>
              <a:t> </a:t>
            </a:r>
            <a:r>
              <a:rPr lang="en-US" sz="3200" dirty="0" err="1">
                <a:latin typeface="Arial" pitchFamily="34" charset="0"/>
                <a:cs typeface="Arial" pitchFamily="34" charset="0"/>
              </a:rPr>
              <a:t>giam</a:t>
            </a:r>
            <a:r>
              <a:rPr lang="en-US" sz="3200" dirty="0">
                <a:latin typeface="Arial" pitchFamily="34" charset="0"/>
                <a:cs typeface="Arial" pitchFamily="34" charset="0"/>
              </a:rPr>
              <a:t> </a:t>
            </a:r>
            <a:r>
              <a:rPr lang="en-US" sz="3200" dirty="0" err="1">
                <a:latin typeface="Arial" pitchFamily="34" charset="0"/>
                <a:cs typeface="Arial" pitchFamily="34" charset="0"/>
              </a:rPr>
              <a:t>giữ</a:t>
            </a:r>
            <a:r>
              <a:rPr lang="en-US" sz="3200" dirty="0">
                <a:latin typeface="Arial" pitchFamily="34" charset="0"/>
                <a:cs typeface="Arial" pitchFamily="34" charset="0"/>
              </a:rPr>
              <a:t>… </a:t>
            </a:r>
          </a:p>
        </p:txBody>
      </p:sp>
    </p:spTree>
    <p:extLst>
      <p:ext uri="{BB962C8B-B14F-4D97-AF65-F5344CB8AC3E}">
        <p14:creationId xmlns:p14="http://schemas.microsoft.com/office/powerpoint/2010/main" val="7847093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4E25B6-0879-2D8A-C5B8-CA85E64A48D2}"/>
              </a:ext>
            </a:extLst>
          </p:cNvPr>
          <p:cNvSpPr>
            <a:spLocks noGrp="1"/>
          </p:cNvSpPr>
          <p:nvPr>
            <p:ph type="title"/>
          </p:nvPr>
        </p:nvSpPr>
        <p:spPr>
          <a:xfrm>
            <a:off x="306705" y="505494"/>
            <a:ext cx="6535420" cy="806700"/>
          </a:xfrm>
        </p:spPr>
        <p:txBody>
          <a:bodyPr/>
          <a:lstStyle/>
          <a:p>
            <a:r>
              <a:rPr lang="vi-VN" dirty="0"/>
              <a:t>Chế tài các QPPL được chia thành 4 nhóm </a:t>
            </a:r>
            <a:endParaRPr lang="en-US" dirty="0"/>
          </a:p>
        </p:txBody>
      </p:sp>
      <p:sp>
        <p:nvSpPr>
          <p:cNvPr id="5" name="Rounded Rectangle 4"/>
          <p:cNvSpPr/>
          <p:nvPr/>
        </p:nvSpPr>
        <p:spPr>
          <a:xfrm>
            <a:off x="152400" y="1310015"/>
            <a:ext cx="8839200" cy="1368425"/>
          </a:xfrm>
          <a:prstGeom prst="roundRect">
            <a:avLst/>
          </a:prstGeom>
          <a:solidFill>
            <a:schemeClr val="accent3">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a:latin typeface="Arial" pitchFamily="34" charset="0"/>
                <a:cs typeface="Arial" pitchFamily="34" charset="0"/>
              </a:rPr>
              <a:t>- </a:t>
            </a:r>
            <a:r>
              <a:rPr lang="en-US" sz="3200" b="1" dirty="0" err="1">
                <a:latin typeface="Arial" pitchFamily="34" charset="0"/>
                <a:cs typeface="Arial" pitchFamily="34" charset="0"/>
              </a:rPr>
              <a:t>Chế</a:t>
            </a:r>
            <a:r>
              <a:rPr lang="en-US" sz="3200" b="1" dirty="0">
                <a:latin typeface="Arial" pitchFamily="34" charset="0"/>
                <a:cs typeface="Arial" pitchFamily="34" charset="0"/>
              </a:rPr>
              <a:t> </a:t>
            </a:r>
            <a:r>
              <a:rPr lang="en-US" sz="3200" b="1" dirty="0" err="1">
                <a:latin typeface="Arial" pitchFamily="34" charset="0"/>
                <a:cs typeface="Arial" pitchFamily="34" charset="0"/>
              </a:rPr>
              <a:t>tài</a:t>
            </a:r>
            <a:r>
              <a:rPr lang="en-US" sz="3200" b="1" dirty="0">
                <a:latin typeface="Arial" pitchFamily="34" charset="0"/>
                <a:cs typeface="Arial" pitchFamily="34" charset="0"/>
              </a:rPr>
              <a:t> </a:t>
            </a:r>
            <a:r>
              <a:rPr lang="en-US" sz="3200" b="1" dirty="0" err="1">
                <a:latin typeface="Arial" pitchFamily="34" charset="0"/>
                <a:cs typeface="Arial" pitchFamily="34" charset="0"/>
              </a:rPr>
              <a:t>dân</a:t>
            </a:r>
            <a:r>
              <a:rPr lang="en-US" sz="3200" b="1" dirty="0">
                <a:latin typeface="Arial" pitchFamily="34" charset="0"/>
                <a:cs typeface="Arial" pitchFamily="34" charset="0"/>
              </a:rPr>
              <a:t> </a:t>
            </a:r>
            <a:r>
              <a:rPr lang="en-US" sz="3200" b="1" dirty="0" err="1">
                <a:latin typeface="Arial" pitchFamily="34" charset="0"/>
                <a:cs typeface="Arial" pitchFamily="34" charset="0"/>
              </a:rPr>
              <a:t>sự</a:t>
            </a:r>
            <a:r>
              <a:rPr lang="en-US" sz="3200" b="1" dirty="0">
                <a:latin typeface="Arial" pitchFamily="34" charset="0"/>
                <a:cs typeface="Arial" pitchFamily="34" charset="0"/>
              </a:rPr>
              <a:t>: </a:t>
            </a:r>
            <a:r>
              <a:rPr lang="en-US" sz="3200" dirty="0" err="1">
                <a:latin typeface="Arial" pitchFamily="34" charset="0"/>
                <a:cs typeface="Arial" pitchFamily="34" charset="0"/>
              </a:rPr>
              <a:t>là</a:t>
            </a:r>
            <a:r>
              <a:rPr lang="en-US" sz="3200" dirty="0">
                <a:latin typeface="Arial" pitchFamily="34" charset="0"/>
                <a:cs typeface="Arial" pitchFamily="34" charset="0"/>
              </a:rPr>
              <a:t> </a:t>
            </a:r>
            <a:r>
              <a:rPr lang="en-US" sz="3200" dirty="0" err="1">
                <a:latin typeface="Arial" pitchFamily="34" charset="0"/>
                <a:cs typeface="Arial" pitchFamily="34" charset="0"/>
              </a:rPr>
              <a:t>các</a:t>
            </a:r>
            <a:r>
              <a:rPr lang="en-US" sz="3200" dirty="0">
                <a:latin typeface="Arial" pitchFamily="34" charset="0"/>
                <a:cs typeface="Arial" pitchFamily="34" charset="0"/>
              </a:rPr>
              <a:t> </a:t>
            </a:r>
            <a:r>
              <a:rPr lang="en-US" sz="3200" dirty="0" err="1">
                <a:latin typeface="Arial" pitchFamily="34" charset="0"/>
                <a:cs typeface="Arial" pitchFamily="34" charset="0"/>
              </a:rPr>
              <a:t>biện</a:t>
            </a:r>
            <a:r>
              <a:rPr lang="en-US" sz="3200" dirty="0">
                <a:latin typeface="Arial" pitchFamily="34" charset="0"/>
                <a:cs typeface="Arial" pitchFamily="34" charset="0"/>
              </a:rPr>
              <a:t> </a:t>
            </a:r>
            <a:r>
              <a:rPr lang="en-US" sz="3200" dirty="0" err="1">
                <a:latin typeface="Arial" pitchFamily="34" charset="0"/>
                <a:cs typeface="Arial" pitchFamily="34" charset="0"/>
              </a:rPr>
              <a:t>pháp</a:t>
            </a:r>
            <a:r>
              <a:rPr lang="en-US" sz="3200" dirty="0">
                <a:latin typeface="Arial" pitchFamily="34" charset="0"/>
                <a:cs typeface="Arial" pitchFamily="34" charset="0"/>
              </a:rPr>
              <a:t> </a:t>
            </a:r>
            <a:r>
              <a:rPr lang="en-US" sz="3200" dirty="0" err="1">
                <a:latin typeface="Arial" pitchFamily="34" charset="0"/>
                <a:cs typeface="Arial" pitchFamily="34" charset="0"/>
              </a:rPr>
              <a:t>tác</a:t>
            </a:r>
            <a:r>
              <a:rPr lang="en-US" sz="3200" dirty="0">
                <a:latin typeface="Arial" pitchFamily="34" charset="0"/>
                <a:cs typeface="Arial" pitchFamily="34" charset="0"/>
              </a:rPr>
              <a:t> </a:t>
            </a:r>
            <a:r>
              <a:rPr lang="en-US" sz="3200" dirty="0" err="1">
                <a:latin typeface="Arial" pitchFamily="34" charset="0"/>
                <a:cs typeface="Arial" pitchFamily="34" charset="0"/>
              </a:rPr>
              <a:t>động</a:t>
            </a:r>
            <a:r>
              <a:rPr lang="en-US" sz="3200" dirty="0">
                <a:latin typeface="Arial" pitchFamily="34" charset="0"/>
                <a:cs typeface="Arial" pitchFamily="34" charset="0"/>
              </a:rPr>
              <a:t> </a:t>
            </a:r>
            <a:r>
              <a:rPr lang="en-US" sz="3200" dirty="0" err="1">
                <a:latin typeface="Arial" pitchFamily="34" charset="0"/>
                <a:cs typeface="Arial" pitchFamily="34" charset="0"/>
              </a:rPr>
              <a:t>đến</a:t>
            </a:r>
            <a:r>
              <a:rPr lang="en-US" sz="3200" dirty="0">
                <a:latin typeface="Arial" pitchFamily="34" charset="0"/>
                <a:cs typeface="Arial" pitchFamily="34" charset="0"/>
              </a:rPr>
              <a:t> </a:t>
            </a:r>
            <a:r>
              <a:rPr lang="en-US" sz="3200" dirty="0" err="1">
                <a:latin typeface="Arial" pitchFamily="34" charset="0"/>
                <a:cs typeface="Arial" pitchFamily="34" charset="0"/>
              </a:rPr>
              <a:t>tài</a:t>
            </a:r>
            <a:r>
              <a:rPr lang="en-US" sz="3200" dirty="0">
                <a:latin typeface="Arial" pitchFamily="34" charset="0"/>
                <a:cs typeface="Arial" pitchFamily="34" charset="0"/>
              </a:rPr>
              <a:t> </a:t>
            </a:r>
            <a:r>
              <a:rPr lang="en-US" sz="3200" dirty="0" err="1">
                <a:latin typeface="Arial" pitchFamily="34" charset="0"/>
                <a:cs typeface="Arial" pitchFamily="34" charset="0"/>
              </a:rPr>
              <a:t>sản</a:t>
            </a:r>
            <a:r>
              <a:rPr lang="en-US" sz="3200" dirty="0">
                <a:latin typeface="Arial" pitchFamily="34" charset="0"/>
                <a:cs typeface="Arial" pitchFamily="34" charset="0"/>
              </a:rPr>
              <a:t> </a:t>
            </a:r>
            <a:r>
              <a:rPr lang="en-US" sz="3200" dirty="0" err="1">
                <a:latin typeface="Arial" pitchFamily="34" charset="0"/>
                <a:cs typeface="Arial" pitchFamily="34" charset="0"/>
              </a:rPr>
              <a:t>hoặc</a:t>
            </a:r>
            <a:r>
              <a:rPr lang="en-US" sz="3200" dirty="0">
                <a:latin typeface="Arial" pitchFamily="34" charset="0"/>
                <a:cs typeface="Arial" pitchFamily="34" charset="0"/>
              </a:rPr>
              <a:t> </a:t>
            </a:r>
            <a:r>
              <a:rPr lang="en-US" sz="3200" dirty="0" err="1">
                <a:latin typeface="Arial" pitchFamily="34" charset="0"/>
                <a:cs typeface="Arial" pitchFamily="34" charset="0"/>
              </a:rPr>
              <a:t>nhân</a:t>
            </a:r>
            <a:r>
              <a:rPr lang="en-US" sz="3200" dirty="0">
                <a:latin typeface="Arial" pitchFamily="34" charset="0"/>
                <a:cs typeface="Arial" pitchFamily="34" charset="0"/>
              </a:rPr>
              <a:t> </a:t>
            </a:r>
            <a:r>
              <a:rPr lang="en-US" sz="3200" dirty="0" err="1">
                <a:latin typeface="Arial" pitchFamily="34" charset="0"/>
                <a:cs typeface="Arial" pitchFamily="34" charset="0"/>
              </a:rPr>
              <a:t>thân</a:t>
            </a:r>
            <a:r>
              <a:rPr lang="en-US" sz="3200" dirty="0">
                <a:latin typeface="Arial" pitchFamily="34" charset="0"/>
                <a:cs typeface="Arial" pitchFamily="34" charset="0"/>
              </a:rPr>
              <a:t> </a:t>
            </a:r>
            <a:r>
              <a:rPr lang="en-US" sz="3200" dirty="0" err="1">
                <a:latin typeface="Arial" pitchFamily="34" charset="0"/>
                <a:cs typeface="Arial" pitchFamily="34" charset="0"/>
              </a:rPr>
              <a:t>của</a:t>
            </a:r>
            <a:r>
              <a:rPr lang="en-US" sz="3200" dirty="0">
                <a:latin typeface="Arial" pitchFamily="34" charset="0"/>
                <a:cs typeface="Arial" pitchFamily="34" charset="0"/>
              </a:rPr>
              <a:t> </a:t>
            </a:r>
            <a:r>
              <a:rPr lang="en-US" sz="3200" dirty="0" err="1">
                <a:latin typeface="Arial" pitchFamily="34" charset="0"/>
                <a:cs typeface="Arial" pitchFamily="34" charset="0"/>
              </a:rPr>
              <a:t>một</a:t>
            </a:r>
            <a:r>
              <a:rPr lang="en-US" sz="3200" dirty="0">
                <a:latin typeface="Arial" pitchFamily="34" charset="0"/>
                <a:cs typeface="Arial" pitchFamily="34" charset="0"/>
              </a:rPr>
              <a:t> </a:t>
            </a:r>
            <a:r>
              <a:rPr lang="en-US" sz="3200" dirty="0" err="1">
                <a:latin typeface="Arial" pitchFamily="34" charset="0"/>
                <a:cs typeface="Arial" pitchFamily="34" charset="0"/>
              </a:rPr>
              <a:t>bên</a:t>
            </a:r>
            <a:r>
              <a:rPr lang="en-US" sz="3200" dirty="0">
                <a:latin typeface="Arial" pitchFamily="34" charset="0"/>
                <a:cs typeface="Arial" pitchFamily="34" charset="0"/>
              </a:rPr>
              <a:t> </a:t>
            </a:r>
            <a:r>
              <a:rPr lang="en-US" sz="3200" dirty="0" err="1">
                <a:latin typeface="Arial" pitchFamily="34" charset="0"/>
                <a:cs typeface="Arial" pitchFamily="34" charset="0"/>
              </a:rPr>
              <a:t>đã</a:t>
            </a:r>
            <a:r>
              <a:rPr lang="en-US" sz="3200" dirty="0">
                <a:latin typeface="Arial" pitchFamily="34" charset="0"/>
                <a:cs typeface="Arial" pitchFamily="34" charset="0"/>
              </a:rPr>
              <a:t> </a:t>
            </a:r>
            <a:r>
              <a:rPr lang="en-US" sz="3200" dirty="0" err="1">
                <a:latin typeface="Arial" pitchFamily="34" charset="0"/>
                <a:cs typeface="Arial" pitchFamily="34" charset="0"/>
              </a:rPr>
              <a:t>gây</a:t>
            </a:r>
            <a:r>
              <a:rPr lang="en-US" sz="3200" dirty="0">
                <a:latin typeface="Arial" pitchFamily="34" charset="0"/>
                <a:cs typeface="Arial" pitchFamily="34" charset="0"/>
              </a:rPr>
              <a:t> </a:t>
            </a:r>
            <a:r>
              <a:rPr lang="en-US" sz="3200" dirty="0" err="1">
                <a:latin typeface="Arial" pitchFamily="34" charset="0"/>
                <a:cs typeface="Arial" pitchFamily="34" charset="0"/>
              </a:rPr>
              <a:t>ra</a:t>
            </a:r>
            <a:r>
              <a:rPr lang="en-US" sz="3200" dirty="0">
                <a:latin typeface="Arial" pitchFamily="34" charset="0"/>
                <a:cs typeface="Arial" pitchFamily="34" charset="0"/>
              </a:rPr>
              <a:t> </a:t>
            </a:r>
            <a:r>
              <a:rPr lang="en-US" sz="3200" dirty="0" err="1">
                <a:latin typeface="Arial" pitchFamily="34" charset="0"/>
                <a:cs typeface="Arial" pitchFamily="34" charset="0"/>
              </a:rPr>
              <a:t>thiệt</a:t>
            </a:r>
            <a:r>
              <a:rPr lang="en-US" sz="3200" dirty="0">
                <a:latin typeface="Arial" pitchFamily="34" charset="0"/>
                <a:cs typeface="Arial" pitchFamily="34" charset="0"/>
              </a:rPr>
              <a:t> </a:t>
            </a:r>
            <a:r>
              <a:rPr lang="en-US" sz="3200" dirty="0" err="1">
                <a:latin typeface="Arial" pitchFamily="34" charset="0"/>
                <a:cs typeface="Arial" pitchFamily="34" charset="0"/>
              </a:rPr>
              <a:t>hại</a:t>
            </a:r>
            <a:r>
              <a:rPr lang="en-US" sz="3200" dirty="0">
                <a:latin typeface="Arial" pitchFamily="34" charset="0"/>
                <a:cs typeface="Arial" pitchFamily="34" charset="0"/>
              </a:rPr>
              <a:t> </a:t>
            </a:r>
            <a:r>
              <a:rPr lang="en-US" sz="3200" dirty="0" err="1">
                <a:latin typeface="Arial" pitchFamily="34" charset="0"/>
                <a:cs typeface="Arial" pitchFamily="34" charset="0"/>
              </a:rPr>
              <a:t>cho</a:t>
            </a:r>
            <a:r>
              <a:rPr lang="en-US" sz="3200" dirty="0">
                <a:latin typeface="Arial" pitchFamily="34" charset="0"/>
                <a:cs typeface="Arial" pitchFamily="34" charset="0"/>
              </a:rPr>
              <a:t> </a:t>
            </a:r>
            <a:r>
              <a:rPr lang="en-US" sz="3200" dirty="0" err="1">
                <a:latin typeface="Arial" pitchFamily="34" charset="0"/>
                <a:cs typeface="Arial" pitchFamily="34" charset="0"/>
              </a:rPr>
              <a:t>một</a:t>
            </a:r>
            <a:r>
              <a:rPr lang="en-US" sz="3200" dirty="0">
                <a:latin typeface="Arial" pitchFamily="34" charset="0"/>
                <a:cs typeface="Arial" pitchFamily="34" charset="0"/>
              </a:rPr>
              <a:t> </a:t>
            </a:r>
            <a:r>
              <a:rPr lang="en-US" sz="3200" dirty="0" err="1">
                <a:latin typeface="Arial" pitchFamily="34" charset="0"/>
                <a:cs typeface="Arial" pitchFamily="34" charset="0"/>
              </a:rPr>
              <a:t>bên</a:t>
            </a:r>
            <a:r>
              <a:rPr lang="en-US" sz="3200" dirty="0">
                <a:latin typeface="Arial" pitchFamily="34" charset="0"/>
                <a:cs typeface="Arial" pitchFamily="34" charset="0"/>
              </a:rPr>
              <a:t> </a:t>
            </a:r>
            <a:r>
              <a:rPr lang="en-US" sz="3200" dirty="0" err="1">
                <a:latin typeface="Arial" pitchFamily="34" charset="0"/>
                <a:cs typeface="Arial" pitchFamily="34" charset="0"/>
              </a:rPr>
              <a:t>khác</a:t>
            </a:r>
            <a:r>
              <a:rPr lang="en-US" sz="3200" dirty="0">
                <a:latin typeface="Arial" pitchFamily="34" charset="0"/>
                <a:cs typeface="Arial" pitchFamily="34" charset="0"/>
              </a:rPr>
              <a:t>. </a:t>
            </a:r>
          </a:p>
        </p:txBody>
      </p:sp>
      <p:sp>
        <p:nvSpPr>
          <p:cNvPr id="6" name="Rounded Rectangle 5"/>
          <p:cNvSpPr/>
          <p:nvPr/>
        </p:nvSpPr>
        <p:spPr>
          <a:xfrm>
            <a:off x="185738" y="3027363"/>
            <a:ext cx="8805862" cy="1379537"/>
          </a:xfrm>
          <a:prstGeom prst="roundRect">
            <a:avLst/>
          </a:prstGeom>
          <a:solidFill>
            <a:schemeClr val="accent3">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err="1">
                <a:latin typeface="Arial" pitchFamily="34" charset="0"/>
                <a:cs typeface="Arial" pitchFamily="34" charset="0"/>
              </a:rPr>
              <a:t>Các</a:t>
            </a:r>
            <a:r>
              <a:rPr lang="en-US" sz="3200" b="1" dirty="0">
                <a:latin typeface="Arial" pitchFamily="34" charset="0"/>
                <a:cs typeface="Arial" pitchFamily="34" charset="0"/>
              </a:rPr>
              <a:t> </a:t>
            </a:r>
            <a:r>
              <a:rPr lang="en-US" sz="3200" b="1" dirty="0" err="1">
                <a:latin typeface="Arial" pitchFamily="34" charset="0"/>
                <a:cs typeface="Arial" pitchFamily="34" charset="0"/>
              </a:rPr>
              <a:t>hình</a:t>
            </a:r>
            <a:r>
              <a:rPr lang="en-US" sz="3200" b="1" dirty="0">
                <a:latin typeface="Arial" pitchFamily="34" charset="0"/>
                <a:cs typeface="Arial" pitchFamily="34" charset="0"/>
              </a:rPr>
              <a:t> </a:t>
            </a:r>
            <a:r>
              <a:rPr lang="en-US" sz="3200" b="1" dirty="0" err="1">
                <a:latin typeface="Arial" pitchFamily="34" charset="0"/>
                <a:cs typeface="Arial" pitchFamily="34" charset="0"/>
              </a:rPr>
              <a:t>thức</a:t>
            </a:r>
            <a:r>
              <a:rPr lang="en-US" sz="3200" b="1" dirty="0">
                <a:latin typeface="Arial" pitchFamily="34" charset="0"/>
                <a:cs typeface="Arial" pitchFamily="34" charset="0"/>
              </a:rPr>
              <a:t> </a:t>
            </a:r>
            <a:r>
              <a:rPr lang="en-US" sz="3200" b="1" dirty="0" err="1">
                <a:latin typeface="Arial" pitchFamily="34" charset="0"/>
                <a:cs typeface="Arial" pitchFamily="34" charset="0"/>
              </a:rPr>
              <a:t>cụ</a:t>
            </a:r>
            <a:r>
              <a:rPr lang="en-US" sz="3200" b="1" dirty="0">
                <a:latin typeface="Arial" pitchFamily="34" charset="0"/>
                <a:cs typeface="Arial" pitchFamily="34" charset="0"/>
              </a:rPr>
              <a:t> </a:t>
            </a:r>
            <a:r>
              <a:rPr lang="en-US" sz="3200" b="1" dirty="0" err="1">
                <a:latin typeface="Arial" pitchFamily="34" charset="0"/>
                <a:cs typeface="Arial" pitchFamily="34" charset="0"/>
              </a:rPr>
              <a:t>thể</a:t>
            </a:r>
            <a:r>
              <a:rPr lang="en-US" sz="3200" b="1" dirty="0">
                <a:latin typeface="Arial" pitchFamily="34" charset="0"/>
                <a:cs typeface="Arial" pitchFamily="34" charset="0"/>
              </a:rPr>
              <a:t> </a:t>
            </a:r>
            <a:r>
              <a:rPr lang="en-US" sz="3200" b="1" dirty="0" err="1">
                <a:latin typeface="Arial" pitchFamily="34" charset="0"/>
                <a:cs typeface="Arial" pitchFamily="34" charset="0"/>
              </a:rPr>
              <a:t>như</a:t>
            </a:r>
            <a:r>
              <a:rPr lang="en-US" sz="3200" dirty="0">
                <a:latin typeface="Arial" pitchFamily="34" charset="0"/>
                <a:cs typeface="Arial" pitchFamily="34" charset="0"/>
              </a:rPr>
              <a:t>: </a:t>
            </a:r>
            <a:r>
              <a:rPr lang="en-US" sz="3200" dirty="0" err="1">
                <a:latin typeface="Arial" pitchFamily="34" charset="0"/>
                <a:cs typeface="Arial" pitchFamily="34" charset="0"/>
              </a:rPr>
              <a:t>bồi</a:t>
            </a:r>
            <a:r>
              <a:rPr lang="en-US" sz="3200" dirty="0">
                <a:latin typeface="Arial" pitchFamily="34" charset="0"/>
                <a:cs typeface="Arial" pitchFamily="34" charset="0"/>
              </a:rPr>
              <a:t> </a:t>
            </a:r>
            <a:r>
              <a:rPr lang="en-US" sz="3200" dirty="0" err="1">
                <a:latin typeface="Arial" pitchFamily="34" charset="0"/>
                <a:cs typeface="Arial" pitchFamily="34" charset="0"/>
              </a:rPr>
              <a:t>thường</a:t>
            </a:r>
            <a:r>
              <a:rPr lang="en-US" sz="3200" dirty="0">
                <a:latin typeface="Arial" pitchFamily="34" charset="0"/>
                <a:cs typeface="Arial" pitchFamily="34" charset="0"/>
              </a:rPr>
              <a:t> </a:t>
            </a:r>
            <a:r>
              <a:rPr lang="en-US" sz="3200" dirty="0" err="1">
                <a:latin typeface="Arial" pitchFamily="34" charset="0"/>
                <a:cs typeface="Arial" pitchFamily="34" charset="0"/>
              </a:rPr>
              <a:t>thiệt</a:t>
            </a:r>
            <a:r>
              <a:rPr lang="en-US" sz="3200" dirty="0">
                <a:latin typeface="Arial" pitchFamily="34" charset="0"/>
                <a:cs typeface="Arial" pitchFamily="34" charset="0"/>
              </a:rPr>
              <a:t> </a:t>
            </a:r>
            <a:r>
              <a:rPr lang="en-US" sz="3200" dirty="0" err="1">
                <a:latin typeface="Arial" pitchFamily="34" charset="0"/>
                <a:cs typeface="Arial" pitchFamily="34" charset="0"/>
              </a:rPr>
              <a:t>hại</a:t>
            </a:r>
            <a:r>
              <a:rPr lang="en-US" sz="3200" dirty="0">
                <a:latin typeface="Arial" pitchFamily="34" charset="0"/>
                <a:cs typeface="Arial" pitchFamily="34" charset="0"/>
              </a:rPr>
              <a:t>, </a:t>
            </a:r>
            <a:r>
              <a:rPr lang="en-US" sz="3200" dirty="0" err="1">
                <a:latin typeface="Arial" pitchFamily="34" charset="0"/>
                <a:cs typeface="Arial" pitchFamily="34" charset="0"/>
              </a:rPr>
              <a:t>trả</a:t>
            </a:r>
            <a:r>
              <a:rPr lang="en-US" sz="3200" dirty="0">
                <a:latin typeface="Arial" pitchFamily="34" charset="0"/>
                <a:cs typeface="Arial" pitchFamily="34" charset="0"/>
              </a:rPr>
              <a:t> </a:t>
            </a:r>
            <a:r>
              <a:rPr lang="en-US" sz="3200" dirty="0" err="1">
                <a:latin typeface="Arial" pitchFamily="34" charset="0"/>
                <a:cs typeface="Arial" pitchFamily="34" charset="0"/>
              </a:rPr>
              <a:t>lại</a:t>
            </a:r>
            <a:r>
              <a:rPr lang="en-US" sz="3200" dirty="0">
                <a:latin typeface="Arial" pitchFamily="34" charset="0"/>
                <a:cs typeface="Arial" pitchFamily="34" charset="0"/>
              </a:rPr>
              <a:t> </a:t>
            </a:r>
            <a:r>
              <a:rPr lang="en-US" sz="3200" dirty="0" err="1">
                <a:latin typeface="Arial" pitchFamily="34" charset="0"/>
                <a:cs typeface="Arial" pitchFamily="34" charset="0"/>
              </a:rPr>
              <a:t>tài</a:t>
            </a:r>
            <a:r>
              <a:rPr lang="en-US" sz="3200" dirty="0">
                <a:latin typeface="Arial" pitchFamily="34" charset="0"/>
                <a:cs typeface="Arial" pitchFamily="34" charset="0"/>
              </a:rPr>
              <a:t> </a:t>
            </a:r>
            <a:r>
              <a:rPr lang="en-US" sz="3200" dirty="0" err="1">
                <a:latin typeface="Arial" pitchFamily="34" charset="0"/>
                <a:cs typeface="Arial" pitchFamily="34" charset="0"/>
              </a:rPr>
              <a:t>sản</a:t>
            </a:r>
            <a:r>
              <a:rPr lang="en-US" sz="3200" dirty="0">
                <a:latin typeface="Arial" pitchFamily="34" charset="0"/>
                <a:cs typeface="Arial" pitchFamily="34" charset="0"/>
              </a:rPr>
              <a:t> </a:t>
            </a:r>
            <a:r>
              <a:rPr lang="en-US" sz="3200" dirty="0" err="1">
                <a:latin typeface="Arial" pitchFamily="34" charset="0"/>
                <a:cs typeface="Arial" pitchFamily="34" charset="0"/>
              </a:rPr>
              <a:t>đã</a:t>
            </a:r>
            <a:r>
              <a:rPr lang="en-US" sz="3200" dirty="0">
                <a:latin typeface="Arial" pitchFamily="34" charset="0"/>
                <a:cs typeface="Arial" pitchFamily="34" charset="0"/>
              </a:rPr>
              <a:t> </a:t>
            </a:r>
            <a:r>
              <a:rPr lang="en-US" sz="3200" dirty="0" err="1">
                <a:latin typeface="Arial" pitchFamily="34" charset="0"/>
                <a:cs typeface="Arial" pitchFamily="34" charset="0"/>
              </a:rPr>
              <a:t>bị</a:t>
            </a:r>
            <a:r>
              <a:rPr lang="en-US" sz="3200" dirty="0">
                <a:latin typeface="Arial" pitchFamily="34" charset="0"/>
                <a:cs typeface="Arial" pitchFamily="34" charset="0"/>
              </a:rPr>
              <a:t> </a:t>
            </a:r>
            <a:r>
              <a:rPr lang="en-US" sz="3200" dirty="0" err="1">
                <a:latin typeface="Arial" pitchFamily="34" charset="0"/>
                <a:cs typeface="Arial" pitchFamily="34" charset="0"/>
              </a:rPr>
              <a:t>xâm</a:t>
            </a:r>
            <a:r>
              <a:rPr lang="en-US" sz="3200" dirty="0">
                <a:latin typeface="Arial" pitchFamily="34" charset="0"/>
                <a:cs typeface="Arial" pitchFamily="34" charset="0"/>
              </a:rPr>
              <a:t> </a:t>
            </a:r>
            <a:r>
              <a:rPr lang="en-US" sz="3200" dirty="0" err="1">
                <a:latin typeface="Arial" pitchFamily="34" charset="0"/>
                <a:cs typeface="Arial" pitchFamily="34" charset="0"/>
              </a:rPr>
              <a:t>phạm</a:t>
            </a:r>
            <a:r>
              <a:rPr lang="en-US" sz="3200" dirty="0">
                <a:latin typeface="Arial" pitchFamily="34" charset="0"/>
                <a:cs typeface="Arial" pitchFamily="34" charset="0"/>
              </a:rPr>
              <a:t>, </a:t>
            </a:r>
            <a:r>
              <a:rPr lang="en-US" sz="3200" dirty="0" err="1">
                <a:latin typeface="Arial" pitchFamily="34" charset="0"/>
                <a:cs typeface="Arial" pitchFamily="34" charset="0"/>
              </a:rPr>
              <a:t>hủy</a:t>
            </a:r>
            <a:r>
              <a:rPr lang="en-US" sz="3200" dirty="0">
                <a:latin typeface="Arial" pitchFamily="34" charset="0"/>
                <a:cs typeface="Arial" pitchFamily="34" charset="0"/>
              </a:rPr>
              <a:t> </a:t>
            </a:r>
            <a:r>
              <a:rPr lang="en-US" sz="3200" dirty="0" err="1">
                <a:latin typeface="Arial" pitchFamily="34" charset="0"/>
                <a:cs typeface="Arial" pitchFamily="34" charset="0"/>
              </a:rPr>
              <a:t>bỏ</a:t>
            </a:r>
            <a:r>
              <a:rPr lang="en-US" sz="3200" dirty="0">
                <a:latin typeface="Arial" pitchFamily="34" charset="0"/>
                <a:cs typeface="Arial" pitchFamily="34" charset="0"/>
              </a:rPr>
              <a:t> </a:t>
            </a:r>
            <a:r>
              <a:rPr lang="en-US" sz="3200" dirty="0" err="1">
                <a:latin typeface="Arial" pitchFamily="34" charset="0"/>
                <a:cs typeface="Arial" pitchFamily="34" charset="0"/>
              </a:rPr>
              <a:t>một</a:t>
            </a:r>
            <a:r>
              <a:rPr lang="en-US" sz="3200" dirty="0">
                <a:latin typeface="Arial" pitchFamily="34" charset="0"/>
                <a:cs typeface="Arial" pitchFamily="34" charset="0"/>
              </a:rPr>
              <a:t> </a:t>
            </a:r>
            <a:r>
              <a:rPr lang="en-US" sz="3200" dirty="0" err="1">
                <a:latin typeface="Arial" pitchFamily="34" charset="0"/>
                <a:cs typeface="Arial" pitchFamily="34" charset="0"/>
              </a:rPr>
              <a:t>xử</a:t>
            </a:r>
            <a:r>
              <a:rPr lang="en-US" sz="3200" dirty="0">
                <a:latin typeface="Arial" pitchFamily="34" charset="0"/>
                <a:cs typeface="Arial" pitchFamily="34" charset="0"/>
              </a:rPr>
              <a:t> </a:t>
            </a:r>
            <a:r>
              <a:rPr lang="en-US" sz="3200" dirty="0" err="1">
                <a:latin typeface="Arial" pitchFamily="34" charset="0"/>
                <a:cs typeface="Arial" pitchFamily="34" charset="0"/>
              </a:rPr>
              <a:t>sự</a:t>
            </a:r>
            <a:r>
              <a:rPr lang="en-US" sz="3200" dirty="0">
                <a:latin typeface="Arial" pitchFamily="34" charset="0"/>
                <a:cs typeface="Arial" pitchFamily="34" charset="0"/>
              </a:rPr>
              <a:t> </a:t>
            </a:r>
            <a:r>
              <a:rPr lang="en-US" sz="3200" dirty="0" err="1">
                <a:latin typeface="Arial" pitchFamily="34" charset="0"/>
                <a:cs typeface="Arial" pitchFamily="34" charset="0"/>
              </a:rPr>
              <a:t>không</a:t>
            </a:r>
            <a:r>
              <a:rPr lang="en-US" sz="3200" dirty="0">
                <a:latin typeface="Arial" pitchFamily="34" charset="0"/>
                <a:cs typeface="Arial" pitchFamily="34" charset="0"/>
              </a:rPr>
              <a:t> </a:t>
            </a:r>
            <a:r>
              <a:rPr lang="en-US" sz="3200" dirty="0" err="1">
                <a:latin typeface="Arial" pitchFamily="34" charset="0"/>
                <a:cs typeface="Arial" pitchFamily="34" charset="0"/>
              </a:rPr>
              <a:t>đúng</a:t>
            </a:r>
            <a:r>
              <a:rPr lang="en-US" sz="3200" dirty="0">
                <a:latin typeface="Arial" pitchFamily="34" charset="0"/>
                <a:cs typeface="Arial" pitchFamily="34" charset="0"/>
              </a:rPr>
              <a:t>…</a:t>
            </a:r>
          </a:p>
        </p:txBody>
      </p:sp>
    </p:spTree>
    <p:extLst>
      <p:ext uri="{BB962C8B-B14F-4D97-AF65-F5344CB8AC3E}">
        <p14:creationId xmlns:p14="http://schemas.microsoft.com/office/powerpoint/2010/main" val="33309232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4E25B6-0879-2D8A-C5B8-CA85E64A48D2}"/>
              </a:ext>
            </a:extLst>
          </p:cNvPr>
          <p:cNvSpPr>
            <a:spLocks noGrp="1"/>
          </p:cNvSpPr>
          <p:nvPr>
            <p:ph type="title"/>
          </p:nvPr>
        </p:nvSpPr>
        <p:spPr>
          <a:xfrm>
            <a:off x="185738" y="505494"/>
            <a:ext cx="6535420" cy="806700"/>
          </a:xfrm>
        </p:spPr>
        <p:txBody>
          <a:bodyPr/>
          <a:lstStyle/>
          <a:p>
            <a:r>
              <a:rPr lang="vi-VN" dirty="0"/>
              <a:t>Chế tài các QPPL được chia thành 4 nhóm </a:t>
            </a:r>
            <a:endParaRPr lang="en-US" dirty="0"/>
          </a:p>
        </p:txBody>
      </p:sp>
      <p:sp>
        <p:nvSpPr>
          <p:cNvPr id="5" name="Rounded Rectangle 4"/>
          <p:cNvSpPr/>
          <p:nvPr/>
        </p:nvSpPr>
        <p:spPr>
          <a:xfrm>
            <a:off x="152400" y="1264673"/>
            <a:ext cx="8839200" cy="1368425"/>
          </a:xfrm>
          <a:prstGeom prst="roundRect">
            <a:avLst/>
          </a:prstGeom>
          <a:solidFill>
            <a:srgbClr val="F1FBC1"/>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a:latin typeface="Arial" pitchFamily="34" charset="0"/>
                <a:cs typeface="Arial" pitchFamily="34" charset="0"/>
              </a:rPr>
              <a:t>- </a:t>
            </a:r>
            <a:r>
              <a:rPr lang="en-US" sz="3200" b="1" dirty="0" err="1">
                <a:latin typeface="Arial" pitchFamily="34" charset="0"/>
                <a:cs typeface="Arial" pitchFamily="34" charset="0"/>
              </a:rPr>
              <a:t>Chế</a:t>
            </a:r>
            <a:r>
              <a:rPr lang="en-US" sz="3200" b="1" dirty="0">
                <a:latin typeface="Arial" pitchFamily="34" charset="0"/>
                <a:cs typeface="Arial" pitchFamily="34" charset="0"/>
              </a:rPr>
              <a:t> </a:t>
            </a:r>
            <a:r>
              <a:rPr lang="en-US" sz="3200" b="1" dirty="0" err="1">
                <a:latin typeface="Arial" pitchFamily="34" charset="0"/>
                <a:cs typeface="Arial" pitchFamily="34" charset="0"/>
              </a:rPr>
              <a:t>tài</a:t>
            </a:r>
            <a:r>
              <a:rPr lang="en-US" sz="3200" b="1" dirty="0">
                <a:latin typeface="Arial" pitchFamily="34" charset="0"/>
                <a:cs typeface="Arial" pitchFamily="34" charset="0"/>
              </a:rPr>
              <a:t> </a:t>
            </a:r>
            <a:r>
              <a:rPr lang="en-US" sz="3200" b="1" dirty="0" err="1">
                <a:latin typeface="Arial" pitchFamily="34" charset="0"/>
                <a:cs typeface="Arial" pitchFamily="34" charset="0"/>
              </a:rPr>
              <a:t>hành</a:t>
            </a:r>
            <a:r>
              <a:rPr lang="en-US" sz="3200" b="1" dirty="0">
                <a:latin typeface="Arial" pitchFamily="34" charset="0"/>
                <a:cs typeface="Arial" pitchFamily="34" charset="0"/>
              </a:rPr>
              <a:t> </a:t>
            </a:r>
            <a:r>
              <a:rPr lang="en-US" sz="3200" b="1" dirty="0" err="1">
                <a:latin typeface="Arial" pitchFamily="34" charset="0"/>
                <a:cs typeface="Arial" pitchFamily="34" charset="0"/>
              </a:rPr>
              <a:t>chính</a:t>
            </a:r>
            <a:r>
              <a:rPr lang="en-US" sz="3200" b="1" dirty="0">
                <a:latin typeface="Arial" pitchFamily="34" charset="0"/>
                <a:cs typeface="Arial" pitchFamily="34" charset="0"/>
              </a:rPr>
              <a:t>:</a:t>
            </a:r>
            <a:r>
              <a:rPr lang="en-US" sz="3200" dirty="0">
                <a:latin typeface="Arial" pitchFamily="34" charset="0"/>
                <a:cs typeface="Arial" pitchFamily="34" charset="0"/>
              </a:rPr>
              <a:t> </a:t>
            </a:r>
            <a:r>
              <a:rPr lang="en-US" sz="3200" dirty="0" err="1">
                <a:latin typeface="Arial" pitchFamily="34" charset="0"/>
                <a:cs typeface="Arial" pitchFamily="34" charset="0"/>
              </a:rPr>
              <a:t>là</a:t>
            </a:r>
            <a:r>
              <a:rPr lang="en-US" sz="3200" dirty="0">
                <a:latin typeface="Arial" pitchFamily="34" charset="0"/>
                <a:cs typeface="Arial" pitchFamily="34" charset="0"/>
              </a:rPr>
              <a:t> </a:t>
            </a:r>
            <a:r>
              <a:rPr lang="en-US" sz="3200" dirty="0" err="1">
                <a:latin typeface="Arial" pitchFamily="34" charset="0"/>
                <a:cs typeface="Arial" pitchFamily="34" charset="0"/>
              </a:rPr>
              <a:t>biện</a:t>
            </a:r>
            <a:r>
              <a:rPr lang="en-US" sz="3200" dirty="0">
                <a:latin typeface="Arial" pitchFamily="34" charset="0"/>
                <a:cs typeface="Arial" pitchFamily="34" charset="0"/>
              </a:rPr>
              <a:t> </a:t>
            </a:r>
            <a:r>
              <a:rPr lang="en-US" sz="3200" dirty="0" err="1">
                <a:latin typeface="Arial" pitchFamily="34" charset="0"/>
                <a:cs typeface="Arial" pitchFamily="34" charset="0"/>
              </a:rPr>
              <a:t>pháp</a:t>
            </a:r>
            <a:r>
              <a:rPr lang="en-US" sz="3200" dirty="0">
                <a:latin typeface="Arial" pitchFamily="34" charset="0"/>
                <a:cs typeface="Arial" pitchFamily="34" charset="0"/>
              </a:rPr>
              <a:t> </a:t>
            </a:r>
            <a:r>
              <a:rPr lang="en-US" sz="3200" dirty="0" err="1">
                <a:latin typeface="Arial" pitchFamily="34" charset="0"/>
                <a:cs typeface="Arial" pitchFamily="34" charset="0"/>
              </a:rPr>
              <a:t>cưỡng</a:t>
            </a:r>
            <a:r>
              <a:rPr lang="en-US" sz="3200" dirty="0">
                <a:latin typeface="Arial" pitchFamily="34" charset="0"/>
                <a:cs typeface="Arial" pitchFamily="34" charset="0"/>
              </a:rPr>
              <a:t> </a:t>
            </a:r>
            <a:r>
              <a:rPr lang="en-US" sz="3200" dirty="0" err="1">
                <a:latin typeface="Arial" pitchFamily="34" charset="0"/>
                <a:cs typeface="Arial" pitchFamily="34" charset="0"/>
              </a:rPr>
              <a:t>chế</a:t>
            </a:r>
            <a:r>
              <a:rPr lang="en-US" sz="3200" dirty="0">
                <a:latin typeface="Arial" pitchFamily="34" charset="0"/>
                <a:cs typeface="Arial" pitchFamily="34" charset="0"/>
              </a:rPr>
              <a:t> </a:t>
            </a:r>
            <a:r>
              <a:rPr lang="en-US" sz="3200" dirty="0" err="1">
                <a:latin typeface="Arial" pitchFamily="34" charset="0"/>
                <a:cs typeface="Arial" pitchFamily="34" charset="0"/>
              </a:rPr>
              <a:t>áp</a:t>
            </a:r>
            <a:r>
              <a:rPr lang="en-US" sz="3200" dirty="0">
                <a:latin typeface="Arial" pitchFamily="34" charset="0"/>
                <a:cs typeface="Arial" pitchFamily="34" charset="0"/>
              </a:rPr>
              <a:t> </a:t>
            </a:r>
            <a:r>
              <a:rPr lang="en-US" sz="3200" dirty="0" err="1">
                <a:latin typeface="Arial" pitchFamily="34" charset="0"/>
                <a:cs typeface="Arial" pitchFamily="34" charset="0"/>
              </a:rPr>
              <a:t>dụng</a:t>
            </a:r>
            <a:r>
              <a:rPr lang="en-US" sz="3200" dirty="0">
                <a:latin typeface="Arial" pitchFamily="34" charset="0"/>
                <a:cs typeface="Arial" pitchFamily="34" charset="0"/>
              </a:rPr>
              <a:t> </a:t>
            </a:r>
            <a:r>
              <a:rPr lang="en-US" sz="3200" dirty="0" err="1">
                <a:latin typeface="Arial" pitchFamily="34" charset="0"/>
                <a:cs typeface="Arial" pitchFamily="34" charset="0"/>
              </a:rPr>
              <a:t>với</a:t>
            </a:r>
            <a:r>
              <a:rPr lang="en-US" sz="3200" dirty="0">
                <a:latin typeface="Arial" pitchFamily="34" charset="0"/>
                <a:cs typeface="Arial" pitchFamily="34" charset="0"/>
              </a:rPr>
              <a:t> </a:t>
            </a:r>
            <a:r>
              <a:rPr lang="en-US" sz="3200" dirty="0" err="1">
                <a:latin typeface="Arial" pitchFamily="34" charset="0"/>
                <a:cs typeface="Arial" pitchFamily="34" charset="0"/>
              </a:rPr>
              <a:t>những</a:t>
            </a:r>
            <a:r>
              <a:rPr lang="en-US" sz="3200" dirty="0">
                <a:latin typeface="Arial" pitchFamily="34" charset="0"/>
                <a:cs typeface="Arial" pitchFamily="34" charset="0"/>
              </a:rPr>
              <a:t> </a:t>
            </a:r>
            <a:r>
              <a:rPr lang="en-US" sz="3200" dirty="0" err="1">
                <a:latin typeface="Arial" pitchFamily="34" charset="0"/>
                <a:cs typeface="Arial" pitchFamily="34" charset="0"/>
              </a:rPr>
              <a:t>người</a:t>
            </a:r>
            <a:r>
              <a:rPr lang="en-US" sz="3200" dirty="0">
                <a:latin typeface="Arial" pitchFamily="34" charset="0"/>
                <a:cs typeface="Arial" pitchFamily="34" charset="0"/>
              </a:rPr>
              <a:t> vi </a:t>
            </a:r>
            <a:r>
              <a:rPr lang="en-US" sz="3200" dirty="0" err="1">
                <a:latin typeface="Arial" pitchFamily="34" charset="0"/>
                <a:cs typeface="Arial" pitchFamily="34" charset="0"/>
              </a:rPr>
              <a:t>phạm</a:t>
            </a:r>
            <a:r>
              <a:rPr lang="en-US" sz="3200" dirty="0">
                <a:latin typeface="Arial" pitchFamily="34" charset="0"/>
                <a:cs typeface="Arial" pitchFamily="34" charset="0"/>
              </a:rPr>
              <a:t> </a:t>
            </a:r>
            <a:r>
              <a:rPr lang="en-US" sz="3200" dirty="0" err="1">
                <a:latin typeface="Arial" pitchFamily="34" charset="0"/>
                <a:cs typeface="Arial" pitchFamily="34" charset="0"/>
              </a:rPr>
              <a:t>pháp</a:t>
            </a:r>
            <a:r>
              <a:rPr lang="en-US" sz="3200" dirty="0">
                <a:latin typeface="Arial" pitchFamily="34" charset="0"/>
                <a:cs typeface="Arial" pitchFamily="34" charset="0"/>
              </a:rPr>
              <a:t> </a:t>
            </a:r>
            <a:r>
              <a:rPr lang="en-US" sz="3200" dirty="0" err="1">
                <a:latin typeface="Arial" pitchFamily="34" charset="0"/>
                <a:cs typeface="Arial" pitchFamily="34" charset="0"/>
              </a:rPr>
              <a:t>luật</a:t>
            </a:r>
            <a:r>
              <a:rPr lang="en-US" sz="3200" dirty="0">
                <a:latin typeface="Arial" pitchFamily="34" charset="0"/>
                <a:cs typeface="Arial" pitchFamily="34" charset="0"/>
              </a:rPr>
              <a:t> </a:t>
            </a:r>
            <a:r>
              <a:rPr lang="en-US" sz="3200" dirty="0" err="1">
                <a:latin typeface="Arial" pitchFamily="34" charset="0"/>
                <a:cs typeface="Arial" pitchFamily="34" charset="0"/>
              </a:rPr>
              <a:t>Hành</a:t>
            </a:r>
            <a:r>
              <a:rPr lang="en-US" sz="3200" dirty="0">
                <a:latin typeface="Arial" pitchFamily="34" charset="0"/>
                <a:cs typeface="Arial" pitchFamily="34" charset="0"/>
              </a:rPr>
              <a:t> </a:t>
            </a:r>
            <a:r>
              <a:rPr lang="en-US" sz="3200" dirty="0" err="1">
                <a:latin typeface="Arial" pitchFamily="34" charset="0"/>
                <a:cs typeface="Arial" pitchFamily="34" charset="0"/>
              </a:rPr>
              <a:t>chính</a:t>
            </a:r>
            <a:r>
              <a:rPr lang="en-US" sz="3200" dirty="0">
                <a:latin typeface="Arial" pitchFamily="34" charset="0"/>
                <a:cs typeface="Arial" pitchFamily="34" charset="0"/>
              </a:rPr>
              <a:t> </a:t>
            </a:r>
          </a:p>
        </p:txBody>
      </p:sp>
      <p:sp>
        <p:nvSpPr>
          <p:cNvPr id="6" name="Rounded Rectangle 5"/>
          <p:cNvSpPr/>
          <p:nvPr/>
        </p:nvSpPr>
        <p:spPr>
          <a:xfrm>
            <a:off x="185738" y="3027363"/>
            <a:ext cx="8805862" cy="1379537"/>
          </a:xfrm>
          <a:prstGeom prst="roundRect">
            <a:avLst/>
          </a:prstGeom>
          <a:solidFill>
            <a:srgbClr val="F1FBC1"/>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b="1" dirty="0">
                <a:latin typeface="Arial" pitchFamily="34" charset="0"/>
                <a:cs typeface="Arial" pitchFamily="34" charset="0"/>
              </a:rPr>
              <a:t>Hình thức xử lý vi phạm hành chính: tịch thu tang vật, phương tiện dùng để vi phạm hành chính, buộc tháo dỡ khôi phục tình trạng ban đầu…</a:t>
            </a:r>
          </a:p>
        </p:txBody>
      </p:sp>
    </p:spTree>
    <p:extLst>
      <p:ext uri="{BB962C8B-B14F-4D97-AF65-F5344CB8AC3E}">
        <p14:creationId xmlns:p14="http://schemas.microsoft.com/office/powerpoint/2010/main" val="28915415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4E25B6-0879-2D8A-C5B8-CA85E64A48D2}"/>
              </a:ext>
            </a:extLst>
          </p:cNvPr>
          <p:cNvSpPr>
            <a:spLocks noGrp="1"/>
          </p:cNvSpPr>
          <p:nvPr>
            <p:ph type="title"/>
          </p:nvPr>
        </p:nvSpPr>
        <p:spPr>
          <a:xfrm>
            <a:off x="1304290" y="273419"/>
            <a:ext cx="6535420" cy="806700"/>
          </a:xfrm>
        </p:spPr>
        <p:txBody>
          <a:bodyPr/>
          <a:lstStyle/>
          <a:p>
            <a:r>
              <a:rPr lang="en-US" dirty="0" err="1" smtClean="0"/>
              <a:t>Ví</a:t>
            </a:r>
            <a:r>
              <a:rPr lang="en-US" dirty="0" smtClean="0"/>
              <a:t> </a:t>
            </a:r>
            <a:r>
              <a:rPr lang="en-US" dirty="0" err="1" smtClean="0"/>
              <a:t>dụ</a:t>
            </a:r>
            <a:r>
              <a:rPr lang="en-US" dirty="0" smtClean="0"/>
              <a:t> </a:t>
            </a:r>
            <a:r>
              <a:rPr lang="en-US" dirty="0" err="1" smtClean="0"/>
              <a:t>về</a:t>
            </a:r>
            <a:r>
              <a:rPr lang="en-US" dirty="0" smtClean="0"/>
              <a:t> </a:t>
            </a:r>
            <a:r>
              <a:rPr lang="en-US" dirty="0" err="1" smtClean="0"/>
              <a:t>chế</a:t>
            </a:r>
            <a:r>
              <a:rPr lang="en-US" dirty="0" smtClean="0"/>
              <a:t> </a:t>
            </a:r>
            <a:r>
              <a:rPr lang="en-US" dirty="0" err="1" smtClean="0"/>
              <a:t>tài</a:t>
            </a:r>
            <a:r>
              <a:rPr lang="en-US" dirty="0" smtClean="0"/>
              <a:t> </a:t>
            </a:r>
            <a:r>
              <a:rPr lang="en-US" dirty="0" err="1" smtClean="0"/>
              <a:t>hành</a:t>
            </a:r>
            <a:r>
              <a:rPr lang="en-US" dirty="0" smtClean="0"/>
              <a:t> </a:t>
            </a:r>
            <a:r>
              <a:rPr lang="en-US" dirty="0" err="1" smtClean="0"/>
              <a:t>chính</a:t>
            </a:r>
            <a:endParaRPr lang="en-US" dirty="0"/>
          </a:p>
        </p:txBody>
      </p:sp>
      <p:sp>
        <p:nvSpPr>
          <p:cNvPr id="5" name="Rounded Rectangle 4"/>
          <p:cNvSpPr/>
          <p:nvPr/>
        </p:nvSpPr>
        <p:spPr>
          <a:xfrm>
            <a:off x="152400" y="882710"/>
            <a:ext cx="8839200" cy="3913980"/>
          </a:xfrm>
          <a:prstGeom prst="roundRect">
            <a:avLst>
              <a:gd name="adj" fmla="val 8660"/>
            </a:avLst>
          </a:prstGeom>
          <a:solidFill>
            <a:schemeClr val="accent2">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2800" dirty="0">
                <a:latin typeface="Arial" pitchFamily="34" charset="0"/>
                <a:cs typeface="Arial" pitchFamily="34" charset="0"/>
              </a:rPr>
              <a:t>VD 1: </a:t>
            </a:r>
            <a:r>
              <a:rPr lang="en-US" sz="2800" dirty="0" err="1">
                <a:latin typeface="Arial" pitchFamily="34" charset="0"/>
                <a:cs typeface="Arial" pitchFamily="34" charset="0"/>
              </a:rPr>
              <a:t>Điểm</a:t>
            </a:r>
            <a:r>
              <a:rPr lang="en-US" sz="2800" dirty="0">
                <a:latin typeface="Arial" pitchFamily="34" charset="0"/>
                <a:cs typeface="Arial" pitchFamily="34" charset="0"/>
              </a:rPr>
              <a:t> b, c </a:t>
            </a:r>
            <a:r>
              <a:rPr lang="en-US" sz="2800" dirty="0" err="1">
                <a:latin typeface="Arial" pitchFamily="34" charset="0"/>
                <a:cs typeface="Arial" pitchFamily="34" charset="0"/>
              </a:rPr>
              <a:t>Khoản</a:t>
            </a:r>
            <a:r>
              <a:rPr lang="en-US" sz="2800" dirty="0">
                <a:latin typeface="Arial" pitchFamily="34" charset="0"/>
                <a:cs typeface="Arial" pitchFamily="34" charset="0"/>
              </a:rPr>
              <a:t> 4 </a:t>
            </a:r>
            <a:r>
              <a:rPr lang="en-US" sz="2800" dirty="0" err="1">
                <a:latin typeface="Arial" pitchFamily="34" charset="0"/>
                <a:cs typeface="Arial" pitchFamily="34" charset="0"/>
              </a:rPr>
              <a:t>Điều</a:t>
            </a:r>
            <a:r>
              <a:rPr lang="en-US" sz="2800" dirty="0">
                <a:latin typeface="Arial" pitchFamily="34" charset="0"/>
                <a:cs typeface="Arial" pitchFamily="34" charset="0"/>
              </a:rPr>
              <a:t> 5 </a:t>
            </a:r>
            <a:r>
              <a:rPr lang="en-US" sz="2800" b="1" dirty="0" err="1">
                <a:latin typeface="Arial" pitchFamily="34" charset="0"/>
                <a:cs typeface="Arial" pitchFamily="34" charset="0"/>
              </a:rPr>
              <a:t>Nghị</a:t>
            </a:r>
            <a:r>
              <a:rPr lang="en-US" sz="2800" b="1" dirty="0">
                <a:latin typeface="Arial" pitchFamily="34" charset="0"/>
                <a:cs typeface="Arial" pitchFamily="34" charset="0"/>
              </a:rPr>
              <a:t> </a:t>
            </a:r>
            <a:r>
              <a:rPr lang="en-US" sz="2800" b="1" dirty="0" err="1">
                <a:latin typeface="Arial" pitchFamily="34" charset="0"/>
                <a:cs typeface="Arial" pitchFamily="34" charset="0"/>
              </a:rPr>
              <a:t>định</a:t>
            </a:r>
            <a:r>
              <a:rPr lang="en-US" sz="2800" b="1" dirty="0">
                <a:latin typeface="Arial" pitchFamily="34" charset="0"/>
                <a:cs typeface="Arial" pitchFamily="34" charset="0"/>
              </a:rPr>
              <a:t> </a:t>
            </a:r>
            <a:r>
              <a:rPr lang="en-US" sz="2800" b="1" dirty="0" err="1">
                <a:latin typeface="Arial" pitchFamily="34" charset="0"/>
                <a:cs typeface="Arial" pitchFamily="34" charset="0"/>
              </a:rPr>
              <a:t>số</a:t>
            </a:r>
            <a:r>
              <a:rPr lang="en-US" sz="2800" b="1" dirty="0">
                <a:latin typeface="Arial" pitchFamily="34" charset="0"/>
                <a:cs typeface="Arial" pitchFamily="34" charset="0"/>
              </a:rPr>
              <a:t> 100/2019/NĐ-CP</a:t>
            </a:r>
            <a:r>
              <a:rPr lang="en-US" sz="2800" dirty="0">
                <a:latin typeface="Arial" pitchFamily="34" charset="0"/>
                <a:cs typeface="Arial" pitchFamily="34" charset="0"/>
              </a:rPr>
              <a:t> </a:t>
            </a:r>
            <a:r>
              <a:rPr lang="en-US" sz="2800" dirty="0" err="1">
                <a:latin typeface="Arial" pitchFamily="34" charset="0"/>
                <a:cs typeface="Arial" pitchFamily="34" charset="0"/>
              </a:rPr>
              <a:t>ngày</a:t>
            </a:r>
            <a:r>
              <a:rPr lang="en-US" sz="2800" dirty="0">
                <a:latin typeface="Arial" pitchFamily="34" charset="0"/>
                <a:cs typeface="Arial" pitchFamily="34" charset="0"/>
              </a:rPr>
              <a:t> </a:t>
            </a:r>
            <a:r>
              <a:rPr lang="en-US" sz="2800" b="1" dirty="0">
                <a:latin typeface="Arial" pitchFamily="34" charset="0"/>
                <a:cs typeface="Arial" pitchFamily="34" charset="0"/>
              </a:rPr>
              <a:t>30/12/202019 </a:t>
            </a:r>
            <a:r>
              <a:rPr lang="en-US" sz="2800" dirty="0" err="1">
                <a:latin typeface="Arial" pitchFamily="34" charset="0"/>
                <a:cs typeface="Arial" pitchFamily="34" charset="0"/>
              </a:rPr>
              <a:t>quy</a:t>
            </a:r>
            <a:r>
              <a:rPr lang="en-US" sz="2800" dirty="0">
                <a:latin typeface="Arial" pitchFamily="34" charset="0"/>
                <a:cs typeface="Arial" pitchFamily="34" charset="0"/>
              </a:rPr>
              <a:t> </a:t>
            </a:r>
            <a:r>
              <a:rPr lang="en-US" sz="2800" dirty="0" err="1">
                <a:latin typeface="Arial" pitchFamily="34" charset="0"/>
                <a:cs typeface="Arial" pitchFamily="34" charset="0"/>
              </a:rPr>
              <a:t>định</a:t>
            </a:r>
            <a:r>
              <a:rPr lang="en-US" sz="2800" dirty="0">
                <a:latin typeface="Arial" pitchFamily="34" charset="0"/>
                <a:cs typeface="Arial" pitchFamily="34" charset="0"/>
              </a:rPr>
              <a:t> </a:t>
            </a:r>
            <a:r>
              <a:rPr lang="en-US" sz="2800" dirty="0" err="1">
                <a:latin typeface="Arial" pitchFamily="34" charset="0"/>
                <a:cs typeface="Arial" pitchFamily="34" charset="0"/>
              </a:rPr>
              <a:t>về</a:t>
            </a:r>
            <a:r>
              <a:rPr lang="en-US" sz="2800" dirty="0">
                <a:latin typeface="Arial" pitchFamily="34" charset="0"/>
                <a:cs typeface="Arial" pitchFamily="34" charset="0"/>
              </a:rPr>
              <a:t> </a:t>
            </a:r>
            <a:r>
              <a:rPr lang="en-US" sz="2800" dirty="0" err="1">
                <a:latin typeface="Arial" pitchFamily="34" charset="0"/>
                <a:cs typeface="Arial" pitchFamily="34" charset="0"/>
              </a:rPr>
              <a:t>xử</a:t>
            </a:r>
            <a:r>
              <a:rPr lang="en-US" sz="2800" dirty="0">
                <a:latin typeface="Arial" pitchFamily="34" charset="0"/>
                <a:cs typeface="Arial" pitchFamily="34" charset="0"/>
              </a:rPr>
              <a:t> </a:t>
            </a:r>
            <a:r>
              <a:rPr lang="en-US" sz="2800" dirty="0" err="1">
                <a:latin typeface="Arial" pitchFamily="34" charset="0"/>
                <a:cs typeface="Arial" pitchFamily="34" charset="0"/>
              </a:rPr>
              <a:t>phạt</a:t>
            </a:r>
            <a:r>
              <a:rPr lang="en-US" sz="2800" dirty="0">
                <a:latin typeface="Arial" pitchFamily="34" charset="0"/>
                <a:cs typeface="Arial" pitchFamily="34" charset="0"/>
              </a:rPr>
              <a:t> </a:t>
            </a:r>
            <a:r>
              <a:rPr lang="en-US" sz="2800" dirty="0" err="1">
                <a:latin typeface="Arial" pitchFamily="34" charset="0"/>
                <a:cs typeface="Arial" pitchFamily="34" charset="0"/>
              </a:rPr>
              <a:t>người</a:t>
            </a:r>
            <a:r>
              <a:rPr lang="en-US" sz="2800" dirty="0">
                <a:latin typeface="Arial" pitchFamily="34" charset="0"/>
                <a:cs typeface="Arial" pitchFamily="34" charset="0"/>
              </a:rPr>
              <a:t> </a:t>
            </a:r>
            <a:r>
              <a:rPr lang="en-US" sz="2800" dirty="0" err="1">
                <a:latin typeface="Arial" pitchFamily="34" charset="0"/>
                <a:cs typeface="Arial" pitchFamily="34" charset="0"/>
              </a:rPr>
              <a:t>điều</a:t>
            </a:r>
            <a:r>
              <a:rPr lang="en-US" sz="2800" dirty="0">
                <a:latin typeface="Arial" pitchFamily="34" charset="0"/>
                <a:cs typeface="Arial" pitchFamily="34" charset="0"/>
              </a:rPr>
              <a:t> </a:t>
            </a:r>
            <a:r>
              <a:rPr lang="en-US" sz="2800" dirty="0" err="1">
                <a:latin typeface="Arial" pitchFamily="34" charset="0"/>
                <a:cs typeface="Arial" pitchFamily="34" charset="0"/>
              </a:rPr>
              <a:t>khiển</a:t>
            </a:r>
            <a:r>
              <a:rPr lang="en-US" sz="2800" dirty="0">
                <a:latin typeface="Arial" pitchFamily="34" charset="0"/>
                <a:cs typeface="Arial" pitchFamily="34" charset="0"/>
              </a:rPr>
              <a:t> </a:t>
            </a:r>
            <a:r>
              <a:rPr lang="en-US" sz="2800" dirty="0" err="1">
                <a:latin typeface="Arial" pitchFamily="34" charset="0"/>
                <a:cs typeface="Arial" pitchFamily="34" charset="0"/>
              </a:rPr>
              <a:t>xe</a:t>
            </a:r>
            <a:r>
              <a:rPr lang="en-US" sz="2800" dirty="0">
                <a:latin typeface="Arial" pitchFamily="34" charset="0"/>
                <a:cs typeface="Arial" pitchFamily="34" charset="0"/>
              </a:rPr>
              <a:t> </a:t>
            </a:r>
            <a:r>
              <a:rPr lang="en-US" sz="2800" dirty="0" err="1">
                <a:latin typeface="Arial" pitchFamily="34" charset="0"/>
                <a:cs typeface="Arial" pitchFamily="34" charset="0"/>
              </a:rPr>
              <a:t>ôtô</a:t>
            </a:r>
            <a:r>
              <a:rPr lang="en-US" sz="2800" dirty="0">
                <a:latin typeface="Arial" pitchFamily="34" charset="0"/>
                <a:cs typeface="Arial" pitchFamily="34" charset="0"/>
              </a:rPr>
              <a:t> </a:t>
            </a:r>
            <a:r>
              <a:rPr lang="en-US" sz="2800" dirty="0" err="1">
                <a:latin typeface="Arial" pitchFamily="34" charset="0"/>
                <a:cs typeface="Arial" pitchFamily="34" charset="0"/>
              </a:rPr>
              <a:t>và</a:t>
            </a:r>
            <a:r>
              <a:rPr lang="en-US" sz="2800" dirty="0">
                <a:latin typeface="Arial" pitchFamily="34" charset="0"/>
                <a:cs typeface="Arial" pitchFamily="34" charset="0"/>
              </a:rPr>
              <a:t> </a:t>
            </a:r>
            <a:r>
              <a:rPr lang="en-US" sz="2800" dirty="0" err="1">
                <a:latin typeface="Arial" pitchFamily="34" charset="0"/>
                <a:cs typeface="Arial" pitchFamily="34" charset="0"/>
              </a:rPr>
              <a:t>các</a:t>
            </a:r>
            <a:r>
              <a:rPr lang="en-US" sz="2800" dirty="0">
                <a:latin typeface="Arial" pitchFamily="34" charset="0"/>
                <a:cs typeface="Arial" pitchFamily="34" charset="0"/>
              </a:rPr>
              <a:t> </a:t>
            </a:r>
            <a:r>
              <a:rPr lang="en-US" sz="2800" dirty="0" err="1">
                <a:latin typeface="Arial" pitchFamily="34" charset="0"/>
                <a:cs typeface="Arial" pitchFamily="34" charset="0"/>
              </a:rPr>
              <a:t>loại</a:t>
            </a:r>
            <a:r>
              <a:rPr lang="en-US" sz="2800" dirty="0">
                <a:latin typeface="Arial" pitchFamily="34" charset="0"/>
                <a:cs typeface="Arial" pitchFamily="34" charset="0"/>
              </a:rPr>
              <a:t> </a:t>
            </a:r>
            <a:r>
              <a:rPr lang="en-US" sz="2800" dirty="0" err="1">
                <a:latin typeface="Arial" pitchFamily="34" charset="0"/>
                <a:cs typeface="Arial" pitchFamily="34" charset="0"/>
              </a:rPr>
              <a:t>xe</a:t>
            </a:r>
            <a:r>
              <a:rPr lang="en-US" sz="2800" dirty="0">
                <a:latin typeface="Arial" pitchFamily="34" charset="0"/>
                <a:cs typeface="Arial" pitchFamily="34" charset="0"/>
              </a:rPr>
              <a:t> </a:t>
            </a:r>
            <a:r>
              <a:rPr lang="en-US" sz="2800" dirty="0" err="1">
                <a:latin typeface="Arial" pitchFamily="34" charset="0"/>
                <a:cs typeface="Arial" pitchFamily="34" charset="0"/>
              </a:rPr>
              <a:t>tương</a:t>
            </a:r>
            <a:r>
              <a:rPr lang="en-US" sz="2800" dirty="0">
                <a:latin typeface="Arial" pitchFamily="34" charset="0"/>
                <a:cs typeface="Arial" pitchFamily="34" charset="0"/>
              </a:rPr>
              <a:t> </a:t>
            </a:r>
            <a:r>
              <a:rPr lang="en-US" sz="2800" dirty="0" err="1">
                <a:latin typeface="Arial" pitchFamily="34" charset="0"/>
                <a:cs typeface="Arial" pitchFamily="34" charset="0"/>
              </a:rPr>
              <a:t>tự</a:t>
            </a:r>
            <a:r>
              <a:rPr lang="en-US" sz="2800" dirty="0">
                <a:latin typeface="Arial" pitchFamily="34" charset="0"/>
                <a:cs typeface="Arial" pitchFamily="34" charset="0"/>
              </a:rPr>
              <a:t> </a:t>
            </a:r>
            <a:r>
              <a:rPr lang="en-US" sz="2800" dirty="0" err="1">
                <a:latin typeface="Arial" pitchFamily="34" charset="0"/>
                <a:cs typeface="Arial" pitchFamily="34" charset="0"/>
              </a:rPr>
              <a:t>xe</a:t>
            </a:r>
            <a:r>
              <a:rPr lang="en-US" sz="2800" dirty="0">
                <a:latin typeface="Arial" pitchFamily="34" charset="0"/>
                <a:cs typeface="Arial" pitchFamily="34" charset="0"/>
              </a:rPr>
              <a:t> </a:t>
            </a:r>
            <a:r>
              <a:rPr lang="en-US" sz="2800" dirty="0" err="1">
                <a:latin typeface="Arial" pitchFamily="34" charset="0"/>
                <a:cs typeface="Arial" pitchFamily="34" charset="0"/>
              </a:rPr>
              <a:t>ôtô</a:t>
            </a:r>
            <a:r>
              <a:rPr lang="en-US" sz="2800" dirty="0">
                <a:latin typeface="Arial" pitchFamily="34" charset="0"/>
                <a:cs typeface="Arial" pitchFamily="34" charset="0"/>
              </a:rPr>
              <a:t> vi </a:t>
            </a:r>
            <a:r>
              <a:rPr lang="en-US" sz="2800" dirty="0" err="1">
                <a:latin typeface="Arial" pitchFamily="34" charset="0"/>
                <a:cs typeface="Arial" pitchFamily="34" charset="0"/>
              </a:rPr>
              <a:t>phạm</a:t>
            </a:r>
            <a:r>
              <a:rPr lang="en-US" sz="2800" dirty="0">
                <a:latin typeface="Arial" pitchFamily="34" charset="0"/>
                <a:cs typeface="Arial" pitchFamily="34" charset="0"/>
              </a:rPr>
              <a:t>….: </a:t>
            </a:r>
            <a:r>
              <a:rPr lang="en-US" sz="2800" b="1" dirty="0" err="1">
                <a:latin typeface="Arial" pitchFamily="34" charset="0"/>
                <a:cs typeface="Arial" pitchFamily="34" charset="0"/>
              </a:rPr>
              <a:t>Chuyển</a:t>
            </a:r>
            <a:r>
              <a:rPr lang="en-US" sz="2800" b="1" dirty="0">
                <a:latin typeface="Arial" pitchFamily="34" charset="0"/>
                <a:cs typeface="Arial" pitchFamily="34" charset="0"/>
              </a:rPr>
              <a:t> </a:t>
            </a:r>
            <a:r>
              <a:rPr lang="en-US" sz="2800" b="1" dirty="0" err="1">
                <a:latin typeface="Arial" pitchFamily="34" charset="0"/>
                <a:cs typeface="Arial" pitchFamily="34" charset="0"/>
              </a:rPr>
              <a:t>hướng</a:t>
            </a:r>
            <a:r>
              <a:rPr lang="en-US" sz="2800" b="1" dirty="0">
                <a:latin typeface="Arial" pitchFamily="34" charset="0"/>
                <a:cs typeface="Arial" pitchFamily="34" charset="0"/>
              </a:rPr>
              <a:t> </a:t>
            </a:r>
            <a:r>
              <a:rPr lang="en-US" sz="2800" b="1" dirty="0" err="1">
                <a:latin typeface="Arial" pitchFamily="34" charset="0"/>
                <a:cs typeface="Arial" pitchFamily="34" charset="0"/>
              </a:rPr>
              <a:t>không</a:t>
            </a:r>
            <a:r>
              <a:rPr lang="en-US" sz="2800" b="1" dirty="0">
                <a:latin typeface="Arial" pitchFamily="34" charset="0"/>
                <a:cs typeface="Arial" pitchFamily="34" charset="0"/>
              </a:rPr>
              <a:t> </a:t>
            </a:r>
            <a:r>
              <a:rPr lang="en-US" sz="2800" b="1" dirty="0" err="1">
                <a:latin typeface="Arial" pitchFamily="34" charset="0"/>
                <a:cs typeface="Arial" pitchFamily="34" charset="0"/>
              </a:rPr>
              <a:t>nhường</a:t>
            </a:r>
            <a:r>
              <a:rPr lang="en-US" sz="2800" b="1" dirty="0">
                <a:latin typeface="Arial" pitchFamily="34" charset="0"/>
                <a:cs typeface="Arial" pitchFamily="34" charset="0"/>
              </a:rPr>
              <a:t> </a:t>
            </a:r>
            <a:r>
              <a:rPr lang="en-US" sz="2800" b="1" dirty="0" err="1">
                <a:latin typeface="Arial" pitchFamily="34" charset="0"/>
                <a:cs typeface="Arial" pitchFamily="34" charset="0"/>
              </a:rPr>
              <a:t>quyền</a:t>
            </a:r>
            <a:r>
              <a:rPr lang="en-US" sz="2800" b="1" dirty="0">
                <a:latin typeface="Arial" pitchFamily="34" charset="0"/>
                <a:cs typeface="Arial" pitchFamily="34" charset="0"/>
              </a:rPr>
              <a:t> </a:t>
            </a:r>
            <a:r>
              <a:rPr lang="en-US" sz="2800" b="1" dirty="0" err="1">
                <a:latin typeface="Arial" pitchFamily="34" charset="0"/>
                <a:cs typeface="Arial" pitchFamily="34" charset="0"/>
              </a:rPr>
              <a:t>đi</a:t>
            </a:r>
            <a:r>
              <a:rPr lang="en-US" sz="2800" b="1" dirty="0">
                <a:latin typeface="Arial" pitchFamily="34" charset="0"/>
                <a:cs typeface="Arial" pitchFamily="34" charset="0"/>
              </a:rPr>
              <a:t> </a:t>
            </a:r>
            <a:r>
              <a:rPr lang="en-US" sz="2800" b="1" dirty="0" err="1">
                <a:latin typeface="Arial" pitchFamily="34" charset="0"/>
                <a:cs typeface="Arial" pitchFamily="34" charset="0"/>
              </a:rPr>
              <a:t>trước</a:t>
            </a:r>
            <a:r>
              <a:rPr lang="en-US" sz="2800" b="1" dirty="0">
                <a:latin typeface="Arial" pitchFamily="34" charset="0"/>
                <a:cs typeface="Arial" pitchFamily="34" charset="0"/>
              </a:rPr>
              <a:t> </a:t>
            </a:r>
            <a:r>
              <a:rPr lang="en-US" sz="2800" b="1" dirty="0" err="1">
                <a:latin typeface="Arial" pitchFamily="34" charset="0"/>
                <a:cs typeface="Arial" pitchFamily="34" charset="0"/>
              </a:rPr>
              <a:t>cho</a:t>
            </a:r>
            <a:r>
              <a:rPr lang="en-US" sz="2800" dirty="0">
                <a:latin typeface="Arial" pitchFamily="34" charset="0"/>
                <a:cs typeface="Arial" pitchFamily="34" charset="0"/>
              </a:rPr>
              <a:t>: </a:t>
            </a:r>
            <a:r>
              <a:rPr lang="en-US" sz="2800" dirty="0" err="1">
                <a:latin typeface="Arial" pitchFamily="34" charset="0"/>
                <a:cs typeface="Arial" pitchFamily="34" charset="0"/>
              </a:rPr>
              <a:t>người</a:t>
            </a:r>
            <a:r>
              <a:rPr lang="en-US" sz="2800" dirty="0">
                <a:latin typeface="Arial" pitchFamily="34" charset="0"/>
                <a:cs typeface="Arial" pitchFamily="34" charset="0"/>
              </a:rPr>
              <a:t> </a:t>
            </a:r>
            <a:r>
              <a:rPr lang="en-US" sz="2800" dirty="0" err="1">
                <a:latin typeface="Arial" pitchFamily="34" charset="0"/>
                <a:cs typeface="Arial" pitchFamily="34" charset="0"/>
              </a:rPr>
              <a:t>đi</a:t>
            </a:r>
            <a:r>
              <a:rPr lang="en-US" sz="2800" dirty="0">
                <a:latin typeface="Arial" pitchFamily="34" charset="0"/>
                <a:cs typeface="Arial" pitchFamily="34" charset="0"/>
              </a:rPr>
              <a:t> </a:t>
            </a:r>
            <a:r>
              <a:rPr lang="en-US" sz="2800" dirty="0" err="1">
                <a:latin typeface="Arial" pitchFamily="34" charset="0"/>
                <a:cs typeface="Arial" pitchFamily="34" charset="0"/>
              </a:rPr>
              <a:t>bộ</a:t>
            </a:r>
            <a:r>
              <a:rPr lang="en-US" sz="2800" dirty="0">
                <a:latin typeface="Arial" pitchFamily="34" charset="0"/>
                <a:cs typeface="Arial" pitchFamily="34" charset="0"/>
              </a:rPr>
              <a:t>, </a:t>
            </a:r>
            <a:r>
              <a:rPr lang="en-US" sz="2800" dirty="0" err="1">
                <a:latin typeface="Arial" pitchFamily="34" charset="0"/>
                <a:cs typeface="Arial" pitchFamily="34" charset="0"/>
              </a:rPr>
              <a:t>xe</a:t>
            </a:r>
            <a:r>
              <a:rPr lang="en-US" sz="2800" dirty="0">
                <a:latin typeface="Arial" pitchFamily="34" charset="0"/>
                <a:cs typeface="Arial" pitchFamily="34" charset="0"/>
              </a:rPr>
              <a:t> </a:t>
            </a:r>
            <a:r>
              <a:rPr lang="en-US" sz="2800" dirty="0" err="1">
                <a:latin typeface="Arial" pitchFamily="34" charset="0"/>
                <a:cs typeface="Arial" pitchFamily="34" charset="0"/>
              </a:rPr>
              <a:t>lăn</a:t>
            </a:r>
            <a:r>
              <a:rPr lang="en-US" sz="2800" dirty="0">
                <a:latin typeface="Arial" pitchFamily="34" charset="0"/>
                <a:cs typeface="Arial" pitchFamily="34" charset="0"/>
              </a:rPr>
              <a:t> </a:t>
            </a:r>
            <a:r>
              <a:rPr lang="en-US" sz="2800" dirty="0" err="1">
                <a:latin typeface="Arial" pitchFamily="34" charset="0"/>
                <a:cs typeface="Arial" pitchFamily="34" charset="0"/>
              </a:rPr>
              <a:t>của</a:t>
            </a:r>
            <a:r>
              <a:rPr lang="en-US" sz="2800" dirty="0">
                <a:latin typeface="Arial" pitchFamily="34" charset="0"/>
                <a:cs typeface="Arial" pitchFamily="34" charset="0"/>
              </a:rPr>
              <a:t> </a:t>
            </a:r>
            <a:r>
              <a:rPr lang="en-US" sz="2800" dirty="0" err="1">
                <a:latin typeface="Arial" pitchFamily="34" charset="0"/>
                <a:cs typeface="Arial" pitchFamily="34" charset="0"/>
              </a:rPr>
              <a:t>người</a:t>
            </a:r>
            <a:r>
              <a:rPr lang="en-US" sz="2800" dirty="0">
                <a:latin typeface="Arial" pitchFamily="34" charset="0"/>
                <a:cs typeface="Arial" pitchFamily="34" charset="0"/>
              </a:rPr>
              <a:t> </a:t>
            </a:r>
            <a:r>
              <a:rPr lang="en-US" sz="2800" dirty="0" err="1">
                <a:latin typeface="Arial" pitchFamily="34" charset="0"/>
                <a:cs typeface="Arial" pitchFamily="34" charset="0"/>
              </a:rPr>
              <a:t>khuyết</a:t>
            </a:r>
            <a:r>
              <a:rPr lang="en-US" sz="2800" dirty="0">
                <a:latin typeface="Arial" pitchFamily="34" charset="0"/>
                <a:cs typeface="Arial" pitchFamily="34" charset="0"/>
              </a:rPr>
              <a:t> </a:t>
            </a:r>
            <a:r>
              <a:rPr lang="en-US" sz="2800" dirty="0" err="1">
                <a:latin typeface="Arial" pitchFamily="34" charset="0"/>
                <a:cs typeface="Arial" pitchFamily="34" charset="0"/>
              </a:rPr>
              <a:t>tật</a:t>
            </a:r>
            <a:r>
              <a:rPr lang="en-US" sz="2800" dirty="0">
                <a:latin typeface="Arial" pitchFamily="34" charset="0"/>
                <a:cs typeface="Arial" pitchFamily="34" charset="0"/>
              </a:rPr>
              <a:t> qua </a:t>
            </a:r>
            <a:r>
              <a:rPr lang="en-US" sz="2800" dirty="0" err="1">
                <a:latin typeface="Arial" pitchFamily="34" charset="0"/>
                <a:cs typeface="Arial" pitchFamily="34" charset="0"/>
              </a:rPr>
              <a:t>đường</a:t>
            </a:r>
            <a:r>
              <a:rPr lang="en-US" sz="2800" dirty="0">
                <a:latin typeface="Arial" pitchFamily="34" charset="0"/>
                <a:cs typeface="Arial" pitchFamily="34" charset="0"/>
              </a:rPr>
              <a:t> </a:t>
            </a:r>
            <a:r>
              <a:rPr lang="en-US" sz="2800" dirty="0" err="1">
                <a:latin typeface="Arial" pitchFamily="34" charset="0"/>
                <a:cs typeface="Arial" pitchFamily="34" charset="0"/>
              </a:rPr>
              <a:t>tại</a:t>
            </a:r>
            <a:r>
              <a:rPr lang="en-US" sz="2800" dirty="0">
                <a:latin typeface="Arial" pitchFamily="34" charset="0"/>
                <a:cs typeface="Arial" pitchFamily="34" charset="0"/>
              </a:rPr>
              <a:t> </a:t>
            </a:r>
            <a:r>
              <a:rPr lang="en-US" sz="2800" dirty="0" err="1">
                <a:latin typeface="Arial" pitchFamily="34" charset="0"/>
                <a:cs typeface="Arial" pitchFamily="34" charset="0"/>
              </a:rPr>
              <a:t>nơi</a:t>
            </a:r>
            <a:r>
              <a:rPr lang="en-US" sz="2800" dirty="0">
                <a:latin typeface="Arial" pitchFamily="34" charset="0"/>
                <a:cs typeface="Arial" pitchFamily="34" charset="0"/>
              </a:rPr>
              <a:t> </a:t>
            </a:r>
            <a:r>
              <a:rPr lang="en-US" sz="2800" dirty="0" err="1">
                <a:latin typeface="Arial" pitchFamily="34" charset="0"/>
                <a:cs typeface="Arial" pitchFamily="34" charset="0"/>
              </a:rPr>
              <a:t>có</a:t>
            </a:r>
            <a:r>
              <a:rPr lang="en-US" sz="2800" dirty="0">
                <a:latin typeface="Arial" pitchFamily="34" charset="0"/>
                <a:cs typeface="Arial" pitchFamily="34" charset="0"/>
              </a:rPr>
              <a:t> </a:t>
            </a:r>
            <a:r>
              <a:rPr lang="en-US" sz="2800" dirty="0" err="1">
                <a:latin typeface="Arial" pitchFamily="34" charset="0"/>
                <a:cs typeface="Arial" pitchFamily="34" charset="0"/>
              </a:rPr>
              <a:t>vạch</a:t>
            </a:r>
            <a:r>
              <a:rPr lang="en-US" sz="2800" dirty="0">
                <a:latin typeface="Arial" pitchFamily="34" charset="0"/>
                <a:cs typeface="Arial" pitchFamily="34" charset="0"/>
              </a:rPr>
              <a:t> </a:t>
            </a:r>
            <a:r>
              <a:rPr lang="en-US" sz="2800" dirty="0" err="1">
                <a:latin typeface="Arial" pitchFamily="34" charset="0"/>
                <a:cs typeface="Arial" pitchFamily="34" charset="0"/>
              </a:rPr>
              <a:t>kẻ</a:t>
            </a:r>
            <a:r>
              <a:rPr lang="en-US" sz="2800" dirty="0">
                <a:latin typeface="Arial" pitchFamily="34" charset="0"/>
                <a:cs typeface="Arial" pitchFamily="34" charset="0"/>
              </a:rPr>
              <a:t> </a:t>
            </a:r>
            <a:r>
              <a:rPr lang="en-US" sz="2800" dirty="0" err="1">
                <a:latin typeface="Arial" pitchFamily="34" charset="0"/>
                <a:cs typeface="Arial" pitchFamily="34" charset="0"/>
              </a:rPr>
              <a:t>đường</a:t>
            </a:r>
            <a:r>
              <a:rPr lang="en-US" sz="2800" dirty="0">
                <a:latin typeface="Arial" pitchFamily="34" charset="0"/>
                <a:cs typeface="Arial" pitchFamily="34" charset="0"/>
              </a:rPr>
              <a:t> </a:t>
            </a:r>
            <a:r>
              <a:rPr lang="en-US" sz="2800" dirty="0" err="1">
                <a:latin typeface="Arial" pitchFamily="34" charset="0"/>
                <a:cs typeface="Arial" pitchFamily="34" charset="0"/>
              </a:rPr>
              <a:t>cho</a:t>
            </a:r>
            <a:r>
              <a:rPr lang="en-US" sz="2800" dirty="0">
                <a:latin typeface="Arial" pitchFamily="34" charset="0"/>
                <a:cs typeface="Arial" pitchFamily="34" charset="0"/>
              </a:rPr>
              <a:t> </a:t>
            </a:r>
            <a:r>
              <a:rPr lang="en-US" sz="2800" dirty="0" err="1">
                <a:latin typeface="Arial" pitchFamily="34" charset="0"/>
                <a:cs typeface="Arial" pitchFamily="34" charset="0"/>
              </a:rPr>
              <a:t>người</a:t>
            </a:r>
            <a:r>
              <a:rPr lang="en-US" sz="2800" dirty="0">
                <a:latin typeface="Arial" pitchFamily="34" charset="0"/>
                <a:cs typeface="Arial" pitchFamily="34" charset="0"/>
              </a:rPr>
              <a:t> </a:t>
            </a:r>
            <a:r>
              <a:rPr lang="en-US" sz="2800" dirty="0" err="1">
                <a:latin typeface="Arial" pitchFamily="34" charset="0"/>
                <a:cs typeface="Arial" pitchFamily="34" charset="0"/>
              </a:rPr>
              <a:t>đi</a:t>
            </a:r>
            <a:r>
              <a:rPr lang="en-US" sz="2800" dirty="0">
                <a:latin typeface="Arial" pitchFamily="34" charset="0"/>
                <a:cs typeface="Arial" pitchFamily="34" charset="0"/>
              </a:rPr>
              <a:t> </a:t>
            </a:r>
            <a:r>
              <a:rPr lang="en-US" sz="2800" dirty="0" err="1">
                <a:latin typeface="Arial" pitchFamily="34" charset="0"/>
                <a:cs typeface="Arial" pitchFamily="34" charset="0"/>
              </a:rPr>
              <a:t>bộ</a:t>
            </a:r>
            <a:r>
              <a:rPr lang="en-US" sz="2800" dirty="0">
                <a:latin typeface="Arial" pitchFamily="34" charset="0"/>
                <a:cs typeface="Arial" pitchFamily="34" charset="0"/>
              </a:rPr>
              <a:t>, </a:t>
            </a:r>
            <a:r>
              <a:rPr lang="en-US" sz="2800" dirty="0" err="1">
                <a:latin typeface="Arial" pitchFamily="34" charset="0"/>
                <a:cs typeface="Arial" pitchFamily="34" charset="0"/>
              </a:rPr>
              <a:t>xe</a:t>
            </a:r>
            <a:r>
              <a:rPr lang="en-US" sz="2800" dirty="0">
                <a:latin typeface="Arial" pitchFamily="34" charset="0"/>
                <a:cs typeface="Arial" pitchFamily="34" charset="0"/>
              </a:rPr>
              <a:t> </a:t>
            </a:r>
            <a:r>
              <a:rPr lang="en-US" sz="2800" dirty="0" err="1">
                <a:latin typeface="Arial" pitchFamily="34" charset="0"/>
                <a:cs typeface="Arial" pitchFamily="34" charset="0"/>
              </a:rPr>
              <a:t>thô</a:t>
            </a:r>
            <a:r>
              <a:rPr lang="en-US" sz="2800" dirty="0">
                <a:latin typeface="Arial" pitchFamily="34" charset="0"/>
                <a:cs typeface="Arial" pitchFamily="34" charset="0"/>
              </a:rPr>
              <a:t> </a:t>
            </a:r>
            <a:r>
              <a:rPr lang="en-US" sz="2800" dirty="0" err="1">
                <a:latin typeface="Arial" pitchFamily="34" charset="0"/>
                <a:cs typeface="Arial" pitchFamily="34" charset="0"/>
              </a:rPr>
              <a:t>sơ</a:t>
            </a:r>
            <a:r>
              <a:rPr lang="en-US" sz="2800" dirty="0">
                <a:latin typeface="Arial" pitchFamily="34" charset="0"/>
                <a:cs typeface="Arial" pitchFamily="34" charset="0"/>
              </a:rPr>
              <a:t> </a:t>
            </a:r>
            <a:r>
              <a:rPr lang="en-US" sz="2800" dirty="0" err="1">
                <a:latin typeface="Arial" pitchFamily="34" charset="0"/>
                <a:cs typeface="Arial" pitchFamily="34" charset="0"/>
              </a:rPr>
              <a:t>đang</a:t>
            </a:r>
            <a:r>
              <a:rPr lang="en-US" sz="2800" dirty="0">
                <a:latin typeface="Arial" pitchFamily="34" charset="0"/>
                <a:cs typeface="Arial" pitchFamily="34" charset="0"/>
              </a:rPr>
              <a:t> </a:t>
            </a:r>
            <a:r>
              <a:rPr lang="en-US" sz="2800" dirty="0" err="1">
                <a:latin typeface="Arial" pitchFamily="34" charset="0"/>
                <a:cs typeface="Arial" pitchFamily="34" charset="0"/>
              </a:rPr>
              <a:t>đi</a:t>
            </a:r>
            <a:r>
              <a:rPr lang="en-US" sz="2800" dirty="0">
                <a:latin typeface="Arial" pitchFamily="34" charset="0"/>
                <a:cs typeface="Arial" pitchFamily="34" charset="0"/>
              </a:rPr>
              <a:t> </a:t>
            </a:r>
            <a:r>
              <a:rPr lang="en-US" sz="2800" dirty="0" err="1">
                <a:latin typeface="Arial" pitchFamily="34" charset="0"/>
                <a:cs typeface="Arial" pitchFamily="34" charset="0"/>
              </a:rPr>
              <a:t>trên</a:t>
            </a:r>
            <a:r>
              <a:rPr lang="en-US" sz="2800" dirty="0">
                <a:latin typeface="Arial" pitchFamily="34" charset="0"/>
                <a:cs typeface="Arial" pitchFamily="34" charset="0"/>
              </a:rPr>
              <a:t> </a:t>
            </a:r>
            <a:r>
              <a:rPr lang="en-US" sz="2800" dirty="0" err="1">
                <a:latin typeface="Arial" pitchFamily="34" charset="0"/>
                <a:cs typeface="Arial" pitchFamily="34" charset="0"/>
              </a:rPr>
              <a:t>phần</a:t>
            </a:r>
            <a:r>
              <a:rPr lang="en-US" sz="2800" dirty="0">
                <a:latin typeface="Arial" pitchFamily="34" charset="0"/>
                <a:cs typeface="Arial" pitchFamily="34" charset="0"/>
              </a:rPr>
              <a:t> </a:t>
            </a:r>
            <a:r>
              <a:rPr lang="en-US" sz="2800" dirty="0" err="1">
                <a:latin typeface="Arial" pitchFamily="34" charset="0"/>
                <a:cs typeface="Arial" pitchFamily="34" charset="0"/>
              </a:rPr>
              <a:t>đường</a:t>
            </a:r>
            <a:r>
              <a:rPr lang="en-US" sz="2800" dirty="0">
                <a:latin typeface="Arial" pitchFamily="34" charset="0"/>
                <a:cs typeface="Arial" pitchFamily="34" charset="0"/>
              </a:rPr>
              <a:t> </a:t>
            </a:r>
            <a:r>
              <a:rPr lang="en-US" sz="2800" dirty="0" err="1">
                <a:latin typeface="Arial" pitchFamily="34" charset="0"/>
                <a:cs typeface="Arial" pitchFamily="34" charset="0"/>
              </a:rPr>
              <a:t>dành</a:t>
            </a:r>
            <a:r>
              <a:rPr lang="en-US" sz="2800" dirty="0">
                <a:latin typeface="Arial" pitchFamily="34" charset="0"/>
                <a:cs typeface="Arial" pitchFamily="34" charset="0"/>
              </a:rPr>
              <a:t> </a:t>
            </a:r>
            <a:r>
              <a:rPr lang="en-US" sz="2800" dirty="0" err="1">
                <a:latin typeface="Arial" pitchFamily="34" charset="0"/>
                <a:cs typeface="Arial" pitchFamily="34" charset="0"/>
              </a:rPr>
              <a:t>cho</a:t>
            </a:r>
            <a:r>
              <a:rPr lang="en-US" sz="2800" dirty="0">
                <a:latin typeface="Arial" pitchFamily="34" charset="0"/>
                <a:cs typeface="Arial" pitchFamily="34" charset="0"/>
              </a:rPr>
              <a:t> </a:t>
            </a:r>
            <a:r>
              <a:rPr lang="en-US" sz="2800" dirty="0" err="1">
                <a:latin typeface="Arial" pitchFamily="34" charset="0"/>
                <a:cs typeface="Arial" pitchFamily="34" charset="0"/>
              </a:rPr>
              <a:t>xe</a:t>
            </a:r>
            <a:r>
              <a:rPr lang="en-US" sz="2800" dirty="0">
                <a:latin typeface="Arial" pitchFamily="34" charset="0"/>
                <a:cs typeface="Arial" pitchFamily="34" charset="0"/>
              </a:rPr>
              <a:t> </a:t>
            </a:r>
            <a:r>
              <a:rPr lang="en-US" sz="2800" dirty="0" err="1">
                <a:latin typeface="Arial" pitchFamily="34" charset="0"/>
                <a:cs typeface="Arial" pitchFamily="34" charset="0"/>
              </a:rPr>
              <a:t>thô</a:t>
            </a:r>
            <a:r>
              <a:rPr lang="en-US" sz="2800" dirty="0">
                <a:latin typeface="Arial" pitchFamily="34" charset="0"/>
                <a:cs typeface="Arial" pitchFamily="34" charset="0"/>
              </a:rPr>
              <a:t> </a:t>
            </a:r>
            <a:r>
              <a:rPr lang="en-US" sz="2800" dirty="0" err="1">
                <a:latin typeface="Arial" pitchFamily="34" charset="0"/>
                <a:cs typeface="Arial" pitchFamily="34" charset="0"/>
              </a:rPr>
              <a:t>sơ</a:t>
            </a:r>
            <a:r>
              <a:rPr lang="en-US" sz="2800" dirty="0">
                <a:latin typeface="Arial" pitchFamily="34" charset="0"/>
                <a:cs typeface="Arial" pitchFamily="34" charset="0"/>
              </a:rPr>
              <a:t>.</a:t>
            </a:r>
            <a:r>
              <a:rPr lang="vi-VN" sz="2800" dirty="0"/>
              <a:t> </a:t>
            </a:r>
            <a:endParaRPr lang="en-US" sz="2800" dirty="0"/>
          </a:p>
          <a:p>
            <a:pPr>
              <a:defRPr/>
            </a:pPr>
            <a:r>
              <a:rPr lang="vi-VN" sz="2800" dirty="0"/>
              <a:t>Phạt tiền </a:t>
            </a:r>
            <a:r>
              <a:rPr lang="vi-VN" sz="2800" dirty="0">
                <a:solidFill>
                  <a:srgbClr val="FF0000"/>
                </a:solidFill>
              </a:rPr>
              <a:t>từ 200.000 đồng đến 400.000 </a:t>
            </a:r>
            <a:r>
              <a:rPr lang="vi-VN" sz="2800" dirty="0"/>
              <a:t>đồng</a:t>
            </a:r>
            <a:r>
              <a:rPr lang="vi-VN" sz="3200" dirty="0"/>
              <a:t> </a:t>
            </a:r>
            <a:endParaRPr lang="en-US" sz="3200" dirty="0">
              <a:solidFill>
                <a:srgbClr val="C00000"/>
              </a:solidFill>
              <a:latin typeface="Arial" pitchFamily="34" charset="0"/>
              <a:cs typeface="Arial" pitchFamily="34" charset="0"/>
            </a:endParaRPr>
          </a:p>
        </p:txBody>
      </p:sp>
    </p:spTree>
    <p:extLst>
      <p:ext uri="{BB962C8B-B14F-4D97-AF65-F5344CB8AC3E}">
        <p14:creationId xmlns:p14="http://schemas.microsoft.com/office/powerpoint/2010/main" val="39985016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4E25B6-0879-2D8A-C5B8-CA85E64A48D2}"/>
              </a:ext>
            </a:extLst>
          </p:cNvPr>
          <p:cNvSpPr>
            <a:spLocks noGrp="1"/>
          </p:cNvSpPr>
          <p:nvPr>
            <p:ph type="title"/>
          </p:nvPr>
        </p:nvSpPr>
        <p:spPr>
          <a:xfrm>
            <a:off x="1699675" y="469766"/>
            <a:ext cx="6535420" cy="471989"/>
          </a:xfrm>
        </p:spPr>
        <p:txBody>
          <a:bodyPr/>
          <a:lstStyle/>
          <a:p>
            <a:r>
              <a:rPr lang="en-US" dirty="0" err="1"/>
              <a:t>Ví</a:t>
            </a:r>
            <a:r>
              <a:rPr lang="en-US" dirty="0"/>
              <a:t> </a:t>
            </a:r>
            <a:r>
              <a:rPr lang="en-US" dirty="0" err="1"/>
              <a:t>dụ</a:t>
            </a:r>
            <a:r>
              <a:rPr lang="en-US" dirty="0"/>
              <a:t> </a:t>
            </a:r>
            <a:r>
              <a:rPr lang="en-US" dirty="0" err="1"/>
              <a:t>về</a:t>
            </a:r>
            <a:r>
              <a:rPr lang="en-US" dirty="0"/>
              <a:t> </a:t>
            </a:r>
            <a:r>
              <a:rPr lang="en-US" dirty="0" err="1"/>
              <a:t>chế</a:t>
            </a:r>
            <a:r>
              <a:rPr lang="en-US" dirty="0"/>
              <a:t> </a:t>
            </a:r>
            <a:r>
              <a:rPr lang="en-US" dirty="0" err="1"/>
              <a:t>tài</a:t>
            </a:r>
            <a:r>
              <a:rPr lang="en-US" dirty="0"/>
              <a:t> </a:t>
            </a:r>
            <a:r>
              <a:rPr lang="en-US" dirty="0" err="1"/>
              <a:t>hành</a:t>
            </a:r>
            <a:r>
              <a:rPr lang="en-US" dirty="0"/>
              <a:t> </a:t>
            </a:r>
            <a:r>
              <a:rPr lang="en-US" dirty="0" err="1"/>
              <a:t>chính</a:t>
            </a:r>
            <a:endParaRPr lang="en-US" dirty="0"/>
          </a:p>
        </p:txBody>
      </p:sp>
      <p:sp>
        <p:nvSpPr>
          <p:cNvPr id="5" name="Rounded Rectangle 4"/>
          <p:cNvSpPr/>
          <p:nvPr/>
        </p:nvSpPr>
        <p:spPr>
          <a:xfrm>
            <a:off x="152400" y="977900"/>
            <a:ext cx="8839200" cy="3771899"/>
          </a:xfrm>
          <a:prstGeom prst="roundRect">
            <a:avLst>
              <a:gd name="adj" fmla="val 8660"/>
            </a:avLst>
          </a:prstGeom>
          <a:solidFill>
            <a:srgbClr val="F1FBC1"/>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a:solidFill>
                  <a:schemeClr val="tx1"/>
                </a:solidFill>
                <a:latin typeface="Arial" pitchFamily="34" charset="0"/>
                <a:cs typeface="Arial" pitchFamily="34" charset="0"/>
              </a:rPr>
              <a:t>VD</a:t>
            </a:r>
            <a:r>
              <a:rPr lang="en-US" sz="2800" dirty="0">
                <a:solidFill>
                  <a:schemeClr val="tx1"/>
                </a:solidFill>
                <a:latin typeface="Arial" pitchFamily="34" charset="0"/>
                <a:cs typeface="Arial" pitchFamily="34" charset="0"/>
              </a:rPr>
              <a:t> 2</a:t>
            </a:r>
            <a:r>
              <a:rPr lang="vi-VN" sz="2800" dirty="0">
                <a:solidFill>
                  <a:schemeClr val="tx1"/>
                </a:solidFill>
                <a:latin typeface="Arial" pitchFamily="34" charset="0"/>
                <a:cs typeface="Arial" pitchFamily="34" charset="0"/>
              </a:rPr>
              <a:t>: Điểm i Khoản 2 Điều 6 Nghị định số 100/2019/NĐ-CP ngày 30/12/202019 quy định về xử phạt người điều khiển xe môtô, xe gắn máy (kể cả xe máy điện), các loại xe tương tự xe mô tô …… vi phạm quy tắc giao thông đường bộ: </a:t>
            </a:r>
            <a:r>
              <a:rPr lang="vi-VN" sz="2800" dirty="0">
                <a:solidFill>
                  <a:srgbClr val="FF0000"/>
                </a:solidFill>
                <a:latin typeface="Arial" pitchFamily="34" charset="0"/>
                <a:cs typeface="Arial" pitchFamily="34" charset="0"/>
              </a:rPr>
              <a:t>Không đội “mũ bảo hiểm….” hoặc đội “mũ bảo hiểm ….” không cài quai </a:t>
            </a:r>
            <a:r>
              <a:rPr lang="vi-VN" sz="2800" dirty="0">
                <a:solidFill>
                  <a:schemeClr val="tx1"/>
                </a:solidFill>
                <a:latin typeface="Arial" pitchFamily="34" charset="0"/>
                <a:cs typeface="Arial" pitchFamily="34" charset="0"/>
              </a:rPr>
              <a:t>đúng quy cách khi điều khiển xe …..; </a:t>
            </a:r>
          </a:p>
          <a:p>
            <a:pPr>
              <a:defRPr/>
            </a:pPr>
            <a:r>
              <a:rPr lang="vi-VN" sz="2800" dirty="0">
                <a:solidFill>
                  <a:schemeClr val="tx1"/>
                </a:solidFill>
                <a:latin typeface="Arial" pitchFamily="34" charset="0"/>
                <a:cs typeface="Arial" pitchFamily="34" charset="0"/>
              </a:rPr>
              <a:t>Phạt tiền từ </a:t>
            </a:r>
            <a:r>
              <a:rPr lang="vi-VN" sz="2800" dirty="0">
                <a:solidFill>
                  <a:srgbClr val="FF0000"/>
                </a:solidFill>
                <a:latin typeface="Arial" pitchFamily="34" charset="0"/>
                <a:cs typeface="Arial" pitchFamily="34" charset="0"/>
              </a:rPr>
              <a:t>200.000 đồng đến 300.000 </a:t>
            </a:r>
            <a:r>
              <a:rPr lang="vi-VN" sz="2800" dirty="0">
                <a:solidFill>
                  <a:schemeClr val="tx1"/>
                </a:solidFill>
                <a:latin typeface="Arial" pitchFamily="34" charset="0"/>
                <a:cs typeface="Arial" pitchFamily="34" charset="0"/>
              </a:rPr>
              <a:t>đồng</a:t>
            </a:r>
          </a:p>
        </p:txBody>
      </p:sp>
    </p:spTree>
    <p:extLst>
      <p:ext uri="{BB962C8B-B14F-4D97-AF65-F5344CB8AC3E}">
        <p14:creationId xmlns:p14="http://schemas.microsoft.com/office/powerpoint/2010/main" val="22839869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4E25B6-0879-2D8A-C5B8-CA85E64A48D2}"/>
              </a:ext>
            </a:extLst>
          </p:cNvPr>
          <p:cNvSpPr>
            <a:spLocks noGrp="1"/>
          </p:cNvSpPr>
          <p:nvPr>
            <p:ph type="title"/>
          </p:nvPr>
        </p:nvSpPr>
        <p:spPr>
          <a:xfrm>
            <a:off x="728662" y="515436"/>
            <a:ext cx="6731317" cy="393407"/>
          </a:xfrm>
        </p:spPr>
        <p:txBody>
          <a:bodyPr/>
          <a:lstStyle/>
          <a:p>
            <a:r>
              <a:rPr lang="vi-VN" dirty="0">
                <a:solidFill>
                  <a:srgbClr val="FF0000"/>
                </a:solidFill>
              </a:rPr>
              <a:t>Chế tài các QPPL được chia thành 4 nhóm </a:t>
            </a:r>
            <a:endParaRPr lang="en-US" dirty="0">
              <a:solidFill>
                <a:srgbClr val="FF0000"/>
              </a:solidFill>
            </a:endParaRPr>
          </a:p>
        </p:txBody>
      </p:sp>
      <p:sp>
        <p:nvSpPr>
          <p:cNvPr id="5" name="Rounded Rectangle 4"/>
          <p:cNvSpPr/>
          <p:nvPr/>
        </p:nvSpPr>
        <p:spPr>
          <a:xfrm>
            <a:off x="152400" y="1158875"/>
            <a:ext cx="8839200" cy="1368425"/>
          </a:xfrm>
          <a:prstGeom prst="roundRect">
            <a:avLst/>
          </a:prstGeom>
          <a:solidFill>
            <a:schemeClr val="accent4"/>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a:latin typeface="Arial" pitchFamily="34" charset="0"/>
                <a:cs typeface="Arial" pitchFamily="34" charset="0"/>
              </a:rPr>
              <a:t>- </a:t>
            </a:r>
            <a:r>
              <a:rPr lang="en-US" sz="3200" b="1" dirty="0" err="1">
                <a:latin typeface="Arial" pitchFamily="34" charset="0"/>
                <a:cs typeface="Arial" pitchFamily="34" charset="0"/>
              </a:rPr>
              <a:t>Chế</a:t>
            </a:r>
            <a:r>
              <a:rPr lang="en-US" sz="3200" b="1" dirty="0">
                <a:latin typeface="Arial" pitchFamily="34" charset="0"/>
                <a:cs typeface="Arial" pitchFamily="34" charset="0"/>
              </a:rPr>
              <a:t> </a:t>
            </a:r>
            <a:r>
              <a:rPr lang="en-US" sz="3200" b="1" dirty="0" err="1">
                <a:latin typeface="Arial" pitchFamily="34" charset="0"/>
                <a:cs typeface="Arial" pitchFamily="34" charset="0"/>
              </a:rPr>
              <a:t>tài</a:t>
            </a:r>
            <a:r>
              <a:rPr lang="en-US" sz="3200" b="1" dirty="0">
                <a:latin typeface="Arial" pitchFamily="34" charset="0"/>
                <a:cs typeface="Arial" pitchFamily="34" charset="0"/>
              </a:rPr>
              <a:t> </a:t>
            </a:r>
            <a:r>
              <a:rPr lang="en-US" sz="3200" b="1" dirty="0" err="1">
                <a:latin typeface="Arial" pitchFamily="34" charset="0"/>
                <a:cs typeface="Arial" pitchFamily="34" charset="0"/>
              </a:rPr>
              <a:t>kỷ</a:t>
            </a:r>
            <a:r>
              <a:rPr lang="en-US" sz="3200" b="1" dirty="0">
                <a:latin typeface="Arial" pitchFamily="34" charset="0"/>
                <a:cs typeface="Arial" pitchFamily="34" charset="0"/>
              </a:rPr>
              <a:t> </a:t>
            </a:r>
            <a:r>
              <a:rPr lang="en-US" sz="3200" b="1" dirty="0" err="1">
                <a:latin typeface="Arial" pitchFamily="34" charset="0"/>
                <a:cs typeface="Arial" pitchFamily="34" charset="0"/>
              </a:rPr>
              <a:t>luật</a:t>
            </a:r>
            <a:r>
              <a:rPr lang="en-US" sz="3200" b="1" dirty="0">
                <a:latin typeface="Arial" pitchFamily="34" charset="0"/>
                <a:cs typeface="Arial" pitchFamily="34" charset="0"/>
              </a:rPr>
              <a:t>:</a:t>
            </a:r>
            <a:r>
              <a:rPr lang="en-US" sz="3200" dirty="0">
                <a:latin typeface="Arial" pitchFamily="34" charset="0"/>
                <a:cs typeface="Arial" pitchFamily="34" charset="0"/>
              </a:rPr>
              <a:t> </a:t>
            </a:r>
            <a:r>
              <a:rPr lang="en-US" sz="3200" dirty="0" err="1">
                <a:latin typeface="Arial" pitchFamily="34" charset="0"/>
                <a:cs typeface="Arial" pitchFamily="34" charset="0"/>
              </a:rPr>
              <a:t>là</a:t>
            </a:r>
            <a:r>
              <a:rPr lang="en-US" sz="3200" dirty="0">
                <a:latin typeface="Arial" pitchFamily="34" charset="0"/>
                <a:cs typeface="Arial" pitchFamily="34" charset="0"/>
              </a:rPr>
              <a:t> </a:t>
            </a:r>
            <a:r>
              <a:rPr lang="en-US" sz="3200" dirty="0" err="1">
                <a:latin typeface="Arial" pitchFamily="34" charset="0"/>
                <a:cs typeface="Arial" pitchFamily="34" charset="0"/>
              </a:rPr>
              <a:t>chế</a:t>
            </a:r>
            <a:r>
              <a:rPr lang="en-US" sz="3200" dirty="0">
                <a:latin typeface="Arial" pitchFamily="34" charset="0"/>
                <a:cs typeface="Arial" pitchFamily="34" charset="0"/>
              </a:rPr>
              <a:t> </a:t>
            </a:r>
            <a:r>
              <a:rPr lang="en-US" sz="3200" dirty="0" err="1">
                <a:latin typeface="Arial" pitchFamily="34" charset="0"/>
                <a:cs typeface="Arial" pitchFamily="34" charset="0"/>
              </a:rPr>
              <a:t>tài</a:t>
            </a:r>
            <a:r>
              <a:rPr lang="en-US" sz="3200" dirty="0">
                <a:latin typeface="Arial" pitchFamily="34" charset="0"/>
                <a:cs typeface="Arial" pitchFamily="34" charset="0"/>
              </a:rPr>
              <a:t> </a:t>
            </a:r>
            <a:r>
              <a:rPr lang="en-US" sz="3200" dirty="0" err="1">
                <a:latin typeface="Arial" pitchFamily="34" charset="0"/>
                <a:cs typeface="Arial" pitchFamily="34" charset="0"/>
              </a:rPr>
              <a:t>mà</a:t>
            </a:r>
            <a:r>
              <a:rPr lang="en-US" sz="3200" dirty="0">
                <a:latin typeface="Arial" pitchFamily="34" charset="0"/>
                <a:cs typeface="Arial" pitchFamily="34" charset="0"/>
              </a:rPr>
              <a:t> </a:t>
            </a:r>
            <a:r>
              <a:rPr lang="en-US" sz="3200" dirty="0" err="1">
                <a:latin typeface="Arial" pitchFamily="34" charset="0"/>
                <a:cs typeface="Arial" pitchFamily="34" charset="0"/>
              </a:rPr>
              <a:t>người</a:t>
            </a:r>
            <a:r>
              <a:rPr lang="en-US" sz="3200" dirty="0">
                <a:latin typeface="Arial" pitchFamily="34" charset="0"/>
                <a:cs typeface="Arial" pitchFamily="34" charset="0"/>
              </a:rPr>
              <a:t> </a:t>
            </a:r>
            <a:r>
              <a:rPr lang="en-US" sz="3200" dirty="0" err="1">
                <a:latin typeface="Arial" pitchFamily="34" charset="0"/>
                <a:cs typeface="Arial" pitchFamily="34" charset="0"/>
              </a:rPr>
              <a:t>đứng</a:t>
            </a:r>
            <a:r>
              <a:rPr lang="en-US" sz="3200" dirty="0">
                <a:latin typeface="Arial" pitchFamily="34" charset="0"/>
                <a:cs typeface="Arial" pitchFamily="34" charset="0"/>
              </a:rPr>
              <a:t> </a:t>
            </a:r>
            <a:r>
              <a:rPr lang="en-US" sz="3200" dirty="0" err="1">
                <a:latin typeface="Arial" pitchFamily="34" charset="0"/>
                <a:cs typeface="Arial" pitchFamily="34" charset="0"/>
              </a:rPr>
              <a:t>đầu</a:t>
            </a:r>
            <a:r>
              <a:rPr lang="en-US" sz="3200" dirty="0">
                <a:latin typeface="Arial" pitchFamily="34" charset="0"/>
                <a:cs typeface="Arial" pitchFamily="34" charset="0"/>
              </a:rPr>
              <a:t> </a:t>
            </a:r>
            <a:r>
              <a:rPr lang="en-US" sz="3200" dirty="0" err="1">
                <a:latin typeface="Arial" pitchFamily="34" charset="0"/>
                <a:cs typeface="Arial" pitchFamily="34" charset="0"/>
              </a:rPr>
              <a:t>của</a:t>
            </a:r>
            <a:r>
              <a:rPr lang="en-US" sz="3200" dirty="0">
                <a:latin typeface="Arial" pitchFamily="34" charset="0"/>
                <a:cs typeface="Arial" pitchFamily="34" charset="0"/>
              </a:rPr>
              <a:t> </a:t>
            </a:r>
            <a:r>
              <a:rPr lang="en-US" sz="3200" dirty="0" err="1">
                <a:latin typeface="Arial" pitchFamily="34" charset="0"/>
                <a:cs typeface="Arial" pitchFamily="34" charset="0"/>
              </a:rPr>
              <a:t>tổ</a:t>
            </a:r>
            <a:r>
              <a:rPr lang="en-US" sz="3200" dirty="0">
                <a:latin typeface="Arial" pitchFamily="34" charset="0"/>
                <a:cs typeface="Arial" pitchFamily="34" charset="0"/>
              </a:rPr>
              <a:t> </a:t>
            </a:r>
            <a:r>
              <a:rPr lang="en-US" sz="3200" dirty="0" err="1">
                <a:latin typeface="Arial" pitchFamily="34" charset="0"/>
                <a:cs typeface="Arial" pitchFamily="34" charset="0"/>
              </a:rPr>
              <a:t>chức</a:t>
            </a:r>
            <a:r>
              <a:rPr lang="en-US" sz="3200" dirty="0">
                <a:latin typeface="Arial" pitchFamily="34" charset="0"/>
                <a:cs typeface="Arial" pitchFamily="34" charset="0"/>
              </a:rPr>
              <a:t> </a:t>
            </a:r>
            <a:r>
              <a:rPr lang="en-US" sz="3200" dirty="0" err="1">
                <a:latin typeface="Arial" pitchFamily="34" charset="0"/>
                <a:cs typeface="Arial" pitchFamily="34" charset="0"/>
              </a:rPr>
              <a:t>áp</a:t>
            </a:r>
            <a:r>
              <a:rPr lang="en-US" sz="3200" dirty="0">
                <a:latin typeface="Arial" pitchFamily="34" charset="0"/>
                <a:cs typeface="Arial" pitchFamily="34" charset="0"/>
              </a:rPr>
              <a:t> </a:t>
            </a:r>
            <a:r>
              <a:rPr lang="en-US" sz="3200" dirty="0" err="1">
                <a:latin typeface="Arial" pitchFamily="34" charset="0"/>
                <a:cs typeface="Arial" pitchFamily="34" charset="0"/>
              </a:rPr>
              <a:t>dụng</a:t>
            </a:r>
            <a:r>
              <a:rPr lang="en-US" sz="3200" dirty="0">
                <a:latin typeface="Arial" pitchFamily="34" charset="0"/>
                <a:cs typeface="Arial" pitchFamily="34" charset="0"/>
              </a:rPr>
              <a:t> </a:t>
            </a:r>
            <a:r>
              <a:rPr lang="en-US" sz="3200" dirty="0" err="1">
                <a:latin typeface="Arial" pitchFamily="34" charset="0"/>
                <a:cs typeface="Arial" pitchFamily="34" charset="0"/>
              </a:rPr>
              <a:t>với</a:t>
            </a:r>
            <a:r>
              <a:rPr lang="en-US" sz="3200" dirty="0">
                <a:latin typeface="Arial" pitchFamily="34" charset="0"/>
                <a:cs typeface="Arial" pitchFamily="34" charset="0"/>
              </a:rPr>
              <a:t> </a:t>
            </a:r>
            <a:r>
              <a:rPr lang="en-US" sz="3200" dirty="0" err="1">
                <a:latin typeface="Arial" pitchFamily="34" charset="0"/>
                <a:cs typeface="Arial" pitchFamily="34" charset="0"/>
              </a:rPr>
              <a:t>nhân</a:t>
            </a:r>
            <a:r>
              <a:rPr lang="en-US" sz="3200" dirty="0">
                <a:latin typeface="Arial" pitchFamily="34" charset="0"/>
                <a:cs typeface="Arial" pitchFamily="34" charset="0"/>
              </a:rPr>
              <a:t> </a:t>
            </a:r>
            <a:r>
              <a:rPr lang="en-US" sz="3200" dirty="0" err="1">
                <a:latin typeface="Arial" pitchFamily="34" charset="0"/>
                <a:cs typeface="Arial" pitchFamily="34" charset="0"/>
              </a:rPr>
              <a:t>viên</a:t>
            </a:r>
            <a:r>
              <a:rPr lang="en-US" sz="3200" dirty="0">
                <a:latin typeface="Arial" pitchFamily="34" charset="0"/>
                <a:cs typeface="Arial" pitchFamily="34" charset="0"/>
              </a:rPr>
              <a:t>.</a:t>
            </a:r>
          </a:p>
          <a:p>
            <a:pPr marL="457200" indent="-457200">
              <a:buFontTx/>
              <a:buChar char="-"/>
              <a:defRPr/>
            </a:pPr>
            <a:r>
              <a:rPr lang="en-US" sz="3200" dirty="0" err="1">
                <a:latin typeface="Arial" pitchFamily="34" charset="0"/>
                <a:cs typeface="Arial" pitchFamily="34" charset="0"/>
              </a:rPr>
              <a:t>Khi</a:t>
            </a:r>
            <a:r>
              <a:rPr lang="en-US" sz="3200" dirty="0">
                <a:latin typeface="Arial" pitchFamily="34" charset="0"/>
                <a:cs typeface="Arial" pitchFamily="34" charset="0"/>
              </a:rPr>
              <a:t> </a:t>
            </a:r>
            <a:r>
              <a:rPr lang="en-US" sz="3200" dirty="0" err="1">
                <a:latin typeface="Arial" pitchFamily="34" charset="0"/>
                <a:cs typeface="Arial" pitchFamily="34" charset="0"/>
              </a:rPr>
              <a:t>có</a:t>
            </a:r>
            <a:r>
              <a:rPr lang="en-US" sz="3200" dirty="0">
                <a:latin typeface="Arial" pitchFamily="34" charset="0"/>
                <a:cs typeface="Arial" pitchFamily="34" charset="0"/>
              </a:rPr>
              <a:t> </a:t>
            </a:r>
            <a:r>
              <a:rPr lang="en-US" sz="3200" dirty="0" err="1">
                <a:latin typeface="Arial" pitchFamily="34" charset="0"/>
                <a:cs typeface="Arial" pitchFamily="34" charset="0"/>
              </a:rPr>
              <a:t>sự</a:t>
            </a:r>
            <a:r>
              <a:rPr lang="en-US" sz="3200" dirty="0">
                <a:latin typeface="Arial" pitchFamily="34" charset="0"/>
                <a:cs typeface="Arial" pitchFamily="34" charset="0"/>
              </a:rPr>
              <a:t> vi </a:t>
            </a:r>
            <a:r>
              <a:rPr lang="en-US" sz="3200" dirty="0" err="1">
                <a:latin typeface="Arial" pitchFamily="34" charset="0"/>
                <a:cs typeface="Arial" pitchFamily="34" charset="0"/>
              </a:rPr>
              <a:t>phạm</a:t>
            </a:r>
            <a:r>
              <a:rPr lang="en-US" sz="3200" dirty="0">
                <a:latin typeface="Arial" pitchFamily="34" charset="0"/>
                <a:cs typeface="Arial" pitchFamily="34" charset="0"/>
              </a:rPr>
              <a:t> </a:t>
            </a:r>
            <a:r>
              <a:rPr lang="en-US" sz="3200" dirty="0" err="1">
                <a:latin typeface="Arial" pitchFamily="34" charset="0"/>
                <a:cs typeface="Arial" pitchFamily="34" charset="0"/>
              </a:rPr>
              <a:t>nội</a:t>
            </a:r>
            <a:r>
              <a:rPr lang="en-US" sz="3200" dirty="0">
                <a:latin typeface="Arial" pitchFamily="34" charset="0"/>
                <a:cs typeface="Arial" pitchFamily="34" charset="0"/>
              </a:rPr>
              <a:t> </a:t>
            </a:r>
            <a:r>
              <a:rPr lang="en-US" sz="3200" dirty="0" err="1">
                <a:latin typeface="Arial" pitchFamily="34" charset="0"/>
                <a:cs typeface="Arial" pitchFamily="34" charset="0"/>
              </a:rPr>
              <a:t>quy</a:t>
            </a:r>
            <a:r>
              <a:rPr lang="en-US" sz="3200" dirty="0">
                <a:latin typeface="Arial" pitchFamily="34" charset="0"/>
                <a:cs typeface="Arial" pitchFamily="34" charset="0"/>
              </a:rPr>
              <a:t> </a:t>
            </a:r>
            <a:r>
              <a:rPr lang="en-US" sz="3200" dirty="0" err="1">
                <a:latin typeface="Arial" pitchFamily="34" charset="0"/>
                <a:cs typeface="Arial" pitchFamily="34" charset="0"/>
              </a:rPr>
              <a:t>của</a:t>
            </a:r>
            <a:r>
              <a:rPr lang="en-US" sz="3200" dirty="0">
                <a:latin typeface="Arial" pitchFamily="34" charset="0"/>
                <a:cs typeface="Arial" pitchFamily="34" charset="0"/>
              </a:rPr>
              <a:t> </a:t>
            </a:r>
            <a:r>
              <a:rPr lang="en-US" sz="3200" dirty="0" err="1">
                <a:latin typeface="Arial" pitchFamily="34" charset="0"/>
                <a:cs typeface="Arial" pitchFamily="34" charset="0"/>
              </a:rPr>
              <a:t>tổ</a:t>
            </a:r>
            <a:r>
              <a:rPr lang="en-US" sz="3200" dirty="0">
                <a:latin typeface="Arial" pitchFamily="34" charset="0"/>
                <a:cs typeface="Arial" pitchFamily="34" charset="0"/>
              </a:rPr>
              <a:t> </a:t>
            </a:r>
            <a:r>
              <a:rPr lang="en-US" sz="3200" dirty="0" err="1">
                <a:latin typeface="Arial" pitchFamily="34" charset="0"/>
                <a:cs typeface="Arial" pitchFamily="34" charset="0"/>
              </a:rPr>
              <a:t>chức</a:t>
            </a:r>
            <a:r>
              <a:rPr lang="en-US" sz="3200" dirty="0">
                <a:latin typeface="Arial" pitchFamily="34" charset="0"/>
                <a:cs typeface="Arial" pitchFamily="34" charset="0"/>
              </a:rPr>
              <a:t>. </a:t>
            </a:r>
          </a:p>
        </p:txBody>
      </p:sp>
      <p:sp>
        <p:nvSpPr>
          <p:cNvPr id="6" name="Rounded Rectangle 5"/>
          <p:cNvSpPr/>
          <p:nvPr/>
        </p:nvSpPr>
        <p:spPr>
          <a:xfrm>
            <a:off x="185738" y="3027363"/>
            <a:ext cx="8805862" cy="1379537"/>
          </a:xfrm>
          <a:prstGeom prst="roundRect">
            <a:avLst/>
          </a:prstGeom>
          <a:solidFill>
            <a:schemeClr val="accent4"/>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2800" b="1" dirty="0" err="1">
                <a:latin typeface="Arial" pitchFamily="34" charset="0"/>
                <a:cs typeface="Arial" pitchFamily="34" charset="0"/>
              </a:rPr>
              <a:t>Các</a:t>
            </a:r>
            <a:r>
              <a:rPr lang="en-US" sz="2800" b="1" dirty="0">
                <a:latin typeface="Arial" pitchFamily="34" charset="0"/>
                <a:cs typeface="Arial" pitchFamily="34" charset="0"/>
              </a:rPr>
              <a:t> </a:t>
            </a:r>
            <a:r>
              <a:rPr lang="en-US" sz="2800" b="1" dirty="0" err="1">
                <a:latin typeface="Arial" pitchFamily="34" charset="0"/>
                <a:cs typeface="Arial" pitchFamily="34" charset="0"/>
              </a:rPr>
              <a:t>biện</a:t>
            </a:r>
            <a:r>
              <a:rPr lang="en-US" sz="2800" b="1" dirty="0">
                <a:latin typeface="Arial" pitchFamily="34" charset="0"/>
                <a:cs typeface="Arial" pitchFamily="34" charset="0"/>
              </a:rPr>
              <a:t> </a:t>
            </a:r>
            <a:r>
              <a:rPr lang="en-US" sz="2800" b="1" dirty="0" err="1">
                <a:latin typeface="Arial" pitchFamily="34" charset="0"/>
                <a:cs typeface="Arial" pitchFamily="34" charset="0"/>
              </a:rPr>
              <a:t>pháp</a:t>
            </a:r>
            <a:r>
              <a:rPr lang="en-US" sz="2800" b="1" dirty="0">
                <a:latin typeface="Arial" pitchFamily="34" charset="0"/>
                <a:cs typeface="Arial" pitchFamily="34" charset="0"/>
              </a:rPr>
              <a:t> </a:t>
            </a:r>
            <a:r>
              <a:rPr lang="en-US" sz="2800" b="1" dirty="0" err="1">
                <a:latin typeface="Arial" pitchFamily="34" charset="0"/>
                <a:cs typeface="Arial" pitchFamily="34" charset="0"/>
              </a:rPr>
              <a:t>như</a:t>
            </a:r>
            <a:r>
              <a:rPr lang="en-US" sz="2800" b="1" dirty="0">
                <a:latin typeface="Arial" pitchFamily="34" charset="0"/>
                <a:cs typeface="Arial" pitchFamily="34" charset="0"/>
              </a:rPr>
              <a:t>: </a:t>
            </a:r>
            <a:r>
              <a:rPr lang="en-US" sz="2800" dirty="0" err="1">
                <a:latin typeface="Arial" pitchFamily="34" charset="0"/>
                <a:cs typeface="Arial" pitchFamily="34" charset="0"/>
              </a:rPr>
              <a:t>khiển</a:t>
            </a:r>
            <a:r>
              <a:rPr lang="en-US" sz="2800" dirty="0">
                <a:latin typeface="Arial" pitchFamily="34" charset="0"/>
                <a:cs typeface="Arial" pitchFamily="34" charset="0"/>
              </a:rPr>
              <a:t> </a:t>
            </a:r>
            <a:r>
              <a:rPr lang="en-US" sz="2800" dirty="0" err="1">
                <a:latin typeface="Arial" pitchFamily="34" charset="0"/>
                <a:cs typeface="Arial" pitchFamily="34" charset="0"/>
              </a:rPr>
              <a:t>trách</a:t>
            </a:r>
            <a:r>
              <a:rPr lang="en-US" sz="2800" dirty="0">
                <a:latin typeface="Arial" pitchFamily="34" charset="0"/>
                <a:cs typeface="Arial" pitchFamily="34" charset="0"/>
              </a:rPr>
              <a:t>, </a:t>
            </a:r>
            <a:r>
              <a:rPr lang="en-US" sz="2800" dirty="0" err="1">
                <a:latin typeface="Arial" pitchFamily="34" charset="0"/>
                <a:cs typeface="Arial" pitchFamily="34" charset="0"/>
              </a:rPr>
              <a:t>cảnh</a:t>
            </a:r>
            <a:r>
              <a:rPr lang="en-US" sz="2800" dirty="0">
                <a:latin typeface="Arial" pitchFamily="34" charset="0"/>
                <a:cs typeface="Arial" pitchFamily="34" charset="0"/>
              </a:rPr>
              <a:t> </a:t>
            </a:r>
            <a:r>
              <a:rPr lang="en-US" sz="2800" dirty="0" err="1">
                <a:latin typeface="Arial" pitchFamily="34" charset="0"/>
                <a:cs typeface="Arial" pitchFamily="34" charset="0"/>
              </a:rPr>
              <a:t>cáo</a:t>
            </a:r>
            <a:r>
              <a:rPr lang="en-US" sz="2800" dirty="0">
                <a:latin typeface="Arial" pitchFamily="34" charset="0"/>
                <a:cs typeface="Arial" pitchFamily="34" charset="0"/>
              </a:rPr>
              <a:t>, </a:t>
            </a:r>
            <a:r>
              <a:rPr lang="en-US" sz="2800" dirty="0" err="1">
                <a:latin typeface="Arial" pitchFamily="34" charset="0"/>
                <a:cs typeface="Arial" pitchFamily="34" charset="0"/>
              </a:rPr>
              <a:t>hạ</a:t>
            </a:r>
            <a:r>
              <a:rPr lang="en-US" sz="2800" dirty="0">
                <a:latin typeface="Arial" pitchFamily="34" charset="0"/>
                <a:cs typeface="Arial" pitchFamily="34" charset="0"/>
              </a:rPr>
              <a:t> </a:t>
            </a:r>
            <a:r>
              <a:rPr lang="en-US" sz="2800" dirty="0" err="1">
                <a:latin typeface="Arial" pitchFamily="34" charset="0"/>
                <a:cs typeface="Arial" pitchFamily="34" charset="0"/>
              </a:rPr>
              <a:t>mức</a:t>
            </a:r>
            <a:r>
              <a:rPr lang="en-US" sz="2800" dirty="0">
                <a:latin typeface="Arial" pitchFamily="34" charset="0"/>
                <a:cs typeface="Arial" pitchFamily="34" charset="0"/>
              </a:rPr>
              <a:t> </a:t>
            </a:r>
            <a:r>
              <a:rPr lang="en-US" sz="2800" dirty="0" err="1">
                <a:latin typeface="Arial" pitchFamily="34" charset="0"/>
                <a:cs typeface="Arial" pitchFamily="34" charset="0"/>
              </a:rPr>
              <a:t>lương</a:t>
            </a:r>
            <a:r>
              <a:rPr lang="en-US" sz="2800" dirty="0">
                <a:latin typeface="Arial" pitchFamily="34" charset="0"/>
                <a:cs typeface="Arial" pitchFamily="34" charset="0"/>
              </a:rPr>
              <a:t>, </a:t>
            </a:r>
            <a:r>
              <a:rPr lang="en-US" sz="2800" dirty="0" err="1">
                <a:latin typeface="Arial" pitchFamily="34" charset="0"/>
                <a:cs typeface="Arial" pitchFamily="34" charset="0"/>
              </a:rPr>
              <a:t>buộc</a:t>
            </a:r>
            <a:r>
              <a:rPr lang="en-US" sz="2800" dirty="0">
                <a:latin typeface="Arial" pitchFamily="34" charset="0"/>
                <a:cs typeface="Arial" pitchFamily="34" charset="0"/>
              </a:rPr>
              <a:t> </a:t>
            </a:r>
            <a:r>
              <a:rPr lang="en-US" sz="2800" dirty="0" err="1">
                <a:latin typeface="Arial" pitchFamily="34" charset="0"/>
                <a:cs typeface="Arial" pitchFamily="34" charset="0"/>
              </a:rPr>
              <a:t>thôi</a:t>
            </a:r>
            <a:r>
              <a:rPr lang="en-US" sz="2800" dirty="0">
                <a:latin typeface="Arial" pitchFamily="34" charset="0"/>
                <a:cs typeface="Arial" pitchFamily="34" charset="0"/>
              </a:rPr>
              <a:t> </a:t>
            </a:r>
            <a:r>
              <a:rPr lang="en-US" sz="2800" dirty="0" err="1">
                <a:latin typeface="Arial" pitchFamily="34" charset="0"/>
                <a:cs typeface="Arial" pitchFamily="34" charset="0"/>
              </a:rPr>
              <a:t>việc</a:t>
            </a:r>
            <a:r>
              <a:rPr lang="en-US" sz="2800" dirty="0">
                <a:latin typeface="Arial" pitchFamily="34" charset="0"/>
                <a:cs typeface="Arial" pitchFamily="34" charset="0"/>
              </a:rPr>
              <a:t>…</a:t>
            </a:r>
          </a:p>
        </p:txBody>
      </p:sp>
    </p:spTree>
    <p:extLst>
      <p:ext uri="{BB962C8B-B14F-4D97-AF65-F5344CB8AC3E}">
        <p14:creationId xmlns:p14="http://schemas.microsoft.com/office/powerpoint/2010/main" val="35468654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A8F88D6E-013D-85E3-DDD3-E0B3ABB0A2F9}"/>
              </a:ext>
            </a:extLst>
          </p:cNvPr>
          <p:cNvSpPr txBox="1"/>
          <p:nvPr/>
        </p:nvSpPr>
        <p:spPr>
          <a:xfrm>
            <a:off x="-336233" y="181625"/>
            <a:ext cx="5670233" cy="400110"/>
          </a:xfrm>
          <a:prstGeom prst="rect">
            <a:avLst/>
          </a:prstGeom>
          <a:noFill/>
        </p:spPr>
        <p:txBody>
          <a:bodyPr wrap="square" rtlCol="0">
            <a:spAutoFit/>
          </a:bodyPr>
          <a:lstStyle/>
          <a:p>
            <a:pPr algn="ctr"/>
            <a:r>
              <a:rPr lang="en-US" sz="2000" dirty="0">
                <a:solidFill>
                  <a:srgbClr val="C00000"/>
                </a:solidFill>
                <a:latin typeface="Arial" pitchFamily="34" charset="0"/>
                <a:cs typeface="Arial" pitchFamily="34" charset="0"/>
              </a:rPr>
              <a:t>2. HỆ THỐNG PHÁP LUẬT </a:t>
            </a:r>
            <a:r>
              <a:rPr lang="en-US" sz="2000" dirty="0" smtClean="0">
                <a:solidFill>
                  <a:srgbClr val="C00000"/>
                </a:solidFill>
                <a:latin typeface="Arial" pitchFamily="34" charset="0"/>
                <a:cs typeface="Arial" pitchFamily="34" charset="0"/>
              </a:rPr>
              <a:t>VIỆT NAM</a:t>
            </a:r>
            <a:endParaRPr lang="vi-VN" sz="2000" b="1" dirty="0">
              <a:solidFill>
                <a:srgbClr val="00B050"/>
              </a:solidFill>
              <a:latin typeface="Arial" panose="020B0604020202020204" pitchFamily="34" charset="0"/>
              <a:ea typeface="Roboto" panose="02000000000000000000" pitchFamily="2" charset="0"/>
              <a:cs typeface="Arial" panose="020B0604020202020204" pitchFamily="34" charset="0"/>
            </a:endParaRPr>
          </a:p>
        </p:txBody>
      </p:sp>
      <p:sp>
        <p:nvSpPr>
          <p:cNvPr id="6" name="TextBox 5">
            <a:extLst>
              <a:ext uri="{FF2B5EF4-FFF2-40B4-BE49-F238E27FC236}">
                <a16:creationId xmlns:a16="http://schemas.microsoft.com/office/drawing/2014/main" id="{726BBD4B-527F-34A0-ACE9-36224EF42C45}"/>
              </a:ext>
            </a:extLst>
          </p:cNvPr>
          <p:cNvSpPr txBox="1"/>
          <p:nvPr/>
        </p:nvSpPr>
        <p:spPr>
          <a:xfrm>
            <a:off x="128587" y="631654"/>
            <a:ext cx="5029200" cy="369332"/>
          </a:xfrm>
          <a:prstGeom prst="rect">
            <a:avLst/>
          </a:prstGeom>
          <a:noFill/>
        </p:spPr>
        <p:txBody>
          <a:bodyPr wrap="square" rtlCol="0">
            <a:spAutoFit/>
          </a:bodyPr>
          <a:lstStyle/>
          <a:p>
            <a:pPr algn="ctr"/>
            <a:r>
              <a:rPr lang="vi-VN" sz="1800" dirty="0">
                <a:solidFill>
                  <a:srgbClr val="7030A0"/>
                </a:solidFill>
              </a:rPr>
              <a:t>2.1. Các thành tố của hệ thống pháp luật</a:t>
            </a:r>
            <a:endParaRPr lang="vi-VN" sz="1800" b="1" dirty="0">
              <a:solidFill>
                <a:srgbClr val="7030A0"/>
              </a:solidFill>
              <a:latin typeface="Arial" panose="020B0604020202020204" pitchFamily="34" charset="0"/>
              <a:ea typeface="Roboto" panose="02000000000000000000" pitchFamily="2" charset="0"/>
              <a:cs typeface="Arial" panose="020B0604020202020204" pitchFamily="34" charset="0"/>
            </a:endParaRPr>
          </a:p>
        </p:txBody>
      </p:sp>
      <p:sp>
        <p:nvSpPr>
          <p:cNvPr id="7" name="TextBox 27">
            <a:extLst>
              <a:ext uri="{FF2B5EF4-FFF2-40B4-BE49-F238E27FC236}">
                <a16:creationId xmlns:a16="http://schemas.microsoft.com/office/drawing/2014/main" id="{6B25C9EB-8AF8-6167-683E-AD5C468521E2}"/>
              </a:ext>
            </a:extLst>
          </p:cNvPr>
          <p:cNvSpPr txBox="1"/>
          <p:nvPr/>
        </p:nvSpPr>
        <p:spPr>
          <a:xfrm>
            <a:off x="664368" y="2081476"/>
            <a:ext cx="7815264" cy="1420325"/>
          </a:xfrm>
          <a:prstGeom prst="rect">
            <a:avLst/>
          </a:prstGeom>
          <a:noFill/>
        </p:spPr>
        <p:txBody>
          <a:bodyPr wrap="square" rtlCol="0">
            <a:spAutoFit/>
          </a:bodyPr>
          <a:lstStyle/>
          <a:p>
            <a:pPr algn="ctr">
              <a:lnSpc>
                <a:spcPct val="150000"/>
              </a:lnSpc>
              <a:defRPr/>
            </a:pPr>
            <a:r>
              <a:rPr lang="en-US" sz="2000" b="1" dirty="0" err="1">
                <a:solidFill>
                  <a:srgbClr val="FF0000"/>
                </a:solidFill>
                <a:latin typeface="Arial" pitchFamily="34" charset="0"/>
                <a:cs typeface="Arial" pitchFamily="34" charset="0"/>
              </a:rPr>
              <a:t>Chế</a:t>
            </a:r>
            <a:r>
              <a:rPr lang="en-US" sz="2000" dirty="0">
                <a:solidFill>
                  <a:srgbClr val="FF0000"/>
                </a:solidFill>
                <a:latin typeface="Arial" pitchFamily="34" charset="0"/>
                <a:cs typeface="Arial" pitchFamily="34" charset="0"/>
              </a:rPr>
              <a:t> </a:t>
            </a:r>
            <a:r>
              <a:rPr lang="en-US" sz="2000" b="1" dirty="0" err="1">
                <a:solidFill>
                  <a:srgbClr val="FF0000"/>
                </a:solidFill>
                <a:latin typeface="Arial" pitchFamily="34" charset="0"/>
                <a:cs typeface="Arial" pitchFamily="34" charset="0"/>
              </a:rPr>
              <a:t>định</a:t>
            </a:r>
            <a:r>
              <a:rPr lang="en-US" sz="2000" dirty="0">
                <a:solidFill>
                  <a:srgbClr val="FF0000"/>
                </a:solidFill>
                <a:latin typeface="Arial" pitchFamily="34" charset="0"/>
                <a:cs typeface="Arial" pitchFamily="34" charset="0"/>
              </a:rPr>
              <a:t> </a:t>
            </a:r>
            <a:r>
              <a:rPr lang="en-US" sz="2000" dirty="0" err="1">
                <a:latin typeface="Arial" pitchFamily="34" charset="0"/>
                <a:cs typeface="Arial" pitchFamily="34" charset="0"/>
              </a:rPr>
              <a:t>pháp</a:t>
            </a:r>
            <a:r>
              <a:rPr lang="en-US" sz="2000" dirty="0">
                <a:latin typeface="Arial" pitchFamily="34" charset="0"/>
                <a:cs typeface="Arial" pitchFamily="34" charset="0"/>
              </a:rPr>
              <a:t> </a:t>
            </a:r>
            <a:r>
              <a:rPr lang="en-US" sz="2000" dirty="0" err="1">
                <a:latin typeface="Arial" pitchFamily="34" charset="0"/>
                <a:cs typeface="Arial" pitchFamily="34" charset="0"/>
              </a:rPr>
              <a:t>luật</a:t>
            </a:r>
            <a:r>
              <a:rPr lang="en-US" sz="2000" dirty="0">
                <a:latin typeface="Arial" pitchFamily="34" charset="0"/>
                <a:cs typeface="Arial" pitchFamily="34" charset="0"/>
              </a:rPr>
              <a:t> </a:t>
            </a:r>
            <a:r>
              <a:rPr lang="en-US" sz="2000" dirty="0" err="1">
                <a:latin typeface="Arial" pitchFamily="34" charset="0"/>
                <a:cs typeface="Arial" pitchFamily="34" charset="0"/>
              </a:rPr>
              <a:t>là</a:t>
            </a:r>
            <a:r>
              <a:rPr lang="en-US" sz="2000" dirty="0">
                <a:latin typeface="Arial" pitchFamily="34" charset="0"/>
                <a:cs typeface="Arial" pitchFamily="34" charset="0"/>
              </a:rPr>
              <a:t> </a:t>
            </a:r>
            <a:r>
              <a:rPr lang="en-US" sz="2000" dirty="0" err="1">
                <a:latin typeface="Arial" pitchFamily="34" charset="0"/>
                <a:cs typeface="Arial" pitchFamily="34" charset="0"/>
              </a:rPr>
              <a:t>một</a:t>
            </a:r>
            <a:r>
              <a:rPr lang="en-US" sz="2000" dirty="0">
                <a:latin typeface="Arial" pitchFamily="34" charset="0"/>
                <a:cs typeface="Arial" pitchFamily="34" charset="0"/>
              </a:rPr>
              <a:t> </a:t>
            </a:r>
            <a:r>
              <a:rPr lang="en-US" sz="2000" dirty="0" err="1">
                <a:latin typeface="Arial" pitchFamily="34" charset="0"/>
                <a:cs typeface="Arial" pitchFamily="34" charset="0"/>
              </a:rPr>
              <a:t>tập</a:t>
            </a:r>
            <a:r>
              <a:rPr lang="en-US" sz="2000" dirty="0">
                <a:latin typeface="Arial" pitchFamily="34" charset="0"/>
                <a:cs typeface="Arial" pitchFamily="34" charset="0"/>
              </a:rPr>
              <a:t> </a:t>
            </a:r>
            <a:r>
              <a:rPr lang="en-US" sz="2000" dirty="0" err="1">
                <a:latin typeface="Arial" pitchFamily="34" charset="0"/>
                <a:cs typeface="Arial" pitchFamily="34" charset="0"/>
              </a:rPr>
              <a:t>hợp</a:t>
            </a:r>
            <a:r>
              <a:rPr lang="en-US" sz="2000" dirty="0">
                <a:latin typeface="Arial" pitchFamily="34" charset="0"/>
                <a:cs typeface="Arial" pitchFamily="34" charset="0"/>
              </a:rPr>
              <a:t> hay </a:t>
            </a:r>
            <a:r>
              <a:rPr lang="en-US" sz="2000" dirty="0" err="1">
                <a:latin typeface="Arial" pitchFamily="34" charset="0"/>
                <a:cs typeface="Arial" pitchFamily="34" charset="0"/>
              </a:rPr>
              <a:t>một</a:t>
            </a:r>
            <a:r>
              <a:rPr lang="en-US" sz="2000" dirty="0">
                <a:latin typeface="Arial" pitchFamily="34" charset="0"/>
                <a:cs typeface="Arial" pitchFamily="34" charset="0"/>
              </a:rPr>
              <a:t> </a:t>
            </a:r>
            <a:r>
              <a:rPr lang="en-US" sz="2000" dirty="0" err="1">
                <a:latin typeface="Arial" pitchFamily="34" charset="0"/>
                <a:cs typeface="Arial" pitchFamily="34" charset="0"/>
              </a:rPr>
              <a:t>số</a:t>
            </a:r>
            <a:r>
              <a:rPr lang="en-US" sz="2000" dirty="0">
                <a:latin typeface="Arial" pitchFamily="34" charset="0"/>
                <a:cs typeface="Arial" pitchFamily="34" charset="0"/>
              </a:rPr>
              <a:t> </a:t>
            </a:r>
            <a:r>
              <a:rPr lang="en-US" sz="2000" dirty="0" err="1">
                <a:latin typeface="Arial" pitchFamily="34" charset="0"/>
                <a:cs typeface="Arial" pitchFamily="34" charset="0"/>
              </a:rPr>
              <a:t>quy</a:t>
            </a:r>
            <a:r>
              <a:rPr lang="en-US" sz="2000" dirty="0">
                <a:latin typeface="Arial" pitchFamily="34" charset="0"/>
                <a:cs typeface="Arial" pitchFamily="34" charset="0"/>
              </a:rPr>
              <a:t> </a:t>
            </a:r>
            <a:r>
              <a:rPr lang="en-US" sz="2000" dirty="0" err="1">
                <a:latin typeface="Arial" pitchFamily="34" charset="0"/>
                <a:cs typeface="Arial" pitchFamily="34" charset="0"/>
              </a:rPr>
              <a:t>phạm</a:t>
            </a:r>
            <a:r>
              <a:rPr lang="en-US" sz="2000" dirty="0">
                <a:latin typeface="Arial" pitchFamily="34" charset="0"/>
                <a:cs typeface="Arial" pitchFamily="34" charset="0"/>
              </a:rPr>
              <a:t> </a:t>
            </a:r>
            <a:r>
              <a:rPr lang="en-US" sz="2000" dirty="0" err="1">
                <a:latin typeface="Arial" pitchFamily="34" charset="0"/>
                <a:cs typeface="Arial" pitchFamily="34" charset="0"/>
              </a:rPr>
              <a:t>pháp</a:t>
            </a:r>
            <a:r>
              <a:rPr lang="en-US" sz="2000" dirty="0">
                <a:latin typeface="Arial" pitchFamily="34" charset="0"/>
                <a:cs typeface="Arial" pitchFamily="34" charset="0"/>
              </a:rPr>
              <a:t> </a:t>
            </a:r>
            <a:r>
              <a:rPr lang="en-US" sz="2000" dirty="0" err="1">
                <a:latin typeface="Arial" pitchFamily="34" charset="0"/>
                <a:cs typeface="Arial" pitchFamily="34" charset="0"/>
              </a:rPr>
              <a:t>luật</a:t>
            </a:r>
            <a:r>
              <a:rPr lang="en-US" sz="2000" dirty="0">
                <a:latin typeface="Arial" pitchFamily="34" charset="0"/>
                <a:cs typeface="Arial" pitchFamily="34" charset="0"/>
              </a:rPr>
              <a:t> </a:t>
            </a:r>
            <a:r>
              <a:rPr lang="en-US" sz="2000" dirty="0" err="1">
                <a:latin typeface="Arial" pitchFamily="34" charset="0"/>
                <a:cs typeface="Arial" pitchFamily="34" charset="0"/>
              </a:rPr>
              <a:t>điều</a:t>
            </a:r>
            <a:r>
              <a:rPr lang="en-US" sz="2000" dirty="0">
                <a:latin typeface="Arial" pitchFamily="34" charset="0"/>
                <a:cs typeface="Arial" pitchFamily="34" charset="0"/>
              </a:rPr>
              <a:t> </a:t>
            </a:r>
            <a:r>
              <a:rPr lang="en-US" sz="2000" dirty="0" err="1">
                <a:latin typeface="Arial" pitchFamily="34" charset="0"/>
                <a:cs typeface="Arial" pitchFamily="34" charset="0"/>
              </a:rPr>
              <a:t>chỉnh</a:t>
            </a:r>
            <a:r>
              <a:rPr lang="en-US" sz="2000" dirty="0">
                <a:latin typeface="Arial" pitchFamily="34" charset="0"/>
                <a:cs typeface="Arial" pitchFamily="34" charset="0"/>
              </a:rPr>
              <a:t> </a:t>
            </a:r>
            <a:r>
              <a:rPr lang="en-US" sz="2000" dirty="0" err="1">
                <a:latin typeface="Arial" pitchFamily="34" charset="0"/>
                <a:cs typeface="Arial" pitchFamily="34" charset="0"/>
              </a:rPr>
              <a:t>cùng</a:t>
            </a:r>
            <a:r>
              <a:rPr lang="en-US" sz="2000" dirty="0">
                <a:latin typeface="Arial" pitchFamily="34" charset="0"/>
                <a:cs typeface="Arial" pitchFamily="34" charset="0"/>
              </a:rPr>
              <a:t> </a:t>
            </a:r>
            <a:r>
              <a:rPr lang="en-US" sz="2000" dirty="0" err="1">
                <a:latin typeface="Arial" pitchFamily="34" charset="0"/>
                <a:cs typeface="Arial" pitchFamily="34" charset="0"/>
              </a:rPr>
              <a:t>một</a:t>
            </a:r>
            <a:r>
              <a:rPr lang="en-US" sz="2000" dirty="0">
                <a:latin typeface="Arial" pitchFamily="34" charset="0"/>
                <a:cs typeface="Arial" pitchFamily="34" charset="0"/>
              </a:rPr>
              <a:t> </a:t>
            </a:r>
            <a:r>
              <a:rPr lang="en-US" sz="2000" dirty="0" err="1">
                <a:latin typeface="Arial" pitchFamily="34" charset="0"/>
                <a:cs typeface="Arial" pitchFamily="34" charset="0"/>
              </a:rPr>
              <a:t>nhóm</a:t>
            </a:r>
            <a:r>
              <a:rPr lang="en-US" sz="2000" dirty="0">
                <a:latin typeface="Arial" pitchFamily="34" charset="0"/>
                <a:cs typeface="Arial" pitchFamily="34" charset="0"/>
              </a:rPr>
              <a:t> </a:t>
            </a:r>
            <a:r>
              <a:rPr lang="en-US" sz="2000" dirty="0" err="1">
                <a:latin typeface="Arial" pitchFamily="34" charset="0"/>
                <a:cs typeface="Arial" pitchFamily="34" charset="0"/>
              </a:rPr>
              <a:t>quan</a:t>
            </a:r>
            <a:r>
              <a:rPr lang="en-US" sz="2000" dirty="0">
                <a:latin typeface="Arial" pitchFamily="34" charset="0"/>
                <a:cs typeface="Arial" pitchFamily="34" charset="0"/>
              </a:rPr>
              <a:t> </a:t>
            </a:r>
            <a:r>
              <a:rPr lang="en-US" sz="2000" dirty="0" err="1">
                <a:latin typeface="Arial" pitchFamily="34" charset="0"/>
                <a:cs typeface="Arial" pitchFamily="34" charset="0"/>
              </a:rPr>
              <a:t>hệ</a:t>
            </a:r>
            <a:r>
              <a:rPr lang="en-US" sz="2000" dirty="0">
                <a:latin typeface="Arial" pitchFamily="34" charset="0"/>
                <a:cs typeface="Arial" pitchFamily="34" charset="0"/>
              </a:rPr>
              <a:t> </a:t>
            </a:r>
            <a:r>
              <a:rPr lang="en-US" sz="2000" dirty="0" err="1">
                <a:latin typeface="Arial" pitchFamily="34" charset="0"/>
                <a:cs typeface="Arial" pitchFamily="34" charset="0"/>
              </a:rPr>
              <a:t>xã</a:t>
            </a:r>
            <a:r>
              <a:rPr lang="en-US" sz="2000" dirty="0">
                <a:latin typeface="Arial" pitchFamily="34" charset="0"/>
                <a:cs typeface="Arial" pitchFamily="34" charset="0"/>
              </a:rPr>
              <a:t> </a:t>
            </a:r>
            <a:r>
              <a:rPr lang="en-US" sz="2000" dirty="0" err="1">
                <a:latin typeface="Arial" pitchFamily="34" charset="0"/>
                <a:cs typeface="Arial" pitchFamily="34" charset="0"/>
              </a:rPr>
              <a:t>hội</a:t>
            </a:r>
            <a:r>
              <a:rPr lang="en-US" sz="2000" dirty="0">
                <a:latin typeface="Arial" pitchFamily="34" charset="0"/>
                <a:cs typeface="Arial" pitchFamily="34" charset="0"/>
              </a:rPr>
              <a:t> </a:t>
            </a:r>
            <a:r>
              <a:rPr lang="en-US" sz="2000" dirty="0" err="1">
                <a:latin typeface="Arial" pitchFamily="34" charset="0"/>
                <a:cs typeface="Arial" pitchFamily="34" charset="0"/>
              </a:rPr>
              <a:t>có</a:t>
            </a:r>
            <a:r>
              <a:rPr lang="en-US" sz="2000" dirty="0">
                <a:latin typeface="Arial" pitchFamily="34" charset="0"/>
                <a:cs typeface="Arial" pitchFamily="34" charset="0"/>
              </a:rPr>
              <a:t> </a:t>
            </a:r>
            <a:r>
              <a:rPr lang="en-US" sz="2000" dirty="0" err="1">
                <a:latin typeface="Arial" pitchFamily="34" charset="0"/>
                <a:cs typeface="Arial" pitchFamily="34" charset="0"/>
              </a:rPr>
              <a:t>tính</a:t>
            </a:r>
            <a:r>
              <a:rPr lang="en-US" sz="2000" dirty="0">
                <a:latin typeface="Arial" pitchFamily="34" charset="0"/>
                <a:cs typeface="Arial" pitchFamily="34" charset="0"/>
              </a:rPr>
              <a:t> </a:t>
            </a:r>
            <a:r>
              <a:rPr lang="en-US" sz="2000" dirty="0" err="1">
                <a:latin typeface="Arial" pitchFamily="34" charset="0"/>
                <a:cs typeface="Arial" pitchFamily="34" charset="0"/>
              </a:rPr>
              <a:t>chất</a:t>
            </a:r>
            <a:r>
              <a:rPr lang="en-US" sz="2000" dirty="0">
                <a:latin typeface="Arial" pitchFamily="34" charset="0"/>
                <a:cs typeface="Arial" pitchFamily="34" charset="0"/>
              </a:rPr>
              <a:t> </a:t>
            </a:r>
            <a:r>
              <a:rPr lang="en-US" sz="2000" dirty="0" err="1">
                <a:latin typeface="Arial" pitchFamily="34" charset="0"/>
                <a:cs typeface="Arial" pitchFamily="34" charset="0"/>
              </a:rPr>
              <a:t>chung</a:t>
            </a:r>
            <a:r>
              <a:rPr lang="en-US" sz="2000" dirty="0">
                <a:latin typeface="Arial" pitchFamily="34" charset="0"/>
                <a:cs typeface="Arial" pitchFamily="34" charset="0"/>
              </a:rPr>
              <a:t> </a:t>
            </a:r>
            <a:r>
              <a:rPr lang="en-US" sz="2000" dirty="0" err="1">
                <a:latin typeface="Arial" pitchFamily="34" charset="0"/>
                <a:cs typeface="Arial" pitchFamily="34" charset="0"/>
              </a:rPr>
              <a:t>và</a:t>
            </a:r>
            <a:r>
              <a:rPr lang="en-US" sz="2000" dirty="0">
                <a:latin typeface="Arial" pitchFamily="34" charset="0"/>
                <a:cs typeface="Arial" pitchFamily="34" charset="0"/>
              </a:rPr>
              <a:t> </a:t>
            </a:r>
            <a:r>
              <a:rPr lang="en-US" sz="2000" dirty="0" err="1">
                <a:latin typeface="Arial" pitchFamily="34" charset="0"/>
                <a:cs typeface="Arial" pitchFamily="34" charset="0"/>
              </a:rPr>
              <a:t>liên</a:t>
            </a:r>
            <a:r>
              <a:rPr lang="en-US" sz="2000" dirty="0">
                <a:latin typeface="Arial" pitchFamily="34" charset="0"/>
                <a:cs typeface="Arial" pitchFamily="34" charset="0"/>
              </a:rPr>
              <a:t> </a:t>
            </a:r>
            <a:r>
              <a:rPr lang="en-US" sz="2000" dirty="0" err="1">
                <a:latin typeface="Arial" pitchFamily="34" charset="0"/>
                <a:cs typeface="Arial" pitchFamily="34" charset="0"/>
              </a:rPr>
              <a:t>hệ</a:t>
            </a:r>
            <a:r>
              <a:rPr lang="en-US" sz="2000" dirty="0">
                <a:latin typeface="Arial" pitchFamily="34" charset="0"/>
                <a:cs typeface="Arial" pitchFamily="34" charset="0"/>
              </a:rPr>
              <a:t> </a:t>
            </a:r>
            <a:r>
              <a:rPr lang="en-US" sz="2000" dirty="0" err="1">
                <a:latin typeface="Arial" pitchFamily="34" charset="0"/>
                <a:cs typeface="Arial" pitchFamily="34" charset="0"/>
              </a:rPr>
              <a:t>mật</a:t>
            </a:r>
            <a:r>
              <a:rPr lang="en-US" sz="2000" dirty="0">
                <a:latin typeface="Arial" pitchFamily="34" charset="0"/>
                <a:cs typeface="Arial" pitchFamily="34" charset="0"/>
              </a:rPr>
              <a:t> </a:t>
            </a:r>
            <a:r>
              <a:rPr lang="en-US" sz="2000" dirty="0" err="1">
                <a:latin typeface="Arial" pitchFamily="34" charset="0"/>
                <a:cs typeface="Arial" pitchFamily="34" charset="0"/>
              </a:rPr>
              <a:t>thiết</a:t>
            </a:r>
            <a:r>
              <a:rPr lang="en-US" sz="2000" dirty="0">
                <a:latin typeface="Arial" pitchFamily="34" charset="0"/>
                <a:cs typeface="Arial" pitchFamily="34" charset="0"/>
              </a:rPr>
              <a:t> </a:t>
            </a:r>
            <a:r>
              <a:rPr lang="en-US" sz="2000" dirty="0" err="1">
                <a:latin typeface="Arial" pitchFamily="34" charset="0"/>
                <a:cs typeface="Arial" pitchFamily="34" charset="0"/>
              </a:rPr>
              <a:t>với</a:t>
            </a:r>
            <a:r>
              <a:rPr lang="en-US" sz="2000" dirty="0">
                <a:latin typeface="Arial" pitchFamily="34" charset="0"/>
                <a:cs typeface="Arial" pitchFamily="34" charset="0"/>
              </a:rPr>
              <a:t> </a:t>
            </a:r>
            <a:r>
              <a:rPr lang="en-US" sz="2000" dirty="0" err="1">
                <a:latin typeface="Arial" pitchFamily="34" charset="0"/>
                <a:cs typeface="Arial" pitchFamily="34" charset="0"/>
              </a:rPr>
              <a:t>nhau</a:t>
            </a:r>
            <a:r>
              <a:rPr lang="en-US" sz="2000" dirty="0">
                <a:latin typeface="Arial" pitchFamily="34" charset="0"/>
                <a:cs typeface="Arial" pitchFamily="34" charset="0"/>
              </a:rPr>
              <a:t> (hay </a:t>
            </a:r>
            <a:r>
              <a:rPr lang="en-US" sz="2000" dirty="0" err="1">
                <a:latin typeface="Arial" pitchFamily="34" charset="0"/>
                <a:cs typeface="Arial" pitchFamily="34" charset="0"/>
              </a:rPr>
              <a:t>gọi</a:t>
            </a:r>
            <a:r>
              <a:rPr lang="en-US" sz="2000" dirty="0">
                <a:latin typeface="Arial" pitchFamily="34" charset="0"/>
                <a:cs typeface="Arial" pitchFamily="34" charset="0"/>
              </a:rPr>
              <a:t> </a:t>
            </a:r>
            <a:r>
              <a:rPr lang="en-US" sz="2000" dirty="0" err="1">
                <a:latin typeface="Arial" pitchFamily="34" charset="0"/>
                <a:cs typeface="Arial" pitchFamily="34" charset="0"/>
              </a:rPr>
              <a:t>là</a:t>
            </a:r>
            <a:r>
              <a:rPr lang="en-US" sz="2000" dirty="0">
                <a:latin typeface="Arial" pitchFamily="34" charset="0"/>
                <a:cs typeface="Arial" pitchFamily="34" charset="0"/>
              </a:rPr>
              <a:t> </a:t>
            </a:r>
            <a:r>
              <a:rPr lang="en-US" sz="2000" b="1" dirty="0" err="1">
                <a:solidFill>
                  <a:srgbClr val="FF0000"/>
                </a:solidFill>
                <a:latin typeface="Arial" pitchFamily="34" charset="0"/>
                <a:cs typeface="Arial" pitchFamily="34" charset="0"/>
              </a:rPr>
              <a:t>chương</a:t>
            </a:r>
            <a:r>
              <a:rPr lang="en-US" sz="2000" dirty="0">
                <a:latin typeface="Arial" pitchFamily="34" charset="0"/>
                <a:cs typeface="Arial" pitchFamily="34" charset="0"/>
              </a:rPr>
              <a:t>). </a:t>
            </a:r>
            <a:endParaRPr lang="en-US" sz="2000" dirty="0">
              <a:solidFill>
                <a:srgbClr val="C00000"/>
              </a:solidFill>
              <a:latin typeface="Arial" pitchFamily="34" charset="0"/>
              <a:cs typeface="Arial" pitchFamily="34" charset="0"/>
            </a:endParaRPr>
          </a:p>
        </p:txBody>
      </p:sp>
      <p:sp>
        <p:nvSpPr>
          <p:cNvPr id="2" name="TextBox 1">
            <a:extLst>
              <a:ext uri="{FF2B5EF4-FFF2-40B4-BE49-F238E27FC236}">
                <a16:creationId xmlns:a16="http://schemas.microsoft.com/office/drawing/2014/main" id="{CE500C8B-C8ED-7E1E-CA37-18324B9EB83D}"/>
              </a:ext>
            </a:extLst>
          </p:cNvPr>
          <p:cNvSpPr txBox="1"/>
          <p:nvPr/>
        </p:nvSpPr>
        <p:spPr>
          <a:xfrm>
            <a:off x="731043" y="1046912"/>
            <a:ext cx="3840957" cy="369332"/>
          </a:xfrm>
          <a:prstGeom prst="rect">
            <a:avLst/>
          </a:prstGeom>
          <a:noFill/>
        </p:spPr>
        <p:txBody>
          <a:bodyPr wrap="square" rtlCol="0">
            <a:spAutoFit/>
          </a:bodyPr>
          <a:lstStyle/>
          <a:p>
            <a:pPr>
              <a:defRPr/>
            </a:pPr>
            <a:r>
              <a:rPr lang="en-US" sz="1800" b="1" dirty="0"/>
              <a:t>2.1.2. </a:t>
            </a:r>
            <a:r>
              <a:rPr lang="vi-VN" sz="1800" b="1" dirty="0"/>
              <a:t>Chế định pháp luật</a:t>
            </a:r>
            <a:endParaRPr lang="en-US" sz="1800" b="1" dirty="0">
              <a:solidFill>
                <a:srgbClr val="C00000"/>
              </a:solidFill>
              <a:latin typeface="Arial" pitchFamily="34" charset="0"/>
              <a:cs typeface="Arial" pitchFamily="34" charset="0"/>
            </a:endParaRPr>
          </a:p>
        </p:txBody>
      </p:sp>
    </p:spTree>
    <p:extLst>
      <p:ext uri="{BB962C8B-B14F-4D97-AF65-F5344CB8AC3E}">
        <p14:creationId xmlns:p14="http://schemas.microsoft.com/office/powerpoint/2010/main" val="3710319804"/>
      </p:ext>
    </p:extLst>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1000"/>
                                        <p:tgtEl>
                                          <p:spTgt spid="5"/>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randombar(horizontal)">
                                      <p:cBhvr>
                                        <p:cTn id="10" dur="1000"/>
                                        <p:tgtEl>
                                          <p:spTgt spid="6"/>
                                        </p:tgtEl>
                                      </p:cBhvr>
                                    </p:animEffect>
                                  </p:childTnLst>
                                </p:cTn>
                              </p:par>
                            </p:childTnLst>
                          </p:cTn>
                        </p:par>
                        <p:par>
                          <p:cTn id="11" fill="hold">
                            <p:stCondLst>
                              <p:cond delay="1000"/>
                            </p:stCondLst>
                            <p:childTnLst>
                              <p:par>
                                <p:cTn id="12" presetID="22" presetClass="entr" presetSubtype="1" fill="hold" grpId="0"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wipe(up)">
                                      <p:cBhvr>
                                        <p:cTn id="14" dur="1000"/>
                                        <p:tgtEl>
                                          <p:spTgt spid="7"/>
                                        </p:tgtEl>
                                      </p:cBhvr>
                                    </p:animEffect>
                                  </p:childTnLst>
                                </p:cTn>
                              </p:par>
                              <p:par>
                                <p:cTn id="15" presetID="14" presetClass="entr" presetSubtype="10" fill="hold" grpId="0" nodeType="with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randombar(horizontal)">
                                      <p:cBhvr>
                                        <p:cTn id="1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2"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A8F88D6E-013D-85E3-DDD3-E0B3ABB0A2F9}"/>
              </a:ext>
            </a:extLst>
          </p:cNvPr>
          <p:cNvSpPr txBox="1"/>
          <p:nvPr/>
        </p:nvSpPr>
        <p:spPr>
          <a:xfrm>
            <a:off x="128587" y="289829"/>
            <a:ext cx="5182553" cy="400110"/>
          </a:xfrm>
          <a:prstGeom prst="rect">
            <a:avLst/>
          </a:prstGeom>
          <a:noFill/>
        </p:spPr>
        <p:txBody>
          <a:bodyPr wrap="square" rtlCol="0">
            <a:spAutoFit/>
          </a:bodyPr>
          <a:lstStyle/>
          <a:p>
            <a:pPr algn="ctr"/>
            <a:r>
              <a:rPr lang="en-US" sz="2000" dirty="0">
                <a:solidFill>
                  <a:srgbClr val="C00000"/>
                </a:solidFill>
                <a:latin typeface="Arial" pitchFamily="34" charset="0"/>
                <a:cs typeface="Arial" pitchFamily="34" charset="0"/>
              </a:rPr>
              <a:t>2. HỆ THỐNG PHÁP LUẬT VIỆT NAM</a:t>
            </a:r>
            <a:endParaRPr lang="vi-VN" sz="2000" b="1" dirty="0">
              <a:solidFill>
                <a:srgbClr val="00B050"/>
              </a:solidFill>
              <a:latin typeface="Arial" panose="020B0604020202020204" pitchFamily="34" charset="0"/>
              <a:ea typeface="Roboto" panose="02000000000000000000" pitchFamily="2" charset="0"/>
              <a:cs typeface="Arial" panose="020B0604020202020204" pitchFamily="34" charset="0"/>
            </a:endParaRPr>
          </a:p>
        </p:txBody>
      </p:sp>
      <p:sp>
        <p:nvSpPr>
          <p:cNvPr id="6" name="TextBox 5">
            <a:extLst>
              <a:ext uri="{FF2B5EF4-FFF2-40B4-BE49-F238E27FC236}">
                <a16:creationId xmlns:a16="http://schemas.microsoft.com/office/drawing/2014/main" id="{726BBD4B-527F-34A0-ACE9-36224EF42C45}"/>
              </a:ext>
            </a:extLst>
          </p:cNvPr>
          <p:cNvSpPr txBox="1"/>
          <p:nvPr/>
        </p:nvSpPr>
        <p:spPr>
          <a:xfrm>
            <a:off x="128587" y="670945"/>
            <a:ext cx="5029200" cy="369332"/>
          </a:xfrm>
          <a:prstGeom prst="rect">
            <a:avLst/>
          </a:prstGeom>
          <a:noFill/>
        </p:spPr>
        <p:txBody>
          <a:bodyPr wrap="square" rtlCol="0">
            <a:spAutoFit/>
          </a:bodyPr>
          <a:lstStyle/>
          <a:p>
            <a:pPr algn="ctr"/>
            <a:r>
              <a:rPr lang="vi-VN" sz="1800" dirty="0">
                <a:solidFill>
                  <a:srgbClr val="7030A0"/>
                </a:solidFill>
              </a:rPr>
              <a:t>2.1. Các thành tố của hệ thống pháp luật</a:t>
            </a:r>
            <a:endParaRPr lang="vi-VN" sz="1800" b="1" dirty="0">
              <a:solidFill>
                <a:srgbClr val="7030A0"/>
              </a:solidFill>
              <a:latin typeface="Arial" panose="020B0604020202020204" pitchFamily="34" charset="0"/>
              <a:ea typeface="Roboto" panose="02000000000000000000" pitchFamily="2" charset="0"/>
              <a:cs typeface="Arial" panose="020B0604020202020204" pitchFamily="34" charset="0"/>
            </a:endParaRPr>
          </a:p>
        </p:txBody>
      </p:sp>
      <p:sp>
        <p:nvSpPr>
          <p:cNvPr id="7" name="TextBox 27">
            <a:extLst>
              <a:ext uri="{FF2B5EF4-FFF2-40B4-BE49-F238E27FC236}">
                <a16:creationId xmlns:a16="http://schemas.microsoft.com/office/drawing/2014/main" id="{6B25C9EB-8AF8-6167-683E-AD5C468521E2}"/>
              </a:ext>
            </a:extLst>
          </p:cNvPr>
          <p:cNvSpPr txBox="1"/>
          <p:nvPr/>
        </p:nvSpPr>
        <p:spPr>
          <a:xfrm>
            <a:off x="1067989" y="2160058"/>
            <a:ext cx="7008021" cy="1420325"/>
          </a:xfrm>
          <a:prstGeom prst="rect">
            <a:avLst/>
          </a:prstGeom>
          <a:noFill/>
        </p:spPr>
        <p:txBody>
          <a:bodyPr wrap="square" rtlCol="0">
            <a:spAutoFit/>
          </a:bodyPr>
          <a:lstStyle/>
          <a:p>
            <a:pPr algn="ctr">
              <a:lnSpc>
                <a:spcPct val="150000"/>
              </a:lnSpc>
              <a:defRPr/>
            </a:pPr>
            <a:r>
              <a:rPr lang="en-US" sz="2000" dirty="0" err="1">
                <a:latin typeface="Arial" pitchFamily="34" charset="0"/>
                <a:cs typeface="Arial" pitchFamily="34" charset="0"/>
              </a:rPr>
              <a:t>Là</a:t>
            </a:r>
            <a:r>
              <a:rPr lang="en-US" sz="2000" dirty="0">
                <a:latin typeface="Arial" pitchFamily="34" charset="0"/>
                <a:cs typeface="Arial" pitchFamily="34" charset="0"/>
              </a:rPr>
              <a:t> </a:t>
            </a:r>
            <a:r>
              <a:rPr lang="en-US" sz="2000" dirty="0" err="1">
                <a:latin typeface="Arial" pitchFamily="34" charset="0"/>
                <a:cs typeface="Arial" pitchFamily="34" charset="0"/>
              </a:rPr>
              <a:t>tổng</a:t>
            </a:r>
            <a:r>
              <a:rPr lang="en-US" sz="2000" dirty="0">
                <a:latin typeface="Arial" pitchFamily="34" charset="0"/>
                <a:cs typeface="Arial" pitchFamily="34" charset="0"/>
              </a:rPr>
              <a:t> </a:t>
            </a:r>
            <a:r>
              <a:rPr lang="en-US" sz="2000" dirty="0" err="1">
                <a:latin typeface="Arial" pitchFamily="34" charset="0"/>
                <a:cs typeface="Arial" pitchFamily="34" charset="0"/>
              </a:rPr>
              <a:t>hợp</a:t>
            </a:r>
            <a:r>
              <a:rPr lang="en-US" sz="2000" dirty="0">
                <a:latin typeface="Arial" pitchFamily="34" charset="0"/>
                <a:cs typeface="Arial" pitchFamily="34" charset="0"/>
              </a:rPr>
              <a:t> </a:t>
            </a:r>
            <a:r>
              <a:rPr lang="en-US" sz="2000" dirty="0" err="1">
                <a:latin typeface="Arial" pitchFamily="34" charset="0"/>
                <a:cs typeface="Arial" pitchFamily="34" charset="0"/>
              </a:rPr>
              <a:t>các</a:t>
            </a:r>
            <a:r>
              <a:rPr lang="en-US" sz="2000" dirty="0">
                <a:latin typeface="Arial" pitchFamily="34" charset="0"/>
                <a:cs typeface="Arial" pitchFamily="34" charset="0"/>
              </a:rPr>
              <a:t> </a:t>
            </a:r>
            <a:r>
              <a:rPr lang="en-US" sz="2000" dirty="0" err="1">
                <a:latin typeface="Arial" pitchFamily="34" charset="0"/>
                <a:cs typeface="Arial" pitchFamily="34" charset="0"/>
              </a:rPr>
              <a:t>chế</a:t>
            </a:r>
            <a:r>
              <a:rPr lang="en-US" sz="2000" dirty="0">
                <a:latin typeface="Arial" pitchFamily="34" charset="0"/>
                <a:cs typeface="Arial" pitchFamily="34" charset="0"/>
              </a:rPr>
              <a:t> </a:t>
            </a:r>
            <a:r>
              <a:rPr lang="en-US" sz="2000" dirty="0" err="1">
                <a:latin typeface="Arial" pitchFamily="34" charset="0"/>
                <a:cs typeface="Arial" pitchFamily="34" charset="0"/>
              </a:rPr>
              <a:t>định</a:t>
            </a:r>
            <a:r>
              <a:rPr lang="en-US" sz="2000" dirty="0">
                <a:latin typeface="Arial" pitchFamily="34" charset="0"/>
                <a:cs typeface="Arial" pitchFamily="34" charset="0"/>
              </a:rPr>
              <a:t> </a:t>
            </a:r>
            <a:r>
              <a:rPr lang="en-US" sz="2000" dirty="0" err="1">
                <a:latin typeface="Arial" pitchFamily="34" charset="0"/>
                <a:cs typeface="Arial" pitchFamily="34" charset="0"/>
              </a:rPr>
              <a:t>pháp</a:t>
            </a:r>
            <a:r>
              <a:rPr lang="en-US" sz="2000" dirty="0">
                <a:latin typeface="Arial" pitchFamily="34" charset="0"/>
                <a:cs typeface="Arial" pitchFamily="34" charset="0"/>
              </a:rPr>
              <a:t> </a:t>
            </a:r>
            <a:r>
              <a:rPr lang="en-US" sz="2000" dirty="0" err="1">
                <a:latin typeface="Arial" pitchFamily="34" charset="0"/>
                <a:cs typeface="Arial" pitchFamily="34" charset="0"/>
              </a:rPr>
              <a:t>luật</a:t>
            </a:r>
            <a:r>
              <a:rPr lang="en-US" sz="2000" dirty="0">
                <a:latin typeface="Arial" pitchFamily="34" charset="0"/>
                <a:cs typeface="Arial" pitchFamily="34" charset="0"/>
              </a:rPr>
              <a:t> </a:t>
            </a:r>
            <a:r>
              <a:rPr lang="en-US" sz="2000" dirty="0" err="1">
                <a:latin typeface="Arial" pitchFamily="34" charset="0"/>
                <a:cs typeface="Arial" pitchFamily="34" charset="0"/>
              </a:rPr>
              <a:t>điều</a:t>
            </a:r>
            <a:r>
              <a:rPr lang="en-US" sz="2000" dirty="0">
                <a:latin typeface="Arial" pitchFamily="34" charset="0"/>
                <a:cs typeface="Arial" pitchFamily="34" charset="0"/>
              </a:rPr>
              <a:t> </a:t>
            </a:r>
            <a:r>
              <a:rPr lang="en-US" sz="2000" dirty="0" err="1">
                <a:latin typeface="Arial" pitchFamily="34" charset="0"/>
                <a:cs typeface="Arial" pitchFamily="34" charset="0"/>
              </a:rPr>
              <a:t>chỉnh</a:t>
            </a:r>
            <a:r>
              <a:rPr lang="en-US" sz="2000" dirty="0">
                <a:latin typeface="Arial" pitchFamily="34" charset="0"/>
                <a:cs typeface="Arial" pitchFamily="34" charset="0"/>
              </a:rPr>
              <a:t> </a:t>
            </a:r>
            <a:r>
              <a:rPr lang="en-US" sz="2000" dirty="0" err="1">
                <a:latin typeface="Arial" pitchFamily="34" charset="0"/>
                <a:cs typeface="Arial" pitchFamily="34" charset="0"/>
              </a:rPr>
              <a:t>các</a:t>
            </a:r>
            <a:r>
              <a:rPr lang="en-US" sz="2000" dirty="0">
                <a:latin typeface="Arial" pitchFamily="34" charset="0"/>
                <a:cs typeface="Arial" pitchFamily="34" charset="0"/>
              </a:rPr>
              <a:t> </a:t>
            </a:r>
            <a:r>
              <a:rPr lang="en-US" sz="2000" dirty="0" err="1">
                <a:latin typeface="Arial" pitchFamily="34" charset="0"/>
                <a:cs typeface="Arial" pitchFamily="34" charset="0"/>
              </a:rPr>
              <a:t>nhóm</a:t>
            </a:r>
            <a:r>
              <a:rPr lang="en-US" sz="2000" dirty="0">
                <a:latin typeface="Arial" pitchFamily="34" charset="0"/>
                <a:cs typeface="Arial" pitchFamily="34" charset="0"/>
              </a:rPr>
              <a:t> </a:t>
            </a:r>
            <a:r>
              <a:rPr lang="en-US" sz="2000" dirty="0" err="1">
                <a:latin typeface="Arial" pitchFamily="34" charset="0"/>
                <a:cs typeface="Arial" pitchFamily="34" charset="0"/>
              </a:rPr>
              <a:t>quan</a:t>
            </a:r>
            <a:r>
              <a:rPr lang="en-US" sz="2000" dirty="0">
                <a:latin typeface="Arial" pitchFamily="34" charset="0"/>
                <a:cs typeface="Arial" pitchFamily="34" charset="0"/>
              </a:rPr>
              <a:t> </a:t>
            </a:r>
            <a:r>
              <a:rPr lang="en-US" sz="2000" dirty="0" err="1">
                <a:latin typeface="Arial" pitchFamily="34" charset="0"/>
                <a:cs typeface="Arial" pitchFamily="34" charset="0"/>
              </a:rPr>
              <a:t>hệ</a:t>
            </a:r>
            <a:r>
              <a:rPr lang="en-US" sz="2000" dirty="0">
                <a:latin typeface="Arial" pitchFamily="34" charset="0"/>
                <a:cs typeface="Arial" pitchFamily="34" charset="0"/>
              </a:rPr>
              <a:t> </a:t>
            </a:r>
            <a:r>
              <a:rPr lang="en-US" sz="2000" dirty="0" err="1">
                <a:latin typeface="Arial" pitchFamily="34" charset="0"/>
                <a:cs typeface="Arial" pitchFamily="34" charset="0"/>
              </a:rPr>
              <a:t>xã</a:t>
            </a:r>
            <a:r>
              <a:rPr lang="en-US" sz="2000" dirty="0">
                <a:latin typeface="Arial" pitchFamily="34" charset="0"/>
                <a:cs typeface="Arial" pitchFamily="34" charset="0"/>
              </a:rPr>
              <a:t> </a:t>
            </a:r>
            <a:r>
              <a:rPr lang="en-US" sz="2000" dirty="0" err="1">
                <a:latin typeface="Arial" pitchFamily="34" charset="0"/>
                <a:cs typeface="Arial" pitchFamily="34" charset="0"/>
              </a:rPr>
              <a:t>hội</a:t>
            </a:r>
            <a:r>
              <a:rPr lang="en-US" sz="2000" dirty="0">
                <a:latin typeface="Arial" pitchFamily="34" charset="0"/>
                <a:cs typeface="Arial" pitchFamily="34" charset="0"/>
              </a:rPr>
              <a:t> </a:t>
            </a:r>
            <a:r>
              <a:rPr lang="en-US" sz="2000" dirty="0" err="1">
                <a:latin typeface="Arial" pitchFamily="34" charset="0"/>
                <a:cs typeface="Arial" pitchFamily="34" charset="0"/>
              </a:rPr>
              <a:t>cùng</a:t>
            </a:r>
            <a:r>
              <a:rPr lang="en-US" sz="2000" dirty="0">
                <a:latin typeface="Arial" pitchFamily="34" charset="0"/>
                <a:cs typeface="Arial" pitchFamily="34" charset="0"/>
              </a:rPr>
              <a:t> </a:t>
            </a:r>
            <a:r>
              <a:rPr lang="en-US" sz="2000" dirty="0" err="1">
                <a:latin typeface="Arial" pitchFamily="34" charset="0"/>
                <a:cs typeface="Arial" pitchFamily="34" charset="0"/>
              </a:rPr>
              <a:t>tính</a:t>
            </a:r>
            <a:r>
              <a:rPr lang="en-US" sz="2000" dirty="0">
                <a:latin typeface="Arial" pitchFamily="34" charset="0"/>
                <a:cs typeface="Arial" pitchFamily="34" charset="0"/>
              </a:rPr>
              <a:t> </a:t>
            </a:r>
            <a:r>
              <a:rPr lang="en-US" sz="2000" dirty="0" err="1">
                <a:latin typeface="Arial" pitchFamily="34" charset="0"/>
                <a:cs typeface="Arial" pitchFamily="34" charset="0"/>
              </a:rPr>
              <a:t>chất</a:t>
            </a:r>
            <a:r>
              <a:rPr lang="en-US" sz="2000" dirty="0">
                <a:latin typeface="Arial" pitchFamily="34" charset="0"/>
                <a:cs typeface="Arial" pitchFamily="34" charset="0"/>
              </a:rPr>
              <a:t>.</a:t>
            </a:r>
          </a:p>
          <a:p>
            <a:pPr algn="ctr">
              <a:lnSpc>
                <a:spcPct val="150000"/>
              </a:lnSpc>
              <a:defRPr/>
            </a:pPr>
            <a:endParaRPr lang="en-US" sz="2000" dirty="0">
              <a:solidFill>
                <a:srgbClr val="C00000"/>
              </a:solidFill>
              <a:latin typeface="Arial" pitchFamily="34" charset="0"/>
              <a:cs typeface="Arial" pitchFamily="34" charset="0"/>
            </a:endParaRPr>
          </a:p>
        </p:txBody>
      </p:sp>
      <p:sp>
        <p:nvSpPr>
          <p:cNvPr id="2" name="TextBox 1">
            <a:extLst>
              <a:ext uri="{FF2B5EF4-FFF2-40B4-BE49-F238E27FC236}">
                <a16:creationId xmlns:a16="http://schemas.microsoft.com/office/drawing/2014/main" id="{CE500C8B-C8ED-7E1E-CA37-18324B9EB83D}"/>
              </a:ext>
            </a:extLst>
          </p:cNvPr>
          <p:cNvSpPr txBox="1"/>
          <p:nvPr/>
        </p:nvSpPr>
        <p:spPr>
          <a:xfrm>
            <a:off x="535781" y="1090049"/>
            <a:ext cx="3840957" cy="369332"/>
          </a:xfrm>
          <a:prstGeom prst="rect">
            <a:avLst/>
          </a:prstGeom>
          <a:noFill/>
        </p:spPr>
        <p:txBody>
          <a:bodyPr wrap="square" rtlCol="0">
            <a:spAutoFit/>
          </a:bodyPr>
          <a:lstStyle/>
          <a:p>
            <a:pPr>
              <a:defRPr/>
            </a:pPr>
            <a:r>
              <a:rPr lang="en-US" sz="1800" b="1" dirty="0"/>
              <a:t>2.1.3. </a:t>
            </a:r>
            <a:r>
              <a:rPr lang="vi-VN" sz="1800" b="1" dirty="0">
                <a:cs typeface="Arial" pitchFamily="34" charset="0"/>
              </a:rPr>
              <a:t>Ngành luật</a:t>
            </a:r>
            <a:endParaRPr lang="en-US" sz="1800" b="1" dirty="0">
              <a:solidFill>
                <a:srgbClr val="C00000"/>
              </a:solidFill>
              <a:latin typeface="Arial" pitchFamily="34" charset="0"/>
              <a:cs typeface="Arial" pitchFamily="34" charset="0"/>
            </a:endParaRPr>
          </a:p>
        </p:txBody>
      </p:sp>
    </p:spTree>
    <p:extLst>
      <p:ext uri="{BB962C8B-B14F-4D97-AF65-F5344CB8AC3E}">
        <p14:creationId xmlns:p14="http://schemas.microsoft.com/office/powerpoint/2010/main" val="2144203628"/>
      </p:ext>
    </p:extLst>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1000"/>
                                        <p:tgtEl>
                                          <p:spTgt spid="5"/>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randombar(horizontal)">
                                      <p:cBhvr>
                                        <p:cTn id="10" dur="1000"/>
                                        <p:tgtEl>
                                          <p:spTgt spid="6"/>
                                        </p:tgtEl>
                                      </p:cBhvr>
                                    </p:animEffect>
                                  </p:childTnLst>
                                </p:cTn>
                              </p:par>
                            </p:childTnLst>
                          </p:cTn>
                        </p:par>
                        <p:par>
                          <p:cTn id="11" fill="hold">
                            <p:stCondLst>
                              <p:cond delay="1000"/>
                            </p:stCondLst>
                            <p:childTnLst>
                              <p:par>
                                <p:cTn id="12" presetID="22" presetClass="entr" presetSubtype="1" fill="hold" grpId="0"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wipe(up)">
                                      <p:cBhvr>
                                        <p:cTn id="14" dur="1000"/>
                                        <p:tgtEl>
                                          <p:spTgt spid="7"/>
                                        </p:tgtEl>
                                      </p:cBhvr>
                                    </p:animEffect>
                                  </p:childTnLst>
                                </p:cTn>
                              </p:par>
                              <p:par>
                                <p:cTn id="15" presetID="14" presetClass="entr" presetSubtype="10" fill="hold" grpId="0" nodeType="with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randombar(horizontal)">
                                      <p:cBhvr>
                                        <p:cTn id="1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2" grpId="0"/>
    </p:bldLst>
  </p:timing>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4E25B6-0879-2D8A-C5B8-CA85E64A48D2}"/>
              </a:ext>
            </a:extLst>
          </p:cNvPr>
          <p:cNvSpPr>
            <a:spLocks noGrp="1"/>
          </p:cNvSpPr>
          <p:nvPr>
            <p:ph type="title"/>
          </p:nvPr>
        </p:nvSpPr>
        <p:spPr>
          <a:xfrm>
            <a:off x="111920" y="122252"/>
            <a:ext cx="7309960" cy="705796"/>
          </a:xfrm>
        </p:spPr>
        <p:txBody>
          <a:bodyPr/>
          <a:lstStyle/>
          <a:p>
            <a:r>
              <a:rPr lang="en-US" dirty="0"/>
              <a:t>2.2. </a:t>
            </a:r>
            <a:r>
              <a:rPr lang="en-US" dirty="0" err="1"/>
              <a:t>Các</a:t>
            </a:r>
            <a:r>
              <a:rPr lang="en-US" dirty="0"/>
              <a:t> </a:t>
            </a:r>
            <a:r>
              <a:rPr lang="en-US" dirty="0" err="1"/>
              <a:t>ngành</a:t>
            </a:r>
            <a:r>
              <a:rPr lang="en-US" dirty="0"/>
              <a:t> </a:t>
            </a:r>
            <a:r>
              <a:rPr lang="en-US" dirty="0" err="1"/>
              <a:t>luật</a:t>
            </a:r>
            <a:r>
              <a:rPr lang="en-US" dirty="0"/>
              <a:t> </a:t>
            </a:r>
            <a:r>
              <a:rPr lang="en-US" dirty="0" err="1"/>
              <a:t>trong</a:t>
            </a:r>
            <a:r>
              <a:rPr lang="en-US" dirty="0"/>
              <a:t> </a:t>
            </a:r>
            <a:r>
              <a:rPr lang="en-US" dirty="0" err="1"/>
              <a:t>hệ</a:t>
            </a:r>
            <a:r>
              <a:rPr lang="en-US" dirty="0"/>
              <a:t> </a:t>
            </a:r>
            <a:r>
              <a:rPr lang="en-US" dirty="0" err="1"/>
              <a:t>thống</a:t>
            </a:r>
            <a:r>
              <a:rPr lang="en-US" dirty="0"/>
              <a:t> </a:t>
            </a:r>
            <a:r>
              <a:rPr lang="en-US" dirty="0" err="1" smtClean="0"/>
              <a:t>pháp</a:t>
            </a:r>
            <a:r>
              <a:rPr lang="en-US" dirty="0" smtClean="0"/>
              <a:t> </a:t>
            </a:r>
            <a:r>
              <a:rPr lang="en-US" dirty="0" err="1" smtClean="0"/>
              <a:t>luật</a:t>
            </a:r>
            <a:r>
              <a:rPr lang="en-US" dirty="0" smtClean="0"/>
              <a:t> </a:t>
            </a:r>
            <a:r>
              <a:rPr lang="en-US" dirty="0" err="1" smtClean="0"/>
              <a:t>Việt</a:t>
            </a:r>
            <a:r>
              <a:rPr lang="en-US" dirty="0" smtClean="0"/>
              <a:t> Nam</a:t>
            </a:r>
            <a:endParaRPr lang="en-US" dirty="0"/>
          </a:p>
        </p:txBody>
      </p:sp>
      <p:sp>
        <p:nvSpPr>
          <p:cNvPr id="4" name="Slide Number Placeholder 3">
            <a:extLst>
              <a:ext uri="{FF2B5EF4-FFF2-40B4-BE49-F238E27FC236}">
                <a16:creationId xmlns:a16="http://schemas.microsoft.com/office/drawing/2014/main" id="{72AF89F1-104F-4667-D7D4-AAEF6782048E}"/>
              </a:ext>
            </a:extLst>
          </p:cNvPr>
          <p:cNvSpPr>
            <a:spLocks noGrp="1"/>
          </p:cNvSpPr>
          <p:nvPr>
            <p:ph type="sldNum" idx="4"/>
          </p:nvPr>
        </p:nvSpPr>
        <p:spPr/>
        <p:txBody>
          <a:bodyPr/>
          <a:lstStyle/>
          <a:p>
            <a:r>
              <a:rPr lang="en-US"/>
              <a:t>PAGE </a:t>
            </a:r>
            <a:fld id="{00000000-1234-1234-1234-123412341234}" type="slidenum">
              <a:rPr lang="en" smtClean="0"/>
              <a:pPr/>
              <a:t>36</a:t>
            </a:fld>
            <a:endParaRPr/>
          </a:p>
        </p:txBody>
      </p:sp>
      <p:sp>
        <p:nvSpPr>
          <p:cNvPr id="5" name="Rounded Rectangle 4"/>
          <p:cNvSpPr/>
          <p:nvPr/>
        </p:nvSpPr>
        <p:spPr>
          <a:xfrm>
            <a:off x="3039536" y="1657058"/>
            <a:ext cx="2754840" cy="482894"/>
          </a:xfrm>
          <a:prstGeom prst="roundRect">
            <a:avLst/>
          </a:prstGeom>
          <a:solidFill>
            <a:srgbClr val="FF99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2600" dirty="0">
                <a:latin typeface="Arial" pitchFamily="34" charset="0"/>
                <a:cs typeface="Arial" pitchFamily="34" charset="0"/>
              </a:rPr>
              <a:t>BL </a:t>
            </a:r>
            <a:r>
              <a:rPr lang="en-US" sz="2600" dirty="0" err="1">
                <a:latin typeface="Arial" pitchFamily="34" charset="0"/>
                <a:cs typeface="Arial" pitchFamily="34" charset="0"/>
              </a:rPr>
              <a:t>Dân</a:t>
            </a:r>
            <a:r>
              <a:rPr lang="en-US" sz="2600" dirty="0">
                <a:latin typeface="Arial" pitchFamily="34" charset="0"/>
                <a:cs typeface="Arial" pitchFamily="34" charset="0"/>
              </a:rPr>
              <a:t> </a:t>
            </a:r>
            <a:r>
              <a:rPr lang="en-US" sz="2600" dirty="0" err="1">
                <a:latin typeface="Arial" pitchFamily="34" charset="0"/>
                <a:cs typeface="Arial" pitchFamily="34" charset="0"/>
              </a:rPr>
              <a:t>sự</a:t>
            </a:r>
            <a:r>
              <a:rPr lang="en-US" sz="2600" dirty="0">
                <a:latin typeface="Arial" pitchFamily="34" charset="0"/>
                <a:cs typeface="Arial" pitchFamily="34" charset="0"/>
              </a:rPr>
              <a:t> 2015</a:t>
            </a:r>
            <a:endParaRPr lang="en-US" sz="2600" b="1" dirty="0">
              <a:latin typeface="Arial" pitchFamily="34" charset="0"/>
              <a:cs typeface="Arial" pitchFamily="34" charset="0"/>
            </a:endParaRPr>
          </a:p>
        </p:txBody>
      </p:sp>
      <p:sp>
        <p:nvSpPr>
          <p:cNvPr id="6" name="Rounded Rectangle 5"/>
          <p:cNvSpPr/>
          <p:nvPr/>
        </p:nvSpPr>
        <p:spPr>
          <a:xfrm>
            <a:off x="5877719" y="1657058"/>
            <a:ext cx="3041650" cy="482894"/>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2600" dirty="0" err="1">
                <a:latin typeface="Arial" pitchFamily="34" charset="0"/>
                <a:cs typeface="Arial" pitchFamily="34" charset="0"/>
              </a:rPr>
              <a:t>Luật</a:t>
            </a:r>
            <a:r>
              <a:rPr lang="en-US" sz="2600" dirty="0">
                <a:latin typeface="Arial" pitchFamily="34" charset="0"/>
                <a:cs typeface="Arial" pitchFamily="34" charset="0"/>
              </a:rPr>
              <a:t> </a:t>
            </a:r>
            <a:r>
              <a:rPr lang="en-US" sz="2600" dirty="0" err="1">
                <a:latin typeface="Arial" pitchFamily="34" charset="0"/>
                <a:cs typeface="Arial" pitchFamily="34" charset="0"/>
              </a:rPr>
              <a:t>Đất</a:t>
            </a:r>
            <a:r>
              <a:rPr lang="en-US" sz="2600" dirty="0">
                <a:latin typeface="Arial" pitchFamily="34" charset="0"/>
                <a:cs typeface="Arial" pitchFamily="34" charset="0"/>
              </a:rPr>
              <a:t> </a:t>
            </a:r>
            <a:r>
              <a:rPr lang="en-US" sz="2600" dirty="0" err="1">
                <a:latin typeface="Arial" pitchFamily="34" charset="0"/>
                <a:cs typeface="Arial" pitchFamily="34" charset="0"/>
              </a:rPr>
              <a:t>đai</a:t>
            </a:r>
            <a:r>
              <a:rPr lang="en-US" sz="2600" dirty="0">
                <a:latin typeface="Arial" pitchFamily="34" charset="0"/>
                <a:cs typeface="Arial" pitchFamily="34" charset="0"/>
              </a:rPr>
              <a:t> 2013</a:t>
            </a:r>
            <a:endParaRPr lang="en-US" sz="2600" b="1" dirty="0">
              <a:latin typeface="Arial" pitchFamily="34" charset="0"/>
              <a:cs typeface="Arial" pitchFamily="34" charset="0"/>
            </a:endParaRPr>
          </a:p>
        </p:txBody>
      </p:sp>
      <p:sp>
        <p:nvSpPr>
          <p:cNvPr id="7" name="Rounded Rectangle 6"/>
          <p:cNvSpPr/>
          <p:nvPr/>
        </p:nvSpPr>
        <p:spPr>
          <a:xfrm>
            <a:off x="5382420" y="2296503"/>
            <a:ext cx="3741737" cy="568740"/>
          </a:xfrm>
          <a:prstGeom prst="roundRect">
            <a:avLst/>
          </a:prstGeom>
          <a:solidFill>
            <a:srgbClr val="FF99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2400" dirty="0" err="1">
                <a:latin typeface="Arial" pitchFamily="34" charset="0"/>
                <a:cs typeface="Arial" pitchFamily="34" charset="0"/>
              </a:rPr>
              <a:t>Luật</a:t>
            </a:r>
            <a:r>
              <a:rPr lang="en-US" sz="2400" dirty="0">
                <a:latin typeface="Arial" pitchFamily="34" charset="0"/>
                <a:cs typeface="Arial" pitchFamily="34" charset="0"/>
              </a:rPr>
              <a:t> </a:t>
            </a:r>
            <a:r>
              <a:rPr lang="en-US" sz="2400" dirty="0" err="1">
                <a:latin typeface="Arial" pitchFamily="34" charset="0"/>
                <a:cs typeface="Arial" pitchFamily="34" charset="0"/>
              </a:rPr>
              <a:t>Doanh</a:t>
            </a:r>
            <a:r>
              <a:rPr lang="en-US" sz="2400" dirty="0">
                <a:latin typeface="Arial" pitchFamily="34" charset="0"/>
                <a:cs typeface="Arial" pitchFamily="34" charset="0"/>
              </a:rPr>
              <a:t> </a:t>
            </a:r>
            <a:r>
              <a:rPr lang="en-US" sz="2400" dirty="0" err="1">
                <a:latin typeface="Arial" pitchFamily="34" charset="0"/>
                <a:cs typeface="Arial" pitchFamily="34" charset="0"/>
              </a:rPr>
              <a:t>nghiệp</a:t>
            </a:r>
            <a:r>
              <a:rPr lang="en-US" sz="2400" dirty="0">
                <a:latin typeface="Arial" pitchFamily="34" charset="0"/>
                <a:cs typeface="Arial" pitchFamily="34" charset="0"/>
              </a:rPr>
              <a:t> 2014</a:t>
            </a:r>
            <a:endParaRPr lang="en-US" sz="2400" b="1" dirty="0">
              <a:latin typeface="Arial" pitchFamily="34" charset="0"/>
              <a:cs typeface="Arial" pitchFamily="34" charset="0"/>
            </a:endParaRPr>
          </a:p>
        </p:txBody>
      </p:sp>
      <p:sp>
        <p:nvSpPr>
          <p:cNvPr id="8" name="Rounded Rectangle 7"/>
          <p:cNvSpPr/>
          <p:nvPr/>
        </p:nvSpPr>
        <p:spPr>
          <a:xfrm>
            <a:off x="100013" y="1657058"/>
            <a:ext cx="2869930" cy="482894"/>
          </a:xfrm>
          <a:prstGeom prst="roundRect">
            <a:avLst/>
          </a:prstGeom>
          <a:solidFill>
            <a:schemeClr val="accent4">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2600" dirty="0" err="1">
                <a:latin typeface="Arial" pitchFamily="34" charset="0"/>
                <a:cs typeface="Arial" pitchFamily="34" charset="0"/>
              </a:rPr>
              <a:t>BLHình</a:t>
            </a:r>
            <a:r>
              <a:rPr lang="en-US" sz="2600" dirty="0">
                <a:latin typeface="Arial" pitchFamily="34" charset="0"/>
                <a:cs typeface="Arial" pitchFamily="34" charset="0"/>
              </a:rPr>
              <a:t> </a:t>
            </a:r>
            <a:r>
              <a:rPr lang="en-US" sz="2600" dirty="0" err="1">
                <a:latin typeface="Arial" pitchFamily="34" charset="0"/>
                <a:cs typeface="Arial" pitchFamily="34" charset="0"/>
              </a:rPr>
              <a:t>sự</a:t>
            </a:r>
            <a:r>
              <a:rPr lang="en-US" sz="2600" dirty="0">
                <a:latin typeface="Arial" pitchFamily="34" charset="0"/>
                <a:cs typeface="Arial" pitchFamily="34" charset="0"/>
              </a:rPr>
              <a:t> 2017</a:t>
            </a:r>
            <a:endParaRPr lang="en-US" sz="2600" b="1" dirty="0">
              <a:latin typeface="Arial" pitchFamily="34" charset="0"/>
              <a:cs typeface="Arial" pitchFamily="34" charset="0"/>
            </a:endParaRPr>
          </a:p>
        </p:txBody>
      </p:sp>
      <p:sp>
        <p:nvSpPr>
          <p:cNvPr id="9" name="Rounded Rectangle 8"/>
          <p:cNvSpPr/>
          <p:nvPr/>
        </p:nvSpPr>
        <p:spPr>
          <a:xfrm>
            <a:off x="111920" y="2240941"/>
            <a:ext cx="2413000" cy="638154"/>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2400" dirty="0">
                <a:latin typeface="Arial" pitchFamily="34" charset="0"/>
                <a:cs typeface="Arial" pitchFamily="34" charset="0"/>
              </a:rPr>
              <a:t>BL </a:t>
            </a:r>
            <a:r>
              <a:rPr lang="en-US" sz="2400" dirty="0" err="1">
                <a:latin typeface="Arial" pitchFamily="34" charset="0"/>
                <a:cs typeface="Arial" pitchFamily="34" charset="0"/>
              </a:rPr>
              <a:t>Tố</a:t>
            </a:r>
            <a:r>
              <a:rPr lang="en-US" sz="2400" dirty="0">
                <a:latin typeface="Arial" pitchFamily="34" charset="0"/>
                <a:cs typeface="Arial" pitchFamily="34" charset="0"/>
              </a:rPr>
              <a:t> </a:t>
            </a:r>
            <a:r>
              <a:rPr lang="en-US" sz="2400" dirty="0" err="1">
                <a:latin typeface="Arial" pitchFamily="34" charset="0"/>
                <a:cs typeface="Arial" pitchFamily="34" charset="0"/>
              </a:rPr>
              <a:t>tụng</a:t>
            </a:r>
            <a:r>
              <a:rPr lang="en-US" sz="2400" dirty="0">
                <a:latin typeface="Arial" pitchFamily="34" charset="0"/>
                <a:cs typeface="Arial" pitchFamily="34" charset="0"/>
              </a:rPr>
              <a:t> </a:t>
            </a:r>
          </a:p>
          <a:p>
            <a:pPr algn="ctr" fontAlgn="auto">
              <a:spcBef>
                <a:spcPts val="0"/>
              </a:spcBef>
              <a:spcAft>
                <a:spcPts val="0"/>
              </a:spcAft>
              <a:defRPr/>
            </a:pPr>
            <a:r>
              <a:rPr lang="en-US" sz="2400" dirty="0">
                <a:latin typeface="Arial" pitchFamily="34" charset="0"/>
                <a:cs typeface="Arial" pitchFamily="34" charset="0"/>
              </a:rPr>
              <a:t>HS 2017</a:t>
            </a:r>
            <a:endParaRPr lang="en-US" sz="2400" b="1" dirty="0">
              <a:latin typeface="Arial" pitchFamily="34" charset="0"/>
              <a:cs typeface="Arial" pitchFamily="34" charset="0"/>
            </a:endParaRPr>
          </a:p>
        </p:txBody>
      </p:sp>
      <p:sp>
        <p:nvSpPr>
          <p:cNvPr id="10" name="Rounded Rectangle 9"/>
          <p:cNvSpPr/>
          <p:nvPr/>
        </p:nvSpPr>
        <p:spPr>
          <a:xfrm>
            <a:off x="2615407" y="2225066"/>
            <a:ext cx="2660650" cy="638154"/>
          </a:xfrm>
          <a:prstGeom prst="roundRect">
            <a:avLst/>
          </a:prstGeom>
          <a:solidFill>
            <a:schemeClr val="accent6">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2400" dirty="0">
                <a:latin typeface="Arial" pitchFamily="34" charset="0"/>
                <a:cs typeface="Arial" pitchFamily="34" charset="0"/>
              </a:rPr>
              <a:t>BL </a:t>
            </a:r>
            <a:r>
              <a:rPr lang="en-US" sz="2400" dirty="0" err="1">
                <a:latin typeface="Arial" pitchFamily="34" charset="0"/>
                <a:cs typeface="Arial" pitchFamily="34" charset="0"/>
              </a:rPr>
              <a:t>Tố</a:t>
            </a:r>
            <a:r>
              <a:rPr lang="en-US" sz="2400" dirty="0">
                <a:latin typeface="Arial" pitchFamily="34" charset="0"/>
                <a:cs typeface="Arial" pitchFamily="34" charset="0"/>
              </a:rPr>
              <a:t> </a:t>
            </a:r>
            <a:r>
              <a:rPr lang="en-US" sz="2400" dirty="0" err="1">
                <a:latin typeface="Arial" pitchFamily="34" charset="0"/>
                <a:cs typeface="Arial" pitchFamily="34" charset="0"/>
              </a:rPr>
              <a:t>tụng</a:t>
            </a:r>
            <a:r>
              <a:rPr lang="en-US" sz="2400" dirty="0">
                <a:latin typeface="Arial" pitchFamily="34" charset="0"/>
                <a:cs typeface="Arial" pitchFamily="34" charset="0"/>
              </a:rPr>
              <a:t> DS 2015</a:t>
            </a:r>
            <a:endParaRPr lang="en-US" sz="2400" b="1" dirty="0">
              <a:latin typeface="Arial" pitchFamily="34" charset="0"/>
              <a:cs typeface="Arial" pitchFamily="34" charset="0"/>
            </a:endParaRPr>
          </a:p>
        </p:txBody>
      </p:sp>
      <p:sp>
        <p:nvSpPr>
          <p:cNvPr id="11" name="Rounded Rectangle 10"/>
          <p:cNvSpPr/>
          <p:nvPr/>
        </p:nvSpPr>
        <p:spPr>
          <a:xfrm>
            <a:off x="2363788" y="1025874"/>
            <a:ext cx="3937000" cy="563188"/>
          </a:xfrm>
          <a:prstGeom prst="roundRect">
            <a:avLst/>
          </a:prstGeom>
          <a:solidFill>
            <a:srgbClr val="FF00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200" b="1" dirty="0" err="1">
                <a:latin typeface="Arial" pitchFamily="34" charset="0"/>
                <a:cs typeface="Arial" pitchFamily="34" charset="0"/>
              </a:rPr>
              <a:t>Hiến</a:t>
            </a:r>
            <a:r>
              <a:rPr lang="en-US" sz="3200" b="1" dirty="0">
                <a:latin typeface="Arial" pitchFamily="34" charset="0"/>
                <a:cs typeface="Arial" pitchFamily="34" charset="0"/>
              </a:rPr>
              <a:t> </a:t>
            </a:r>
            <a:r>
              <a:rPr lang="en-US" sz="3200" b="1" dirty="0" err="1">
                <a:latin typeface="Arial" pitchFamily="34" charset="0"/>
                <a:cs typeface="Arial" pitchFamily="34" charset="0"/>
              </a:rPr>
              <a:t>pháp</a:t>
            </a:r>
            <a:r>
              <a:rPr lang="en-US" sz="3200" b="1" dirty="0">
                <a:latin typeface="Arial" pitchFamily="34" charset="0"/>
                <a:cs typeface="Arial" pitchFamily="34" charset="0"/>
              </a:rPr>
              <a:t> 2013</a:t>
            </a:r>
          </a:p>
        </p:txBody>
      </p:sp>
      <p:sp>
        <p:nvSpPr>
          <p:cNvPr id="12" name="Rounded Rectangle 11"/>
          <p:cNvSpPr/>
          <p:nvPr/>
        </p:nvSpPr>
        <p:spPr>
          <a:xfrm>
            <a:off x="5095876" y="3022306"/>
            <a:ext cx="3740150" cy="512762"/>
          </a:xfrm>
          <a:prstGeom prst="roundRect">
            <a:avLst/>
          </a:prstGeom>
          <a:solidFill>
            <a:schemeClr val="accent6">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200" dirty="0">
                <a:latin typeface="Arial" pitchFamily="34" charset="0"/>
                <a:cs typeface="Arial" pitchFamily="34" charset="0"/>
              </a:rPr>
              <a:t>BL Lao </a:t>
            </a:r>
            <a:r>
              <a:rPr lang="en-US" sz="3200" dirty="0" err="1">
                <a:latin typeface="Arial" pitchFamily="34" charset="0"/>
                <a:cs typeface="Arial" pitchFamily="34" charset="0"/>
              </a:rPr>
              <a:t>động</a:t>
            </a:r>
            <a:r>
              <a:rPr lang="en-US" sz="3200" dirty="0">
                <a:latin typeface="Arial" pitchFamily="34" charset="0"/>
                <a:cs typeface="Arial" pitchFamily="34" charset="0"/>
              </a:rPr>
              <a:t> 2012</a:t>
            </a:r>
            <a:endParaRPr lang="en-US" sz="3200" b="1" dirty="0">
              <a:latin typeface="Arial" pitchFamily="34" charset="0"/>
              <a:cs typeface="Arial" pitchFamily="34" charset="0"/>
            </a:endParaRPr>
          </a:p>
        </p:txBody>
      </p:sp>
      <p:sp>
        <p:nvSpPr>
          <p:cNvPr id="13" name="Rounded Rectangle 12"/>
          <p:cNvSpPr/>
          <p:nvPr/>
        </p:nvSpPr>
        <p:spPr>
          <a:xfrm>
            <a:off x="536576" y="3692230"/>
            <a:ext cx="7081838" cy="422077"/>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200" dirty="0" err="1">
                <a:latin typeface="Arial" pitchFamily="34" charset="0"/>
                <a:cs typeface="Arial" pitchFamily="34" charset="0"/>
              </a:rPr>
              <a:t>Lệnh</a:t>
            </a:r>
            <a:r>
              <a:rPr lang="en-US" sz="3200" dirty="0">
                <a:latin typeface="Arial" pitchFamily="34" charset="0"/>
                <a:cs typeface="Arial" pitchFamily="34" charset="0"/>
              </a:rPr>
              <a:t>, </a:t>
            </a:r>
            <a:r>
              <a:rPr lang="en-US" sz="3200" dirty="0" err="1">
                <a:latin typeface="Arial" pitchFamily="34" charset="0"/>
                <a:cs typeface="Arial" pitchFamily="34" charset="0"/>
              </a:rPr>
              <a:t>Quyết</a:t>
            </a:r>
            <a:r>
              <a:rPr lang="en-US" sz="3200" dirty="0">
                <a:latin typeface="Arial" pitchFamily="34" charset="0"/>
                <a:cs typeface="Arial" pitchFamily="34" charset="0"/>
              </a:rPr>
              <a:t> </a:t>
            </a:r>
            <a:r>
              <a:rPr lang="en-US" sz="3200" dirty="0" err="1">
                <a:latin typeface="Arial" pitchFamily="34" charset="0"/>
                <a:cs typeface="Arial" pitchFamily="34" charset="0"/>
              </a:rPr>
              <a:t>định</a:t>
            </a:r>
            <a:r>
              <a:rPr lang="en-US" sz="3200" dirty="0">
                <a:latin typeface="Arial" pitchFamily="34" charset="0"/>
                <a:cs typeface="Arial" pitchFamily="34" charset="0"/>
              </a:rPr>
              <a:t> </a:t>
            </a:r>
            <a:r>
              <a:rPr lang="en-US" sz="3200" dirty="0" err="1">
                <a:latin typeface="Arial" pitchFamily="34" charset="0"/>
                <a:cs typeface="Arial" pitchFamily="34" charset="0"/>
              </a:rPr>
              <a:t>của</a:t>
            </a:r>
            <a:r>
              <a:rPr lang="en-US" sz="3200" dirty="0">
                <a:latin typeface="Arial" pitchFamily="34" charset="0"/>
                <a:cs typeface="Arial" pitchFamily="34" charset="0"/>
              </a:rPr>
              <a:t> </a:t>
            </a:r>
            <a:r>
              <a:rPr lang="en-US" sz="3200" dirty="0" err="1">
                <a:latin typeface="Arial" pitchFamily="34" charset="0"/>
                <a:cs typeface="Arial" pitchFamily="34" charset="0"/>
              </a:rPr>
              <a:t>Chủ</a:t>
            </a:r>
            <a:r>
              <a:rPr lang="en-US" sz="3200" dirty="0">
                <a:latin typeface="Arial" pitchFamily="34" charset="0"/>
                <a:cs typeface="Arial" pitchFamily="34" charset="0"/>
              </a:rPr>
              <a:t> </a:t>
            </a:r>
            <a:r>
              <a:rPr lang="en-US" sz="3200" dirty="0" err="1">
                <a:latin typeface="Arial" pitchFamily="34" charset="0"/>
                <a:cs typeface="Arial" pitchFamily="34" charset="0"/>
              </a:rPr>
              <a:t>tịch</a:t>
            </a:r>
            <a:r>
              <a:rPr lang="en-US" sz="3200" dirty="0">
                <a:latin typeface="Arial" pitchFamily="34" charset="0"/>
                <a:cs typeface="Arial" pitchFamily="34" charset="0"/>
              </a:rPr>
              <a:t> </a:t>
            </a:r>
            <a:r>
              <a:rPr lang="en-US" sz="3200" dirty="0" err="1">
                <a:latin typeface="Arial" pitchFamily="34" charset="0"/>
                <a:cs typeface="Arial" pitchFamily="34" charset="0"/>
              </a:rPr>
              <a:t>nước</a:t>
            </a:r>
            <a:endParaRPr lang="en-US" sz="3200" b="1" dirty="0">
              <a:latin typeface="Arial" pitchFamily="34" charset="0"/>
              <a:cs typeface="Arial" pitchFamily="34" charset="0"/>
            </a:endParaRPr>
          </a:p>
        </p:txBody>
      </p:sp>
      <p:sp>
        <p:nvSpPr>
          <p:cNvPr id="14" name="Rounded Rectangle 13"/>
          <p:cNvSpPr/>
          <p:nvPr/>
        </p:nvSpPr>
        <p:spPr>
          <a:xfrm>
            <a:off x="103983" y="4233076"/>
            <a:ext cx="4805363" cy="512762"/>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2400" dirty="0" err="1">
                <a:latin typeface="Arial" pitchFamily="34" charset="0"/>
                <a:cs typeface="Arial" pitchFamily="34" charset="0"/>
              </a:rPr>
              <a:t>Nghị</a:t>
            </a:r>
            <a:r>
              <a:rPr lang="en-US" sz="2400" dirty="0">
                <a:latin typeface="Arial" pitchFamily="34" charset="0"/>
                <a:cs typeface="Arial" pitchFamily="34" charset="0"/>
              </a:rPr>
              <a:t> </a:t>
            </a:r>
            <a:r>
              <a:rPr lang="en-US" sz="2400" dirty="0" err="1">
                <a:latin typeface="Arial" pitchFamily="34" charset="0"/>
                <a:cs typeface="Arial" pitchFamily="34" charset="0"/>
              </a:rPr>
              <a:t>định</a:t>
            </a:r>
            <a:r>
              <a:rPr lang="en-US" sz="2400" dirty="0">
                <a:latin typeface="Arial" pitchFamily="34" charset="0"/>
                <a:cs typeface="Arial" pitchFamily="34" charset="0"/>
              </a:rPr>
              <a:t> </a:t>
            </a:r>
            <a:r>
              <a:rPr lang="en-US" sz="2400" dirty="0" err="1">
                <a:latin typeface="Arial" pitchFamily="34" charset="0"/>
                <a:cs typeface="Arial" pitchFamily="34" charset="0"/>
              </a:rPr>
              <a:t>của</a:t>
            </a:r>
            <a:r>
              <a:rPr lang="en-US" sz="2400" dirty="0">
                <a:latin typeface="Arial" pitchFamily="34" charset="0"/>
                <a:cs typeface="Arial" pitchFamily="34" charset="0"/>
              </a:rPr>
              <a:t> </a:t>
            </a:r>
            <a:r>
              <a:rPr lang="en-US" sz="2400" dirty="0" err="1">
                <a:latin typeface="Arial" pitchFamily="34" charset="0"/>
                <a:cs typeface="Arial" pitchFamily="34" charset="0"/>
              </a:rPr>
              <a:t>Chính</a:t>
            </a:r>
            <a:r>
              <a:rPr lang="en-US" sz="2400" dirty="0">
                <a:latin typeface="Arial" pitchFamily="34" charset="0"/>
                <a:cs typeface="Arial" pitchFamily="34" charset="0"/>
              </a:rPr>
              <a:t> </a:t>
            </a:r>
            <a:r>
              <a:rPr lang="en-US" sz="2400" dirty="0" err="1">
                <a:latin typeface="Arial" pitchFamily="34" charset="0"/>
                <a:cs typeface="Arial" pitchFamily="34" charset="0"/>
              </a:rPr>
              <a:t>phủ</a:t>
            </a:r>
            <a:endParaRPr lang="en-US" sz="2400" b="1" dirty="0">
              <a:latin typeface="Arial" pitchFamily="34" charset="0"/>
              <a:cs typeface="Arial" pitchFamily="34" charset="0"/>
            </a:endParaRPr>
          </a:p>
        </p:txBody>
      </p:sp>
      <p:sp>
        <p:nvSpPr>
          <p:cNvPr id="15" name="Rounded Rectangle 14"/>
          <p:cNvSpPr/>
          <p:nvPr/>
        </p:nvSpPr>
        <p:spPr>
          <a:xfrm>
            <a:off x="4991897" y="4166252"/>
            <a:ext cx="4132260" cy="595610"/>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2400" dirty="0" err="1">
                <a:latin typeface="Arial" pitchFamily="34" charset="0"/>
                <a:cs typeface="Arial" pitchFamily="34" charset="0"/>
              </a:rPr>
              <a:t>Pháp</a:t>
            </a:r>
            <a:r>
              <a:rPr lang="en-US" sz="2400" dirty="0">
                <a:latin typeface="Arial" pitchFamily="34" charset="0"/>
                <a:cs typeface="Arial" pitchFamily="34" charset="0"/>
              </a:rPr>
              <a:t> </a:t>
            </a:r>
            <a:r>
              <a:rPr lang="en-US" sz="2400" dirty="0" err="1">
                <a:latin typeface="Arial" pitchFamily="34" charset="0"/>
                <a:cs typeface="Arial" pitchFamily="34" charset="0"/>
              </a:rPr>
              <a:t>lệnh</a:t>
            </a:r>
            <a:r>
              <a:rPr lang="en-US" sz="2400" dirty="0">
                <a:latin typeface="Arial" pitchFamily="34" charset="0"/>
                <a:cs typeface="Arial" pitchFamily="34" charset="0"/>
              </a:rPr>
              <a:t>, </a:t>
            </a:r>
            <a:r>
              <a:rPr lang="en-US" sz="2400" dirty="0" err="1">
                <a:latin typeface="Arial" pitchFamily="34" charset="0"/>
                <a:cs typeface="Arial" pitchFamily="34" charset="0"/>
              </a:rPr>
              <a:t>Nghị</a:t>
            </a:r>
            <a:r>
              <a:rPr lang="en-US" sz="2400" dirty="0">
                <a:latin typeface="Arial" pitchFamily="34" charset="0"/>
                <a:cs typeface="Arial" pitchFamily="34" charset="0"/>
              </a:rPr>
              <a:t> </a:t>
            </a:r>
            <a:r>
              <a:rPr lang="en-US" sz="2400" dirty="0" err="1">
                <a:latin typeface="Arial" pitchFamily="34" charset="0"/>
                <a:cs typeface="Arial" pitchFamily="34" charset="0"/>
              </a:rPr>
              <a:t>quyết</a:t>
            </a:r>
            <a:r>
              <a:rPr lang="en-US" sz="2400" dirty="0">
                <a:latin typeface="Arial" pitchFamily="34" charset="0"/>
                <a:cs typeface="Arial" pitchFamily="34" charset="0"/>
              </a:rPr>
              <a:t> </a:t>
            </a:r>
            <a:r>
              <a:rPr lang="en-US" sz="2400" dirty="0" err="1">
                <a:latin typeface="Arial" pitchFamily="34" charset="0"/>
                <a:cs typeface="Arial" pitchFamily="34" charset="0"/>
              </a:rPr>
              <a:t>của</a:t>
            </a:r>
            <a:r>
              <a:rPr lang="en-US" sz="2400" dirty="0">
                <a:latin typeface="Arial" pitchFamily="34" charset="0"/>
                <a:cs typeface="Arial" pitchFamily="34" charset="0"/>
              </a:rPr>
              <a:t> UB TV QH</a:t>
            </a:r>
            <a:endParaRPr lang="en-US" sz="2400" b="1" dirty="0">
              <a:latin typeface="Arial" pitchFamily="34" charset="0"/>
              <a:cs typeface="Arial" pitchFamily="34" charset="0"/>
            </a:endParaRPr>
          </a:p>
        </p:txBody>
      </p:sp>
      <p:sp>
        <p:nvSpPr>
          <p:cNvPr id="16" name="Rounded Rectangle 15"/>
          <p:cNvSpPr/>
          <p:nvPr/>
        </p:nvSpPr>
        <p:spPr>
          <a:xfrm>
            <a:off x="231776" y="3035006"/>
            <a:ext cx="4573587" cy="512762"/>
          </a:xfrm>
          <a:prstGeom prst="roundRect">
            <a:avLst/>
          </a:prstGeom>
          <a:solidFill>
            <a:srgbClr val="FFC0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200" dirty="0">
                <a:latin typeface="Arial" pitchFamily="34" charset="0"/>
                <a:cs typeface="Arial" pitchFamily="34" charset="0"/>
              </a:rPr>
              <a:t>NGHỊ QUYẾT </a:t>
            </a:r>
            <a:r>
              <a:rPr lang="en-US" sz="3200" dirty="0" err="1">
                <a:latin typeface="Arial" pitchFamily="34" charset="0"/>
                <a:cs typeface="Arial" pitchFamily="34" charset="0"/>
              </a:rPr>
              <a:t>của</a:t>
            </a:r>
            <a:r>
              <a:rPr lang="en-US" sz="3200" dirty="0">
                <a:latin typeface="Arial" pitchFamily="34" charset="0"/>
                <a:cs typeface="Arial" pitchFamily="34" charset="0"/>
              </a:rPr>
              <a:t> QH</a:t>
            </a:r>
            <a:endParaRPr lang="en-US" sz="3200" b="1" dirty="0">
              <a:latin typeface="Arial" pitchFamily="34" charset="0"/>
              <a:cs typeface="Arial" pitchFamily="34" charset="0"/>
            </a:endParaRPr>
          </a:p>
        </p:txBody>
      </p:sp>
    </p:spTree>
    <p:extLst>
      <p:ext uri="{BB962C8B-B14F-4D97-AF65-F5344CB8AC3E}">
        <p14:creationId xmlns:p14="http://schemas.microsoft.com/office/powerpoint/2010/main" val="7847093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1000"/>
                                        <p:tgtEl>
                                          <p:spTgt spid="9"/>
                                        </p:tgtEl>
                                      </p:cBhvr>
                                    </p:animEffect>
                                    <p:anim calcmode="lin" valueType="num">
                                      <p:cBhvr>
                                        <p:cTn id="22" dur="1000" fill="hold"/>
                                        <p:tgtEl>
                                          <p:spTgt spid="9"/>
                                        </p:tgtEl>
                                        <p:attrNameLst>
                                          <p:attrName>ppt_x</p:attrName>
                                        </p:attrNameLst>
                                      </p:cBhvr>
                                      <p:tavLst>
                                        <p:tav tm="0">
                                          <p:val>
                                            <p:strVal val="#ppt_x"/>
                                          </p:val>
                                        </p:tav>
                                        <p:tav tm="100000">
                                          <p:val>
                                            <p:strVal val="#ppt_x"/>
                                          </p:val>
                                        </p:tav>
                                      </p:tavLst>
                                    </p:anim>
                                    <p:anim calcmode="lin" valueType="num">
                                      <p:cBhvr>
                                        <p:cTn id="23"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fade">
                                      <p:cBhvr>
                                        <p:cTn id="28" dur="1000"/>
                                        <p:tgtEl>
                                          <p:spTgt spid="5"/>
                                        </p:tgtEl>
                                      </p:cBhvr>
                                    </p:animEffect>
                                    <p:anim calcmode="lin" valueType="num">
                                      <p:cBhvr>
                                        <p:cTn id="29" dur="1000" fill="hold"/>
                                        <p:tgtEl>
                                          <p:spTgt spid="5"/>
                                        </p:tgtEl>
                                        <p:attrNameLst>
                                          <p:attrName>ppt_x</p:attrName>
                                        </p:attrNameLst>
                                      </p:cBhvr>
                                      <p:tavLst>
                                        <p:tav tm="0">
                                          <p:val>
                                            <p:strVal val="#ppt_x"/>
                                          </p:val>
                                        </p:tav>
                                        <p:tav tm="100000">
                                          <p:val>
                                            <p:strVal val="#ppt_x"/>
                                          </p:val>
                                        </p:tav>
                                      </p:tavLst>
                                    </p:anim>
                                    <p:anim calcmode="lin" valueType="num">
                                      <p:cBhvr>
                                        <p:cTn id="30"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fade">
                                      <p:cBhvr>
                                        <p:cTn id="35" dur="1000"/>
                                        <p:tgtEl>
                                          <p:spTgt spid="10"/>
                                        </p:tgtEl>
                                      </p:cBhvr>
                                    </p:animEffect>
                                    <p:anim calcmode="lin" valueType="num">
                                      <p:cBhvr>
                                        <p:cTn id="36" dur="1000" fill="hold"/>
                                        <p:tgtEl>
                                          <p:spTgt spid="10"/>
                                        </p:tgtEl>
                                        <p:attrNameLst>
                                          <p:attrName>ppt_x</p:attrName>
                                        </p:attrNameLst>
                                      </p:cBhvr>
                                      <p:tavLst>
                                        <p:tav tm="0">
                                          <p:val>
                                            <p:strVal val="#ppt_x"/>
                                          </p:val>
                                        </p:tav>
                                        <p:tav tm="100000">
                                          <p:val>
                                            <p:strVal val="#ppt_x"/>
                                          </p:val>
                                        </p:tav>
                                      </p:tavLst>
                                    </p:anim>
                                    <p:anim calcmode="lin" valueType="num">
                                      <p:cBhvr>
                                        <p:cTn id="37"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6"/>
                                        </p:tgtEl>
                                        <p:attrNameLst>
                                          <p:attrName>style.visibility</p:attrName>
                                        </p:attrNameLst>
                                      </p:cBhvr>
                                      <p:to>
                                        <p:strVal val="visible"/>
                                      </p:to>
                                    </p:set>
                                    <p:animEffect transition="in" filter="fade">
                                      <p:cBhvr>
                                        <p:cTn id="42" dur="1000"/>
                                        <p:tgtEl>
                                          <p:spTgt spid="6"/>
                                        </p:tgtEl>
                                      </p:cBhvr>
                                    </p:animEffect>
                                    <p:anim calcmode="lin" valueType="num">
                                      <p:cBhvr>
                                        <p:cTn id="43" dur="1000" fill="hold"/>
                                        <p:tgtEl>
                                          <p:spTgt spid="6"/>
                                        </p:tgtEl>
                                        <p:attrNameLst>
                                          <p:attrName>ppt_x</p:attrName>
                                        </p:attrNameLst>
                                      </p:cBhvr>
                                      <p:tavLst>
                                        <p:tav tm="0">
                                          <p:val>
                                            <p:strVal val="#ppt_x"/>
                                          </p:val>
                                        </p:tav>
                                        <p:tav tm="100000">
                                          <p:val>
                                            <p:strVal val="#ppt_x"/>
                                          </p:val>
                                        </p:tav>
                                      </p:tavLst>
                                    </p:anim>
                                    <p:anim calcmode="lin" valueType="num">
                                      <p:cBhvr>
                                        <p:cTn id="4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7"/>
                                        </p:tgtEl>
                                        <p:attrNameLst>
                                          <p:attrName>style.visibility</p:attrName>
                                        </p:attrNameLst>
                                      </p:cBhvr>
                                      <p:to>
                                        <p:strVal val="visible"/>
                                      </p:to>
                                    </p:set>
                                    <p:animEffect transition="in" filter="fade">
                                      <p:cBhvr>
                                        <p:cTn id="49" dur="1000"/>
                                        <p:tgtEl>
                                          <p:spTgt spid="7"/>
                                        </p:tgtEl>
                                      </p:cBhvr>
                                    </p:animEffect>
                                    <p:anim calcmode="lin" valueType="num">
                                      <p:cBhvr>
                                        <p:cTn id="50" dur="1000" fill="hold"/>
                                        <p:tgtEl>
                                          <p:spTgt spid="7"/>
                                        </p:tgtEl>
                                        <p:attrNameLst>
                                          <p:attrName>ppt_x</p:attrName>
                                        </p:attrNameLst>
                                      </p:cBhvr>
                                      <p:tavLst>
                                        <p:tav tm="0">
                                          <p:val>
                                            <p:strVal val="#ppt_x"/>
                                          </p:val>
                                        </p:tav>
                                        <p:tav tm="100000">
                                          <p:val>
                                            <p:strVal val="#ppt_x"/>
                                          </p:val>
                                        </p:tav>
                                      </p:tavLst>
                                    </p:anim>
                                    <p:anim calcmode="lin" valueType="num">
                                      <p:cBhvr>
                                        <p:cTn id="51"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grpId="0" nodeType="clickEffect">
                                  <p:stCondLst>
                                    <p:cond delay="0"/>
                                  </p:stCondLst>
                                  <p:childTnLst>
                                    <p:set>
                                      <p:cBhvr>
                                        <p:cTn id="55" dur="1" fill="hold">
                                          <p:stCondLst>
                                            <p:cond delay="0"/>
                                          </p:stCondLst>
                                        </p:cTn>
                                        <p:tgtEl>
                                          <p:spTgt spid="12"/>
                                        </p:tgtEl>
                                        <p:attrNameLst>
                                          <p:attrName>style.visibility</p:attrName>
                                        </p:attrNameLst>
                                      </p:cBhvr>
                                      <p:to>
                                        <p:strVal val="visible"/>
                                      </p:to>
                                    </p:set>
                                    <p:animEffect transition="in" filter="fade">
                                      <p:cBhvr>
                                        <p:cTn id="56" dur="1000"/>
                                        <p:tgtEl>
                                          <p:spTgt spid="12"/>
                                        </p:tgtEl>
                                      </p:cBhvr>
                                    </p:animEffect>
                                    <p:anim calcmode="lin" valueType="num">
                                      <p:cBhvr>
                                        <p:cTn id="57" dur="1000" fill="hold"/>
                                        <p:tgtEl>
                                          <p:spTgt spid="12"/>
                                        </p:tgtEl>
                                        <p:attrNameLst>
                                          <p:attrName>ppt_x</p:attrName>
                                        </p:attrNameLst>
                                      </p:cBhvr>
                                      <p:tavLst>
                                        <p:tav tm="0">
                                          <p:val>
                                            <p:strVal val="#ppt_x"/>
                                          </p:val>
                                        </p:tav>
                                        <p:tav tm="100000">
                                          <p:val>
                                            <p:strVal val="#ppt_x"/>
                                          </p:val>
                                        </p:tav>
                                      </p:tavLst>
                                    </p:anim>
                                    <p:anim calcmode="lin" valueType="num">
                                      <p:cBhvr>
                                        <p:cTn id="58"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grpId="0" nodeType="clickEffect">
                                  <p:stCondLst>
                                    <p:cond delay="0"/>
                                  </p:stCondLst>
                                  <p:childTnLst>
                                    <p:set>
                                      <p:cBhvr>
                                        <p:cTn id="62" dur="1" fill="hold">
                                          <p:stCondLst>
                                            <p:cond delay="0"/>
                                          </p:stCondLst>
                                        </p:cTn>
                                        <p:tgtEl>
                                          <p:spTgt spid="16"/>
                                        </p:tgtEl>
                                        <p:attrNameLst>
                                          <p:attrName>style.visibility</p:attrName>
                                        </p:attrNameLst>
                                      </p:cBhvr>
                                      <p:to>
                                        <p:strVal val="visible"/>
                                      </p:to>
                                    </p:set>
                                    <p:animEffect transition="in" filter="fade">
                                      <p:cBhvr>
                                        <p:cTn id="63" dur="1000"/>
                                        <p:tgtEl>
                                          <p:spTgt spid="16"/>
                                        </p:tgtEl>
                                      </p:cBhvr>
                                    </p:animEffect>
                                    <p:anim calcmode="lin" valueType="num">
                                      <p:cBhvr>
                                        <p:cTn id="64" dur="1000" fill="hold"/>
                                        <p:tgtEl>
                                          <p:spTgt spid="16"/>
                                        </p:tgtEl>
                                        <p:attrNameLst>
                                          <p:attrName>ppt_x</p:attrName>
                                        </p:attrNameLst>
                                      </p:cBhvr>
                                      <p:tavLst>
                                        <p:tav tm="0">
                                          <p:val>
                                            <p:strVal val="#ppt_x"/>
                                          </p:val>
                                        </p:tav>
                                        <p:tav tm="100000">
                                          <p:val>
                                            <p:strVal val="#ppt_x"/>
                                          </p:val>
                                        </p:tav>
                                      </p:tavLst>
                                    </p:anim>
                                    <p:anim calcmode="lin" valueType="num">
                                      <p:cBhvr>
                                        <p:cTn id="65"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42" presetClass="entr" presetSubtype="0" fill="hold" grpId="0" nodeType="clickEffect">
                                  <p:stCondLst>
                                    <p:cond delay="0"/>
                                  </p:stCondLst>
                                  <p:childTnLst>
                                    <p:set>
                                      <p:cBhvr>
                                        <p:cTn id="69" dur="1" fill="hold">
                                          <p:stCondLst>
                                            <p:cond delay="0"/>
                                          </p:stCondLst>
                                        </p:cTn>
                                        <p:tgtEl>
                                          <p:spTgt spid="13"/>
                                        </p:tgtEl>
                                        <p:attrNameLst>
                                          <p:attrName>style.visibility</p:attrName>
                                        </p:attrNameLst>
                                      </p:cBhvr>
                                      <p:to>
                                        <p:strVal val="visible"/>
                                      </p:to>
                                    </p:set>
                                    <p:animEffect transition="in" filter="fade">
                                      <p:cBhvr>
                                        <p:cTn id="70" dur="1000"/>
                                        <p:tgtEl>
                                          <p:spTgt spid="13"/>
                                        </p:tgtEl>
                                      </p:cBhvr>
                                    </p:animEffect>
                                    <p:anim calcmode="lin" valueType="num">
                                      <p:cBhvr>
                                        <p:cTn id="71" dur="1000" fill="hold"/>
                                        <p:tgtEl>
                                          <p:spTgt spid="13"/>
                                        </p:tgtEl>
                                        <p:attrNameLst>
                                          <p:attrName>ppt_x</p:attrName>
                                        </p:attrNameLst>
                                      </p:cBhvr>
                                      <p:tavLst>
                                        <p:tav tm="0">
                                          <p:val>
                                            <p:strVal val="#ppt_x"/>
                                          </p:val>
                                        </p:tav>
                                        <p:tav tm="100000">
                                          <p:val>
                                            <p:strVal val="#ppt_x"/>
                                          </p:val>
                                        </p:tav>
                                      </p:tavLst>
                                    </p:anim>
                                    <p:anim calcmode="lin" valueType="num">
                                      <p:cBhvr>
                                        <p:cTn id="72"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42" presetClass="entr" presetSubtype="0" fill="hold" grpId="0" nodeType="clickEffect">
                                  <p:stCondLst>
                                    <p:cond delay="0"/>
                                  </p:stCondLst>
                                  <p:childTnLst>
                                    <p:set>
                                      <p:cBhvr>
                                        <p:cTn id="76" dur="1" fill="hold">
                                          <p:stCondLst>
                                            <p:cond delay="0"/>
                                          </p:stCondLst>
                                        </p:cTn>
                                        <p:tgtEl>
                                          <p:spTgt spid="14"/>
                                        </p:tgtEl>
                                        <p:attrNameLst>
                                          <p:attrName>style.visibility</p:attrName>
                                        </p:attrNameLst>
                                      </p:cBhvr>
                                      <p:to>
                                        <p:strVal val="visible"/>
                                      </p:to>
                                    </p:set>
                                    <p:animEffect transition="in" filter="fade">
                                      <p:cBhvr>
                                        <p:cTn id="77" dur="1000"/>
                                        <p:tgtEl>
                                          <p:spTgt spid="14"/>
                                        </p:tgtEl>
                                      </p:cBhvr>
                                    </p:animEffect>
                                    <p:anim calcmode="lin" valueType="num">
                                      <p:cBhvr>
                                        <p:cTn id="78" dur="1000" fill="hold"/>
                                        <p:tgtEl>
                                          <p:spTgt spid="14"/>
                                        </p:tgtEl>
                                        <p:attrNameLst>
                                          <p:attrName>ppt_x</p:attrName>
                                        </p:attrNameLst>
                                      </p:cBhvr>
                                      <p:tavLst>
                                        <p:tav tm="0">
                                          <p:val>
                                            <p:strVal val="#ppt_x"/>
                                          </p:val>
                                        </p:tav>
                                        <p:tav tm="100000">
                                          <p:val>
                                            <p:strVal val="#ppt_x"/>
                                          </p:val>
                                        </p:tav>
                                      </p:tavLst>
                                    </p:anim>
                                    <p:anim calcmode="lin" valueType="num">
                                      <p:cBhvr>
                                        <p:cTn id="79"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80" fill="hold">
                      <p:stCondLst>
                        <p:cond delay="indefinite"/>
                      </p:stCondLst>
                      <p:childTnLst>
                        <p:par>
                          <p:cTn id="81" fill="hold">
                            <p:stCondLst>
                              <p:cond delay="0"/>
                            </p:stCondLst>
                            <p:childTnLst>
                              <p:par>
                                <p:cTn id="82" presetID="42" presetClass="entr" presetSubtype="0" fill="hold" grpId="0" nodeType="clickEffect">
                                  <p:stCondLst>
                                    <p:cond delay="0"/>
                                  </p:stCondLst>
                                  <p:childTnLst>
                                    <p:set>
                                      <p:cBhvr>
                                        <p:cTn id="83" dur="1" fill="hold">
                                          <p:stCondLst>
                                            <p:cond delay="0"/>
                                          </p:stCondLst>
                                        </p:cTn>
                                        <p:tgtEl>
                                          <p:spTgt spid="15"/>
                                        </p:tgtEl>
                                        <p:attrNameLst>
                                          <p:attrName>style.visibility</p:attrName>
                                        </p:attrNameLst>
                                      </p:cBhvr>
                                      <p:to>
                                        <p:strVal val="visible"/>
                                      </p:to>
                                    </p:set>
                                    <p:animEffect transition="in" filter="fade">
                                      <p:cBhvr>
                                        <p:cTn id="84" dur="1000"/>
                                        <p:tgtEl>
                                          <p:spTgt spid="15"/>
                                        </p:tgtEl>
                                      </p:cBhvr>
                                    </p:animEffect>
                                    <p:anim calcmode="lin" valueType="num">
                                      <p:cBhvr>
                                        <p:cTn id="85" dur="1000" fill="hold"/>
                                        <p:tgtEl>
                                          <p:spTgt spid="15"/>
                                        </p:tgtEl>
                                        <p:attrNameLst>
                                          <p:attrName>ppt_x</p:attrName>
                                        </p:attrNameLst>
                                      </p:cBhvr>
                                      <p:tavLst>
                                        <p:tav tm="0">
                                          <p:val>
                                            <p:strVal val="#ppt_x"/>
                                          </p:val>
                                        </p:tav>
                                        <p:tav tm="100000">
                                          <p:val>
                                            <p:strVal val="#ppt_x"/>
                                          </p:val>
                                        </p:tav>
                                      </p:tavLst>
                                    </p:anim>
                                    <p:anim calcmode="lin" valueType="num">
                                      <p:cBhvr>
                                        <p:cTn id="86"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726BBD4B-527F-34A0-ACE9-36224EF42C45}"/>
              </a:ext>
            </a:extLst>
          </p:cNvPr>
          <p:cNvSpPr txBox="1"/>
          <p:nvPr/>
        </p:nvSpPr>
        <p:spPr>
          <a:xfrm>
            <a:off x="157163" y="278045"/>
            <a:ext cx="5029200" cy="369332"/>
          </a:xfrm>
          <a:prstGeom prst="rect">
            <a:avLst/>
          </a:prstGeom>
          <a:noFill/>
        </p:spPr>
        <p:txBody>
          <a:bodyPr wrap="square" rtlCol="0">
            <a:spAutoFit/>
          </a:bodyPr>
          <a:lstStyle/>
          <a:p>
            <a:pPr algn="ctr"/>
            <a:r>
              <a:rPr lang="vi-VN" sz="1800" b="1" dirty="0">
                <a:solidFill>
                  <a:srgbClr val="00B050"/>
                </a:solidFill>
              </a:rPr>
              <a:t>2.</a:t>
            </a:r>
            <a:r>
              <a:rPr lang="en-US" sz="1800" b="1" dirty="0">
                <a:solidFill>
                  <a:srgbClr val="00B050"/>
                </a:solidFill>
              </a:rPr>
              <a:t>3</a:t>
            </a:r>
            <a:r>
              <a:rPr lang="vi-VN" sz="1800" b="1" dirty="0">
                <a:solidFill>
                  <a:srgbClr val="00B050"/>
                </a:solidFill>
              </a:rPr>
              <a:t>. Hệ thống văn bản quy phạm pháp luật</a:t>
            </a:r>
            <a:endParaRPr lang="vi-VN" sz="1800" b="1" dirty="0">
              <a:solidFill>
                <a:srgbClr val="00B050"/>
              </a:solidFill>
              <a:latin typeface="Arial" panose="020B0604020202020204" pitchFamily="34" charset="0"/>
              <a:ea typeface="Roboto" panose="02000000000000000000" pitchFamily="2" charset="0"/>
              <a:cs typeface="Arial" panose="020B0604020202020204" pitchFamily="34" charset="0"/>
            </a:endParaRPr>
          </a:p>
        </p:txBody>
      </p:sp>
      <p:sp>
        <p:nvSpPr>
          <p:cNvPr id="7" name="TextBox 27">
            <a:extLst>
              <a:ext uri="{FF2B5EF4-FFF2-40B4-BE49-F238E27FC236}">
                <a16:creationId xmlns:a16="http://schemas.microsoft.com/office/drawing/2014/main" id="{6B25C9EB-8AF8-6167-683E-AD5C468521E2}"/>
              </a:ext>
            </a:extLst>
          </p:cNvPr>
          <p:cNvSpPr txBox="1"/>
          <p:nvPr/>
        </p:nvSpPr>
        <p:spPr>
          <a:xfrm>
            <a:off x="707231" y="1705602"/>
            <a:ext cx="8043861" cy="2343655"/>
          </a:xfrm>
          <a:prstGeom prst="rect">
            <a:avLst/>
          </a:prstGeom>
          <a:noFill/>
        </p:spPr>
        <p:txBody>
          <a:bodyPr wrap="square" rtlCol="0">
            <a:spAutoFit/>
          </a:bodyPr>
          <a:lstStyle/>
          <a:p>
            <a:pPr algn="ctr">
              <a:lnSpc>
                <a:spcPct val="150000"/>
              </a:lnSpc>
              <a:defRPr/>
            </a:pPr>
            <a:r>
              <a:rPr lang="en-US" sz="2000" i="1" dirty="0">
                <a:latin typeface="Arial" pitchFamily="34" charset="0"/>
                <a:cs typeface="Arial" pitchFamily="34" charset="0"/>
              </a:rPr>
              <a:t>Văn </a:t>
            </a:r>
            <a:r>
              <a:rPr lang="en-US" sz="2000" i="1" dirty="0" err="1">
                <a:latin typeface="Arial" pitchFamily="34" charset="0"/>
                <a:cs typeface="Arial" pitchFamily="34" charset="0"/>
              </a:rPr>
              <a:t>bản</a:t>
            </a:r>
            <a:r>
              <a:rPr lang="en-US" sz="2000" i="1" dirty="0">
                <a:latin typeface="Arial" pitchFamily="34" charset="0"/>
                <a:cs typeface="Arial" pitchFamily="34" charset="0"/>
              </a:rPr>
              <a:t> </a:t>
            </a:r>
            <a:r>
              <a:rPr lang="en-US" sz="2000" i="1" dirty="0" err="1">
                <a:latin typeface="Arial" pitchFamily="34" charset="0"/>
                <a:cs typeface="Arial" pitchFamily="34" charset="0"/>
              </a:rPr>
              <a:t>quy</a:t>
            </a:r>
            <a:r>
              <a:rPr lang="en-US" sz="2000" i="1" dirty="0">
                <a:latin typeface="Arial" pitchFamily="34" charset="0"/>
                <a:cs typeface="Arial" pitchFamily="34" charset="0"/>
              </a:rPr>
              <a:t> </a:t>
            </a:r>
            <a:r>
              <a:rPr lang="en-US" sz="2000" i="1" dirty="0" err="1">
                <a:latin typeface="Arial" pitchFamily="34" charset="0"/>
                <a:cs typeface="Arial" pitchFamily="34" charset="0"/>
              </a:rPr>
              <a:t>phạm</a:t>
            </a:r>
            <a:r>
              <a:rPr lang="en-US" sz="2000" i="1" dirty="0">
                <a:latin typeface="Arial" pitchFamily="34" charset="0"/>
                <a:cs typeface="Arial" pitchFamily="34" charset="0"/>
              </a:rPr>
              <a:t> </a:t>
            </a:r>
            <a:r>
              <a:rPr lang="en-US" sz="2000" i="1" dirty="0" err="1">
                <a:latin typeface="Arial" pitchFamily="34" charset="0"/>
                <a:cs typeface="Arial" pitchFamily="34" charset="0"/>
              </a:rPr>
              <a:t>pháp</a:t>
            </a:r>
            <a:r>
              <a:rPr lang="en-US" sz="2000" i="1" dirty="0">
                <a:latin typeface="Arial" pitchFamily="34" charset="0"/>
                <a:cs typeface="Arial" pitchFamily="34" charset="0"/>
              </a:rPr>
              <a:t> </a:t>
            </a:r>
            <a:r>
              <a:rPr lang="en-US" sz="2000" i="1" dirty="0" err="1">
                <a:latin typeface="Arial" pitchFamily="34" charset="0"/>
                <a:cs typeface="Arial" pitchFamily="34" charset="0"/>
              </a:rPr>
              <a:t>luật</a:t>
            </a:r>
            <a:r>
              <a:rPr lang="en-US" sz="2000" i="1" dirty="0">
                <a:latin typeface="Arial" pitchFamily="34" charset="0"/>
                <a:cs typeface="Arial" pitchFamily="34" charset="0"/>
              </a:rPr>
              <a:t> </a:t>
            </a:r>
            <a:r>
              <a:rPr lang="en-US" sz="2000" i="1" dirty="0" err="1">
                <a:latin typeface="Arial" pitchFamily="34" charset="0"/>
                <a:cs typeface="Arial" pitchFamily="34" charset="0"/>
              </a:rPr>
              <a:t>là</a:t>
            </a:r>
            <a:r>
              <a:rPr lang="en-US" sz="2000" i="1" dirty="0">
                <a:latin typeface="Arial" pitchFamily="34" charset="0"/>
                <a:cs typeface="Arial" pitchFamily="34" charset="0"/>
              </a:rPr>
              <a:t> </a:t>
            </a:r>
            <a:r>
              <a:rPr lang="en-US" sz="2000" i="1" dirty="0" err="1">
                <a:latin typeface="Arial" pitchFamily="34" charset="0"/>
                <a:cs typeface="Arial" pitchFamily="34" charset="0"/>
              </a:rPr>
              <a:t>văn</a:t>
            </a:r>
            <a:r>
              <a:rPr lang="en-US" sz="2000" i="1" dirty="0">
                <a:latin typeface="Arial" pitchFamily="34" charset="0"/>
                <a:cs typeface="Arial" pitchFamily="34" charset="0"/>
              </a:rPr>
              <a:t> </a:t>
            </a:r>
            <a:r>
              <a:rPr lang="en-US" sz="2000" i="1" dirty="0" err="1">
                <a:latin typeface="Arial" pitchFamily="34" charset="0"/>
                <a:cs typeface="Arial" pitchFamily="34" charset="0"/>
              </a:rPr>
              <a:t>bản</a:t>
            </a:r>
            <a:r>
              <a:rPr lang="en-US" sz="2000" i="1" dirty="0">
                <a:latin typeface="Arial" pitchFamily="34" charset="0"/>
                <a:cs typeface="Arial" pitchFamily="34" charset="0"/>
              </a:rPr>
              <a:t> do </a:t>
            </a:r>
            <a:r>
              <a:rPr lang="en-US" sz="2000" i="1" dirty="0" err="1">
                <a:solidFill>
                  <a:srgbClr val="FF0000"/>
                </a:solidFill>
                <a:latin typeface="Arial" pitchFamily="34" charset="0"/>
                <a:cs typeface="Arial" pitchFamily="34" charset="0"/>
              </a:rPr>
              <a:t>cơ</a:t>
            </a:r>
            <a:r>
              <a:rPr lang="en-US" sz="2000" i="1" dirty="0">
                <a:solidFill>
                  <a:srgbClr val="FF0000"/>
                </a:solidFill>
                <a:latin typeface="Arial" pitchFamily="34" charset="0"/>
                <a:cs typeface="Arial" pitchFamily="34" charset="0"/>
              </a:rPr>
              <a:t> </a:t>
            </a:r>
            <a:r>
              <a:rPr lang="en-US" sz="2000" i="1" dirty="0" err="1">
                <a:solidFill>
                  <a:srgbClr val="FF0000"/>
                </a:solidFill>
                <a:latin typeface="Arial" pitchFamily="34" charset="0"/>
                <a:cs typeface="Arial" pitchFamily="34" charset="0"/>
              </a:rPr>
              <a:t>quan</a:t>
            </a:r>
            <a:r>
              <a:rPr lang="en-US" sz="2000" i="1" dirty="0">
                <a:solidFill>
                  <a:srgbClr val="FF0000"/>
                </a:solidFill>
                <a:latin typeface="Arial" pitchFamily="34" charset="0"/>
                <a:cs typeface="Arial" pitchFamily="34" charset="0"/>
              </a:rPr>
              <a:t> </a:t>
            </a:r>
            <a:r>
              <a:rPr lang="en-US" sz="2000" i="1" dirty="0" err="1">
                <a:solidFill>
                  <a:srgbClr val="FF0000"/>
                </a:solidFill>
                <a:latin typeface="Arial" pitchFamily="34" charset="0"/>
                <a:cs typeface="Arial" pitchFamily="34" charset="0"/>
              </a:rPr>
              <a:t>nhà</a:t>
            </a:r>
            <a:r>
              <a:rPr lang="en-US" sz="2000" i="1" dirty="0">
                <a:solidFill>
                  <a:srgbClr val="FF0000"/>
                </a:solidFill>
                <a:latin typeface="Arial" pitchFamily="34" charset="0"/>
                <a:cs typeface="Arial" pitchFamily="34" charset="0"/>
              </a:rPr>
              <a:t> </a:t>
            </a:r>
            <a:r>
              <a:rPr lang="en-US" sz="2000" i="1" dirty="0" err="1">
                <a:solidFill>
                  <a:srgbClr val="FF0000"/>
                </a:solidFill>
                <a:latin typeface="Arial" pitchFamily="34" charset="0"/>
                <a:cs typeface="Arial" pitchFamily="34" charset="0"/>
              </a:rPr>
              <a:t>nước</a:t>
            </a:r>
            <a:r>
              <a:rPr lang="en-US" sz="2000" i="1" dirty="0">
                <a:latin typeface="Arial" pitchFamily="34" charset="0"/>
                <a:cs typeface="Arial" pitchFamily="34" charset="0"/>
              </a:rPr>
              <a:t> </a:t>
            </a:r>
            <a:r>
              <a:rPr lang="en-US" sz="2000" i="1" dirty="0" err="1">
                <a:solidFill>
                  <a:srgbClr val="00B050"/>
                </a:solidFill>
                <a:latin typeface="Arial" pitchFamily="34" charset="0"/>
                <a:cs typeface="Arial" pitchFamily="34" charset="0"/>
              </a:rPr>
              <a:t>có</a:t>
            </a:r>
            <a:r>
              <a:rPr lang="en-US" sz="2000" i="1" dirty="0">
                <a:solidFill>
                  <a:srgbClr val="00B050"/>
                </a:solidFill>
                <a:latin typeface="Arial" pitchFamily="34" charset="0"/>
                <a:cs typeface="Arial" pitchFamily="34" charset="0"/>
              </a:rPr>
              <a:t> </a:t>
            </a:r>
            <a:r>
              <a:rPr lang="en-US" sz="2000" i="1" dirty="0" err="1">
                <a:solidFill>
                  <a:srgbClr val="00B050"/>
                </a:solidFill>
                <a:latin typeface="Arial" pitchFamily="34" charset="0"/>
                <a:cs typeface="Arial" pitchFamily="34" charset="0"/>
              </a:rPr>
              <a:t>thẩm</a:t>
            </a:r>
            <a:r>
              <a:rPr lang="en-US" sz="2000" i="1" dirty="0">
                <a:solidFill>
                  <a:srgbClr val="00B050"/>
                </a:solidFill>
                <a:latin typeface="Arial" pitchFamily="34" charset="0"/>
                <a:cs typeface="Arial" pitchFamily="34" charset="0"/>
              </a:rPr>
              <a:t> </a:t>
            </a:r>
            <a:r>
              <a:rPr lang="en-US" sz="2000" i="1" dirty="0" err="1">
                <a:solidFill>
                  <a:srgbClr val="00B050"/>
                </a:solidFill>
                <a:latin typeface="Arial" pitchFamily="34" charset="0"/>
                <a:cs typeface="Arial" pitchFamily="34" charset="0"/>
              </a:rPr>
              <a:t>quyền</a:t>
            </a:r>
            <a:r>
              <a:rPr lang="en-US" sz="2000" i="1" dirty="0">
                <a:solidFill>
                  <a:srgbClr val="00B050"/>
                </a:solidFill>
                <a:latin typeface="Arial" pitchFamily="34" charset="0"/>
                <a:cs typeface="Arial" pitchFamily="34" charset="0"/>
              </a:rPr>
              <a:t> </a:t>
            </a:r>
            <a:r>
              <a:rPr lang="en-US" sz="2000" i="1" dirty="0">
                <a:solidFill>
                  <a:srgbClr val="FF0000"/>
                </a:solidFill>
                <a:latin typeface="Arial" pitchFamily="34" charset="0"/>
                <a:cs typeface="Arial" pitchFamily="34" charset="0"/>
              </a:rPr>
              <a:t>ban </a:t>
            </a:r>
            <a:r>
              <a:rPr lang="en-US" sz="2000" i="1" dirty="0" err="1">
                <a:solidFill>
                  <a:srgbClr val="FF0000"/>
                </a:solidFill>
                <a:latin typeface="Arial" pitchFamily="34" charset="0"/>
                <a:cs typeface="Arial" pitchFamily="34" charset="0"/>
              </a:rPr>
              <a:t>hành</a:t>
            </a:r>
            <a:r>
              <a:rPr lang="en-US" sz="2000" i="1" dirty="0">
                <a:solidFill>
                  <a:srgbClr val="FF0000"/>
                </a:solidFill>
                <a:latin typeface="Arial" pitchFamily="34" charset="0"/>
                <a:cs typeface="Arial" pitchFamily="34" charset="0"/>
              </a:rPr>
              <a:t> </a:t>
            </a:r>
            <a:r>
              <a:rPr lang="en-US" sz="2000" i="1" dirty="0" err="1">
                <a:solidFill>
                  <a:srgbClr val="FF0000"/>
                </a:solidFill>
                <a:latin typeface="Arial" pitchFamily="34" charset="0"/>
                <a:cs typeface="Arial" pitchFamily="34" charset="0"/>
              </a:rPr>
              <a:t>theo</a:t>
            </a:r>
            <a:r>
              <a:rPr lang="en-US" sz="2000" i="1" dirty="0">
                <a:solidFill>
                  <a:srgbClr val="FF0000"/>
                </a:solidFill>
                <a:latin typeface="Arial" pitchFamily="34" charset="0"/>
                <a:cs typeface="Arial" pitchFamily="34" charset="0"/>
              </a:rPr>
              <a:t> </a:t>
            </a:r>
            <a:r>
              <a:rPr lang="en-US" sz="2000" i="1" dirty="0" err="1">
                <a:solidFill>
                  <a:srgbClr val="FF0000"/>
                </a:solidFill>
                <a:latin typeface="Arial" pitchFamily="34" charset="0"/>
                <a:cs typeface="Arial" pitchFamily="34" charset="0"/>
              </a:rPr>
              <a:t>trình</a:t>
            </a:r>
            <a:r>
              <a:rPr lang="en-US" sz="2000" i="1" dirty="0">
                <a:solidFill>
                  <a:srgbClr val="FF0000"/>
                </a:solidFill>
                <a:latin typeface="Arial" pitchFamily="34" charset="0"/>
                <a:cs typeface="Arial" pitchFamily="34" charset="0"/>
              </a:rPr>
              <a:t> </a:t>
            </a:r>
            <a:r>
              <a:rPr lang="en-US" sz="2000" i="1" dirty="0" err="1">
                <a:solidFill>
                  <a:srgbClr val="FF0000"/>
                </a:solidFill>
                <a:latin typeface="Arial" pitchFamily="34" charset="0"/>
                <a:cs typeface="Arial" pitchFamily="34" charset="0"/>
              </a:rPr>
              <a:t>tự</a:t>
            </a:r>
            <a:r>
              <a:rPr lang="en-US" sz="2000" i="1" dirty="0">
                <a:solidFill>
                  <a:srgbClr val="FF0000"/>
                </a:solidFill>
                <a:latin typeface="Arial" pitchFamily="34" charset="0"/>
                <a:cs typeface="Arial" pitchFamily="34" charset="0"/>
              </a:rPr>
              <a:t>, </a:t>
            </a:r>
            <a:r>
              <a:rPr lang="en-US" sz="2000" i="1" dirty="0" err="1">
                <a:solidFill>
                  <a:srgbClr val="FF0000"/>
                </a:solidFill>
                <a:latin typeface="Arial" pitchFamily="34" charset="0"/>
                <a:cs typeface="Arial" pitchFamily="34" charset="0"/>
              </a:rPr>
              <a:t>thủ</a:t>
            </a:r>
            <a:r>
              <a:rPr lang="en-US" sz="2000" i="1" dirty="0">
                <a:solidFill>
                  <a:srgbClr val="FF0000"/>
                </a:solidFill>
                <a:latin typeface="Arial" pitchFamily="34" charset="0"/>
                <a:cs typeface="Arial" pitchFamily="34" charset="0"/>
              </a:rPr>
              <a:t> </a:t>
            </a:r>
            <a:r>
              <a:rPr lang="en-US" sz="2000" i="1" dirty="0" err="1">
                <a:solidFill>
                  <a:srgbClr val="FF0000"/>
                </a:solidFill>
                <a:latin typeface="Arial" pitchFamily="34" charset="0"/>
                <a:cs typeface="Arial" pitchFamily="34" charset="0"/>
              </a:rPr>
              <a:t>tục</a:t>
            </a:r>
            <a:r>
              <a:rPr lang="en-US" sz="2000" i="1" dirty="0">
                <a:solidFill>
                  <a:srgbClr val="FF0000"/>
                </a:solidFill>
                <a:latin typeface="Arial" pitchFamily="34" charset="0"/>
                <a:cs typeface="Arial" pitchFamily="34" charset="0"/>
              </a:rPr>
              <a:t> </a:t>
            </a:r>
            <a:r>
              <a:rPr lang="en-US" sz="2000" i="1" dirty="0" err="1">
                <a:solidFill>
                  <a:srgbClr val="FF0000"/>
                </a:solidFill>
                <a:latin typeface="Arial" pitchFamily="34" charset="0"/>
                <a:cs typeface="Arial" pitchFamily="34" charset="0"/>
              </a:rPr>
              <a:t>luật</a:t>
            </a:r>
            <a:r>
              <a:rPr lang="en-US" sz="2000" i="1" dirty="0">
                <a:solidFill>
                  <a:srgbClr val="FF0000"/>
                </a:solidFill>
                <a:latin typeface="Arial" pitchFamily="34" charset="0"/>
                <a:cs typeface="Arial" pitchFamily="34" charset="0"/>
              </a:rPr>
              <a:t> </a:t>
            </a:r>
            <a:r>
              <a:rPr lang="en-US" sz="2000" i="1" dirty="0" err="1">
                <a:solidFill>
                  <a:srgbClr val="FF0000"/>
                </a:solidFill>
                <a:latin typeface="Arial" pitchFamily="34" charset="0"/>
                <a:cs typeface="Arial" pitchFamily="34" charset="0"/>
              </a:rPr>
              <a:t>định</a:t>
            </a:r>
            <a:r>
              <a:rPr lang="en-US" sz="2000" i="1" dirty="0">
                <a:latin typeface="Arial" pitchFamily="34" charset="0"/>
                <a:cs typeface="Arial" pitchFamily="34" charset="0"/>
              </a:rPr>
              <a:t>, </a:t>
            </a:r>
            <a:r>
              <a:rPr lang="en-US" sz="2000" i="1" dirty="0" err="1">
                <a:latin typeface="Arial" pitchFamily="34" charset="0"/>
                <a:cs typeface="Arial" pitchFamily="34" charset="0"/>
              </a:rPr>
              <a:t>trong</a:t>
            </a:r>
            <a:r>
              <a:rPr lang="en-US" sz="2000" i="1" dirty="0">
                <a:latin typeface="Arial" pitchFamily="34" charset="0"/>
                <a:cs typeface="Arial" pitchFamily="34" charset="0"/>
              </a:rPr>
              <a:t> </a:t>
            </a:r>
            <a:r>
              <a:rPr lang="en-US" sz="2000" i="1" dirty="0" err="1">
                <a:latin typeface="Arial" pitchFamily="34" charset="0"/>
                <a:cs typeface="Arial" pitchFamily="34" charset="0"/>
              </a:rPr>
              <a:t>đó</a:t>
            </a:r>
            <a:r>
              <a:rPr lang="en-US" sz="2000" i="1" dirty="0">
                <a:latin typeface="Arial" pitchFamily="34" charset="0"/>
                <a:cs typeface="Arial" pitchFamily="34" charset="0"/>
              </a:rPr>
              <a:t> </a:t>
            </a:r>
            <a:r>
              <a:rPr lang="en-US" sz="2000" i="1" dirty="0" err="1">
                <a:latin typeface="Arial" pitchFamily="34" charset="0"/>
                <a:cs typeface="Arial" pitchFamily="34" charset="0"/>
              </a:rPr>
              <a:t>có</a:t>
            </a:r>
            <a:r>
              <a:rPr lang="en-US" sz="2000" i="1" dirty="0">
                <a:latin typeface="Arial" pitchFamily="34" charset="0"/>
                <a:cs typeface="Arial" pitchFamily="34" charset="0"/>
              </a:rPr>
              <a:t> </a:t>
            </a:r>
            <a:r>
              <a:rPr lang="en-US" sz="2000" i="1" dirty="0" err="1">
                <a:latin typeface="Arial" pitchFamily="34" charset="0"/>
                <a:cs typeface="Arial" pitchFamily="34" charset="0"/>
              </a:rPr>
              <a:t>các</a:t>
            </a:r>
            <a:r>
              <a:rPr lang="en-US" sz="2000" i="1" dirty="0">
                <a:latin typeface="Arial" pitchFamily="34" charset="0"/>
                <a:cs typeface="Arial" pitchFamily="34" charset="0"/>
              </a:rPr>
              <a:t> </a:t>
            </a:r>
            <a:r>
              <a:rPr lang="en-US" sz="2000" i="1" dirty="0" err="1">
                <a:latin typeface="Arial" pitchFamily="34" charset="0"/>
                <a:cs typeface="Arial" pitchFamily="34" charset="0"/>
              </a:rPr>
              <a:t>quy</a:t>
            </a:r>
            <a:r>
              <a:rPr lang="en-US" sz="2000" i="1" dirty="0">
                <a:latin typeface="Arial" pitchFamily="34" charset="0"/>
                <a:cs typeface="Arial" pitchFamily="34" charset="0"/>
              </a:rPr>
              <a:t> </a:t>
            </a:r>
            <a:r>
              <a:rPr lang="en-US" sz="2000" i="1" dirty="0" err="1">
                <a:latin typeface="Arial" pitchFamily="34" charset="0"/>
                <a:cs typeface="Arial" pitchFamily="34" charset="0"/>
              </a:rPr>
              <a:t>tắc</a:t>
            </a:r>
            <a:r>
              <a:rPr lang="en-US" sz="2000" i="1" dirty="0">
                <a:latin typeface="Arial" pitchFamily="34" charset="0"/>
                <a:cs typeface="Arial" pitchFamily="34" charset="0"/>
              </a:rPr>
              <a:t> </a:t>
            </a:r>
            <a:r>
              <a:rPr lang="en-US" sz="2000" i="1" dirty="0" err="1">
                <a:latin typeface="Arial" pitchFamily="34" charset="0"/>
                <a:cs typeface="Arial" pitchFamily="34" charset="0"/>
              </a:rPr>
              <a:t>xử</a:t>
            </a:r>
            <a:r>
              <a:rPr lang="en-US" sz="2000" i="1" dirty="0">
                <a:latin typeface="Arial" pitchFamily="34" charset="0"/>
                <a:cs typeface="Arial" pitchFamily="34" charset="0"/>
              </a:rPr>
              <a:t> </a:t>
            </a:r>
            <a:r>
              <a:rPr lang="en-US" sz="2000" i="1" dirty="0" err="1">
                <a:latin typeface="Arial" pitchFamily="34" charset="0"/>
                <a:cs typeface="Arial" pitchFamily="34" charset="0"/>
              </a:rPr>
              <a:t>sự</a:t>
            </a:r>
            <a:r>
              <a:rPr lang="en-US" sz="2000" i="1" dirty="0">
                <a:latin typeface="Arial" pitchFamily="34" charset="0"/>
                <a:cs typeface="Arial" pitchFamily="34" charset="0"/>
              </a:rPr>
              <a:t> </a:t>
            </a:r>
            <a:r>
              <a:rPr lang="en-US" sz="2000" i="1" dirty="0" err="1">
                <a:latin typeface="Arial" pitchFamily="34" charset="0"/>
                <a:cs typeface="Arial" pitchFamily="34" charset="0"/>
              </a:rPr>
              <a:t>chung</a:t>
            </a:r>
            <a:r>
              <a:rPr lang="en-US" sz="2000" i="1" dirty="0">
                <a:latin typeface="Arial" pitchFamily="34" charset="0"/>
                <a:cs typeface="Arial" pitchFamily="34" charset="0"/>
              </a:rPr>
              <a:t> </a:t>
            </a:r>
            <a:r>
              <a:rPr lang="en-US" sz="2000" i="1" dirty="0" err="1">
                <a:latin typeface="Arial" pitchFamily="34" charset="0"/>
                <a:cs typeface="Arial" pitchFamily="34" charset="0"/>
              </a:rPr>
              <a:t>được</a:t>
            </a:r>
            <a:r>
              <a:rPr lang="en-US" sz="2000" i="1" dirty="0">
                <a:latin typeface="Arial" pitchFamily="34" charset="0"/>
                <a:cs typeface="Arial" pitchFamily="34" charset="0"/>
              </a:rPr>
              <a:t> </a:t>
            </a:r>
            <a:r>
              <a:rPr lang="en-US" sz="2000" i="1" dirty="0" err="1">
                <a:latin typeface="Arial" pitchFamily="34" charset="0"/>
                <a:cs typeface="Arial" pitchFamily="34" charset="0"/>
              </a:rPr>
              <a:t>nhà</a:t>
            </a:r>
            <a:r>
              <a:rPr lang="en-US" sz="2000" i="1" dirty="0">
                <a:latin typeface="Arial" pitchFamily="34" charset="0"/>
                <a:cs typeface="Arial" pitchFamily="34" charset="0"/>
              </a:rPr>
              <a:t> </a:t>
            </a:r>
            <a:r>
              <a:rPr lang="en-US" sz="2000" i="1" dirty="0" err="1">
                <a:latin typeface="Arial" pitchFamily="34" charset="0"/>
                <a:cs typeface="Arial" pitchFamily="34" charset="0"/>
              </a:rPr>
              <a:t>nước</a:t>
            </a:r>
            <a:r>
              <a:rPr lang="en-US" sz="2000" i="1" dirty="0">
                <a:latin typeface="Arial" pitchFamily="34" charset="0"/>
                <a:cs typeface="Arial" pitchFamily="34" charset="0"/>
              </a:rPr>
              <a:t> </a:t>
            </a:r>
            <a:r>
              <a:rPr lang="en-US" sz="2000" i="1" dirty="0" err="1">
                <a:latin typeface="Arial" pitchFamily="34" charset="0"/>
                <a:cs typeface="Arial" pitchFamily="34" charset="0"/>
              </a:rPr>
              <a:t>đảm</a:t>
            </a:r>
            <a:r>
              <a:rPr lang="en-US" sz="2000" i="1" dirty="0">
                <a:latin typeface="Arial" pitchFamily="34" charset="0"/>
                <a:cs typeface="Arial" pitchFamily="34" charset="0"/>
              </a:rPr>
              <a:t> </a:t>
            </a:r>
            <a:r>
              <a:rPr lang="en-US" sz="2000" i="1" dirty="0" err="1">
                <a:latin typeface="Arial" pitchFamily="34" charset="0"/>
                <a:cs typeface="Arial" pitchFamily="34" charset="0"/>
              </a:rPr>
              <a:t>bảo</a:t>
            </a:r>
            <a:r>
              <a:rPr lang="en-US" sz="2000" i="1" dirty="0">
                <a:latin typeface="Arial" pitchFamily="34" charset="0"/>
                <a:cs typeface="Arial" pitchFamily="34" charset="0"/>
              </a:rPr>
              <a:t> </a:t>
            </a:r>
            <a:r>
              <a:rPr lang="en-US" sz="2000" i="1" dirty="0" err="1">
                <a:latin typeface="Arial" pitchFamily="34" charset="0"/>
                <a:cs typeface="Arial" pitchFamily="34" charset="0"/>
              </a:rPr>
              <a:t>thực</a:t>
            </a:r>
            <a:r>
              <a:rPr lang="en-US" sz="2000" i="1" dirty="0">
                <a:latin typeface="Arial" pitchFamily="34" charset="0"/>
                <a:cs typeface="Arial" pitchFamily="34" charset="0"/>
              </a:rPr>
              <a:t> </a:t>
            </a:r>
            <a:r>
              <a:rPr lang="en-US" sz="2000" i="1" dirty="0" err="1">
                <a:latin typeface="Arial" pitchFamily="34" charset="0"/>
                <a:cs typeface="Arial" pitchFamily="34" charset="0"/>
              </a:rPr>
              <a:t>hiện</a:t>
            </a:r>
            <a:r>
              <a:rPr lang="en-US" sz="2000" i="1" dirty="0">
                <a:latin typeface="Arial" pitchFamily="34" charset="0"/>
                <a:cs typeface="Arial" pitchFamily="34" charset="0"/>
              </a:rPr>
              <a:t> </a:t>
            </a:r>
            <a:r>
              <a:rPr lang="en-US" sz="2000" i="1" dirty="0" err="1">
                <a:latin typeface="Arial" pitchFamily="34" charset="0"/>
                <a:cs typeface="Arial" pitchFamily="34" charset="0"/>
              </a:rPr>
              <a:t>nhằm</a:t>
            </a:r>
            <a:r>
              <a:rPr lang="en-US" sz="2000" i="1" dirty="0">
                <a:latin typeface="Arial" pitchFamily="34" charset="0"/>
                <a:cs typeface="Arial" pitchFamily="34" charset="0"/>
              </a:rPr>
              <a:t> </a:t>
            </a:r>
            <a:r>
              <a:rPr lang="en-US" sz="2000" i="1" dirty="0" err="1">
                <a:latin typeface="Arial" pitchFamily="34" charset="0"/>
                <a:cs typeface="Arial" pitchFamily="34" charset="0"/>
              </a:rPr>
              <a:t>điều</a:t>
            </a:r>
            <a:r>
              <a:rPr lang="en-US" sz="2000" i="1" dirty="0">
                <a:latin typeface="Arial" pitchFamily="34" charset="0"/>
                <a:cs typeface="Arial" pitchFamily="34" charset="0"/>
              </a:rPr>
              <a:t> </a:t>
            </a:r>
            <a:r>
              <a:rPr lang="en-US" sz="2000" i="1" dirty="0" err="1">
                <a:latin typeface="Arial" pitchFamily="34" charset="0"/>
                <a:cs typeface="Arial" pitchFamily="34" charset="0"/>
              </a:rPr>
              <a:t>chỉnh</a:t>
            </a:r>
            <a:r>
              <a:rPr lang="en-US" sz="2000" i="1" dirty="0">
                <a:latin typeface="Arial" pitchFamily="34" charset="0"/>
                <a:cs typeface="Arial" pitchFamily="34" charset="0"/>
              </a:rPr>
              <a:t> </a:t>
            </a:r>
            <a:r>
              <a:rPr lang="en-US" sz="2000" i="1" dirty="0" err="1">
                <a:latin typeface="Arial" pitchFamily="34" charset="0"/>
                <a:cs typeface="Arial" pitchFamily="34" charset="0"/>
              </a:rPr>
              <a:t>các</a:t>
            </a:r>
            <a:r>
              <a:rPr lang="en-US" sz="2000" i="1" dirty="0">
                <a:latin typeface="Arial" pitchFamily="34" charset="0"/>
                <a:cs typeface="Arial" pitchFamily="34" charset="0"/>
              </a:rPr>
              <a:t> </a:t>
            </a:r>
            <a:r>
              <a:rPr lang="en-US" sz="2000" i="1" dirty="0" err="1">
                <a:latin typeface="Arial" pitchFamily="34" charset="0"/>
                <a:cs typeface="Arial" pitchFamily="34" charset="0"/>
              </a:rPr>
              <a:t>quan</a:t>
            </a:r>
            <a:r>
              <a:rPr lang="en-US" sz="2000" i="1" dirty="0">
                <a:latin typeface="Arial" pitchFamily="34" charset="0"/>
                <a:cs typeface="Arial" pitchFamily="34" charset="0"/>
              </a:rPr>
              <a:t> </a:t>
            </a:r>
            <a:r>
              <a:rPr lang="en-US" sz="2000" i="1" dirty="0" err="1">
                <a:latin typeface="Arial" pitchFamily="34" charset="0"/>
                <a:cs typeface="Arial" pitchFamily="34" charset="0"/>
              </a:rPr>
              <a:t>hệ</a:t>
            </a:r>
            <a:r>
              <a:rPr lang="en-US" sz="2000" i="1" dirty="0">
                <a:latin typeface="Arial" pitchFamily="34" charset="0"/>
                <a:cs typeface="Arial" pitchFamily="34" charset="0"/>
              </a:rPr>
              <a:t> </a:t>
            </a:r>
            <a:r>
              <a:rPr lang="en-US" sz="2000" i="1" dirty="0" err="1">
                <a:latin typeface="Arial" pitchFamily="34" charset="0"/>
                <a:cs typeface="Arial" pitchFamily="34" charset="0"/>
              </a:rPr>
              <a:t>xã</a:t>
            </a:r>
            <a:r>
              <a:rPr lang="en-US" sz="2000" i="1" dirty="0">
                <a:latin typeface="Arial" pitchFamily="34" charset="0"/>
                <a:cs typeface="Arial" pitchFamily="34" charset="0"/>
              </a:rPr>
              <a:t> </a:t>
            </a:r>
            <a:r>
              <a:rPr lang="en-US" sz="2000" i="1" dirty="0" err="1">
                <a:latin typeface="Arial" pitchFamily="34" charset="0"/>
                <a:cs typeface="Arial" pitchFamily="34" charset="0"/>
              </a:rPr>
              <a:t>hội</a:t>
            </a:r>
            <a:r>
              <a:rPr lang="en-US" sz="2000" i="1" dirty="0">
                <a:latin typeface="Arial" pitchFamily="34" charset="0"/>
                <a:cs typeface="Arial" pitchFamily="34" charset="0"/>
              </a:rPr>
              <a:t>.</a:t>
            </a:r>
            <a:endParaRPr lang="en-US" sz="2000" i="1" dirty="0">
              <a:solidFill>
                <a:srgbClr val="C00000"/>
              </a:solidFill>
              <a:latin typeface="Arial" pitchFamily="34" charset="0"/>
              <a:cs typeface="Arial" pitchFamily="34" charset="0"/>
            </a:endParaRPr>
          </a:p>
          <a:p>
            <a:pPr algn="ctr">
              <a:lnSpc>
                <a:spcPct val="150000"/>
              </a:lnSpc>
              <a:defRPr/>
            </a:pPr>
            <a:r>
              <a:rPr lang="en-US" sz="2000" i="1" dirty="0">
                <a:solidFill>
                  <a:srgbClr val="C00000"/>
                </a:solidFill>
                <a:latin typeface="Arial" pitchFamily="34" charset="0"/>
                <a:cs typeface="Arial" pitchFamily="34" charset="0"/>
              </a:rPr>
              <a:t>(</a:t>
            </a:r>
            <a:r>
              <a:rPr lang="en-US" sz="2000" i="1" dirty="0" err="1">
                <a:solidFill>
                  <a:srgbClr val="C00000"/>
                </a:solidFill>
                <a:latin typeface="Arial" pitchFamily="34" charset="0"/>
                <a:cs typeface="Arial" pitchFamily="34" charset="0"/>
              </a:rPr>
              <a:t>Luật</a:t>
            </a:r>
            <a:r>
              <a:rPr lang="en-US" sz="2000" i="1" dirty="0">
                <a:solidFill>
                  <a:srgbClr val="C00000"/>
                </a:solidFill>
                <a:latin typeface="Arial" pitchFamily="34" charset="0"/>
                <a:cs typeface="Arial" pitchFamily="34" charset="0"/>
              </a:rPr>
              <a:t> ban </a:t>
            </a:r>
            <a:r>
              <a:rPr lang="en-US" sz="2000" i="1" dirty="0" err="1">
                <a:solidFill>
                  <a:srgbClr val="C00000"/>
                </a:solidFill>
                <a:latin typeface="Arial" pitchFamily="34" charset="0"/>
                <a:cs typeface="Arial" pitchFamily="34" charset="0"/>
              </a:rPr>
              <a:t>hành</a:t>
            </a:r>
            <a:r>
              <a:rPr lang="en-US" sz="2000" i="1" dirty="0">
                <a:solidFill>
                  <a:srgbClr val="C00000"/>
                </a:solidFill>
                <a:latin typeface="Arial" pitchFamily="34" charset="0"/>
                <a:cs typeface="Arial" pitchFamily="34" charset="0"/>
              </a:rPr>
              <a:t> </a:t>
            </a:r>
            <a:r>
              <a:rPr lang="en-US" sz="2000" i="1" dirty="0" err="1">
                <a:solidFill>
                  <a:srgbClr val="C00000"/>
                </a:solidFill>
                <a:latin typeface="Arial" pitchFamily="34" charset="0"/>
                <a:cs typeface="Arial" pitchFamily="34" charset="0"/>
              </a:rPr>
              <a:t>văn</a:t>
            </a:r>
            <a:r>
              <a:rPr lang="en-US" sz="2000" i="1" dirty="0">
                <a:solidFill>
                  <a:srgbClr val="C00000"/>
                </a:solidFill>
                <a:latin typeface="Arial" pitchFamily="34" charset="0"/>
                <a:cs typeface="Arial" pitchFamily="34" charset="0"/>
              </a:rPr>
              <a:t> </a:t>
            </a:r>
            <a:r>
              <a:rPr lang="en-US" sz="2000" i="1" dirty="0" err="1">
                <a:solidFill>
                  <a:srgbClr val="C00000"/>
                </a:solidFill>
                <a:latin typeface="Arial" pitchFamily="34" charset="0"/>
                <a:cs typeface="Arial" pitchFamily="34" charset="0"/>
              </a:rPr>
              <a:t>bản</a:t>
            </a:r>
            <a:r>
              <a:rPr lang="en-US" sz="2000" i="1" dirty="0">
                <a:solidFill>
                  <a:srgbClr val="C00000"/>
                </a:solidFill>
                <a:latin typeface="Arial" pitchFamily="34" charset="0"/>
                <a:cs typeface="Arial" pitchFamily="34" charset="0"/>
              </a:rPr>
              <a:t> QP </a:t>
            </a:r>
            <a:r>
              <a:rPr lang="en-US" sz="2000" i="1" dirty="0" err="1">
                <a:solidFill>
                  <a:srgbClr val="C00000"/>
                </a:solidFill>
                <a:latin typeface="Arial" pitchFamily="34" charset="0"/>
                <a:cs typeface="Arial" pitchFamily="34" charset="0"/>
              </a:rPr>
              <a:t>pháp</a:t>
            </a:r>
            <a:r>
              <a:rPr lang="en-US" sz="2000" i="1" dirty="0">
                <a:solidFill>
                  <a:srgbClr val="C00000"/>
                </a:solidFill>
                <a:latin typeface="Arial" pitchFamily="34" charset="0"/>
                <a:cs typeface="Arial" pitchFamily="34" charset="0"/>
              </a:rPr>
              <a:t> </a:t>
            </a:r>
            <a:r>
              <a:rPr lang="en-US" sz="2000" i="1" dirty="0" err="1">
                <a:solidFill>
                  <a:srgbClr val="C00000"/>
                </a:solidFill>
                <a:latin typeface="Arial" pitchFamily="34" charset="0"/>
                <a:cs typeface="Arial" pitchFamily="34" charset="0"/>
              </a:rPr>
              <a:t>luật</a:t>
            </a:r>
            <a:r>
              <a:rPr lang="en-US" sz="2000" i="1" dirty="0">
                <a:solidFill>
                  <a:srgbClr val="C00000"/>
                </a:solidFill>
                <a:latin typeface="Arial" pitchFamily="34" charset="0"/>
                <a:cs typeface="Arial" pitchFamily="34" charset="0"/>
              </a:rPr>
              <a:t> 2015)</a:t>
            </a:r>
            <a:endParaRPr lang="en-US" sz="2000" dirty="0">
              <a:solidFill>
                <a:srgbClr val="C00000"/>
              </a:solidFill>
              <a:latin typeface="Arial" pitchFamily="34" charset="0"/>
              <a:cs typeface="Arial" pitchFamily="34" charset="0"/>
            </a:endParaRPr>
          </a:p>
        </p:txBody>
      </p:sp>
      <p:sp>
        <p:nvSpPr>
          <p:cNvPr id="2" name="TextBox 1">
            <a:extLst>
              <a:ext uri="{FF2B5EF4-FFF2-40B4-BE49-F238E27FC236}">
                <a16:creationId xmlns:a16="http://schemas.microsoft.com/office/drawing/2014/main" id="{CE500C8B-C8ED-7E1E-CA37-18324B9EB83D}"/>
              </a:ext>
            </a:extLst>
          </p:cNvPr>
          <p:cNvSpPr txBox="1"/>
          <p:nvPr/>
        </p:nvSpPr>
        <p:spPr>
          <a:xfrm>
            <a:off x="436721" y="777331"/>
            <a:ext cx="5526882" cy="646331"/>
          </a:xfrm>
          <a:prstGeom prst="rect">
            <a:avLst/>
          </a:prstGeom>
          <a:noFill/>
        </p:spPr>
        <p:txBody>
          <a:bodyPr wrap="square" rtlCol="0">
            <a:spAutoFit/>
          </a:bodyPr>
          <a:lstStyle/>
          <a:p>
            <a:pPr>
              <a:defRPr/>
            </a:pPr>
            <a:r>
              <a:rPr lang="en-US" sz="1800" b="1" dirty="0">
                <a:solidFill>
                  <a:srgbClr val="7030A0"/>
                </a:solidFill>
              </a:rPr>
              <a:t>2.3.1. </a:t>
            </a:r>
            <a:r>
              <a:rPr lang="vi-VN" sz="1800" b="1" dirty="0">
                <a:solidFill>
                  <a:srgbClr val="7030A0"/>
                </a:solidFill>
              </a:rPr>
              <a:t>Khái niệm văn bản </a:t>
            </a:r>
            <a:r>
              <a:rPr lang="vi-VN" sz="1800" b="1" dirty="0">
                <a:solidFill>
                  <a:srgbClr val="00B050"/>
                </a:solidFill>
              </a:rPr>
              <a:t>quy phạm</a:t>
            </a:r>
            <a:r>
              <a:rPr lang="en-US" sz="1800" b="1" dirty="0" smtClean="0">
                <a:solidFill>
                  <a:srgbClr val="7030A0"/>
                </a:solidFill>
              </a:rPr>
              <a:t> </a:t>
            </a:r>
            <a:r>
              <a:rPr lang="vi-VN" sz="1800" b="1" dirty="0">
                <a:solidFill>
                  <a:srgbClr val="7030A0"/>
                </a:solidFill>
              </a:rPr>
              <a:t>pháp luật</a:t>
            </a:r>
            <a:endParaRPr lang="en-US" sz="1800" dirty="0">
              <a:solidFill>
                <a:srgbClr val="7030A0"/>
              </a:solidFill>
            </a:endParaRPr>
          </a:p>
          <a:p>
            <a:pPr>
              <a:defRPr/>
            </a:pPr>
            <a:endParaRPr lang="en-US" sz="1800" b="1" dirty="0">
              <a:solidFill>
                <a:srgbClr val="C00000"/>
              </a:solidFill>
              <a:latin typeface="Arial" pitchFamily="34" charset="0"/>
              <a:cs typeface="Arial" pitchFamily="34" charset="0"/>
            </a:endParaRPr>
          </a:p>
        </p:txBody>
      </p:sp>
    </p:spTree>
    <p:extLst>
      <p:ext uri="{BB962C8B-B14F-4D97-AF65-F5344CB8AC3E}">
        <p14:creationId xmlns:p14="http://schemas.microsoft.com/office/powerpoint/2010/main" val="978959123"/>
      </p:ext>
    </p:extLst>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randombar(horizontal)">
                                      <p:cBhvr>
                                        <p:cTn id="7" dur="1000"/>
                                        <p:tgtEl>
                                          <p:spTgt spid="6"/>
                                        </p:tgtEl>
                                      </p:cBhvr>
                                    </p:animEffect>
                                  </p:childTnLst>
                                </p:cTn>
                              </p:par>
                            </p:childTnLst>
                          </p:cTn>
                        </p:par>
                        <p:par>
                          <p:cTn id="8" fill="hold">
                            <p:stCondLst>
                              <p:cond delay="1000"/>
                            </p:stCondLst>
                            <p:childTnLst>
                              <p:par>
                                <p:cTn id="9" presetID="22" presetClass="entr" presetSubtype="1"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up)">
                                      <p:cBhvr>
                                        <p:cTn id="11" dur="1000"/>
                                        <p:tgtEl>
                                          <p:spTgt spid="7"/>
                                        </p:tgtEl>
                                      </p:cBhvr>
                                    </p:animEffect>
                                  </p:childTnLst>
                                </p:cTn>
                              </p:par>
                              <p:par>
                                <p:cTn id="12" presetID="14" presetClass="entr" presetSubtype="10" fill="hold" grpId="0" nodeType="with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randombar(horizontal)">
                                      <p:cBhvr>
                                        <p:cTn id="14"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2" grpId="0"/>
    </p:bldLst>
  </p:timing>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4E25B6-0879-2D8A-C5B8-CA85E64A48D2}"/>
              </a:ext>
            </a:extLst>
          </p:cNvPr>
          <p:cNvSpPr>
            <a:spLocks noGrp="1"/>
          </p:cNvSpPr>
          <p:nvPr>
            <p:ph type="title"/>
          </p:nvPr>
        </p:nvSpPr>
        <p:spPr>
          <a:xfrm>
            <a:off x="-11192" y="700880"/>
            <a:ext cx="9006840" cy="393605"/>
          </a:xfrm>
        </p:spPr>
        <p:txBody>
          <a:bodyPr/>
          <a:lstStyle/>
          <a:p>
            <a:r>
              <a:rPr lang="en-US" dirty="0"/>
              <a:t>2.3.2. </a:t>
            </a:r>
            <a:r>
              <a:rPr lang="en-US" dirty="0" err="1"/>
              <a:t>Hệ</a:t>
            </a:r>
            <a:r>
              <a:rPr lang="en-US" dirty="0"/>
              <a:t> </a:t>
            </a:r>
            <a:r>
              <a:rPr lang="en-US" dirty="0" err="1"/>
              <a:t>thống</a:t>
            </a:r>
            <a:r>
              <a:rPr lang="en-US" dirty="0"/>
              <a:t> </a:t>
            </a:r>
            <a:r>
              <a:rPr lang="en-US" dirty="0" smtClean="0"/>
              <a:t> </a:t>
            </a:r>
            <a:r>
              <a:rPr lang="en-US" dirty="0" err="1" smtClean="0"/>
              <a:t>văn</a:t>
            </a:r>
            <a:r>
              <a:rPr lang="en-US" dirty="0" smtClean="0"/>
              <a:t> </a:t>
            </a:r>
            <a:r>
              <a:rPr lang="en-US" dirty="0" err="1" smtClean="0"/>
              <a:t>bản</a:t>
            </a:r>
            <a:r>
              <a:rPr lang="en-US" dirty="0" smtClean="0"/>
              <a:t> </a:t>
            </a:r>
            <a:r>
              <a:rPr lang="vi-VN" dirty="0" smtClean="0">
                <a:solidFill>
                  <a:srgbClr val="00B050"/>
                </a:solidFill>
              </a:rPr>
              <a:t>quy </a:t>
            </a:r>
            <a:r>
              <a:rPr lang="vi-VN" dirty="0">
                <a:solidFill>
                  <a:srgbClr val="00B050"/>
                </a:solidFill>
              </a:rPr>
              <a:t>phạm</a:t>
            </a:r>
            <a:r>
              <a:rPr lang="en-US" dirty="0">
                <a:solidFill>
                  <a:srgbClr val="7030A0"/>
                </a:solidFill>
              </a:rPr>
              <a:t> </a:t>
            </a:r>
            <a:r>
              <a:rPr lang="vi-VN" dirty="0">
                <a:solidFill>
                  <a:srgbClr val="7030A0"/>
                </a:solidFill>
              </a:rPr>
              <a:t>pháp luật </a:t>
            </a:r>
            <a:r>
              <a:rPr lang="en-US" dirty="0" err="1" smtClean="0"/>
              <a:t>của</a:t>
            </a:r>
            <a:r>
              <a:rPr lang="en-US" dirty="0" smtClean="0"/>
              <a:t> </a:t>
            </a:r>
            <a:r>
              <a:rPr lang="en-US" dirty="0" err="1" smtClean="0"/>
              <a:t>Việt</a:t>
            </a:r>
            <a:r>
              <a:rPr lang="en-US" dirty="0" smtClean="0"/>
              <a:t> Nam </a:t>
            </a:r>
            <a:r>
              <a:rPr lang="en-US" dirty="0" err="1"/>
              <a:t>hiện</a:t>
            </a:r>
            <a:r>
              <a:rPr lang="en-US" dirty="0"/>
              <a:t> nay</a:t>
            </a:r>
          </a:p>
        </p:txBody>
      </p:sp>
      <p:sp>
        <p:nvSpPr>
          <p:cNvPr id="5" name="Rounded Rectangle 4"/>
          <p:cNvSpPr/>
          <p:nvPr/>
        </p:nvSpPr>
        <p:spPr>
          <a:xfrm>
            <a:off x="0" y="1322258"/>
            <a:ext cx="4411980" cy="762002"/>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smtClean="0"/>
              <a:t>2.3.2.1</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Văn</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bản</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luật</a:t>
            </a:r>
            <a:endParaRPr lang="en-US" sz="3200" b="1" dirty="0">
              <a:latin typeface="Arial" pitchFamily="34" charset="0"/>
              <a:cs typeface="Arial" pitchFamily="34" charset="0"/>
            </a:endParaRPr>
          </a:p>
        </p:txBody>
      </p:sp>
      <p:sp>
        <p:nvSpPr>
          <p:cNvPr id="6" name="Rounded Rectangle 5"/>
          <p:cNvSpPr/>
          <p:nvPr/>
        </p:nvSpPr>
        <p:spPr>
          <a:xfrm>
            <a:off x="4964846" y="2473326"/>
            <a:ext cx="4030802" cy="900112"/>
          </a:xfrm>
          <a:prstGeom prst="roundRect">
            <a:avLst/>
          </a:prstGeom>
          <a:ln w="76200">
            <a:solidFill>
              <a:schemeClr val="accent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2800" b="1" i="1" dirty="0" err="1">
                <a:solidFill>
                  <a:srgbClr val="FF0000"/>
                </a:solidFill>
              </a:rPr>
              <a:t>Luật</a:t>
            </a:r>
            <a:r>
              <a:rPr lang="en-US" sz="2800" b="1" i="1" dirty="0">
                <a:solidFill>
                  <a:srgbClr val="FF0000"/>
                </a:solidFill>
              </a:rPr>
              <a:t> (</a:t>
            </a:r>
            <a:r>
              <a:rPr lang="en-US" sz="2800" b="1" i="1" dirty="0" err="1">
                <a:solidFill>
                  <a:srgbClr val="FF0000"/>
                </a:solidFill>
              </a:rPr>
              <a:t>bộ</a:t>
            </a:r>
            <a:r>
              <a:rPr lang="en-US" sz="2800" b="1" i="1" dirty="0">
                <a:solidFill>
                  <a:srgbClr val="FF0000"/>
                </a:solidFill>
              </a:rPr>
              <a:t> </a:t>
            </a:r>
            <a:r>
              <a:rPr lang="en-US" sz="2800" b="1" i="1" dirty="0" err="1">
                <a:solidFill>
                  <a:srgbClr val="FF0000"/>
                </a:solidFill>
              </a:rPr>
              <a:t>luật</a:t>
            </a:r>
            <a:r>
              <a:rPr lang="en-US" sz="2800" b="1" i="1" dirty="0">
                <a:solidFill>
                  <a:srgbClr val="FF0000"/>
                </a:solidFill>
              </a:rPr>
              <a:t>, </a:t>
            </a:r>
            <a:r>
              <a:rPr lang="en-US" sz="2800" b="1" i="1" dirty="0" err="1">
                <a:solidFill>
                  <a:srgbClr val="FF0000"/>
                </a:solidFill>
              </a:rPr>
              <a:t>đạo</a:t>
            </a:r>
            <a:r>
              <a:rPr lang="en-US" sz="2800" b="1" i="1" dirty="0">
                <a:solidFill>
                  <a:srgbClr val="FF0000"/>
                </a:solidFill>
              </a:rPr>
              <a:t> </a:t>
            </a:r>
            <a:r>
              <a:rPr lang="en-US" sz="2800" b="1" i="1" dirty="0" err="1">
                <a:solidFill>
                  <a:srgbClr val="FF0000"/>
                </a:solidFill>
              </a:rPr>
              <a:t>luật</a:t>
            </a:r>
            <a:r>
              <a:rPr lang="en-US" sz="2800" b="1" i="1" dirty="0">
                <a:solidFill>
                  <a:srgbClr val="FF0000"/>
                </a:solidFill>
              </a:rPr>
              <a:t>)</a:t>
            </a:r>
            <a:endParaRPr lang="en-US" sz="2800" b="1" dirty="0">
              <a:solidFill>
                <a:srgbClr val="FF0000"/>
              </a:solidFill>
              <a:latin typeface="Arial" pitchFamily="34" charset="0"/>
              <a:cs typeface="Arial" pitchFamily="34" charset="0"/>
            </a:endParaRPr>
          </a:p>
        </p:txBody>
      </p:sp>
      <p:sp>
        <p:nvSpPr>
          <p:cNvPr id="7" name="Rounded Rectangle 6"/>
          <p:cNvSpPr/>
          <p:nvPr/>
        </p:nvSpPr>
        <p:spPr>
          <a:xfrm>
            <a:off x="4925219" y="1385092"/>
            <a:ext cx="4010025" cy="762001"/>
          </a:xfrm>
          <a:prstGeom prst="roundRect">
            <a:avLst/>
          </a:prstGeom>
          <a:ln w="76200">
            <a:solidFill>
              <a:schemeClr val="accent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2800" b="1" i="1" dirty="0" err="1">
                <a:solidFill>
                  <a:srgbClr val="FF0000"/>
                </a:solidFill>
              </a:rPr>
              <a:t>Hiến</a:t>
            </a:r>
            <a:r>
              <a:rPr lang="en-US" sz="2800" b="1" i="1" dirty="0">
                <a:solidFill>
                  <a:srgbClr val="FF0000"/>
                </a:solidFill>
              </a:rPr>
              <a:t> </a:t>
            </a:r>
            <a:r>
              <a:rPr lang="en-US" sz="2800" b="1" i="1" dirty="0" err="1">
                <a:solidFill>
                  <a:srgbClr val="FF0000"/>
                </a:solidFill>
              </a:rPr>
              <a:t>pháp</a:t>
            </a:r>
            <a:endParaRPr lang="en-US" sz="2800" b="1" dirty="0">
              <a:solidFill>
                <a:srgbClr val="FF0000"/>
              </a:solidFill>
              <a:latin typeface="Arial" pitchFamily="34" charset="0"/>
              <a:cs typeface="Arial" pitchFamily="34" charset="0"/>
            </a:endParaRPr>
          </a:p>
        </p:txBody>
      </p:sp>
      <p:sp>
        <p:nvSpPr>
          <p:cNvPr id="8" name="Rounded Rectangle 7"/>
          <p:cNvSpPr/>
          <p:nvPr/>
        </p:nvSpPr>
        <p:spPr>
          <a:xfrm>
            <a:off x="72072" y="3532156"/>
            <a:ext cx="4562475" cy="1279525"/>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a:defRPr/>
            </a:pPr>
            <a:r>
              <a:rPr lang="en-US" sz="3200" dirty="0" smtClean="0"/>
              <a:t>2.3.2.2</a:t>
            </a:r>
            <a:r>
              <a:rPr lang="en-US" sz="3200" b="1" dirty="0" smtClean="0">
                <a:latin typeface="Arial" pitchFamily="34" charset="0"/>
                <a:cs typeface="Arial" pitchFamily="34" charset="0"/>
              </a:rPr>
              <a:t>. </a:t>
            </a:r>
            <a:r>
              <a:rPr lang="en-US" sz="3200" b="1" dirty="0" err="1">
                <a:latin typeface="Arial" pitchFamily="34" charset="0"/>
                <a:cs typeface="Arial" pitchFamily="34" charset="0"/>
              </a:rPr>
              <a:t>Văn</a:t>
            </a:r>
            <a:r>
              <a:rPr lang="en-US" sz="3200" b="1" dirty="0">
                <a:latin typeface="Arial" pitchFamily="34" charset="0"/>
                <a:cs typeface="Arial" pitchFamily="34" charset="0"/>
              </a:rPr>
              <a:t> </a:t>
            </a:r>
            <a:r>
              <a:rPr lang="en-US" sz="3200" b="1" dirty="0" err="1">
                <a:latin typeface="Arial" pitchFamily="34" charset="0"/>
                <a:cs typeface="Arial" pitchFamily="34" charset="0"/>
              </a:rPr>
              <a:t>bản</a:t>
            </a:r>
            <a:r>
              <a:rPr lang="en-US" sz="3200" b="1" dirty="0">
                <a:latin typeface="Arial" pitchFamily="34" charset="0"/>
                <a:cs typeface="Arial" pitchFamily="34" charset="0"/>
              </a:rPr>
              <a:t> </a:t>
            </a:r>
            <a:r>
              <a:rPr lang="en-US" sz="3200" b="1" dirty="0" err="1">
                <a:latin typeface="Arial" pitchFamily="34" charset="0"/>
                <a:cs typeface="Arial" pitchFamily="34" charset="0"/>
              </a:rPr>
              <a:t>dưới</a:t>
            </a:r>
            <a:r>
              <a:rPr lang="en-US" sz="3200" b="1" dirty="0">
                <a:latin typeface="Arial" pitchFamily="34" charset="0"/>
                <a:cs typeface="Arial" pitchFamily="34" charset="0"/>
              </a:rPr>
              <a:t> </a:t>
            </a:r>
            <a:r>
              <a:rPr lang="en-US" sz="3200" b="1" dirty="0" err="1">
                <a:latin typeface="Arial" pitchFamily="34" charset="0"/>
                <a:cs typeface="Arial" pitchFamily="34" charset="0"/>
              </a:rPr>
              <a:t>luật</a:t>
            </a:r>
            <a:endParaRPr lang="en-US" sz="3200" b="1" dirty="0">
              <a:latin typeface="Arial" pitchFamily="34" charset="0"/>
              <a:cs typeface="Arial" pitchFamily="34" charset="0"/>
            </a:endParaRPr>
          </a:p>
        </p:txBody>
      </p:sp>
      <p:cxnSp>
        <p:nvCxnSpPr>
          <p:cNvPr id="9" name="Straight Arrow Connector 8"/>
          <p:cNvCxnSpPr>
            <a:cxnSpLocks/>
            <a:stCxn id="5" idx="3"/>
            <a:endCxn id="6" idx="1"/>
          </p:cNvCxnSpPr>
          <p:nvPr/>
        </p:nvCxnSpPr>
        <p:spPr>
          <a:xfrm>
            <a:off x="4411980" y="1703259"/>
            <a:ext cx="552866" cy="1220123"/>
          </a:xfrm>
          <a:prstGeom prst="straightConnector1">
            <a:avLst/>
          </a:prstGeom>
          <a:ln w="76200">
            <a:solidFill>
              <a:srgbClr val="00B050"/>
            </a:solidFill>
            <a:tailEnd type="arrow"/>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a:cxnSpLocks/>
            <a:stCxn id="5" idx="3"/>
            <a:endCxn id="7" idx="1"/>
          </p:cNvCxnSpPr>
          <p:nvPr/>
        </p:nvCxnSpPr>
        <p:spPr>
          <a:xfrm>
            <a:off x="4411980" y="1703259"/>
            <a:ext cx="513239" cy="62834"/>
          </a:xfrm>
          <a:prstGeom prst="straightConnector1">
            <a:avLst/>
          </a:prstGeom>
          <a:ln w="76200">
            <a:solidFill>
              <a:srgbClr val="00B050"/>
            </a:solidFill>
            <a:tailEnd type="arrow"/>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a:cxnSpLocks/>
            <a:stCxn id="5" idx="2"/>
          </p:cNvCxnSpPr>
          <p:nvPr/>
        </p:nvCxnSpPr>
        <p:spPr>
          <a:xfrm flipH="1">
            <a:off x="1951832" y="2084260"/>
            <a:ext cx="254158" cy="1228724"/>
          </a:xfrm>
          <a:prstGeom prst="straightConnector1">
            <a:avLst/>
          </a:prstGeom>
          <a:ln w="76200">
            <a:solidFill>
              <a:schemeClr val="accent1"/>
            </a:solidFill>
            <a:tailEnd type="arrow"/>
          </a:ln>
        </p:spPr>
        <p:style>
          <a:lnRef idx="1">
            <a:schemeClr val="accent1"/>
          </a:lnRef>
          <a:fillRef idx="0">
            <a:schemeClr val="accent1"/>
          </a:fillRef>
          <a:effectRef idx="0">
            <a:schemeClr val="accent1"/>
          </a:effectRef>
          <a:fontRef idx="minor">
            <a:schemeClr val="tx1"/>
          </a:fontRef>
        </p:style>
      </p:cxnSp>
      <p:sp>
        <p:nvSpPr>
          <p:cNvPr id="19" name="Rounded Rectangle 18"/>
          <p:cNvSpPr/>
          <p:nvPr/>
        </p:nvSpPr>
        <p:spPr>
          <a:xfrm>
            <a:off x="5094386" y="3525934"/>
            <a:ext cx="4030802" cy="1226345"/>
          </a:xfrm>
          <a:prstGeom prst="roundRect">
            <a:avLst/>
          </a:prstGeom>
          <a:ln w="76200">
            <a:solidFill>
              <a:schemeClr val="accent1"/>
            </a:solidFill>
          </a:ln>
        </p:spPr>
        <p:style>
          <a:lnRef idx="1">
            <a:schemeClr val="accent6"/>
          </a:lnRef>
          <a:fillRef idx="2">
            <a:schemeClr val="accent6"/>
          </a:fillRef>
          <a:effectRef idx="1">
            <a:schemeClr val="accent6"/>
          </a:effectRef>
          <a:fontRef idx="minor">
            <a:schemeClr val="dk1"/>
          </a:fontRef>
        </p:style>
        <p:txBody>
          <a:bodyPr anchor="ctr"/>
          <a:lstStyle/>
          <a:p>
            <a:pPr algn="ctr">
              <a:defRPr/>
            </a:pPr>
            <a:r>
              <a:rPr lang="en-US" sz="2400" b="1" i="1" dirty="0" err="1" smtClean="0">
                <a:solidFill>
                  <a:srgbClr val="002A7E"/>
                </a:solidFill>
              </a:rPr>
              <a:t>Các</a:t>
            </a:r>
            <a:r>
              <a:rPr lang="en-US" sz="2400" b="1" i="1" dirty="0" smtClean="0">
                <a:solidFill>
                  <a:srgbClr val="002A7E"/>
                </a:solidFill>
              </a:rPr>
              <a:t> VBQPPL </a:t>
            </a:r>
            <a:r>
              <a:rPr lang="en-US" sz="2400" b="1" i="1" dirty="0" err="1" smtClean="0">
                <a:solidFill>
                  <a:srgbClr val="002A7E"/>
                </a:solidFill>
              </a:rPr>
              <a:t>có</a:t>
            </a:r>
            <a:r>
              <a:rPr lang="en-US" sz="2400" b="1" i="1" dirty="0" smtClean="0">
                <a:solidFill>
                  <a:srgbClr val="002A7E"/>
                </a:solidFill>
              </a:rPr>
              <a:t> </a:t>
            </a:r>
            <a:r>
              <a:rPr lang="en-US" sz="2400" b="1" i="1" dirty="0" err="1">
                <a:solidFill>
                  <a:srgbClr val="002A7E"/>
                </a:solidFill>
              </a:rPr>
              <a:t>giá</a:t>
            </a:r>
            <a:r>
              <a:rPr lang="en-US" sz="2400" b="1" i="1" dirty="0">
                <a:solidFill>
                  <a:srgbClr val="002A7E"/>
                </a:solidFill>
              </a:rPr>
              <a:t> </a:t>
            </a:r>
            <a:r>
              <a:rPr lang="en-US" sz="2400" b="1" i="1" dirty="0" err="1">
                <a:solidFill>
                  <a:srgbClr val="002A7E"/>
                </a:solidFill>
              </a:rPr>
              <a:t>trị</a:t>
            </a:r>
            <a:r>
              <a:rPr lang="en-US" sz="2400" b="1" i="1" dirty="0">
                <a:solidFill>
                  <a:srgbClr val="002A7E"/>
                </a:solidFill>
              </a:rPr>
              <a:t> </a:t>
            </a:r>
            <a:r>
              <a:rPr lang="en-US" sz="2400" b="1" i="1" dirty="0" err="1">
                <a:solidFill>
                  <a:srgbClr val="002A7E"/>
                </a:solidFill>
              </a:rPr>
              <a:t>pháp</a:t>
            </a:r>
            <a:r>
              <a:rPr lang="en-US" sz="2400" b="1" i="1" dirty="0">
                <a:solidFill>
                  <a:srgbClr val="002A7E"/>
                </a:solidFill>
              </a:rPr>
              <a:t> </a:t>
            </a:r>
            <a:r>
              <a:rPr lang="en-US" sz="2400" b="1" i="1" dirty="0" err="1">
                <a:solidFill>
                  <a:srgbClr val="002A7E"/>
                </a:solidFill>
              </a:rPr>
              <a:t>lý</a:t>
            </a:r>
            <a:r>
              <a:rPr lang="en-US" sz="2400" b="1" i="1" dirty="0">
                <a:solidFill>
                  <a:srgbClr val="002A7E"/>
                </a:solidFill>
              </a:rPr>
              <a:t> </a:t>
            </a:r>
            <a:r>
              <a:rPr lang="en-US" sz="2400" b="1" i="1" dirty="0" err="1">
                <a:solidFill>
                  <a:srgbClr val="002A7E"/>
                </a:solidFill>
              </a:rPr>
              <a:t>thấp</a:t>
            </a:r>
            <a:r>
              <a:rPr lang="en-US" sz="2400" b="1" i="1" dirty="0">
                <a:solidFill>
                  <a:srgbClr val="002A7E"/>
                </a:solidFill>
              </a:rPr>
              <a:t> </a:t>
            </a:r>
            <a:r>
              <a:rPr lang="en-US" sz="2400" b="1" i="1" dirty="0" err="1">
                <a:solidFill>
                  <a:srgbClr val="002A7E"/>
                </a:solidFill>
              </a:rPr>
              <a:t>hơn</a:t>
            </a:r>
            <a:r>
              <a:rPr lang="en-US" sz="2400" b="1" i="1" dirty="0">
                <a:solidFill>
                  <a:srgbClr val="002A7E"/>
                </a:solidFill>
              </a:rPr>
              <a:t> </a:t>
            </a:r>
            <a:r>
              <a:rPr lang="en-US" sz="2400" b="1" i="1" dirty="0" err="1">
                <a:solidFill>
                  <a:srgbClr val="002A7E"/>
                </a:solidFill>
              </a:rPr>
              <a:t>các</a:t>
            </a:r>
            <a:r>
              <a:rPr lang="en-US" sz="2400" b="1" i="1" dirty="0">
                <a:solidFill>
                  <a:srgbClr val="002A7E"/>
                </a:solidFill>
              </a:rPr>
              <a:t> </a:t>
            </a:r>
            <a:r>
              <a:rPr lang="en-US" sz="2400" b="1" i="1" dirty="0" err="1">
                <a:solidFill>
                  <a:srgbClr val="002A7E"/>
                </a:solidFill>
              </a:rPr>
              <a:t>văn</a:t>
            </a:r>
            <a:r>
              <a:rPr lang="en-US" sz="2400" b="1" i="1" dirty="0">
                <a:solidFill>
                  <a:srgbClr val="002A7E"/>
                </a:solidFill>
              </a:rPr>
              <a:t> </a:t>
            </a:r>
            <a:r>
              <a:rPr lang="en-US" sz="2400" b="1" i="1" dirty="0" err="1">
                <a:solidFill>
                  <a:srgbClr val="002A7E"/>
                </a:solidFill>
              </a:rPr>
              <a:t>bản</a:t>
            </a:r>
            <a:r>
              <a:rPr lang="en-US" sz="2400" b="1" i="1" dirty="0">
                <a:solidFill>
                  <a:srgbClr val="002A7E"/>
                </a:solidFill>
              </a:rPr>
              <a:t> </a:t>
            </a:r>
            <a:r>
              <a:rPr lang="en-US" sz="2400" b="1" i="1" dirty="0" err="1">
                <a:solidFill>
                  <a:srgbClr val="002A7E"/>
                </a:solidFill>
              </a:rPr>
              <a:t>luật</a:t>
            </a:r>
            <a:endParaRPr lang="en-US" sz="2400" b="1" i="1" dirty="0">
              <a:solidFill>
                <a:srgbClr val="002A7E"/>
              </a:solidFill>
              <a:latin typeface="Arial" pitchFamily="34" charset="0"/>
              <a:cs typeface="Arial" pitchFamily="34" charset="0"/>
            </a:endParaRPr>
          </a:p>
        </p:txBody>
      </p:sp>
      <p:cxnSp>
        <p:nvCxnSpPr>
          <p:cNvPr id="21" name="Straight Arrow Connector 20"/>
          <p:cNvCxnSpPr>
            <a:cxnSpLocks/>
            <a:endCxn id="19" idx="1"/>
          </p:cNvCxnSpPr>
          <p:nvPr/>
        </p:nvCxnSpPr>
        <p:spPr>
          <a:xfrm flipV="1">
            <a:off x="4688413" y="4139107"/>
            <a:ext cx="405973" cy="32812"/>
          </a:xfrm>
          <a:prstGeom prst="straightConnector1">
            <a:avLst/>
          </a:prstGeom>
          <a:ln w="76200">
            <a:solidFill>
              <a:srgbClr val="00B05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308710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
                                          </p:val>
                                        </p:tav>
                                        <p:tav tm="100000">
                                          <p:val>
                                            <p:strVal val="#ppt_x"/>
                                          </p:val>
                                        </p:tav>
                                      </p:tavLst>
                                    </p:anim>
                                    <p:anim calcmode="lin" valueType="num">
                                      <p:cBhvr>
                                        <p:cTn id="23"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fade">
                                      <p:cBhvr>
                                        <p:cTn id="28" dur="1000"/>
                                        <p:tgtEl>
                                          <p:spTgt spid="7"/>
                                        </p:tgtEl>
                                      </p:cBhvr>
                                    </p:animEffect>
                                    <p:anim calcmode="lin" valueType="num">
                                      <p:cBhvr>
                                        <p:cTn id="29" dur="1000" fill="hold"/>
                                        <p:tgtEl>
                                          <p:spTgt spid="7"/>
                                        </p:tgtEl>
                                        <p:attrNameLst>
                                          <p:attrName>ppt_x</p:attrName>
                                        </p:attrNameLst>
                                      </p:cBhvr>
                                      <p:tavLst>
                                        <p:tav tm="0">
                                          <p:val>
                                            <p:strVal val="#ppt_x"/>
                                          </p:val>
                                        </p:tav>
                                        <p:tav tm="100000">
                                          <p:val>
                                            <p:strVal val="#ppt_x"/>
                                          </p:val>
                                        </p:tav>
                                      </p:tavLst>
                                    </p:anim>
                                    <p:anim calcmode="lin" valueType="num">
                                      <p:cBhvr>
                                        <p:cTn id="30"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19"/>
                                        </p:tgtEl>
                                        <p:attrNameLst>
                                          <p:attrName>style.visibility</p:attrName>
                                        </p:attrNameLst>
                                      </p:cBhvr>
                                      <p:to>
                                        <p:strVal val="visible"/>
                                      </p:to>
                                    </p:set>
                                    <p:animEffect transition="in" filter="fade">
                                      <p:cBhvr>
                                        <p:cTn id="35" dur="1000"/>
                                        <p:tgtEl>
                                          <p:spTgt spid="19"/>
                                        </p:tgtEl>
                                      </p:cBhvr>
                                    </p:animEffect>
                                    <p:anim calcmode="lin" valueType="num">
                                      <p:cBhvr>
                                        <p:cTn id="36" dur="1000" fill="hold"/>
                                        <p:tgtEl>
                                          <p:spTgt spid="19"/>
                                        </p:tgtEl>
                                        <p:attrNameLst>
                                          <p:attrName>ppt_x</p:attrName>
                                        </p:attrNameLst>
                                      </p:cBhvr>
                                      <p:tavLst>
                                        <p:tav tm="0">
                                          <p:val>
                                            <p:strVal val="#ppt_x"/>
                                          </p:val>
                                        </p:tav>
                                        <p:tav tm="100000">
                                          <p:val>
                                            <p:strVal val="#ppt_x"/>
                                          </p:val>
                                        </p:tav>
                                      </p:tavLst>
                                    </p:anim>
                                    <p:anim calcmode="lin" valueType="num">
                                      <p:cBhvr>
                                        <p:cTn id="37"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19"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726BBD4B-527F-34A0-ACE9-36224EF42C45}"/>
              </a:ext>
            </a:extLst>
          </p:cNvPr>
          <p:cNvSpPr txBox="1"/>
          <p:nvPr/>
        </p:nvSpPr>
        <p:spPr>
          <a:xfrm>
            <a:off x="157163" y="278045"/>
            <a:ext cx="5029200" cy="369332"/>
          </a:xfrm>
          <a:prstGeom prst="rect">
            <a:avLst/>
          </a:prstGeom>
          <a:noFill/>
        </p:spPr>
        <p:txBody>
          <a:bodyPr wrap="square" rtlCol="0">
            <a:spAutoFit/>
          </a:bodyPr>
          <a:lstStyle/>
          <a:p>
            <a:pPr algn="ctr"/>
            <a:r>
              <a:rPr lang="vi-VN" sz="1800" b="1" dirty="0">
                <a:solidFill>
                  <a:srgbClr val="00B050"/>
                </a:solidFill>
              </a:rPr>
              <a:t>2.</a:t>
            </a:r>
            <a:r>
              <a:rPr lang="en-US" sz="1800" b="1" dirty="0">
                <a:solidFill>
                  <a:srgbClr val="00B050"/>
                </a:solidFill>
              </a:rPr>
              <a:t>3</a:t>
            </a:r>
            <a:r>
              <a:rPr lang="vi-VN" sz="1800" b="1" dirty="0">
                <a:solidFill>
                  <a:srgbClr val="00B050"/>
                </a:solidFill>
              </a:rPr>
              <a:t>. Hệ thống văn bản quy phạm pháp luật</a:t>
            </a:r>
            <a:endParaRPr lang="vi-VN" sz="1800" b="1" dirty="0">
              <a:solidFill>
                <a:srgbClr val="00B050"/>
              </a:solidFill>
              <a:latin typeface="Arial" panose="020B0604020202020204" pitchFamily="34" charset="0"/>
              <a:ea typeface="Roboto" panose="02000000000000000000" pitchFamily="2" charset="0"/>
              <a:cs typeface="Arial" panose="020B0604020202020204" pitchFamily="34" charset="0"/>
            </a:endParaRPr>
          </a:p>
        </p:txBody>
      </p:sp>
      <p:sp>
        <p:nvSpPr>
          <p:cNvPr id="7" name="TextBox 27">
            <a:extLst>
              <a:ext uri="{FF2B5EF4-FFF2-40B4-BE49-F238E27FC236}">
                <a16:creationId xmlns:a16="http://schemas.microsoft.com/office/drawing/2014/main" id="{6B25C9EB-8AF8-6167-683E-AD5C468521E2}"/>
              </a:ext>
            </a:extLst>
          </p:cNvPr>
          <p:cNvSpPr txBox="1"/>
          <p:nvPr/>
        </p:nvSpPr>
        <p:spPr>
          <a:xfrm>
            <a:off x="570071" y="1423662"/>
            <a:ext cx="8043861" cy="496996"/>
          </a:xfrm>
          <a:prstGeom prst="rect">
            <a:avLst/>
          </a:prstGeom>
          <a:noFill/>
        </p:spPr>
        <p:txBody>
          <a:bodyPr wrap="square" rtlCol="0">
            <a:spAutoFit/>
          </a:bodyPr>
          <a:lstStyle/>
          <a:p>
            <a:pPr algn="ctr">
              <a:lnSpc>
                <a:spcPct val="150000"/>
              </a:lnSpc>
              <a:defRPr/>
            </a:pPr>
            <a:endParaRPr lang="en-US" sz="2000" dirty="0">
              <a:solidFill>
                <a:srgbClr val="C00000"/>
              </a:solidFill>
              <a:latin typeface="Arial" pitchFamily="34" charset="0"/>
              <a:cs typeface="Arial" pitchFamily="34" charset="0"/>
            </a:endParaRPr>
          </a:p>
        </p:txBody>
      </p:sp>
      <p:sp>
        <p:nvSpPr>
          <p:cNvPr id="2" name="TextBox 1">
            <a:extLst>
              <a:ext uri="{FF2B5EF4-FFF2-40B4-BE49-F238E27FC236}">
                <a16:creationId xmlns:a16="http://schemas.microsoft.com/office/drawing/2014/main" id="{CE500C8B-C8ED-7E1E-CA37-18324B9EB83D}"/>
              </a:ext>
            </a:extLst>
          </p:cNvPr>
          <p:cNvSpPr txBox="1"/>
          <p:nvPr/>
        </p:nvSpPr>
        <p:spPr>
          <a:xfrm>
            <a:off x="436721" y="777331"/>
            <a:ext cx="5526882" cy="646331"/>
          </a:xfrm>
          <a:prstGeom prst="rect">
            <a:avLst/>
          </a:prstGeom>
          <a:noFill/>
        </p:spPr>
        <p:txBody>
          <a:bodyPr wrap="square" rtlCol="0">
            <a:spAutoFit/>
          </a:bodyPr>
          <a:lstStyle/>
          <a:p>
            <a:pPr algn="ctr">
              <a:defRPr/>
            </a:pPr>
            <a:r>
              <a:rPr lang="en-US" sz="1800" b="1" dirty="0" err="1" smtClean="0">
                <a:solidFill>
                  <a:srgbClr val="7030A0"/>
                </a:solidFill>
              </a:rPr>
              <a:t>Sơ</a:t>
            </a:r>
            <a:r>
              <a:rPr lang="en-US" sz="1800" b="1" dirty="0" smtClean="0">
                <a:solidFill>
                  <a:srgbClr val="7030A0"/>
                </a:solidFill>
              </a:rPr>
              <a:t> </a:t>
            </a:r>
            <a:r>
              <a:rPr lang="en-US" sz="1800" b="1" dirty="0" err="1" smtClean="0">
                <a:solidFill>
                  <a:srgbClr val="7030A0"/>
                </a:solidFill>
              </a:rPr>
              <a:t>đồ</a:t>
            </a:r>
            <a:r>
              <a:rPr lang="en-US" sz="1800" b="1" dirty="0" smtClean="0">
                <a:solidFill>
                  <a:srgbClr val="7030A0"/>
                </a:solidFill>
              </a:rPr>
              <a:t> </a:t>
            </a:r>
            <a:r>
              <a:rPr lang="en-US" sz="1800" b="1" dirty="0" err="1" smtClean="0">
                <a:solidFill>
                  <a:srgbClr val="7030A0"/>
                </a:solidFill>
              </a:rPr>
              <a:t>bộ</a:t>
            </a:r>
            <a:r>
              <a:rPr lang="en-US" sz="1800" b="1" dirty="0" smtClean="0">
                <a:solidFill>
                  <a:srgbClr val="7030A0"/>
                </a:solidFill>
              </a:rPr>
              <a:t> </a:t>
            </a:r>
            <a:r>
              <a:rPr lang="en-US" sz="1800" b="1" dirty="0" err="1" smtClean="0">
                <a:solidFill>
                  <a:srgbClr val="7030A0"/>
                </a:solidFill>
              </a:rPr>
              <a:t>máy</a:t>
            </a:r>
            <a:r>
              <a:rPr lang="en-US" sz="1800" b="1" dirty="0" smtClean="0">
                <a:solidFill>
                  <a:srgbClr val="7030A0"/>
                </a:solidFill>
              </a:rPr>
              <a:t> </a:t>
            </a:r>
            <a:r>
              <a:rPr lang="en-US" sz="1800" b="1" dirty="0" err="1" smtClean="0">
                <a:solidFill>
                  <a:srgbClr val="7030A0"/>
                </a:solidFill>
              </a:rPr>
              <a:t>nhà</a:t>
            </a:r>
            <a:r>
              <a:rPr lang="en-US" sz="1800" b="1" dirty="0" smtClean="0">
                <a:solidFill>
                  <a:srgbClr val="7030A0"/>
                </a:solidFill>
              </a:rPr>
              <a:t> </a:t>
            </a:r>
            <a:r>
              <a:rPr lang="en-US" sz="1800" b="1" dirty="0" err="1" smtClean="0">
                <a:solidFill>
                  <a:srgbClr val="7030A0"/>
                </a:solidFill>
              </a:rPr>
              <a:t>nước</a:t>
            </a:r>
            <a:endParaRPr lang="en-US" sz="1800" dirty="0">
              <a:solidFill>
                <a:srgbClr val="7030A0"/>
              </a:solidFill>
            </a:endParaRPr>
          </a:p>
          <a:p>
            <a:pPr>
              <a:defRPr/>
            </a:pPr>
            <a:endParaRPr lang="en-US" sz="1800" b="1" dirty="0">
              <a:solidFill>
                <a:srgbClr val="C00000"/>
              </a:solidFill>
              <a:latin typeface="Arial" pitchFamily="34" charset="0"/>
              <a:cs typeface="Arial" pitchFamily="34" charset="0"/>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36721" y="1196341"/>
            <a:ext cx="8448199" cy="3615388"/>
          </a:xfrm>
          <a:prstGeom prst="rect">
            <a:avLst/>
          </a:prstGeom>
        </p:spPr>
      </p:pic>
    </p:spTree>
    <p:extLst>
      <p:ext uri="{BB962C8B-B14F-4D97-AF65-F5344CB8AC3E}">
        <p14:creationId xmlns:p14="http://schemas.microsoft.com/office/powerpoint/2010/main" val="2832581267"/>
      </p:ext>
    </p:extLst>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randombar(horizontal)">
                                      <p:cBhvr>
                                        <p:cTn id="7" dur="1000"/>
                                        <p:tgtEl>
                                          <p:spTgt spid="6"/>
                                        </p:tgtEl>
                                      </p:cBhvr>
                                    </p:animEffect>
                                  </p:childTnLst>
                                </p:cTn>
                              </p:par>
                            </p:childTnLst>
                          </p:cTn>
                        </p:par>
                        <p:par>
                          <p:cTn id="8" fill="hold">
                            <p:stCondLst>
                              <p:cond delay="1000"/>
                            </p:stCondLst>
                            <p:childTnLst>
                              <p:par>
                                <p:cTn id="9" presetID="22" presetClass="entr" presetSubtype="1" fill="hold" grpId="0" nodeType="afterEffect" nodePh="1">
                                  <p:stCondLst>
                                    <p:cond delay="0"/>
                                  </p:stCondLst>
                                  <p:endCondLst>
                                    <p:cond evt="begin" delay="0">
                                      <p:tn val="9"/>
                                    </p:cond>
                                  </p:endCondLst>
                                  <p:childTnLst>
                                    <p:set>
                                      <p:cBhvr>
                                        <p:cTn id="10" dur="1" fill="hold">
                                          <p:stCondLst>
                                            <p:cond delay="0"/>
                                          </p:stCondLst>
                                        </p:cTn>
                                        <p:tgtEl>
                                          <p:spTgt spid="7"/>
                                        </p:tgtEl>
                                        <p:attrNameLst>
                                          <p:attrName>style.visibility</p:attrName>
                                        </p:attrNameLst>
                                      </p:cBhvr>
                                      <p:to>
                                        <p:strVal val="visible"/>
                                      </p:to>
                                    </p:set>
                                    <p:animEffect transition="in" filter="wipe(up)">
                                      <p:cBhvr>
                                        <p:cTn id="11" dur="1000"/>
                                        <p:tgtEl>
                                          <p:spTgt spid="7"/>
                                        </p:tgtEl>
                                      </p:cBhvr>
                                    </p:animEffect>
                                  </p:childTnLst>
                                </p:cTn>
                              </p:par>
                              <p:par>
                                <p:cTn id="12" presetID="14" presetClass="entr" presetSubtype="10" fill="hold" grpId="0" nodeType="with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randombar(horizontal)">
                                      <p:cBhvr>
                                        <p:cTn id="14"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2" grpId="0"/>
    </p:bldLst>
  </p:timing>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7694AC0-E19C-41C2-405F-0ED1907F8FA3}"/>
              </a:ext>
            </a:extLst>
          </p:cNvPr>
          <p:cNvSpPr>
            <a:spLocks noGrp="1"/>
          </p:cNvSpPr>
          <p:nvPr>
            <p:ph type="body" idx="1"/>
          </p:nvPr>
        </p:nvSpPr>
        <p:spPr>
          <a:xfrm>
            <a:off x="228600" y="912019"/>
            <a:ext cx="8660601" cy="3573780"/>
          </a:xfrm>
          <a:solidFill>
            <a:schemeClr val="accent5">
              <a:lumMod val="20000"/>
              <a:lumOff val="80000"/>
            </a:schemeClr>
          </a:solidFill>
        </p:spPr>
        <p:txBody>
          <a:bodyPr/>
          <a:lstStyle/>
          <a:p>
            <a:pPr algn="ctr"/>
            <a:endParaRPr lang="en-US" sz="4800" b="1" dirty="0">
              <a:solidFill>
                <a:srgbClr val="FF0000"/>
              </a:solidFill>
            </a:endParaRPr>
          </a:p>
          <a:p>
            <a:pPr algn="ctr"/>
            <a:r>
              <a:rPr lang="en-US" sz="4800" b="1" dirty="0">
                <a:solidFill>
                  <a:srgbClr val="FF0000"/>
                </a:solidFill>
              </a:rPr>
              <a:t>CHÚC CÁC EM HỌC TỐT</a:t>
            </a:r>
            <a:endParaRPr lang="vi-VN" sz="4800" b="1" dirty="0">
              <a:solidFill>
                <a:srgbClr val="FF0000"/>
              </a:solidFill>
            </a:endParaRPr>
          </a:p>
        </p:txBody>
      </p:sp>
    </p:spTree>
    <p:extLst>
      <p:ext uri="{BB962C8B-B14F-4D97-AF65-F5344CB8AC3E}">
        <p14:creationId xmlns:p14="http://schemas.microsoft.com/office/powerpoint/2010/main" val="784709347"/>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9"/>
  <p:tag name="MMPROD_UIDATA" val="&lt;database version=&quot;11.0&quot;&gt;&lt;object type=&quot;1&quot; unique_id=&quot;10001&quot;&gt;&lt;object type=&quot;2&quot; unique_id=&quot;10002&quot;&gt;&lt;object type=&quot;3&quot; unique_id=&quot;10003&quot;&gt;&lt;property id=&quot;20148&quot; value=&quot;5&quot;/&gt;&lt;property id=&quot;20300&quot; value=&quot;Slide 4 - &amp;quot;GIỚI THIỆU MÔN HỌC&amp;quot;&quot;/&gt;&lt;property id=&quot;20307&quot; value=&quot;256&quot;/&gt;&lt;/object&gt;&lt;object type=&quot;3&quot; unique_id=&quot;10625&quot;&gt;&lt;property id=&quot;20148&quot; value=&quot;5&quot;/&gt;&lt;property id=&quot;20300&quot; value=&quot;Slide 5 - &amp;quot;GIỚI THIỆU MÔN HỌC&amp;quot;&quot;/&gt;&lt;property id=&quot;20307&quot; value=&quot;265&quot;/&gt;&lt;/object&gt;&lt;object type=&quot;3&quot; unique_id=&quot;10643&quot;&gt;&lt;property id=&quot;20148&quot; value=&quot;5&quot;/&gt;&lt;property id=&quot;20300&quot; value=&quot;Slide 19 - &amp;quot;Hệ thống cơ quan quyền lực nhà nước&amp;quot;&quot;/&gt;&lt;property id=&quot;20307&quot; value=&quot;272&quot;/&gt;&lt;/object&gt;&lt;object type=&quot;3&quot; unique_id=&quot;10644&quot;&gt;&lt;property id=&quot;20148&quot; value=&quot;5&quot;/&gt;&lt;property id=&quot;20300&quot; value=&quot;Slide 20 - &amp;quot;Hệ thống cơ quan hành chính nhà nước&amp;quot;&quot;/&gt;&lt;property id=&quot;20307&quot; value=&quot;308&quot;/&gt;&lt;/object&gt;&lt;object type=&quot;3&quot; unique_id=&quot;10645&quot;&gt;&lt;property id=&quot;20148&quot; value=&quot;5&quot;/&gt;&lt;property id=&quot;20300&quot; value=&quot;Slide 21 - &amp;quot;Hệ thống cơ quan xét xử (TAND)&amp;quot;&quot;/&gt;&lt;property id=&quot;20307&quot; value=&quot;310&quot;/&gt;&lt;/object&gt;&lt;object type=&quot;3&quot; unique_id=&quot;10646&quot;&gt;&lt;property id=&quot;20148&quot; value=&quot;5&quot;/&gt;&lt;property id=&quot;20300&quot; value=&quot;Slide 22 - &amp;quot;Hệ thống cơ quan xét xử (TAND)&amp;quot;&quot;/&gt;&lt;property id=&quot;20307&quot; value=&quot;309&quot;/&gt;&lt;/object&gt;&lt;object type=&quot;3&quot; unique_id=&quot;10647&quot;&gt;&lt;property id=&quot;20148&quot; value=&quot;5&quot;/&gt;&lt;property id=&quot;20300&quot; value=&quot;Slide 23 - &amp;quot;Hệ thống cơ quan xét xử (TAQS)&amp;quot;&quot;/&gt;&lt;property id=&quot;20307&quot; value=&quot;311&quot;/&gt;&lt;/object&gt;&lt;object type=&quot;3&quot; unique_id=&quot;10648&quot;&gt;&lt;property id=&quot;20148&quot; value=&quot;5&quot;/&gt;&lt;property id=&quot;20300&quot; value=&quot;Slide 24 - &amp;quot;Hệ thống cơ quan xét xử (VKSQS)&amp;quot;&quot;/&gt;&lt;property id=&quot;20307&quot; value=&quot;312&quot;/&gt;&lt;/object&gt;&lt;object type=&quot;3&quot; unique_id=&quot;10649&quot;&gt;&lt;property id=&quot;20148&quot; value=&quot;5&quot;/&gt;&lt;property id=&quot;20300&quot; value=&quot;Slide 25 - &amp;quot;2.2 HỆ THỐNG PHÁP LUẬT VIỆT NAM&amp;quot;&quot;/&gt;&lt;property id=&quot;20307&quot; value=&quot;273&quot;/&gt;&lt;/object&gt;&lt;object type=&quot;3&quot; unique_id=&quot;10651&quot;&gt;&lt;property id=&quot;20148&quot; value=&quot;5&quot;/&gt;&lt;property id=&quot;20300&quot; value=&quot;Slide 27 - &amp;quot;Cấu trúc của quy phạm pháp luật&amp;quot;&quot;/&gt;&lt;property id=&quot;20307&quot; value=&quot;275&quot;/&gt;&lt;/object&gt;&lt;object type=&quot;3&quot; unique_id=&quot;10652&quot;&gt;&lt;property id=&quot;20148&quot; value=&quot;5&quot;/&gt;&lt;property id=&quot;20300&quot; value=&quot;Slide 28 - &amp;quot;Chế tài các QPPL được chia thành 4 nhóm &amp;quot;&quot;/&gt;&lt;property id=&quot;20307&quot; value=&quot;276&quot;/&gt;&lt;/object&gt;&lt;object type=&quot;3&quot; unique_id=&quot;10653&quot;&gt;&lt;property id=&quot;20148&quot; value=&quot;5&quot;/&gt;&lt;property id=&quot;20300&quot; value=&quot;Slide 29 - &amp;quot;Chế tài các QPPL được chia thành 4 nhóm &amp;quot;&quot;/&gt;&lt;property id=&quot;20307&quot; value=&quot;313&quot;/&gt;&lt;/object&gt;&lt;object type=&quot;3&quot; unique_id=&quot;10654&quot;&gt;&lt;property id=&quot;20148&quot; value=&quot;5&quot;/&gt;&lt;property id=&quot;20300&quot; value=&quot;Slide 30 - &amp;quot;Chế tài các QPPL được chia thành 4 nhóm &amp;quot;&quot;/&gt;&lt;property id=&quot;20307&quot; value=&quot;314&quot;/&gt;&lt;/object&gt;&lt;object type=&quot;3&quot; unique_id=&quot;10655&quot;&gt;&lt;property id=&quot;20148&quot; value=&quot;5&quot;/&gt;&lt;property id=&quot;20300&quot; value=&quot;Slide 31 - &amp;quot;Ví dụ về chế tài hành chính&amp;quot;&quot;/&gt;&lt;property id=&quot;20307&quot; value=&quot;315&quot;/&gt;&lt;/object&gt;&lt;object type=&quot;3&quot; unique_id=&quot;10656&quot;&gt;&lt;property id=&quot;20148&quot; value=&quot;5&quot;/&gt;&lt;property id=&quot;20300&quot; value=&quot;Slide 32 - &amp;quot;Ví dụ về chế tài hành chính&amp;quot;&quot;/&gt;&lt;property id=&quot;20307&quot; value=&quot;316&quot;/&gt;&lt;/object&gt;&lt;object type=&quot;3&quot; unique_id=&quot;10657&quot;&gt;&lt;property id=&quot;20148&quot; value=&quot;5&quot;/&gt;&lt;property id=&quot;20300&quot; value=&quot;Slide 33 - &amp;quot;Chế tài các QPPL được chia thành 4 nhóm &amp;quot;&quot;/&gt;&lt;property id=&quot;20307&quot; value=&quot;317&quot;/&gt;&lt;/object&gt;&lt;object type=&quot;3&quot; unique_id=&quot;10660&quot;&gt;&lt;property id=&quot;20148&quot; value=&quot;5&quot;/&gt;&lt;property id=&quot;20300&quot; value=&quot;Slide 36 - &amp;quot;2.2. Các ngành luật trong hệ thống pháp luật Việt Nam&amp;quot;&quot;/&gt;&lt;property id=&quot;20307&quot; value=&quot;279&quot;/&gt;&lt;/object&gt;&lt;object type=&quot;3&quot; unique_id=&quot;10662&quot;&gt;&lt;property id=&quot;20148&quot; value=&quot;5&quot;/&gt;&lt;property id=&quot;20300&quot; value=&quot;Slide 38 - &amp;quot;2.3.2. Hệ thống  văn bản quy phạm pháp luật của Việt Nam hiện nay&amp;quot;&quot;/&gt;&lt;property id=&quot;20307&quot; value=&quot;281&quot;/&gt;&lt;/object&gt;&lt;object type=&quot;3&quot; unique_id=&quot;10669&quot;&gt;&lt;property id=&quot;20148&quot; value=&quot;5&quot;/&gt;&lt;property id=&quot;20300&quot; value=&quot;Slide 40&quot;/&gt;&lt;property id=&quot;20307&quot; value=&quot;288&quot;/&gt;&lt;/object&gt;&lt;object type=&quot;3&quot; unique_id=&quot;11161&quot;&gt;&lt;property id=&quot;20148&quot; value=&quot;5&quot;/&gt;&lt;property id=&quot;20300&quot; value=&quot;Slide 3&quot;/&gt;&lt;property id=&quot;20307&quot; value=&quot;320&quot;/&gt;&lt;/object&gt;&lt;object type=&quot;3&quot; unique_id=&quot;11163&quot;&gt;&lt;property id=&quot;20148&quot; value=&quot;5&quot;/&gt;&lt;property id=&quot;20300&quot; value=&quot;Slide 1&quot;/&gt;&lt;property id=&quot;20307&quot; value=&quot;758&quot;/&gt;&lt;/object&gt;&lt;object type=&quot;3&quot; unique_id=&quot;11164&quot;&gt;&lt;property id=&quot;20148&quot; value=&quot;5&quot;/&gt;&lt;property id=&quot;20300&quot; value=&quot;Slide 2&quot;/&gt;&lt;property id=&quot;20307&quot; value=&quot;759&quot;/&gt;&lt;/object&gt;&lt;object type=&quot;3&quot; unique_id=&quot;11165&quot;&gt;&lt;property id=&quot;20148&quot; value=&quot;5&quot;/&gt;&lt;property id=&quot;20300&quot; value=&quot;Slide 6&quot;/&gt;&lt;property id=&quot;20307&quot; value=&quot;760&quot;/&gt;&lt;/object&gt;&lt;object type=&quot;3&quot; unique_id=&quot;11166&quot;&gt;&lt;property id=&quot;20148&quot; value=&quot;5&quot;/&gt;&lt;property id=&quot;20300&quot; value=&quot;Slide 7&quot;/&gt;&lt;property id=&quot;20307&quot; value=&quot;761&quot;/&gt;&lt;/object&gt;&lt;object type=&quot;3&quot; unique_id=&quot;11167&quot;&gt;&lt;property id=&quot;20148&quot; value=&quot;5&quot;/&gt;&lt;property id=&quot;20300&quot; value=&quot;Slide 8&quot;/&gt;&lt;property id=&quot;20307&quot; value=&quot;762&quot;/&gt;&lt;/object&gt;&lt;object type=&quot;3&quot; unique_id=&quot;11168&quot;&gt;&lt;property id=&quot;20148&quot; value=&quot;5&quot;/&gt;&lt;property id=&quot;20300&quot; value=&quot;Slide 9&quot;/&gt;&lt;property id=&quot;20307&quot; value=&quot;763&quot;/&gt;&lt;/object&gt;&lt;object type=&quot;3&quot; unique_id=&quot;11169&quot;&gt;&lt;property id=&quot;20148&quot; value=&quot;5&quot;/&gt;&lt;property id=&quot;20300&quot; value=&quot;Slide 10&quot;/&gt;&lt;property id=&quot;20307&quot; value=&quot;764&quot;/&gt;&lt;/object&gt;&lt;object type=&quot;3&quot; unique_id=&quot;11170&quot;&gt;&lt;property id=&quot;20148&quot; value=&quot;5&quot;/&gt;&lt;property id=&quot;20300&quot; value=&quot;Slide 11&quot;/&gt;&lt;property id=&quot;20307&quot; value=&quot;765&quot;/&gt;&lt;/object&gt;&lt;object type=&quot;3&quot; unique_id=&quot;11171&quot;&gt;&lt;property id=&quot;20148&quot; value=&quot;5&quot;/&gt;&lt;property id=&quot;20300&quot; value=&quot;Slide 12&quot;/&gt;&lt;property id=&quot;20307&quot; value=&quot;766&quot;/&gt;&lt;/object&gt;&lt;object type=&quot;3&quot; unique_id=&quot;11172&quot;&gt;&lt;property id=&quot;20148&quot; value=&quot;5&quot;/&gt;&lt;property id=&quot;20300&quot; value=&quot;Slide 13&quot;/&gt;&lt;property id=&quot;20307&quot; value=&quot;767&quot;/&gt;&lt;/object&gt;&lt;object type=&quot;3&quot; unique_id=&quot;11173&quot;&gt;&lt;property id=&quot;20148&quot; value=&quot;5&quot;/&gt;&lt;property id=&quot;20300&quot; value=&quot;Slide 14&quot;/&gt;&lt;property id=&quot;20307&quot; value=&quot;768&quot;/&gt;&lt;/object&gt;&lt;object type=&quot;3&quot; unique_id=&quot;11174&quot;&gt;&lt;property id=&quot;20148&quot; value=&quot;5&quot;/&gt;&lt;property id=&quot;20300&quot; value=&quot;Slide 15&quot;/&gt;&lt;property id=&quot;20307&quot; value=&quot;769&quot;/&gt;&lt;/object&gt;&lt;object type=&quot;3&quot; unique_id=&quot;11175&quot;&gt;&lt;property id=&quot;20148&quot; value=&quot;5&quot;/&gt;&lt;property id=&quot;20300&quot; value=&quot;Slide 16&quot;/&gt;&lt;property id=&quot;20307&quot; value=&quot;770&quot;/&gt;&lt;/object&gt;&lt;object type=&quot;3&quot; unique_id=&quot;11176&quot;&gt;&lt;property id=&quot;20148&quot; value=&quot;5&quot;/&gt;&lt;property id=&quot;20300&quot; value=&quot;Slide 17&quot;/&gt;&lt;property id=&quot;20307&quot; value=&quot;771&quot;/&gt;&lt;/object&gt;&lt;object type=&quot;3&quot; unique_id=&quot;11177&quot;&gt;&lt;property id=&quot;20148&quot; value=&quot;5&quot;/&gt;&lt;property id=&quot;20300&quot; value=&quot;Slide 18&quot;/&gt;&lt;property id=&quot;20307&quot; value=&quot;772&quot;/&gt;&lt;/object&gt;&lt;object type=&quot;3&quot; unique_id=&quot;11178&quot;&gt;&lt;property id=&quot;20148&quot; value=&quot;5&quot;/&gt;&lt;property id=&quot;20300&quot; value=&quot;Slide 26&quot;/&gt;&lt;property id=&quot;20307&quot; value=&quot;773&quot;/&gt;&lt;/object&gt;&lt;object type=&quot;3&quot; unique_id=&quot;11179&quot;&gt;&lt;property id=&quot;20148&quot; value=&quot;5&quot;/&gt;&lt;property id=&quot;20300&quot; value=&quot;Slide 34&quot;/&gt;&lt;property id=&quot;20307&quot; value=&quot;774&quot;/&gt;&lt;/object&gt;&lt;object type=&quot;3&quot; unique_id=&quot;11180&quot;&gt;&lt;property id=&quot;20148&quot; value=&quot;5&quot;/&gt;&lt;property id=&quot;20300&quot; value=&quot;Slide 35&quot;/&gt;&lt;property id=&quot;20307&quot; value=&quot;775&quot;/&gt;&lt;/object&gt;&lt;object type=&quot;3&quot; unique_id=&quot;11181&quot;&gt;&lt;property id=&quot;20148&quot; value=&quot;5&quot;/&gt;&lt;property id=&quot;20300&quot; value=&quot;Slide 37&quot;/&gt;&lt;property id=&quot;20307&quot; value=&quot;776&quot;/&gt;&lt;/object&gt;&lt;object type=&quot;3&quot; unique_id=&quot;11351&quot;&gt;&lt;property id=&quot;20148&quot; value=&quot;5&quot;/&gt;&lt;property id=&quot;20300&quot; value=&quot;Slide 39&quot;/&gt;&lt;property id=&quot;20307&quot; value=&quot;777&quot;/&gt;&lt;/object&gt;&lt;/object&gt;&lt;object type=&quot;8&quot; unique_id=&quot;10006&quot;&gt;&lt;/object&gt;&lt;/object&gt;&lt;/database&gt;"/>
  <p:tag name="SECTOMILLISECCONVERTED" val="1"/>
</p:tagLst>
</file>

<file path=ppt/theme/theme1.xml><?xml version="1.0" encoding="utf-8"?>
<a:theme xmlns:a="http://schemas.openxmlformats.org/drawingml/2006/main" name="Basset template">
  <a:themeElements>
    <a:clrScheme name="Custom 347">
      <a:dk1>
        <a:srgbClr val="434343"/>
      </a:dk1>
      <a:lt1>
        <a:srgbClr val="FFFFFF"/>
      </a:lt1>
      <a:dk2>
        <a:srgbClr val="D9D9D9"/>
      </a:dk2>
      <a:lt2>
        <a:srgbClr val="F1F1F1"/>
      </a:lt2>
      <a:accent1>
        <a:srgbClr val="FFB000"/>
      </a:accent1>
      <a:accent2>
        <a:srgbClr val="FFE19E"/>
      </a:accent2>
      <a:accent3>
        <a:srgbClr val="6D9EEB"/>
      </a:accent3>
      <a:accent4>
        <a:srgbClr val="C9DAF8"/>
      </a:accent4>
      <a:accent5>
        <a:srgbClr val="93C47D"/>
      </a:accent5>
      <a:accent6>
        <a:srgbClr val="D9EAD3"/>
      </a:accent6>
      <a:hlink>
        <a:srgbClr val="FF9900"/>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Basset template">
  <a:themeElements>
    <a:clrScheme name="Custom 347">
      <a:dk1>
        <a:srgbClr val="434343"/>
      </a:dk1>
      <a:lt1>
        <a:srgbClr val="FFFFFF"/>
      </a:lt1>
      <a:dk2>
        <a:srgbClr val="D9D9D9"/>
      </a:dk2>
      <a:lt2>
        <a:srgbClr val="F1F1F1"/>
      </a:lt2>
      <a:accent1>
        <a:srgbClr val="FFB000"/>
      </a:accent1>
      <a:accent2>
        <a:srgbClr val="FFE19E"/>
      </a:accent2>
      <a:accent3>
        <a:srgbClr val="6D9EEB"/>
      </a:accent3>
      <a:accent4>
        <a:srgbClr val="C9DAF8"/>
      </a:accent4>
      <a:accent5>
        <a:srgbClr val="93C47D"/>
      </a:accent5>
      <a:accent6>
        <a:srgbClr val="D9EAD3"/>
      </a:accent6>
      <a:hlink>
        <a:srgbClr val="FF9900"/>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2949</TotalTime>
  <Words>2288</Words>
  <Application>Microsoft Office PowerPoint</Application>
  <PresentationFormat>On-screen Show (16:9)</PresentationFormat>
  <Paragraphs>207</Paragraphs>
  <Slides>40</Slides>
  <Notes>0</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40</vt:i4>
      </vt:variant>
    </vt:vector>
  </HeadingPairs>
  <TitlesOfParts>
    <vt:vector size="50" baseType="lpstr">
      <vt:lpstr>VNI-Broad</vt:lpstr>
      <vt:lpstr>Asap</vt:lpstr>
      <vt:lpstr>More Sugar</vt:lpstr>
      <vt:lpstr>Arial</vt:lpstr>
      <vt:lpstr>Times New Roman</vt:lpstr>
      <vt:lpstr>Roboto</vt:lpstr>
      <vt:lpstr>Calibri</vt:lpstr>
      <vt:lpstr>Wingdings</vt:lpstr>
      <vt:lpstr>Basset template</vt:lpstr>
      <vt:lpstr>1_Basset template</vt:lpstr>
      <vt:lpstr>PowerPoint Presentation</vt:lpstr>
      <vt:lpstr>PowerPoint Presentation</vt:lpstr>
      <vt:lpstr>PowerPoint Presentation</vt:lpstr>
      <vt:lpstr>GIỚI THIỆU MÔN HỌC</vt:lpstr>
      <vt:lpstr>GIỚI THIỆU MÔN HỌC</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Hệ thống cơ quan quyền lực nhà nước</vt:lpstr>
      <vt:lpstr>Hệ thống cơ quan hành chính nhà nước</vt:lpstr>
      <vt:lpstr>Hệ thống cơ quan xét xử (TAND)</vt:lpstr>
      <vt:lpstr>Hệ thống cơ quan xét xử (TAND)</vt:lpstr>
      <vt:lpstr>Hệ thống cơ quan xét xử (TAQS)</vt:lpstr>
      <vt:lpstr>Hệ thống cơ quan xét xử (VKSQS)</vt:lpstr>
      <vt:lpstr>2.2 HỆ THỐNG PHÁP LUẬT VIỆT NAM</vt:lpstr>
      <vt:lpstr>PowerPoint Presentation</vt:lpstr>
      <vt:lpstr>Cấu trúc của quy phạm pháp luật</vt:lpstr>
      <vt:lpstr>Chế tài các QPPL được chia thành 4 nhóm </vt:lpstr>
      <vt:lpstr>Chế tài các QPPL được chia thành 4 nhóm </vt:lpstr>
      <vt:lpstr>Chế tài các QPPL được chia thành 4 nhóm </vt:lpstr>
      <vt:lpstr>Ví dụ về chế tài hành chính</vt:lpstr>
      <vt:lpstr>Ví dụ về chế tài hành chính</vt:lpstr>
      <vt:lpstr>Chế tài các QPPL được chia thành 4 nhóm </vt:lpstr>
      <vt:lpstr>PowerPoint Presentation</vt:lpstr>
      <vt:lpstr>PowerPoint Presentation</vt:lpstr>
      <vt:lpstr>2.2. Các ngành luật trong hệ thống pháp luật Việt Nam</vt:lpstr>
      <vt:lpstr>PowerPoint Presentation</vt:lpstr>
      <vt:lpstr>2.3.2. Hệ thống  văn bản quy phạm pháp luật của Việt Nam hiện nay</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THIS IS YOUR PRESENTATION TITLE</dc:title>
  <dc:creator>Lê Thị Hồng Vân</dc:creator>
  <cp:lastModifiedBy>Dell</cp:lastModifiedBy>
  <cp:revision>74</cp:revision>
  <dcterms:modified xsi:type="dcterms:W3CDTF">2024-08-31T07:10:07Z</dcterms:modified>
</cp:coreProperties>
</file>