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1"/>
  </p:notesMasterIdLst>
  <p:handoutMasterIdLst>
    <p:handoutMasterId r:id="rId52"/>
  </p:handoutMasterIdLst>
  <p:sldIdLst>
    <p:sldId id="257" r:id="rId2"/>
    <p:sldId id="258" r:id="rId3"/>
    <p:sldId id="259" r:id="rId4"/>
    <p:sldId id="260" r:id="rId5"/>
    <p:sldId id="261" r:id="rId6"/>
    <p:sldId id="262" r:id="rId7"/>
    <p:sldId id="760" r:id="rId8"/>
    <p:sldId id="269" r:id="rId9"/>
    <p:sldId id="761" r:id="rId10"/>
    <p:sldId id="271" r:id="rId11"/>
    <p:sldId id="762" r:id="rId12"/>
    <p:sldId id="763" r:id="rId13"/>
    <p:sldId id="273" r:id="rId14"/>
    <p:sldId id="764" r:id="rId15"/>
    <p:sldId id="275" r:id="rId16"/>
    <p:sldId id="765" r:id="rId17"/>
    <p:sldId id="766" r:id="rId18"/>
    <p:sldId id="767" r:id="rId19"/>
    <p:sldId id="279" r:id="rId20"/>
    <p:sldId id="280" r:id="rId21"/>
    <p:sldId id="281" r:id="rId22"/>
    <p:sldId id="768" r:id="rId23"/>
    <p:sldId id="769"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770" r:id="rId38"/>
    <p:sldId id="771" r:id="rId39"/>
    <p:sldId id="772" r:id="rId40"/>
    <p:sldId id="773" r:id="rId41"/>
    <p:sldId id="774" r:id="rId42"/>
    <p:sldId id="775" r:id="rId43"/>
    <p:sldId id="310" r:id="rId44"/>
    <p:sldId id="318" r:id="rId45"/>
    <p:sldId id="311" r:id="rId46"/>
    <p:sldId id="312" r:id="rId47"/>
    <p:sldId id="313" r:id="rId48"/>
    <p:sldId id="314" r:id="rId49"/>
    <p:sldId id="317" r:id="rId50"/>
  </p:sldIdLst>
  <p:sldSz cx="9144000" cy="5143500" type="screen16x9"/>
  <p:notesSz cx="6858000" cy="9144000"/>
  <p:embeddedFontLst>
    <p:embeddedFont>
      <p:font typeface="Constantia" panose="02030602050306030303" pitchFamily="18" charset="0"/>
      <p:regular r:id="rId53"/>
      <p:bold r:id="rId54"/>
      <p:italic r:id="rId55"/>
      <p:boldItalic r:id="rId56"/>
    </p:embeddedFont>
    <p:embeddedFont>
      <p:font typeface="Roboto" panose="020B0604020202020204" charset="0"/>
      <p:regular r:id="rId57"/>
      <p:bold r:id="rId58"/>
      <p:italic r:id="rId59"/>
      <p:boldItalic r:id="rId60"/>
    </p:embeddedFont>
    <p:embeddedFont>
      <p:font typeface="宋体" panose="02010600030101010101" pitchFamily="2" charset="-122"/>
      <p:regular r:id="rId61"/>
    </p:embeddedFont>
    <p:embeddedFont>
      <p:font typeface="Calibri" panose="020F0502020204030204" pitchFamily="34" charset="0"/>
      <p:regular r:id="rId62"/>
      <p:bold r:id="rId63"/>
      <p:italic r:id="rId64"/>
      <p:boldItalic r:id="rId65"/>
    </p:embeddedFont>
  </p:embeddedFontLst>
  <p:custDataLst>
    <p:tags r:id="rId66"/>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400"/>
    <a:srgbClr val="FFDC0D"/>
    <a:srgbClr val="D81618"/>
    <a:srgbClr val="F5992D"/>
    <a:srgbClr val="F7AA2F"/>
    <a:srgbClr val="002A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0" y="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1.fntdata"/><Relationship Id="rId68" Type="http://schemas.openxmlformats.org/officeDocument/2006/relationships/viewProps" Target="viewProps.xml"/><Relationship Id="rId7" Type="http://schemas.openxmlformats.org/officeDocument/2006/relationships/slide" Target="slides/slide6.xml"/><Relationship Id="rId71"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tags" Target="tags/tag1.xml"/><Relationship Id="rId5" Type="http://schemas.openxmlformats.org/officeDocument/2006/relationships/slide" Target="slides/slide4.xml"/><Relationship Id="rId61" Type="http://schemas.openxmlformats.org/officeDocument/2006/relationships/font" Target="fonts/font9.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60" Type="http://schemas.openxmlformats.org/officeDocument/2006/relationships/font" Target="fonts/font8.fntdata"/><Relationship Id="rId65"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ê thanh" userId="7511357124b1e95a" providerId="LiveId" clId="{F40597FF-B8C1-4D00-A1C0-B8B73FDBDC51}"/>
    <pc:docChg chg="undo custSel modSld modMainMaster">
      <pc:chgData name="Lê thanh" userId="7511357124b1e95a" providerId="LiveId" clId="{F40597FF-B8C1-4D00-A1C0-B8B73FDBDC51}" dt="2024-08-09T08:43:10.533" v="1319"/>
      <pc:docMkLst>
        <pc:docMk/>
      </pc:docMkLst>
      <pc:sldChg chg="delSp mod setBg">
        <pc:chgData name="Lê thanh" userId="7511357124b1e95a" providerId="LiveId" clId="{F40597FF-B8C1-4D00-A1C0-B8B73FDBDC51}" dt="2024-08-09T08:22:52.206" v="920"/>
        <pc:sldMkLst>
          <pc:docMk/>
          <pc:sldMk cId="388124665" sldId="257"/>
        </pc:sldMkLst>
        <pc:spChg chg="del">
          <ac:chgData name="Lê thanh" userId="7511357124b1e95a" providerId="LiveId" clId="{F40597FF-B8C1-4D00-A1C0-B8B73FDBDC51}" dt="2024-08-08T12:25:54.299" v="6" actId="478"/>
          <ac:spMkLst>
            <pc:docMk/>
            <pc:sldMk cId="388124665" sldId="257"/>
            <ac:spMk id="2" creationId="{AB94FCBB-BE97-DDA1-F993-B02B8C8FD51E}"/>
          </ac:spMkLst>
        </pc:spChg>
      </pc:sldChg>
      <pc:sldChg chg="delSp modSp mod">
        <pc:chgData name="Lê thanh" userId="7511357124b1e95a" providerId="LiveId" clId="{F40597FF-B8C1-4D00-A1C0-B8B73FDBDC51}" dt="2024-08-09T08:23:06.806" v="922" actId="1076"/>
        <pc:sldMkLst>
          <pc:docMk/>
          <pc:sldMk cId="3056261272" sldId="258"/>
        </pc:sldMkLst>
        <pc:spChg chg="del">
          <ac:chgData name="Lê thanh" userId="7511357124b1e95a" providerId="LiveId" clId="{F40597FF-B8C1-4D00-A1C0-B8B73FDBDC51}" dt="2024-08-08T12:25:56.336" v="7" actId="478"/>
          <ac:spMkLst>
            <pc:docMk/>
            <pc:sldMk cId="3056261272" sldId="258"/>
            <ac:spMk id="2" creationId="{433660D4-6636-0F29-B0DC-CDD9E13F7606}"/>
          </ac:spMkLst>
        </pc:spChg>
        <pc:spChg chg="mod">
          <ac:chgData name="Lê thanh" userId="7511357124b1e95a" providerId="LiveId" clId="{F40597FF-B8C1-4D00-A1C0-B8B73FDBDC51}" dt="2024-08-09T08:23:02.411" v="921" actId="1076"/>
          <ac:spMkLst>
            <pc:docMk/>
            <pc:sldMk cId="3056261272" sldId="258"/>
            <ac:spMk id="5" creationId="{00000000-0000-0000-0000-000000000000}"/>
          </ac:spMkLst>
        </pc:spChg>
        <pc:picChg chg="mod">
          <ac:chgData name="Lê thanh" userId="7511357124b1e95a" providerId="LiveId" clId="{F40597FF-B8C1-4D00-A1C0-B8B73FDBDC51}" dt="2024-08-09T08:23:06.806" v="922" actId="1076"/>
          <ac:picMkLst>
            <pc:docMk/>
            <pc:sldMk cId="3056261272" sldId="258"/>
            <ac:picMk id="7" creationId="{00000000-0000-0000-0000-000000000000}"/>
          </ac:picMkLst>
        </pc:picChg>
      </pc:sldChg>
      <pc:sldChg chg="delSp modSp mod">
        <pc:chgData name="Lê thanh" userId="7511357124b1e95a" providerId="LiveId" clId="{F40597FF-B8C1-4D00-A1C0-B8B73FDBDC51}" dt="2024-08-08T13:36:18.764" v="232" actId="1038"/>
        <pc:sldMkLst>
          <pc:docMk/>
          <pc:sldMk cId="183734740" sldId="259"/>
        </pc:sldMkLst>
        <pc:spChg chg="del">
          <ac:chgData name="Lê thanh" userId="7511357124b1e95a" providerId="LiveId" clId="{F40597FF-B8C1-4D00-A1C0-B8B73FDBDC51}" dt="2024-08-08T12:25:57.973" v="8" actId="478"/>
          <ac:spMkLst>
            <pc:docMk/>
            <pc:sldMk cId="183734740" sldId="259"/>
            <ac:spMk id="2" creationId="{246368DC-6B0A-03A1-1192-39930E2D968C}"/>
          </ac:spMkLst>
        </pc:spChg>
        <pc:spChg chg="mod">
          <ac:chgData name="Lê thanh" userId="7511357124b1e95a" providerId="LiveId" clId="{F40597FF-B8C1-4D00-A1C0-B8B73FDBDC51}" dt="2024-08-08T13:36:10.005" v="131" actId="1037"/>
          <ac:spMkLst>
            <pc:docMk/>
            <pc:sldMk cId="183734740" sldId="259"/>
            <ac:spMk id="6" creationId="{00000000-0000-0000-0000-000000000000}"/>
          </ac:spMkLst>
        </pc:spChg>
        <pc:spChg chg="mod">
          <ac:chgData name="Lê thanh" userId="7511357124b1e95a" providerId="LiveId" clId="{F40597FF-B8C1-4D00-A1C0-B8B73FDBDC51}" dt="2024-08-08T13:36:10.005" v="131" actId="1037"/>
          <ac:spMkLst>
            <pc:docMk/>
            <pc:sldMk cId="183734740" sldId="259"/>
            <ac:spMk id="7" creationId="{00000000-0000-0000-0000-000000000000}"/>
          </ac:spMkLst>
        </pc:spChg>
        <pc:spChg chg="mod">
          <ac:chgData name="Lê thanh" userId="7511357124b1e95a" providerId="LiveId" clId="{F40597FF-B8C1-4D00-A1C0-B8B73FDBDC51}" dt="2024-08-08T13:36:10.005" v="131" actId="1037"/>
          <ac:spMkLst>
            <pc:docMk/>
            <pc:sldMk cId="183734740" sldId="259"/>
            <ac:spMk id="8" creationId="{00000000-0000-0000-0000-000000000000}"/>
          </ac:spMkLst>
        </pc:spChg>
        <pc:spChg chg="mod">
          <ac:chgData name="Lê thanh" userId="7511357124b1e95a" providerId="LiveId" clId="{F40597FF-B8C1-4D00-A1C0-B8B73FDBDC51}" dt="2024-08-08T13:36:10.005" v="131" actId="1037"/>
          <ac:spMkLst>
            <pc:docMk/>
            <pc:sldMk cId="183734740" sldId="259"/>
            <ac:spMk id="9" creationId="{00000000-0000-0000-0000-000000000000}"/>
          </ac:spMkLst>
        </pc:spChg>
        <pc:spChg chg="mod">
          <ac:chgData name="Lê thanh" userId="7511357124b1e95a" providerId="LiveId" clId="{F40597FF-B8C1-4D00-A1C0-B8B73FDBDC51}" dt="2024-08-08T13:36:10.005" v="131" actId="1037"/>
          <ac:spMkLst>
            <pc:docMk/>
            <pc:sldMk cId="183734740" sldId="259"/>
            <ac:spMk id="10" creationId="{00000000-0000-0000-0000-000000000000}"/>
          </ac:spMkLst>
        </pc:spChg>
        <pc:spChg chg="mod">
          <ac:chgData name="Lê thanh" userId="7511357124b1e95a" providerId="LiveId" clId="{F40597FF-B8C1-4D00-A1C0-B8B73FDBDC51}" dt="2024-08-08T13:36:18.764" v="232" actId="1038"/>
          <ac:spMkLst>
            <pc:docMk/>
            <pc:sldMk cId="183734740" sldId="259"/>
            <ac:spMk id="14" creationId="{00000000-0000-0000-0000-000000000000}"/>
          </ac:spMkLst>
        </pc:spChg>
        <pc:spChg chg="mod">
          <ac:chgData name="Lê thanh" userId="7511357124b1e95a" providerId="LiveId" clId="{F40597FF-B8C1-4D00-A1C0-B8B73FDBDC51}" dt="2024-08-08T13:36:18.764" v="232" actId="1038"/>
          <ac:spMkLst>
            <pc:docMk/>
            <pc:sldMk cId="183734740" sldId="259"/>
            <ac:spMk id="15" creationId="{00000000-0000-0000-0000-000000000000}"/>
          </ac:spMkLst>
        </pc:spChg>
        <pc:spChg chg="mod">
          <ac:chgData name="Lê thanh" userId="7511357124b1e95a" providerId="LiveId" clId="{F40597FF-B8C1-4D00-A1C0-B8B73FDBDC51}" dt="2024-08-08T13:36:18.764" v="232" actId="1038"/>
          <ac:spMkLst>
            <pc:docMk/>
            <pc:sldMk cId="183734740" sldId="259"/>
            <ac:spMk id="16" creationId="{00000000-0000-0000-0000-000000000000}"/>
          </ac:spMkLst>
        </pc:spChg>
        <pc:spChg chg="mod">
          <ac:chgData name="Lê thanh" userId="7511357124b1e95a" providerId="LiveId" clId="{F40597FF-B8C1-4D00-A1C0-B8B73FDBDC51}" dt="2024-08-08T13:36:18.764" v="232" actId="1038"/>
          <ac:spMkLst>
            <pc:docMk/>
            <pc:sldMk cId="183734740" sldId="259"/>
            <ac:spMk id="17" creationId="{00000000-0000-0000-0000-000000000000}"/>
          </ac:spMkLst>
        </pc:spChg>
        <pc:cxnChg chg="mod">
          <ac:chgData name="Lê thanh" userId="7511357124b1e95a" providerId="LiveId" clId="{F40597FF-B8C1-4D00-A1C0-B8B73FDBDC51}" dt="2024-08-08T13:36:10.005" v="131" actId="1037"/>
          <ac:cxnSpMkLst>
            <pc:docMk/>
            <pc:sldMk cId="183734740" sldId="259"/>
            <ac:cxnSpMk id="11" creationId="{00000000-0000-0000-0000-000000000000}"/>
          </ac:cxnSpMkLst>
        </pc:cxnChg>
        <pc:cxnChg chg="mod">
          <ac:chgData name="Lê thanh" userId="7511357124b1e95a" providerId="LiveId" clId="{F40597FF-B8C1-4D00-A1C0-B8B73FDBDC51}" dt="2024-08-08T13:36:10.005" v="131" actId="1037"/>
          <ac:cxnSpMkLst>
            <pc:docMk/>
            <pc:sldMk cId="183734740" sldId="259"/>
            <ac:cxnSpMk id="12" creationId="{00000000-0000-0000-0000-000000000000}"/>
          </ac:cxnSpMkLst>
        </pc:cxnChg>
        <pc:cxnChg chg="mod">
          <ac:chgData name="Lê thanh" userId="7511357124b1e95a" providerId="LiveId" clId="{F40597FF-B8C1-4D00-A1C0-B8B73FDBDC51}" dt="2024-08-08T13:36:10.005" v="131" actId="1037"/>
          <ac:cxnSpMkLst>
            <pc:docMk/>
            <pc:sldMk cId="183734740" sldId="259"/>
            <ac:cxnSpMk id="13" creationId="{00000000-0000-0000-0000-000000000000}"/>
          </ac:cxnSpMkLst>
        </pc:cxnChg>
      </pc:sldChg>
      <pc:sldChg chg="delSp modSp mod">
        <pc:chgData name="Lê thanh" userId="7511357124b1e95a" providerId="LiveId" clId="{F40597FF-B8C1-4D00-A1C0-B8B73FDBDC51}" dt="2024-08-09T08:23:14.693" v="923" actId="1076"/>
        <pc:sldMkLst>
          <pc:docMk/>
          <pc:sldMk cId="443236582" sldId="260"/>
        </pc:sldMkLst>
        <pc:spChg chg="del">
          <ac:chgData name="Lê thanh" userId="7511357124b1e95a" providerId="LiveId" clId="{F40597FF-B8C1-4D00-A1C0-B8B73FDBDC51}" dt="2024-08-08T12:25:59.468" v="9" actId="478"/>
          <ac:spMkLst>
            <pc:docMk/>
            <pc:sldMk cId="443236582" sldId="260"/>
            <ac:spMk id="2" creationId="{FFADF6AD-4966-76B4-50A0-5BE0F86F66D9}"/>
          </ac:spMkLst>
        </pc:spChg>
        <pc:spChg chg="mod">
          <ac:chgData name="Lê thanh" userId="7511357124b1e95a" providerId="LiveId" clId="{F40597FF-B8C1-4D00-A1C0-B8B73FDBDC51}" dt="2024-08-09T08:23:14.693" v="923" actId="1076"/>
          <ac:spMkLst>
            <pc:docMk/>
            <pc:sldMk cId="443236582" sldId="260"/>
            <ac:spMk id="18" creationId="{00000000-0000-0000-0000-000000000000}"/>
          </ac:spMkLst>
        </pc:spChg>
        <pc:spChg chg="mod">
          <ac:chgData name="Lê thanh" userId="7511357124b1e95a" providerId="LiveId" clId="{F40597FF-B8C1-4D00-A1C0-B8B73FDBDC51}" dt="2024-08-08T13:36:28.802" v="278" actId="1037"/>
          <ac:spMkLst>
            <pc:docMk/>
            <pc:sldMk cId="443236582" sldId="260"/>
            <ac:spMk id="19" creationId="{00000000-0000-0000-0000-000000000000}"/>
          </ac:spMkLst>
        </pc:spChg>
        <pc:spChg chg="mod">
          <ac:chgData name="Lê thanh" userId="7511357124b1e95a" providerId="LiveId" clId="{F40597FF-B8C1-4D00-A1C0-B8B73FDBDC51}" dt="2024-08-08T13:36:28.802" v="278" actId="1037"/>
          <ac:spMkLst>
            <pc:docMk/>
            <pc:sldMk cId="443236582" sldId="260"/>
            <ac:spMk id="20" creationId="{00000000-0000-0000-0000-000000000000}"/>
          </ac:spMkLst>
        </pc:spChg>
        <pc:spChg chg="mod">
          <ac:chgData name="Lê thanh" userId="7511357124b1e95a" providerId="LiveId" clId="{F40597FF-B8C1-4D00-A1C0-B8B73FDBDC51}" dt="2024-08-08T13:36:28.802" v="278" actId="1037"/>
          <ac:spMkLst>
            <pc:docMk/>
            <pc:sldMk cId="443236582" sldId="260"/>
            <ac:spMk id="21" creationId="{00000000-0000-0000-0000-000000000000}"/>
          </ac:spMkLst>
        </pc:spChg>
        <pc:spChg chg="mod">
          <ac:chgData name="Lê thanh" userId="7511357124b1e95a" providerId="LiveId" clId="{F40597FF-B8C1-4D00-A1C0-B8B73FDBDC51}" dt="2024-08-08T13:36:28.802" v="278" actId="1037"/>
          <ac:spMkLst>
            <pc:docMk/>
            <pc:sldMk cId="443236582" sldId="260"/>
            <ac:spMk id="22" creationId="{00000000-0000-0000-0000-000000000000}"/>
          </ac:spMkLst>
        </pc:spChg>
        <pc:spChg chg="mod">
          <ac:chgData name="Lê thanh" userId="7511357124b1e95a" providerId="LiveId" clId="{F40597FF-B8C1-4D00-A1C0-B8B73FDBDC51}" dt="2024-08-08T13:36:39.982" v="404" actId="1035"/>
          <ac:spMkLst>
            <pc:docMk/>
            <pc:sldMk cId="443236582" sldId="260"/>
            <ac:spMk id="26" creationId="{00000000-0000-0000-0000-000000000000}"/>
          </ac:spMkLst>
        </pc:spChg>
        <pc:spChg chg="mod">
          <ac:chgData name="Lê thanh" userId="7511357124b1e95a" providerId="LiveId" clId="{F40597FF-B8C1-4D00-A1C0-B8B73FDBDC51}" dt="2024-08-08T13:36:39.982" v="404" actId="1035"/>
          <ac:spMkLst>
            <pc:docMk/>
            <pc:sldMk cId="443236582" sldId="260"/>
            <ac:spMk id="27" creationId="{00000000-0000-0000-0000-000000000000}"/>
          </ac:spMkLst>
        </pc:spChg>
        <pc:spChg chg="mod">
          <ac:chgData name="Lê thanh" userId="7511357124b1e95a" providerId="LiveId" clId="{F40597FF-B8C1-4D00-A1C0-B8B73FDBDC51}" dt="2024-08-08T13:36:39.982" v="404" actId="1035"/>
          <ac:spMkLst>
            <pc:docMk/>
            <pc:sldMk cId="443236582" sldId="260"/>
            <ac:spMk id="28" creationId="{00000000-0000-0000-0000-000000000000}"/>
          </ac:spMkLst>
        </pc:spChg>
        <pc:spChg chg="mod">
          <ac:chgData name="Lê thanh" userId="7511357124b1e95a" providerId="LiveId" clId="{F40597FF-B8C1-4D00-A1C0-B8B73FDBDC51}" dt="2024-08-08T13:36:39.982" v="404" actId="1035"/>
          <ac:spMkLst>
            <pc:docMk/>
            <pc:sldMk cId="443236582" sldId="260"/>
            <ac:spMk id="29" creationId="{00000000-0000-0000-0000-000000000000}"/>
          </ac:spMkLst>
        </pc:spChg>
        <pc:cxnChg chg="mod">
          <ac:chgData name="Lê thanh" userId="7511357124b1e95a" providerId="LiveId" clId="{F40597FF-B8C1-4D00-A1C0-B8B73FDBDC51}" dt="2024-08-08T13:36:28.802" v="278" actId="1037"/>
          <ac:cxnSpMkLst>
            <pc:docMk/>
            <pc:sldMk cId="443236582" sldId="260"/>
            <ac:cxnSpMk id="23" creationId="{00000000-0000-0000-0000-000000000000}"/>
          </ac:cxnSpMkLst>
        </pc:cxnChg>
        <pc:cxnChg chg="mod">
          <ac:chgData name="Lê thanh" userId="7511357124b1e95a" providerId="LiveId" clId="{F40597FF-B8C1-4D00-A1C0-B8B73FDBDC51}" dt="2024-08-08T13:36:28.802" v="278" actId="1037"/>
          <ac:cxnSpMkLst>
            <pc:docMk/>
            <pc:sldMk cId="443236582" sldId="260"/>
            <ac:cxnSpMk id="24" creationId="{00000000-0000-0000-0000-000000000000}"/>
          </ac:cxnSpMkLst>
        </pc:cxnChg>
        <pc:cxnChg chg="mod">
          <ac:chgData name="Lê thanh" userId="7511357124b1e95a" providerId="LiveId" clId="{F40597FF-B8C1-4D00-A1C0-B8B73FDBDC51}" dt="2024-08-08T13:36:28.802" v="278" actId="1037"/>
          <ac:cxnSpMkLst>
            <pc:docMk/>
            <pc:sldMk cId="443236582" sldId="260"/>
            <ac:cxnSpMk id="25" creationId="{00000000-0000-0000-0000-000000000000}"/>
          </ac:cxnSpMkLst>
        </pc:cxnChg>
      </pc:sldChg>
      <pc:sldChg chg="delSp modSp mod">
        <pc:chgData name="Lê thanh" userId="7511357124b1e95a" providerId="LiveId" clId="{F40597FF-B8C1-4D00-A1C0-B8B73FDBDC51}" dt="2024-08-08T13:36:59.424" v="585" actId="1038"/>
        <pc:sldMkLst>
          <pc:docMk/>
          <pc:sldMk cId="922510218" sldId="261"/>
        </pc:sldMkLst>
        <pc:spChg chg="del">
          <ac:chgData name="Lê thanh" userId="7511357124b1e95a" providerId="LiveId" clId="{F40597FF-B8C1-4D00-A1C0-B8B73FDBDC51}" dt="2024-08-08T12:26:03.650" v="11" actId="478"/>
          <ac:spMkLst>
            <pc:docMk/>
            <pc:sldMk cId="922510218" sldId="261"/>
            <ac:spMk id="2" creationId="{4E40DAB4-26C6-CBB7-E706-32EA4BC28B25}"/>
          </ac:spMkLst>
        </pc:spChg>
        <pc:spChg chg="mod">
          <ac:chgData name="Lê thanh" userId="7511357124b1e95a" providerId="LiveId" clId="{F40597FF-B8C1-4D00-A1C0-B8B73FDBDC51}" dt="2024-08-08T13:36:51.542" v="470" actId="1037"/>
          <ac:spMkLst>
            <pc:docMk/>
            <pc:sldMk cId="922510218" sldId="261"/>
            <ac:spMk id="6" creationId="{00000000-0000-0000-0000-000000000000}"/>
          </ac:spMkLst>
        </pc:spChg>
        <pc:spChg chg="mod">
          <ac:chgData name="Lê thanh" userId="7511357124b1e95a" providerId="LiveId" clId="{F40597FF-B8C1-4D00-A1C0-B8B73FDBDC51}" dt="2024-08-08T13:36:51.542" v="470" actId="1037"/>
          <ac:spMkLst>
            <pc:docMk/>
            <pc:sldMk cId="922510218" sldId="261"/>
            <ac:spMk id="7" creationId="{00000000-0000-0000-0000-000000000000}"/>
          </ac:spMkLst>
        </pc:spChg>
        <pc:spChg chg="mod">
          <ac:chgData name="Lê thanh" userId="7511357124b1e95a" providerId="LiveId" clId="{F40597FF-B8C1-4D00-A1C0-B8B73FDBDC51}" dt="2024-08-08T13:36:51.542" v="470" actId="1037"/>
          <ac:spMkLst>
            <pc:docMk/>
            <pc:sldMk cId="922510218" sldId="261"/>
            <ac:spMk id="8" creationId="{00000000-0000-0000-0000-000000000000}"/>
          </ac:spMkLst>
        </pc:spChg>
        <pc:spChg chg="mod">
          <ac:chgData name="Lê thanh" userId="7511357124b1e95a" providerId="LiveId" clId="{F40597FF-B8C1-4D00-A1C0-B8B73FDBDC51}" dt="2024-08-08T13:36:51.542" v="470" actId="1037"/>
          <ac:spMkLst>
            <pc:docMk/>
            <pc:sldMk cId="922510218" sldId="261"/>
            <ac:spMk id="9" creationId="{00000000-0000-0000-0000-000000000000}"/>
          </ac:spMkLst>
        </pc:spChg>
        <pc:spChg chg="mod">
          <ac:chgData name="Lê thanh" userId="7511357124b1e95a" providerId="LiveId" clId="{F40597FF-B8C1-4D00-A1C0-B8B73FDBDC51}" dt="2024-08-08T13:36:51.542" v="470" actId="1037"/>
          <ac:spMkLst>
            <pc:docMk/>
            <pc:sldMk cId="922510218" sldId="261"/>
            <ac:spMk id="10" creationId="{00000000-0000-0000-0000-000000000000}"/>
          </ac:spMkLst>
        </pc:spChg>
        <pc:spChg chg="mod">
          <ac:chgData name="Lê thanh" userId="7511357124b1e95a" providerId="LiveId" clId="{F40597FF-B8C1-4D00-A1C0-B8B73FDBDC51}" dt="2024-08-08T13:36:59.424" v="585" actId="1038"/>
          <ac:spMkLst>
            <pc:docMk/>
            <pc:sldMk cId="922510218" sldId="261"/>
            <ac:spMk id="13" creationId="{00000000-0000-0000-0000-000000000000}"/>
          </ac:spMkLst>
        </pc:spChg>
        <pc:spChg chg="mod">
          <ac:chgData name="Lê thanh" userId="7511357124b1e95a" providerId="LiveId" clId="{F40597FF-B8C1-4D00-A1C0-B8B73FDBDC51}" dt="2024-08-08T13:36:59.424" v="585" actId="1038"/>
          <ac:spMkLst>
            <pc:docMk/>
            <pc:sldMk cId="922510218" sldId="261"/>
            <ac:spMk id="14" creationId="{00000000-0000-0000-0000-000000000000}"/>
          </ac:spMkLst>
        </pc:spChg>
        <pc:spChg chg="mod">
          <ac:chgData name="Lê thanh" userId="7511357124b1e95a" providerId="LiveId" clId="{F40597FF-B8C1-4D00-A1C0-B8B73FDBDC51}" dt="2024-08-08T13:36:59.424" v="585" actId="1038"/>
          <ac:spMkLst>
            <pc:docMk/>
            <pc:sldMk cId="922510218" sldId="261"/>
            <ac:spMk id="15" creationId="{00000000-0000-0000-0000-000000000000}"/>
          </ac:spMkLst>
        </pc:spChg>
        <pc:spChg chg="mod">
          <ac:chgData name="Lê thanh" userId="7511357124b1e95a" providerId="LiveId" clId="{F40597FF-B8C1-4D00-A1C0-B8B73FDBDC51}" dt="2024-08-08T13:36:59.424" v="585" actId="1038"/>
          <ac:spMkLst>
            <pc:docMk/>
            <pc:sldMk cId="922510218" sldId="261"/>
            <ac:spMk id="16" creationId="{00000000-0000-0000-0000-000000000000}"/>
          </ac:spMkLst>
        </pc:spChg>
        <pc:cxnChg chg="mod">
          <ac:chgData name="Lê thanh" userId="7511357124b1e95a" providerId="LiveId" clId="{F40597FF-B8C1-4D00-A1C0-B8B73FDBDC51}" dt="2024-08-08T13:36:51.542" v="470" actId="1037"/>
          <ac:cxnSpMkLst>
            <pc:docMk/>
            <pc:sldMk cId="922510218" sldId="261"/>
            <ac:cxnSpMk id="3" creationId="{1D167A06-A82C-8DA0-8F1A-7A243652E4EA}"/>
          </ac:cxnSpMkLst>
        </pc:cxnChg>
        <pc:cxnChg chg="mod">
          <ac:chgData name="Lê thanh" userId="7511357124b1e95a" providerId="LiveId" clId="{F40597FF-B8C1-4D00-A1C0-B8B73FDBDC51}" dt="2024-08-08T13:36:51.542" v="470" actId="1037"/>
          <ac:cxnSpMkLst>
            <pc:docMk/>
            <pc:sldMk cId="922510218" sldId="261"/>
            <ac:cxnSpMk id="11" creationId="{00000000-0000-0000-0000-000000000000}"/>
          </ac:cxnSpMkLst>
        </pc:cxnChg>
        <pc:cxnChg chg="mod">
          <ac:chgData name="Lê thanh" userId="7511357124b1e95a" providerId="LiveId" clId="{F40597FF-B8C1-4D00-A1C0-B8B73FDBDC51}" dt="2024-08-08T13:36:51.542" v="470" actId="1037"/>
          <ac:cxnSpMkLst>
            <pc:docMk/>
            <pc:sldMk cId="922510218" sldId="261"/>
            <ac:cxnSpMk id="12" creationId="{00000000-0000-0000-0000-000000000000}"/>
          </ac:cxnSpMkLst>
        </pc:cxnChg>
      </pc:sldChg>
      <pc:sldChg chg="delSp modSp mod">
        <pc:chgData name="Lê thanh" userId="7511357124b1e95a" providerId="LiveId" clId="{F40597FF-B8C1-4D00-A1C0-B8B73FDBDC51}" dt="2024-08-09T08:24:17.892" v="978" actId="1037"/>
        <pc:sldMkLst>
          <pc:docMk/>
          <pc:sldMk cId="2148884484" sldId="262"/>
        </pc:sldMkLst>
        <pc:spChg chg="del">
          <ac:chgData name="Lê thanh" userId="7511357124b1e95a" providerId="LiveId" clId="{F40597FF-B8C1-4D00-A1C0-B8B73FDBDC51}" dt="2024-08-08T12:26:00.961" v="10" actId="478"/>
          <ac:spMkLst>
            <pc:docMk/>
            <pc:sldMk cId="2148884484" sldId="262"/>
            <ac:spMk id="2" creationId="{44E8B5F2-5553-D5CD-8320-8F8036C7C02D}"/>
          </ac:spMkLst>
        </pc:spChg>
        <pc:spChg chg="mod">
          <ac:chgData name="Lê thanh" userId="7511357124b1e95a" providerId="LiveId" clId="{F40597FF-B8C1-4D00-A1C0-B8B73FDBDC51}" dt="2024-08-09T08:23:37.293" v="926" actId="1076"/>
          <ac:spMkLst>
            <pc:docMk/>
            <pc:sldMk cId="2148884484" sldId="262"/>
            <ac:spMk id="12" creationId="{00000000-0000-0000-0000-000000000000}"/>
          </ac:spMkLst>
        </pc:spChg>
        <pc:spChg chg="mod">
          <ac:chgData name="Lê thanh" userId="7511357124b1e95a" providerId="LiveId" clId="{F40597FF-B8C1-4D00-A1C0-B8B73FDBDC51}" dt="2024-08-08T13:52:29.485" v="918" actId="1037"/>
          <ac:spMkLst>
            <pc:docMk/>
            <pc:sldMk cId="2148884484" sldId="262"/>
            <ac:spMk id="13" creationId="{00000000-0000-0000-0000-000000000000}"/>
          </ac:spMkLst>
        </pc:spChg>
        <pc:spChg chg="mod">
          <ac:chgData name="Lê thanh" userId="7511357124b1e95a" providerId="LiveId" clId="{F40597FF-B8C1-4D00-A1C0-B8B73FDBDC51}" dt="2024-08-09T08:23:56.043" v="944" actId="1037"/>
          <ac:spMkLst>
            <pc:docMk/>
            <pc:sldMk cId="2148884484" sldId="262"/>
            <ac:spMk id="14" creationId="{00000000-0000-0000-0000-000000000000}"/>
          </ac:spMkLst>
        </pc:spChg>
        <pc:spChg chg="mod">
          <ac:chgData name="Lê thanh" userId="7511357124b1e95a" providerId="LiveId" clId="{F40597FF-B8C1-4D00-A1C0-B8B73FDBDC51}" dt="2024-08-09T08:24:13.682" v="971" actId="1038"/>
          <ac:spMkLst>
            <pc:docMk/>
            <pc:sldMk cId="2148884484" sldId="262"/>
            <ac:spMk id="15" creationId="{00000000-0000-0000-0000-000000000000}"/>
          </ac:spMkLst>
        </pc:spChg>
        <pc:spChg chg="mod">
          <ac:chgData name="Lê thanh" userId="7511357124b1e95a" providerId="LiveId" clId="{F40597FF-B8C1-4D00-A1C0-B8B73FDBDC51}" dt="2024-08-09T08:24:17.892" v="978" actId="1037"/>
          <ac:spMkLst>
            <pc:docMk/>
            <pc:sldMk cId="2148884484" sldId="262"/>
            <ac:spMk id="18" creationId="{00000000-0000-0000-0000-000000000000}"/>
          </ac:spMkLst>
        </pc:spChg>
        <pc:spChg chg="mod">
          <ac:chgData name="Lê thanh" userId="7511357124b1e95a" providerId="LiveId" clId="{F40597FF-B8C1-4D00-A1C0-B8B73FDBDC51}" dt="2024-08-09T08:24:17.892" v="978" actId="1037"/>
          <ac:spMkLst>
            <pc:docMk/>
            <pc:sldMk cId="2148884484" sldId="262"/>
            <ac:spMk id="19" creationId="{00000000-0000-0000-0000-000000000000}"/>
          </ac:spMkLst>
        </pc:spChg>
        <pc:spChg chg="mod">
          <ac:chgData name="Lê thanh" userId="7511357124b1e95a" providerId="LiveId" clId="{F40597FF-B8C1-4D00-A1C0-B8B73FDBDC51}" dt="2024-08-09T08:24:17.892" v="978" actId="1037"/>
          <ac:spMkLst>
            <pc:docMk/>
            <pc:sldMk cId="2148884484" sldId="262"/>
            <ac:spMk id="20" creationId="{00000000-0000-0000-0000-000000000000}"/>
          </ac:spMkLst>
        </pc:spChg>
        <pc:cxnChg chg="mod">
          <ac:chgData name="Lê thanh" userId="7511357124b1e95a" providerId="LiveId" clId="{F40597FF-B8C1-4D00-A1C0-B8B73FDBDC51}" dt="2024-08-08T13:52:29.485" v="918" actId="1037"/>
          <ac:cxnSpMkLst>
            <pc:docMk/>
            <pc:sldMk cId="2148884484" sldId="262"/>
            <ac:cxnSpMk id="16" creationId="{00000000-0000-0000-0000-000000000000}"/>
          </ac:cxnSpMkLst>
        </pc:cxnChg>
        <pc:cxnChg chg="mod">
          <ac:chgData name="Lê thanh" userId="7511357124b1e95a" providerId="LiveId" clId="{F40597FF-B8C1-4D00-A1C0-B8B73FDBDC51}" dt="2024-08-09T08:24:05.648" v="946" actId="14100"/>
          <ac:cxnSpMkLst>
            <pc:docMk/>
            <pc:sldMk cId="2148884484" sldId="262"/>
            <ac:cxnSpMk id="17" creationId="{00000000-0000-0000-0000-000000000000}"/>
          </ac:cxnSpMkLst>
        </pc:cxnChg>
      </pc:sldChg>
      <pc:sldChg chg="delSp modSp mod">
        <pc:chgData name="Lê thanh" userId="7511357124b1e95a" providerId="LiveId" clId="{F40597FF-B8C1-4D00-A1C0-B8B73FDBDC51}" dt="2024-08-09T08:24:29.708" v="1003" actId="1035"/>
        <pc:sldMkLst>
          <pc:docMk/>
          <pc:sldMk cId="1627163023" sldId="263"/>
        </pc:sldMkLst>
        <pc:spChg chg="del">
          <ac:chgData name="Lê thanh" userId="7511357124b1e95a" providerId="LiveId" clId="{F40597FF-B8C1-4D00-A1C0-B8B73FDBDC51}" dt="2024-08-08T12:26:05.496" v="12" actId="478"/>
          <ac:spMkLst>
            <pc:docMk/>
            <pc:sldMk cId="1627163023" sldId="263"/>
            <ac:spMk id="2" creationId="{9DE22E9F-6D62-1C54-FF3D-07337C0312AB}"/>
          </ac:spMkLst>
        </pc:spChg>
        <pc:spChg chg="mod">
          <ac:chgData name="Lê thanh" userId="7511357124b1e95a" providerId="LiveId" clId="{F40597FF-B8C1-4D00-A1C0-B8B73FDBDC51}" dt="2024-08-09T08:24:27.804" v="996" actId="1035"/>
          <ac:spMkLst>
            <pc:docMk/>
            <pc:sldMk cId="1627163023" sldId="263"/>
            <ac:spMk id="23" creationId="{00000000-0000-0000-0000-000000000000}"/>
          </ac:spMkLst>
        </pc:spChg>
        <pc:spChg chg="mod">
          <ac:chgData name="Lê thanh" userId="7511357124b1e95a" providerId="LiveId" clId="{F40597FF-B8C1-4D00-A1C0-B8B73FDBDC51}" dt="2024-08-09T08:24:29.708" v="1003" actId="1035"/>
          <ac:spMkLst>
            <pc:docMk/>
            <pc:sldMk cId="1627163023" sldId="263"/>
            <ac:spMk id="30" creationId="{00000000-0000-0000-0000-000000000000}"/>
          </ac:spMkLst>
        </pc:spChg>
      </pc:sldChg>
      <pc:sldChg chg="delSp modSp mod">
        <pc:chgData name="Lê thanh" userId="7511357124b1e95a" providerId="LiveId" clId="{F40597FF-B8C1-4D00-A1C0-B8B73FDBDC51}" dt="2024-08-08T13:52:16.162" v="913" actId="1076"/>
        <pc:sldMkLst>
          <pc:docMk/>
          <pc:sldMk cId="3453899809" sldId="264"/>
        </pc:sldMkLst>
        <pc:spChg chg="del">
          <ac:chgData name="Lê thanh" userId="7511357124b1e95a" providerId="LiveId" clId="{F40597FF-B8C1-4D00-A1C0-B8B73FDBDC51}" dt="2024-08-08T12:26:08.871" v="14" actId="478"/>
          <ac:spMkLst>
            <pc:docMk/>
            <pc:sldMk cId="3453899809" sldId="264"/>
            <ac:spMk id="2" creationId="{6A2CFAE1-8E1F-262B-2865-8A162BD4BB88}"/>
          </ac:spMkLst>
        </pc:spChg>
        <pc:spChg chg="mod">
          <ac:chgData name="Lê thanh" userId="7511357124b1e95a" providerId="LiveId" clId="{F40597FF-B8C1-4D00-A1C0-B8B73FDBDC51}" dt="2024-08-08T13:52:16.162" v="913" actId="1076"/>
          <ac:spMkLst>
            <pc:docMk/>
            <pc:sldMk cId="3453899809" sldId="264"/>
            <ac:spMk id="6" creationId="{00000000-0000-0000-0000-000000000000}"/>
          </ac:spMkLst>
        </pc:spChg>
      </pc:sldChg>
      <pc:sldChg chg="delSp mod">
        <pc:chgData name="Lê thanh" userId="7511357124b1e95a" providerId="LiveId" clId="{F40597FF-B8C1-4D00-A1C0-B8B73FDBDC51}" dt="2024-08-08T12:26:10.568" v="15" actId="478"/>
        <pc:sldMkLst>
          <pc:docMk/>
          <pc:sldMk cId="3018297366" sldId="265"/>
        </pc:sldMkLst>
        <pc:spChg chg="del">
          <ac:chgData name="Lê thanh" userId="7511357124b1e95a" providerId="LiveId" clId="{F40597FF-B8C1-4D00-A1C0-B8B73FDBDC51}" dt="2024-08-08T12:26:10.568" v="15" actId="478"/>
          <ac:spMkLst>
            <pc:docMk/>
            <pc:sldMk cId="3018297366" sldId="265"/>
            <ac:spMk id="2" creationId="{EC348D6A-ED3B-914B-E77B-4C2B8FFAD5C6}"/>
          </ac:spMkLst>
        </pc:spChg>
      </pc:sldChg>
      <pc:sldChg chg="delSp modSp mod">
        <pc:chgData name="Lê thanh" userId="7511357124b1e95a" providerId="LiveId" clId="{F40597FF-B8C1-4D00-A1C0-B8B73FDBDC51}" dt="2024-08-09T08:24:45.325" v="1020" actId="14100"/>
        <pc:sldMkLst>
          <pc:docMk/>
          <pc:sldMk cId="4175910361" sldId="266"/>
        </pc:sldMkLst>
        <pc:spChg chg="del">
          <ac:chgData name="Lê thanh" userId="7511357124b1e95a" providerId="LiveId" clId="{F40597FF-B8C1-4D00-A1C0-B8B73FDBDC51}" dt="2024-08-08T12:26:12.177" v="16" actId="478"/>
          <ac:spMkLst>
            <pc:docMk/>
            <pc:sldMk cId="4175910361" sldId="266"/>
            <ac:spMk id="2" creationId="{A30C1D3C-AF44-9211-C29A-6338B42694A0}"/>
          </ac:spMkLst>
        </pc:spChg>
        <pc:spChg chg="mod">
          <ac:chgData name="Lê thanh" userId="7511357124b1e95a" providerId="LiveId" clId="{F40597FF-B8C1-4D00-A1C0-B8B73FDBDC51}" dt="2024-08-09T08:24:45.325" v="1020" actId="14100"/>
          <ac:spMkLst>
            <pc:docMk/>
            <pc:sldMk cId="4175910361" sldId="266"/>
            <ac:spMk id="6" creationId="{00000000-0000-0000-0000-000000000000}"/>
          </ac:spMkLst>
        </pc:spChg>
      </pc:sldChg>
      <pc:sldChg chg="delSp modSp mod">
        <pc:chgData name="Lê thanh" userId="7511357124b1e95a" providerId="LiveId" clId="{F40597FF-B8C1-4D00-A1C0-B8B73FDBDC51}" dt="2024-08-09T08:24:55.572" v="1047" actId="1035"/>
        <pc:sldMkLst>
          <pc:docMk/>
          <pc:sldMk cId="3007568058" sldId="268"/>
        </pc:sldMkLst>
        <pc:spChg chg="del">
          <ac:chgData name="Lê thanh" userId="7511357124b1e95a" providerId="LiveId" clId="{F40597FF-B8C1-4D00-A1C0-B8B73FDBDC51}" dt="2024-08-08T12:26:13.687" v="17" actId="478"/>
          <ac:spMkLst>
            <pc:docMk/>
            <pc:sldMk cId="3007568058" sldId="268"/>
            <ac:spMk id="2" creationId="{4A4073DC-C86D-B1B4-156F-F2E7D67B3596}"/>
          </ac:spMkLst>
        </pc:spChg>
        <pc:spChg chg="mod">
          <ac:chgData name="Lê thanh" userId="7511357124b1e95a" providerId="LiveId" clId="{F40597FF-B8C1-4D00-A1C0-B8B73FDBDC51}" dt="2024-08-09T08:24:51.516" v="1033" actId="1035"/>
          <ac:spMkLst>
            <pc:docMk/>
            <pc:sldMk cId="3007568058" sldId="268"/>
            <ac:spMk id="5" creationId="{00000000-0000-0000-0000-000000000000}"/>
          </ac:spMkLst>
        </pc:spChg>
        <pc:spChg chg="mod">
          <ac:chgData name="Lê thanh" userId="7511357124b1e95a" providerId="LiveId" clId="{F40597FF-B8C1-4D00-A1C0-B8B73FDBDC51}" dt="2024-08-09T08:24:55.572" v="1047" actId="1035"/>
          <ac:spMkLst>
            <pc:docMk/>
            <pc:sldMk cId="3007568058" sldId="268"/>
            <ac:spMk id="6" creationId="{00000000-0000-0000-0000-000000000000}"/>
          </ac:spMkLst>
        </pc:spChg>
      </pc:sldChg>
      <pc:sldChg chg="delSp modSp mod">
        <pc:chgData name="Lê thanh" userId="7511357124b1e95a" providerId="LiveId" clId="{F40597FF-B8C1-4D00-A1C0-B8B73FDBDC51}" dt="2024-08-09T08:25:04.527" v="1064" actId="1036"/>
        <pc:sldMkLst>
          <pc:docMk/>
          <pc:sldMk cId="3588442375" sldId="269"/>
        </pc:sldMkLst>
        <pc:spChg chg="del">
          <ac:chgData name="Lê thanh" userId="7511357124b1e95a" providerId="LiveId" clId="{F40597FF-B8C1-4D00-A1C0-B8B73FDBDC51}" dt="2024-08-08T12:26:16.087" v="18" actId="478"/>
          <ac:spMkLst>
            <pc:docMk/>
            <pc:sldMk cId="3588442375" sldId="269"/>
            <ac:spMk id="2" creationId="{E2ED4936-0581-FCFE-0FCC-A93E7ABE6B33}"/>
          </ac:spMkLst>
        </pc:spChg>
        <pc:spChg chg="mod">
          <ac:chgData name="Lê thanh" userId="7511357124b1e95a" providerId="LiveId" clId="{F40597FF-B8C1-4D00-A1C0-B8B73FDBDC51}" dt="2024-08-09T08:25:04.527" v="1064" actId="1036"/>
          <ac:spMkLst>
            <pc:docMk/>
            <pc:sldMk cId="3588442375" sldId="269"/>
            <ac:spMk id="7" creationId="{00000000-0000-0000-0000-000000000000}"/>
          </ac:spMkLst>
        </pc:spChg>
        <pc:spChg chg="mod">
          <ac:chgData name="Lê thanh" userId="7511357124b1e95a" providerId="LiveId" clId="{F40597FF-B8C1-4D00-A1C0-B8B73FDBDC51}" dt="2024-08-09T08:25:04.527" v="1064" actId="1036"/>
          <ac:spMkLst>
            <pc:docMk/>
            <pc:sldMk cId="3588442375" sldId="269"/>
            <ac:spMk id="9" creationId="{00000000-0000-0000-0000-000000000000}"/>
          </ac:spMkLst>
        </pc:spChg>
        <pc:cxnChg chg="mod">
          <ac:chgData name="Lê thanh" userId="7511357124b1e95a" providerId="LiveId" clId="{F40597FF-B8C1-4D00-A1C0-B8B73FDBDC51}" dt="2024-08-09T08:25:04.527" v="1064" actId="1036"/>
          <ac:cxnSpMkLst>
            <pc:docMk/>
            <pc:sldMk cId="3588442375" sldId="269"/>
            <ac:cxnSpMk id="10" creationId="{00000000-0000-0000-0000-000000000000}"/>
          </ac:cxnSpMkLst>
        </pc:cxnChg>
        <pc:cxnChg chg="mod">
          <ac:chgData name="Lê thanh" userId="7511357124b1e95a" providerId="LiveId" clId="{F40597FF-B8C1-4D00-A1C0-B8B73FDBDC51}" dt="2024-08-09T08:25:04.527" v="1064" actId="1036"/>
          <ac:cxnSpMkLst>
            <pc:docMk/>
            <pc:sldMk cId="3588442375" sldId="269"/>
            <ac:cxnSpMk id="11" creationId="{00000000-0000-0000-0000-000000000000}"/>
          </ac:cxnSpMkLst>
        </pc:cxnChg>
      </pc:sldChg>
      <pc:sldChg chg="delSp mod">
        <pc:chgData name="Lê thanh" userId="7511357124b1e95a" providerId="LiveId" clId="{F40597FF-B8C1-4D00-A1C0-B8B73FDBDC51}" dt="2024-08-08T12:26:17.440" v="19" actId="478"/>
        <pc:sldMkLst>
          <pc:docMk/>
          <pc:sldMk cId="179755468" sldId="270"/>
        </pc:sldMkLst>
        <pc:spChg chg="del">
          <ac:chgData name="Lê thanh" userId="7511357124b1e95a" providerId="LiveId" clId="{F40597FF-B8C1-4D00-A1C0-B8B73FDBDC51}" dt="2024-08-08T12:26:17.440" v="19" actId="478"/>
          <ac:spMkLst>
            <pc:docMk/>
            <pc:sldMk cId="179755468" sldId="270"/>
            <ac:spMk id="2" creationId="{1D4FAB46-9C83-D49E-B421-4F34BE41CCAD}"/>
          </ac:spMkLst>
        </pc:spChg>
      </pc:sldChg>
      <pc:sldChg chg="delSp mod">
        <pc:chgData name="Lê thanh" userId="7511357124b1e95a" providerId="LiveId" clId="{F40597FF-B8C1-4D00-A1C0-B8B73FDBDC51}" dt="2024-08-08T12:26:18.842" v="20" actId="478"/>
        <pc:sldMkLst>
          <pc:docMk/>
          <pc:sldMk cId="3965100693" sldId="271"/>
        </pc:sldMkLst>
        <pc:spChg chg="del">
          <ac:chgData name="Lê thanh" userId="7511357124b1e95a" providerId="LiveId" clId="{F40597FF-B8C1-4D00-A1C0-B8B73FDBDC51}" dt="2024-08-08T12:26:18.842" v="20" actId="478"/>
          <ac:spMkLst>
            <pc:docMk/>
            <pc:sldMk cId="3965100693" sldId="271"/>
            <ac:spMk id="2" creationId="{E6E9BF27-32C4-A242-1402-8D1D3C8FE52F}"/>
          </ac:spMkLst>
        </pc:spChg>
      </pc:sldChg>
      <pc:sldChg chg="delSp modSp mod">
        <pc:chgData name="Lê thanh" userId="7511357124b1e95a" providerId="LiveId" clId="{F40597FF-B8C1-4D00-A1C0-B8B73FDBDC51}" dt="2024-08-09T08:25:55.932" v="1089" actId="14100"/>
        <pc:sldMkLst>
          <pc:docMk/>
          <pc:sldMk cId="4268059695" sldId="272"/>
        </pc:sldMkLst>
        <pc:spChg chg="del">
          <ac:chgData name="Lê thanh" userId="7511357124b1e95a" providerId="LiveId" clId="{F40597FF-B8C1-4D00-A1C0-B8B73FDBDC51}" dt="2024-08-08T12:26:20.053" v="21" actId="478"/>
          <ac:spMkLst>
            <pc:docMk/>
            <pc:sldMk cId="4268059695" sldId="272"/>
            <ac:spMk id="2" creationId="{93A4FBFC-DF34-C2DA-994F-33AE861FBBD1}"/>
          </ac:spMkLst>
        </pc:spChg>
        <pc:spChg chg="mod">
          <ac:chgData name="Lê thanh" userId="7511357124b1e95a" providerId="LiveId" clId="{F40597FF-B8C1-4D00-A1C0-B8B73FDBDC51}" dt="2024-08-08T13:38:16.716" v="815" actId="1035"/>
          <ac:spMkLst>
            <pc:docMk/>
            <pc:sldMk cId="4268059695" sldId="272"/>
            <ac:spMk id="6" creationId="{00000000-0000-0000-0000-000000000000}"/>
          </ac:spMkLst>
        </pc:spChg>
        <pc:spChg chg="mod">
          <ac:chgData name="Lê thanh" userId="7511357124b1e95a" providerId="LiveId" clId="{F40597FF-B8C1-4D00-A1C0-B8B73FDBDC51}" dt="2024-08-09T08:25:55.932" v="1089" actId="14100"/>
          <ac:spMkLst>
            <pc:docMk/>
            <pc:sldMk cId="4268059695" sldId="272"/>
            <ac:spMk id="8" creationId="{00000000-0000-0000-0000-000000000000}"/>
          </ac:spMkLst>
        </pc:spChg>
        <pc:spChg chg="mod">
          <ac:chgData name="Lê thanh" userId="7511357124b1e95a" providerId="LiveId" clId="{F40597FF-B8C1-4D00-A1C0-B8B73FDBDC51}" dt="2024-08-09T08:25:25.153" v="1066" actId="14100"/>
          <ac:spMkLst>
            <pc:docMk/>
            <pc:sldMk cId="4268059695" sldId="272"/>
            <ac:spMk id="9" creationId="{00000000-0000-0000-0000-000000000000}"/>
          </ac:spMkLst>
        </pc:spChg>
        <pc:spChg chg="mod">
          <ac:chgData name="Lê thanh" userId="7511357124b1e95a" providerId="LiveId" clId="{F40597FF-B8C1-4D00-A1C0-B8B73FDBDC51}" dt="2024-08-09T08:25:17.776" v="1065" actId="14100"/>
          <ac:spMkLst>
            <pc:docMk/>
            <pc:sldMk cId="4268059695" sldId="272"/>
            <ac:spMk id="12" creationId="{00000000-0000-0000-0000-000000000000}"/>
          </ac:spMkLst>
        </pc:spChg>
        <pc:spChg chg="mod">
          <ac:chgData name="Lê thanh" userId="7511357124b1e95a" providerId="LiveId" clId="{F40597FF-B8C1-4D00-A1C0-B8B73FDBDC51}" dt="2024-08-09T08:25:29.683" v="1076" actId="1035"/>
          <ac:spMkLst>
            <pc:docMk/>
            <pc:sldMk cId="4268059695" sldId="272"/>
            <ac:spMk id="14" creationId="{00000000-0000-0000-0000-000000000000}"/>
          </ac:spMkLst>
        </pc:spChg>
        <pc:spChg chg="mod">
          <ac:chgData name="Lê thanh" userId="7511357124b1e95a" providerId="LiveId" clId="{F40597FF-B8C1-4D00-A1C0-B8B73FDBDC51}" dt="2024-08-09T08:25:42.519" v="1087" actId="1035"/>
          <ac:spMkLst>
            <pc:docMk/>
            <pc:sldMk cId="4268059695" sldId="272"/>
            <ac:spMk id="16" creationId="{00000000-0000-0000-0000-000000000000}"/>
          </ac:spMkLst>
        </pc:spChg>
        <pc:cxnChg chg="mod">
          <ac:chgData name="Lê thanh" userId="7511357124b1e95a" providerId="LiveId" clId="{F40597FF-B8C1-4D00-A1C0-B8B73FDBDC51}" dt="2024-08-09T08:25:55.932" v="1089" actId="14100"/>
          <ac:cxnSpMkLst>
            <pc:docMk/>
            <pc:sldMk cId="4268059695" sldId="272"/>
            <ac:cxnSpMk id="10" creationId="{00000000-0000-0000-0000-000000000000}"/>
          </ac:cxnSpMkLst>
        </pc:cxnChg>
        <pc:cxnChg chg="mod">
          <ac:chgData name="Lê thanh" userId="7511357124b1e95a" providerId="LiveId" clId="{F40597FF-B8C1-4D00-A1C0-B8B73FDBDC51}" dt="2024-08-09T08:25:25.153" v="1066" actId="14100"/>
          <ac:cxnSpMkLst>
            <pc:docMk/>
            <pc:sldMk cId="4268059695" sldId="272"/>
            <ac:cxnSpMk id="11" creationId="{00000000-0000-0000-0000-000000000000}"/>
          </ac:cxnSpMkLst>
        </pc:cxnChg>
        <pc:cxnChg chg="mod">
          <ac:chgData name="Lê thanh" userId="7511357124b1e95a" providerId="LiveId" clId="{F40597FF-B8C1-4D00-A1C0-B8B73FDBDC51}" dt="2024-08-09T08:25:17.776" v="1065" actId="14100"/>
          <ac:cxnSpMkLst>
            <pc:docMk/>
            <pc:sldMk cId="4268059695" sldId="272"/>
            <ac:cxnSpMk id="13" creationId="{00000000-0000-0000-0000-000000000000}"/>
          </ac:cxnSpMkLst>
        </pc:cxnChg>
        <pc:cxnChg chg="mod">
          <ac:chgData name="Lê thanh" userId="7511357124b1e95a" providerId="LiveId" clId="{F40597FF-B8C1-4D00-A1C0-B8B73FDBDC51}" dt="2024-08-09T08:25:29.683" v="1076" actId="1035"/>
          <ac:cxnSpMkLst>
            <pc:docMk/>
            <pc:sldMk cId="4268059695" sldId="272"/>
            <ac:cxnSpMk id="15" creationId="{00000000-0000-0000-0000-000000000000}"/>
          </ac:cxnSpMkLst>
        </pc:cxnChg>
        <pc:cxnChg chg="mod">
          <ac:chgData name="Lê thanh" userId="7511357124b1e95a" providerId="LiveId" clId="{F40597FF-B8C1-4D00-A1C0-B8B73FDBDC51}" dt="2024-08-09T08:25:42.519" v="1087" actId="1035"/>
          <ac:cxnSpMkLst>
            <pc:docMk/>
            <pc:sldMk cId="4268059695" sldId="272"/>
            <ac:cxnSpMk id="17" creationId="{00000000-0000-0000-0000-000000000000}"/>
          </ac:cxnSpMkLst>
        </pc:cxnChg>
      </pc:sldChg>
      <pc:sldChg chg="delSp modSp mod">
        <pc:chgData name="Lê thanh" userId="7511357124b1e95a" providerId="LiveId" clId="{F40597FF-B8C1-4D00-A1C0-B8B73FDBDC51}" dt="2024-08-09T08:26:23.210" v="1095" actId="1076"/>
        <pc:sldMkLst>
          <pc:docMk/>
          <pc:sldMk cId="3366190296" sldId="273"/>
        </pc:sldMkLst>
        <pc:spChg chg="del">
          <ac:chgData name="Lê thanh" userId="7511357124b1e95a" providerId="LiveId" clId="{F40597FF-B8C1-4D00-A1C0-B8B73FDBDC51}" dt="2024-08-08T12:26:21.227" v="22" actId="478"/>
          <ac:spMkLst>
            <pc:docMk/>
            <pc:sldMk cId="3366190296" sldId="273"/>
            <ac:spMk id="2" creationId="{2B5C3F18-C185-3E0F-5281-FD07C45E5963}"/>
          </ac:spMkLst>
        </pc:spChg>
        <pc:spChg chg="mod">
          <ac:chgData name="Lê thanh" userId="7511357124b1e95a" providerId="LiveId" clId="{F40597FF-B8C1-4D00-A1C0-B8B73FDBDC51}" dt="2024-08-09T08:26:07.078" v="1090" actId="1076"/>
          <ac:spMkLst>
            <pc:docMk/>
            <pc:sldMk cId="3366190296" sldId="273"/>
            <ac:spMk id="5" creationId="{00000000-0000-0000-0000-000000000000}"/>
          </ac:spMkLst>
        </pc:spChg>
        <pc:spChg chg="mod">
          <ac:chgData name="Lê thanh" userId="7511357124b1e95a" providerId="LiveId" clId="{F40597FF-B8C1-4D00-A1C0-B8B73FDBDC51}" dt="2024-08-09T08:26:19.310" v="1094" actId="1076"/>
          <ac:spMkLst>
            <pc:docMk/>
            <pc:sldMk cId="3366190296" sldId="273"/>
            <ac:spMk id="14" creationId="{00000000-0000-0000-0000-000000000000}"/>
          </ac:spMkLst>
        </pc:spChg>
        <pc:spChg chg="mod">
          <ac:chgData name="Lê thanh" userId="7511357124b1e95a" providerId="LiveId" clId="{F40597FF-B8C1-4D00-A1C0-B8B73FDBDC51}" dt="2024-08-09T08:26:19.310" v="1094" actId="1076"/>
          <ac:spMkLst>
            <pc:docMk/>
            <pc:sldMk cId="3366190296" sldId="273"/>
            <ac:spMk id="15" creationId="{00000000-0000-0000-0000-000000000000}"/>
          </ac:spMkLst>
        </pc:spChg>
        <pc:spChg chg="mod">
          <ac:chgData name="Lê thanh" userId="7511357124b1e95a" providerId="LiveId" clId="{F40597FF-B8C1-4D00-A1C0-B8B73FDBDC51}" dt="2024-08-09T08:26:19.310" v="1094" actId="1076"/>
          <ac:spMkLst>
            <pc:docMk/>
            <pc:sldMk cId="3366190296" sldId="273"/>
            <ac:spMk id="16" creationId="{00000000-0000-0000-0000-000000000000}"/>
          </ac:spMkLst>
        </pc:spChg>
        <pc:spChg chg="mod">
          <ac:chgData name="Lê thanh" userId="7511357124b1e95a" providerId="LiveId" clId="{F40597FF-B8C1-4D00-A1C0-B8B73FDBDC51}" dt="2024-08-09T08:26:19.310" v="1094" actId="1076"/>
          <ac:spMkLst>
            <pc:docMk/>
            <pc:sldMk cId="3366190296" sldId="273"/>
            <ac:spMk id="17" creationId="{00000000-0000-0000-0000-000000000000}"/>
          </ac:spMkLst>
        </pc:spChg>
        <pc:spChg chg="mod">
          <ac:chgData name="Lê thanh" userId="7511357124b1e95a" providerId="LiveId" clId="{F40597FF-B8C1-4D00-A1C0-B8B73FDBDC51}" dt="2024-08-09T08:26:19.310" v="1094" actId="1076"/>
          <ac:spMkLst>
            <pc:docMk/>
            <pc:sldMk cId="3366190296" sldId="273"/>
            <ac:spMk id="18" creationId="{00000000-0000-0000-0000-000000000000}"/>
          </ac:spMkLst>
        </pc:spChg>
        <pc:spChg chg="mod">
          <ac:chgData name="Lê thanh" userId="7511357124b1e95a" providerId="LiveId" clId="{F40597FF-B8C1-4D00-A1C0-B8B73FDBDC51}" dt="2024-08-09T08:26:19.310" v="1094" actId="1076"/>
          <ac:spMkLst>
            <pc:docMk/>
            <pc:sldMk cId="3366190296" sldId="273"/>
            <ac:spMk id="19" creationId="{00000000-0000-0000-0000-000000000000}"/>
          </ac:spMkLst>
        </pc:spChg>
        <pc:spChg chg="mod">
          <ac:chgData name="Lê thanh" userId="7511357124b1e95a" providerId="LiveId" clId="{F40597FF-B8C1-4D00-A1C0-B8B73FDBDC51}" dt="2024-08-09T08:26:23.210" v="1095" actId="1076"/>
          <ac:spMkLst>
            <pc:docMk/>
            <pc:sldMk cId="3366190296" sldId="273"/>
            <ac:spMk id="21" creationId="{00000000-0000-0000-0000-000000000000}"/>
          </ac:spMkLst>
        </pc:spChg>
        <pc:spChg chg="mod">
          <ac:chgData name="Lê thanh" userId="7511357124b1e95a" providerId="LiveId" clId="{F40597FF-B8C1-4D00-A1C0-B8B73FDBDC51}" dt="2024-08-09T08:26:23.210" v="1095" actId="1076"/>
          <ac:spMkLst>
            <pc:docMk/>
            <pc:sldMk cId="3366190296" sldId="273"/>
            <ac:spMk id="22" creationId="{00000000-0000-0000-0000-000000000000}"/>
          </ac:spMkLst>
        </pc:spChg>
        <pc:spChg chg="mod">
          <ac:chgData name="Lê thanh" userId="7511357124b1e95a" providerId="LiveId" clId="{F40597FF-B8C1-4D00-A1C0-B8B73FDBDC51}" dt="2024-08-09T08:26:23.210" v="1095" actId="1076"/>
          <ac:spMkLst>
            <pc:docMk/>
            <pc:sldMk cId="3366190296" sldId="273"/>
            <ac:spMk id="23" creationId="{00000000-0000-0000-0000-000000000000}"/>
          </ac:spMkLst>
        </pc:spChg>
        <pc:spChg chg="mod">
          <ac:chgData name="Lê thanh" userId="7511357124b1e95a" providerId="LiveId" clId="{F40597FF-B8C1-4D00-A1C0-B8B73FDBDC51}" dt="2024-08-09T08:26:23.210" v="1095" actId="1076"/>
          <ac:spMkLst>
            <pc:docMk/>
            <pc:sldMk cId="3366190296" sldId="273"/>
            <ac:spMk id="24" creationId="{00000000-0000-0000-0000-000000000000}"/>
          </ac:spMkLst>
        </pc:spChg>
        <pc:spChg chg="mod">
          <ac:chgData name="Lê thanh" userId="7511357124b1e95a" providerId="LiveId" clId="{F40597FF-B8C1-4D00-A1C0-B8B73FDBDC51}" dt="2024-08-09T08:26:23.210" v="1095" actId="1076"/>
          <ac:spMkLst>
            <pc:docMk/>
            <pc:sldMk cId="3366190296" sldId="273"/>
            <ac:spMk id="25" creationId="{00000000-0000-0000-0000-000000000000}"/>
          </ac:spMkLst>
        </pc:spChg>
        <pc:spChg chg="mod">
          <ac:chgData name="Lê thanh" userId="7511357124b1e95a" providerId="LiveId" clId="{F40597FF-B8C1-4D00-A1C0-B8B73FDBDC51}" dt="2024-08-09T08:26:23.210" v="1095" actId="1076"/>
          <ac:spMkLst>
            <pc:docMk/>
            <pc:sldMk cId="3366190296" sldId="273"/>
            <ac:spMk id="26" creationId="{00000000-0000-0000-0000-000000000000}"/>
          </ac:spMkLst>
        </pc:spChg>
        <pc:spChg chg="mod">
          <ac:chgData name="Lê thanh" userId="7511357124b1e95a" providerId="LiveId" clId="{F40597FF-B8C1-4D00-A1C0-B8B73FDBDC51}" dt="2024-08-09T08:26:17.146" v="1093" actId="1076"/>
          <ac:spMkLst>
            <pc:docMk/>
            <pc:sldMk cId="3366190296" sldId="273"/>
            <ac:spMk id="28" creationId="{00000000-0000-0000-0000-000000000000}"/>
          </ac:spMkLst>
        </pc:spChg>
        <pc:spChg chg="mod">
          <ac:chgData name="Lê thanh" userId="7511357124b1e95a" providerId="LiveId" clId="{F40597FF-B8C1-4D00-A1C0-B8B73FDBDC51}" dt="2024-08-09T08:26:17.146" v="1093" actId="1076"/>
          <ac:spMkLst>
            <pc:docMk/>
            <pc:sldMk cId="3366190296" sldId="273"/>
            <ac:spMk id="29" creationId="{00000000-0000-0000-0000-000000000000}"/>
          </ac:spMkLst>
        </pc:spChg>
        <pc:spChg chg="mod">
          <ac:chgData name="Lê thanh" userId="7511357124b1e95a" providerId="LiveId" clId="{F40597FF-B8C1-4D00-A1C0-B8B73FDBDC51}" dt="2024-08-09T08:26:17.146" v="1093" actId="1076"/>
          <ac:spMkLst>
            <pc:docMk/>
            <pc:sldMk cId="3366190296" sldId="273"/>
            <ac:spMk id="30" creationId="{00000000-0000-0000-0000-000000000000}"/>
          </ac:spMkLst>
        </pc:spChg>
        <pc:spChg chg="mod">
          <ac:chgData name="Lê thanh" userId="7511357124b1e95a" providerId="LiveId" clId="{F40597FF-B8C1-4D00-A1C0-B8B73FDBDC51}" dt="2024-08-09T08:26:17.146" v="1093" actId="1076"/>
          <ac:spMkLst>
            <pc:docMk/>
            <pc:sldMk cId="3366190296" sldId="273"/>
            <ac:spMk id="31" creationId="{00000000-0000-0000-0000-000000000000}"/>
          </ac:spMkLst>
        </pc:spChg>
        <pc:spChg chg="mod">
          <ac:chgData name="Lê thanh" userId="7511357124b1e95a" providerId="LiveId" clId="{F40597FF-B8C1-4D00-A1C0-B8B73FDBDC51}" dt="2024-08-09T08:26:17.146" v="1093" actId="1076"/>
          <ac:spMkLst>
            <pc:docMk/>
            <pc:sldMk cId="3366190296" sldId="273"/>
            <ac:spMk id="32" creationId="{00000000-0000-0000-0000-000000000000}"/>
          </ac:spMkLst>
        </pc:spChg>
        <pc:spChg chg="mod">
          <ac:chgData name="Lê thanh" userId="7511357124b1e95a" providerId="LiveId" clId="{F40597FF-B8C1-4D00-A1C0-B8B73FDBDC51}" dt="2024-08-09T08:26:17.146" v="1093" actId="1076"/>
          <ac:spMkLst>
            <pc:docMk/>
            <pc:sldMk cId="3366190296" sldId="273"/>
            <ac:spMk id="33" creationId="{00000000-0000-0000-0000-000000000000}"/>
          </ac:spMkLst>
        </pc:spChg>
        <pc:grpChg chg="mod">
          <ac:chgData name="Lê thanh" userId="7511357124b1e95a" providerId="LiveId" clId="{F40597FF-B8C1-4D00-A1C0-B8B73FDBDC51}" dt="2024-08-09T08:26:19.310" v="1094" actId="1076"/>
          <ac:grpSpMkLst>
            <pc:docMk/>
            <pc:sldMk cId="3366190296" sldId="273"/>
            <ac:grpSpMk id="13" creationId="{00000000-0000-0000-0000-000000000000}"/>
          </ac:grpSpMkLst>
        </pc:grpChg>
        <pc:grpChg chg="mod">
          <ac:chgData name="Lê thanh" userId="7511357124b1e95a" providerId="LiveId" clId="{F40597FF-B8C1-4D00-A1C0-B8B73FDBDC51}" dt="2024-08-09T08:26:23.210" v="1095" actId="1076"/>
          <ac:grpSpMkLst>
            <pc:docMk/>
            <pc:sldMk cId="3366190296" sldId="273"/>
            <ac:grpSpMk id="20" creationId="{00000000-0000-0000-0000-000000000000}"/>
          </ac:grpSpMkLst>
        </pc:grpChg>
        <pc:grpChg chg="mod">
          <ac:chgData name="Lê thanh" userId="7511357124b1e95a" providerId="LiveId" clId="{F40597FF-B8C1-4D00-A1C0-B8B73FDBDC51}" dt="2024-08-09T08:26:17.146" v="1093" actId="1076"/>
          <ac:grpSpMkLst>
            <pc:docMk/>
            <pc:sldMk cId="3366190296" sldId="273"/>
            <ac:grpSpMk id="27" creationId="{00000000-0000-0000-0000-000000000000}"/>
          </ac:grpSpMkLst>
        </pc:grpChg>
      </pc:sldChg>
      <pc:sldChg chg="addSp delSp modSp mod modAnim">
        <pc:chgData name="Lê thanh" userId="7511357124b1e95a" providerId="LiveId" clId="{F40597FF-B8C1-4D00-A1C0-B8B73FDBDC51}" dt="2024-08-09T08:26:57.728" v="1098" actId="164"/>
        <pc:sldMkLst>
          <pc:docMk/>
          <pc:sldMk cId="2094760977" sldId="274"/>
        </pc:sldMkLst>
        <pc:spChg chg="del">
          <ac:chgData name="Lê thanh" userId="7511357124b1e95a" providerId="LiveId" clId="{F40597FF-B8C1-4D00-A1C0-B8B73FDBDC51}" dt="2024-08-08T12:26:22.606" v="23" actId="478"/>
          <ac:spMkLst>
            <pc:docMk/>
            <pc:sldMk cId="2094760977" sldId="274"/>
            <ac:spMk id="2" creationId="{C958C29C-92C4-7343-DBE6-6BE550026319}"/>
          </ac:spMkLst>
        </pc:spChg>
        <pc:spChg chg="mod">
          <ac:chgData name="Lê thanh" userId="7511357124b1e95a" providerId="LiveId" clId="{F40597FF-B8C1-4D00-A1C0-B8B73FDBDC51}" dt="2024-08-09T08:26:44.910" v="1097" actId="14100"/>
          <ac:spMkLst>
            <pc:docMk/>
            <pc:sldMk cId="2094760977" sldId="274"/>
            <ac:spMk id="6" creationId="{00000000-0000-0000-0000-000000000000}"/>
          </ac:spMkLst>
        </pc:spChg>
        <pc:spChg chg="mod">
          <ac:chgData name="Lê thanh" userId="7511357124b1e95a" providerId="LiveId" clId="{F40597FF-B8C1-4D00-A1C0-B8B73FDBDC51}" dt="2024-08-09T08:26:57.728" v="1098" actId="164"/>
          <ac:spMkLst>
            <pc:docMk/>
            <pc:sldMk cId="2094760977" sldId="274"/>
            <ac:spMk id="8" creationId="{00000000-0000-0000-0000-000000000000}"/>
          </ac:spMkLst>
        </pc:spChg>
        <pc:spChg chg="mod">
          <ac:chgData name="Lê thanh" userId="7511357124b1e95a" providerId="LiveId" clId="{F40597FF-B8C1-4D00-A1C0-B8B73FDBDC51}" dt="2024-08-09T08:26:57.728" v="1098" actId="164"/>
          <ac:spMkLst>
            <pc:docMk/>
            <pc:sldMk cId="2094760977" sldId="274"/>
            <ac:spMk id="9" creationId="{00000000-0000-0000-0000-000000000000}"/>
          </ac:spMkLst>
        </pc:spChg>
        <pc:grpChg chg="add mod">
          <ac:chgData name="Lê thanh" userId="7511357124b1e95a" providerId="LiveId" clId="{F40597FF-B8C1-4D00-A1C0-B8B73FDBDC51}" dt="2024-08-09T08:26:57.728" v="1098" actId="164"/>
          <ac:grpSpMkLst>
            <pc:docMk/>
            <pc:sldMk cId="2094760977" sldId="274"/>
            <ac:grpSpMk id="2" creationId="{54777006-ACEB-77B8-87D6-F767052A5427}"/>
          </ac:grpSpMkLst>
        </pc:grpChg>
      </pc:sldChg>
      <pc:sldChg chg="delSp modSp mod">
        <pc:chgData name="Lê thanh" userId="7511357124b1e95a" providerId="LiveId" clId="{F40597FF-B8C1-4D00-A1C0-B8B73FDBDC51}" dt="2024-08-09T08:28:18.780" v="1124" actId="1037"/>
        <pc:sldMkLst>
          <pc:docMk/>
          <pc:sldMk cId="1169367047" sldId="275"/>
        </pc:sldMkLst>
        <pc:spChg chg="del">
          <ac:chgData name="Lê thanh" userId="7511357124b1e95a" providerId="LiveId" clId="{F40597FF-B8C1-4D00-A1C0-B8B73FDBDC51}" dt="2024-08-08T12:26:23.816" v="24" actId="478"/>
          <ac:spMkLst>
            <pc:docMk/>
            <pc:sldMk cId="1169367047" sldId="275"/>
            <ac:spMk id="2" creationId="{A93AEEA4-3652-3757-B59F-4508FDDD5513}"/>
          </ac:spMkLst>
        </pc:spChg>
        <pc:spChg chg="mod">
          <ac:chgData name="Lê thanh" userId="7511357124b1e95a" providerId="LiveId" clId="{F40597FF-B8C1-4D00-A1C0-B8B73FDBDC51}" dt="2024-08-09T08:28:12.611" v="1120" actId="1036"/>
          <ac:spMkLst>
            <pc:docMk/>
            <pc:sldMk cId="1169367047" sldId="275"/>
            <ac:spMk id="5" creationId="{00000000-0000-0000-0000-000000000000}"/>
          </ac:spMkLst>
        </pc:spChg>
        <pc:spChg chg="mod">
          <ac:chgData name="Lê thanh" userId="7511357124b1e95a" providerId="LiveId" clId="{F40597FF-B8C1-4D00-A1C0-B8B73FDBDC51}" dt="2024-08-09T08:28:18.780" v="1124" actId="1037"/>
          <ac:spMkLst>
            <pc:docMk/>
            <pc:sldMk cId="1169367047" sldId="275"/>
            <ac:spMk id="6" creationId="{00000000-0000-0000-0000-000000000000}"/>
          </ac:spMkLst>
        </pc:spChg>
        <pc:spChg chg="mod">
          <ac:chgData name="Lê thanh" userId="7511357124b1e95a" providerId="LiveId" clId="{F40597FF-B8C1-4D00-A1C0-B8B73FDBDC51}" dt="2024-08-09T08:27:26.553" v="1102" actId="14100"/>
          <ac:spMkLst>
            <pc:docMk/>
            <pc:sldMk cId="1169367047" sldId="275"/>
            <ac:spMk id="7" creationId="{00000000-0000-0000-0000-000000000000}"/>
          </ac:spMkLst>
        </pc:spChg>
        <pc:spChg chg="mod">
          <ac:chgData name="Lê thanh" userId="7511357124b1e95a" providerId="LiveId" clId="{F40597FF-B8C1-4D00-A1C0-B8B73FDBDC51}" dt="2024-08-09T08:27:26.553" v="1102" actId="14100"/>
          <ac:spMkLst>
            <pc:docMk/>
            <pc:sldMk cId="1169367047" sldId="275"/>
            <ac:spMk id="8" creationId="{00000000-0000-0000-0000-000000000000}"/>
          </ac:spMkLst>
        </pc:spChg>
        <pc:spChg chg="mod">
          <ac:chgData name="Lê thanh" userId="7511357124b1e95a" providerId="LiveId" clId="{F40597FF-B8C1-4D00-A1C0-B8B73FDBDC51}" dt="2024-08-09T08:27:26.553" v="1102" actId="14100"/>
          <ac:spMkLst>
            <pc:docMk/>
            <pc:sldMk cId="1169367047" sldId="275"/>
            <ac:spMk id="9" creationId="{00000000-0000-0000-0000-000000000000}"/>
          </ac:spMkLst>
        </pc:spChg>
        <pc:spChg chg="mod">
          <ac:chgData name="Lê thanh" userId="7511357124b1e95a" providerId="LiveId" clId="{F40597FF-B8C1-4D00-A1C0-B8B73FDBDC51}" dt="2024-08-09T08:27:26.553" v="1102" actId="14100"/>
          <ac:spMkLst>
            <pc:docMk/>
            <pc:sldMk cId="1169367047" sldId="275"/>
            <ac:spMk id="10" creationId="{00000000-0000-0000-0000-000000000000}"/>
          </ac:spMkLst>
        </pc:spChg>
        <pc:spChg chg="mod">
          <ac:chgData name="Lê thanh" userId="7511357124b1e95a" providerId="LiveId" clId="{F40597FF-B8C1-4D00-A1C0-B8B73FDBDC51}" dt="2024-08-09T08:27:26.553" v="1102" actId="14100"/>
          <ac:spMkLst>
            <pc:docMk/>
            <pc:sldMk cId="1169367047" sldId="275"/>
            <ac:spMk id="11" creationId="{00000000-0000-0000-0000-000000000000}"/>
          </ac:spMkLst>
        </pc:spChg>
        <pc:spChg chg="mod">
          <ac:chgData name="Lê thanh" userId="7511357124b1e95a" providerId="LiveId" clId="{F40597FF-B8C1-4D00-A1C0-B8B73FDBDC51}" dt="2024-08-09T08:27:26.553" v="1102" actId="14100"/>
          <ac:spMkLst>
            <pc:docMk/>
            <pc:sldMk cId="1169367047" sldId="275"/>
            <ac:spMk id="12" creationId="{00000000-0000-0000-0000-000000000000}"/>
          </ac:spMkLst>
        </pc:spChg>
        <pc:spChg chg="mod">
          <ac:chgData name="Lê thanh" userId="7511357124b1e95a" providerId="LiveId" clId="{F40597FF-B8C1-4D00-A1C0-B8B73FDBDC51}" dt="2024-08-09T08:27:04.384" v="1099" actId="1076"/>
          <ac:spMkLst>
            <pc:docMk/>
            <pc:sldMk cId="1169367047" sldId="275"/>
            <ac:spMk id="14" creationId="{00000000-0000-0000-0000-000000000000}"/>
          </ac:spMkLst>
        </pc:spChg>
      </pc:sldChg>
      <pc:sldChg chg="delSp mod">
        <pc:chgData name="Lê thanh" userId="7511357124b1e95a" providerId="LiveId" clId="{F40597FF-B8C1-4D00-A1C0-B8B73FDBDC51}" dt="2024-08-08T12:26:25.214" v="25" actId="478"/>
        <pc:sldMkLst>
          <pc:docMk/>
          <pc:sldMk cId="4092677764" sldId="276"/>
        </pc:sldMkLst>
        <pc:spChg chg="del">
          <ac:chgData name="Lê thanh" userId="7511357124b1e95a" providerId="LiveId" clId="{F40597FF-B8C1-4D00-A1C0-B8B73FDBDC51}" dt="2024-08-08T12:26:25.214" v="25" actId="478"/>
          <ac:spMkLst>
            <pc:docMk/>
            <pc:sldMk cId="4092677764" sldId="276"/>
            <ac:spMk id="2" creationId="{2C33D79B-B824-E770-AE90-2F93BB99A5D1}"/>
          </ac:spMkLst>
        </pc:spChg>
      </pc:sldChg>
      <pc:sldChg chg="delSp modSp mod">
        <pc:chgData name="Lê thanh" userId="7511357124b1e95a" providerId="LiveId" clId="{F40597FF-B8C1-4D00-A1C0-B8B73FDBDC51}" dt="2024-08-09T08:28:50.446" v="1153" actId="1035"/>
        <pc:sldMkLst>
          <pc:docMk/>
          <pc:sldMk cId="1919235155" sldId="277"/>
        </pc:sldMkLst>
        <pc:spChg chg="del">
          <ac:chgData name="Lê thanh" userId="7511357124b1e95a" providerId="LiveId" clId="{F40597FF-B8C1-4D00-A1C0-B8B73FDBDC51}" dt="2024-08-08T12:26:26.426" v="26" actId="478"/>
          <ac:spMkLst>
            <pc:docMk/>
            <pc:sldMk cId="1919235155" sldId="277"/>
            <ac:spMk id="2" creationId="{22752CC2-2C9A-9C50-0E5A-0791CB0A6460}"/>
          </ac:spMkLst>
        </pc:spChg>
        <pc:spChg chg="mod">
          <ac:chgData name="Lê thanh" userId="7511357124b1e95a" providerId="LiveId" clId="{F40597FF-B8C1-4D00-A1C0-B8B73FDBDC51}" dt="2024-08-09T08:28:36.204" v="1132" actId="1076"/>
          <ac:spMkLst>
            <pc:docMk/>
            <pc:sldMk cId="1919235155" sldId="277"/>
            <ac:spMk id="6" creationId="{00000000-0000-0000-0000-000000000000}"/>
          </ac:spMkLst>
        </pc:spChg>
        <pc:spChg chg="mod">
          <ac:chgData name="Lê thanh" userId="7511357124b1e95a" providerId="LiveId" clId="{F40597FF-B8C1-4D00-A1C0-B8B73FDBDC51}" dt="2024-08-09T08:28:47.275" v="1145" actId="1035"/>
          <ac:spMkLst>
            <pc:docMk/>
            <pc:sldMk cId="1919235155" sldId="277"/>
            <ac:spMk id="8" creationId="{00000000-0000-0000-0000-000000000000}"/>
          </ac:spMkLst>
        </pc:spChg>
        <pc:spChg chg="mod">
          <ac:chgData name="Lê thanh" userId="7511357124b1e95a" providerId="LiveId" clId="{F40597FF-B8C1-4D00-A1C0-B8B73FDBDC51}" dt="2024-08-09T08:28:50.446" v="1153" actId="1035"/>
          <ac:spMkLst>
            <pc:docMk/>
            <pc:sldMk cId="1919235155" sldId="277"/>
            <ac:spMk id="9" creationId="{00000000-0000-0000-0000-000000000000}"/>
          </ac:spMkLst>
        </pc:spChg>
      </pc:sldChg>
      <pc:sldChg chg="delSp modSp mod">
        <pc:chgData name="Lê thanh" userId="7511357124b1e95a" providerId="LiveId" clId="{F40597FF-B8C1-4D00-A1C0-B8B73FDBDC51}" dt="2024-08-09T08:28:58.908" v="1154" actId="552"/>
        <pc:sldMkLst>
          <pc:docMk/>
          <pc:sldMk cId="562417114" sldId="278"/>
        </pc:sldMkLst>
        <pc:spChg chg="del">
          <ac:chgData name="Lê thanh" userId="7511357124b1e95a" providerId="LiveId" clId="{F40597FF-B8C1-4D00-A1C0-B8B73FDBDC51}" dt="2024-08-08T12:26:27.662" v="27" actId="478"/>
          <ac:spMkLst>
            <pc:docMk/>
            <pc:sldMk cId="562417114" sldId="278"/>
            <ac:spMk id="2" creationId="{EEBA8A74-0624-E19E-2DBD-FAFD0D7C4356}"/>
          </ac:spMkLst>
        </pc:spChg>
        <pc:spChg chg="mod">
          <ac:chgData name="Lê thanh" userId="7511357124b1e95a" providerId="LiveId" clId="{F40597FF-B8C1-4D00-A1C0-B8B73FDBDC51}" dt="2024-08-09T08:28:58.908" v="1154" actId="552"/>
          <ac:spMkLst>
            <pc:docMk/>
            <pc:sldMk cId="562417114" sldId="278"/>
            <ac:spMk id="6" creationId="{00000000-0000-0000-0000-000000000000}"/>
          </ac:spMkLst>
        </pc:spChg>
        <pc:spChg chg="mod">
          <ac:chgData name="Lê thanh" userId="7511357124b1e95a" providerId="LiveId" clId="{F40597FF-B8C1-4D00-A1C0-B8B73FDBDC51}" dt="2024-08-09T08:28:58.908" v="1154" actId="552"/>
          <ac:spMkLst>
            <pc:docMk/>
            <pc:sldMk cId="562417114" sldId="278"/>
            <ac:spMk id="8" creationId="{00000000-0000-0000-0000-000000000000}"/>
          </ac:spMkLst>
        </pc:spChg>
        <pc:spChg chg="mod">
          <ac:chgData name="Lê thanh" userId="7511357124b1e95a" providerId="LiveId" clId="{F40597FF-B8C1-4D00-A1C0-B8B73FDBDC51}" dt="2024-08-09T08:28:58.908" v="1154" actId="552"/>
          <ac:spMkLst>
            <pc:docMk/>
            <pc:sldMk cId="562417114" sldId="278"/>
            <ac:spMk id="9" creationId="{00000000-0000-0000-0000-000000000000}"/>
          </ac:spMkLst>
        </pc:spChg>
        <pc:spChg chg="mod">
          <ac:chgData name="Lê thanh" userId="7511357124b1e95a" providerId="LiveId" clId="{F40597FF-B8C1-4D00-A1C0-B8B73FDBDC51}" dt="2024-08-09T08:28:58.908" v="1154" actId="552"/>
          <ac:spMkLst>
            <pc:docMk/>
            <pc:sldMk cId="562417114" sldId="278"/>
            <ac:spMk id="10" creationId="{00000000-0000-0000-0000-000000000000}"/>
          </ac:spMkLst>
        </pc:spChg>
      </pc:sldChg>
      <pc:sldChg chg="delSp mod">
        <pc:chgData name="Lê thanh" userId="7511357124b1e95a" providerId="LiveId" clId="{F40597FF-B8C1-4D00-A1C0-B8B73FDBDC51}" dt="2024-08-08T12:26:28.836" v="28" actId="478"/>
        <pc:sldMkLst>
          <pc:docMk/>
          <pc:sldMk cId="2640572764" sldId="279"/>
        </pc:sldMkLst>
        <pc:spChg chg="del">
          <ac:chgData name="Lê thanh" userId="7511357124b1e95a" providerId="LiveId" clId="{F40597FF-B8C1-4D00-A1C0-B8B73FDBDC51}" dt="2024-08-08T12:26:28.836" v="28" actId="478"/>
          <ac:spMkLst>
            <pc:docMk/>
            <pc:sldMk cId="2640572764" sldId="279"/>
            <ac:spMk id="2" creationId="{BEF1BBCE-CFC1-E429-05F6-ADD02658746D}"/>
          </ac:spMkLst>
        </pc:spChg>
      </pc:sldChg>
      <pc:sldChg chg="delSp modSp mod">
        <pc:chgData name="Lê thanh" userId="7511357124b1e95a" providerId="LiveId" clId="{F40597FF-B8C1-4D00-A1C0-B8B73FDBDC51}" dt="2024-08-08T13:38:39.026" v="831" actId="1076"/>
        <pc:sldMkLst>
          <pc:docMk/>
          <pc:sldMk cId="3221827630" sldId="280"/>
        </pc:sldMkLst>
        <pc:spChg chg="del">
          <ac:chgData name="Lê thanh" userId="7511357124b1e95a" providerId="LiveId" clId="{F40597FF-B8C1-4D00-A1C0-B8B73FDBDC51}" dt="2024-08-08T12:26:29.990" v="29" actId="478"/>
          <ac:spMkLst>
            <pc:docMk/>
            <pc:sldMk cId="3221827630" sldId="280"/>
            <ac:spMk id="2" creationId="{136D1FD5-A02C-9BFB-AADC-1CE584ADE6E5}"/>
          </ac:spMkLst>
        </pc:spChg>
        <pc:spChg chg="mod">
          <ac:chgData name="Lê thanh" userId="7511357124b1e95a" providerId="LiveId" clId="{F40597FF-B8C1-4D00-A1C0-B8B73FDBDC51}" dt="2024-08-08T13:38:39.026" v="831" actId="1076"/>
          <ac:spMkLst>
            <pc:docMk/>
            <pc:sldMk cId="3221827630" sldId="280"/>
            <ac:spMk id="10" creationId="{00000000-0000-0000-0000-000000000000}"/>
          </ac:spMkLst>
        </pc:spChg>
        <pc:spChg chg="mod">
          <ac:chgData name="Lê thanh" userId="7511357124b1e95a" providerId="LiveId" clId="{F40597FF-B8C1-4D00-A1C0-B8B73FDBDC51}" dt="2024-08-08T13:38:34.605" v="830" actId="1076"/>
          <ac:spMkLst>
            <pc:docMk/>
            <pc:sldMk cId="3221827630" sldId="280"/>
            <ac:spMk id="11" creationId="{00000000-0000-0000-0000-000000000000}"/>
          </ac:spMkLst>
        </pc:spChg>
        <pc:spChg chg="mod">
          <ac:chgData name="Lê thanh" userId="7511357124b1e95a" providerId="LiveId" clId="{F40597FF-B8C1-4D00-A1C0-B8B73FDBDC51}" dt="2024-08-08T13:38:34.605" v="830" actId="1076"/>
          <ac:spMkLst>
            <pc:docMk/>
            <pc:sldMk cId="3221827630" sldId="280"/>
            <ac:spMk id="12" creationId="{00000000-0000-0000-0000-000000000000}"/>
          </ac:spMkLst>
        </pc:spChg>
        <pc:spChg chg="mod">
          <ac:chgData name="Lê thanh" userId="7511357124b1e95a" providerId="LiveId" clId="{F40597FF-B8C1-4D00-A1C0-B8B73FDBDC51}" dt="2024-08-08T13:38:34.605" v="830" actId="1076"/>
          <ac:spMkLst>
            <pc:docMk/>
            <pc:sldMk cId="3221827630" sldId="280"/>
            <ac:spMk id="13" creationId="{00000000-0000-0000-0000-000000000000}"/>
          </ac:spMkLst>
        </pc:spChg>
        <pc:spChg chg="mod">
          <ac:chgData name="Lê thanh" userId="7511357124b1e95a" providerId="LiveId" clId="{F40597FF-B8C1-4D00-A1C0-B8B73FDBDC51}" dt="2024-08-08T13:38:34.605" v="830" actId="1076"/>
          <ac:spMkLst>
            <pc:docMk/>
            <pc:sldMk cId="3221827630" sldId="280"/>
            <ac:spMk id="14" creationId="{00000000-0000-0000-0000-000000000000}"/>
          </ac:spMkLst>
        </pc:spChg>
        <pc:spChg chg="mod">
          <ac:chgData name="Lê thanh" userId="7511357124b1e95a" providerId="LiveId" clId="{F40597FF-B8C1-4D00-A1C0-B8B73FDBDC51}" dt="2024-08-08T13:38:34.605" v="830" actId="1076"/>
          <ac:spMkLst>
            <pc:docMk/>
            <pc:sldMk cId="3221827630" sldId="280"/>
            <ac:spMk id="30" creationId="{00000000-0000-0000-0000-000000000000}"/>
          </ac:spMkLst>
        </pc:spChg>
        <pc:cxnChg chg="mod">
          <ac:chgData name="Lê thanh" userId="7511357124b1e95a" providerId="LiveId" clId="{F40597FF-B8C1-4D00-A1C0-B8B73FDBDC51}" dt="2024-08-08T13:38:34.605" v="830" actId="1076"/>
          <ac:cxnSpMkLst>
            <pc:docMk/>
            <pc:sldMk cId="3221827630" sldId="280"/>
            <ac:cxnSpMk id="15"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16"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17"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18"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22"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25"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27" creationId="{00000000-0000-0000-0000-000000000000}"/>
          </ac:cxnSpMkLst>
        </pc:cxnChg>
        <pc:cxnChg chg="mod">
          <ac:chgData name="Lê thanh" userId="7511357124b1e95a" providerId="LiveId" clId="{F40597FF-B8C1-4D00-A1C0-B8B73FDBDC51}" dt="2024-08-08T13:38:34.605" v="830" actId="1076"/>
          <ac:cxnSpMkLst>
            <pc:docMk/>
            <pc:sldMk cId="3221827630" sldId="280"/>
            <ac:cxnSpMk id="29" creationId="{00000000-0000-0000-0000-000000000000}"/>
          </ac:cxnSpMkLst>
        </pc:cxnChg>
      </pc:sldChg>
      <pc:sldChg chg="delSp modSp mod">
        <pc:chgData name="Lê thanh" userId="7511357124b1e95a" providerId="LiveId" clId="{F40597FF-B8C1-4D00-A1C0-B8B73FDBDC51}" dt="2024-08-09T08:29:22.948" v="1185" actId="1035"/>
        <pc:sldMkLst>
          <pc:docMk/>
          <pc:sldMk cId="2993184647" sldId="281"/>
        </pc:sldMkLst>
        <pc:spChg chg="del">
          <ac:chgData name="Lê thanh" userId="7511357124b1e95a" providerId="LiveId" clId="{F40597FF-B8C1-4D00-A1C0-B8B73FDBDC51}" dt="2024-08-08T12:26:32.781" v="30" actId="478"/>
          <ac:spMkLst>
            <pc:docMk/>
            <pc:sldMk cId="2993184647" sldId="281"/>
            <ac:spMk id="2" creationId="{B96D3F7A-1F39-9879-C24F-E50091A7636C}"/>
          </ac:spMkLst>
        </pc:spChg>
        <pc:spChg chg="mod">
          <ac:chgData name="Lê thanh" userId="7511357124b1e95a" providerId="LiveId" clId="{F40597FF-B8C1-4D00-A1C0-B8B73FDBDC51}" dt="2024-08-09T08:29:17.822" v="1166" actId="1037"/>
          <ac:spMkLst>
            <pc:docMk/>
            <pc:sldMk cId="2993184647" sldId="281"/>
            <ac:spMk id="6" creationId="{00000000-0000-0000-0000-000000000000}"/>
          </ac:spMkLst>
        </pc:spChg>
        <pc:spChg chg="mod">
          <ac:chgData name="Lê thanh" userId="7511357124b1e95a" providerId="LiveId" clId="{F40597FF-B8C1-4D00-A1C0-B8B73FDBDC51}" dt="2024-08-09T08:29:22.948" v="1185" actId="1035"/>
          <ac:spMkLst>
            <pc:docMk/>
            <pc:sldMk cId="2993184647" sldId="281"/>
            <ac:spMk id="8" creationId="{00000000-0000-0000-0000-000000000000}"/>
          </ac:spMkLst>
        </pc:spChg>
      </pc:sldChg>
      <pc:sldChg chg="delSp mod">
        <pc:chgData name="Lê thanh" userId="7511357124b1e95a" providerId="LiveId" clId="{F40597FF-B8C1-4D00-A1C0-B8B73FDBDC51}" dt="2024-08-08T12:26:34.054" v="31" actId="478"/>
        <pc:sldMkLst>
          <pc:docMk/>
          <pc:sldMk cId="572497621" sldId="282"/>
        </pc:sldMkLst>
        <pc:spChg chg="del">
          <ac:chgData name="Lê thanh" userId="7511357124b1e95a" providerId="LiveId" clId="{F40597FF-B8C1-4D00-A1C0-B8B73FDBDC51}" dt="2024-08-08T12:26:34.054" v="31" actId="478"/>
          <ac:spMkLst>
            <pc:docMk/>
            <pc:sldMk cId="572497621" sldId="282"/>
            <ac:spMk id="2" creationId="{F674A5D4-FDB6-1E24-31D1-5BCC39E426D0}"/>
          </ac:spMkLst>
        </pc:spChg>
      </pc:sldChg>
      <pc:sldChg chg="delSp mod">
        <pc:chgData name="Lê thanh" userId="7511357124b1e95a" providerId="LiveId" clId="{F40597FF-B8C1-4D00-A1C0-B8B73FDBDC51}" dt="2024-08-08T12:26:35.668" v="32" actId="478"/>
        <pc:sldMkLst>
          <pc:docMk/>
          <pc:sldMk cId="3125448641" sldId="283"/>
        </pc:sldMkLst>
        <pc:spChg chg="del">
          <ac:chgData name="Lê thanh" userId="7511357124b1e95a" providerId="LiveId" clId="{F40597FF-B8C1-4D00-A1C0-B8B73FDBDC51}" dt="2024-08-08T12:26:35.668" v="32" actId="478"/>
          <ac:spMkLst>
            <pc:docMk/>
            <pc:sldMk cId="3125448641" sldId="283"/>
            <ac:spMk id="2" creationId="{0856AF0E-B71C-CBD6-807F-C4844C638186}"/>
          </ac:spMkLst>
        </pc:spChg>
      </pc:sldChg>
      <pc:sldChg chg="delSp mod">
        <pc:chgData name="Lê thanh" userId="7511357124b1e95a" providerId="LiveId" clId="{F40597FF-B8C1-4D00-A1C0-B8B73FDBDC51}" dt="2024-08-08T12:26:37.142" v="33" actId="478"/>
        <pc:sldMkLst>
          <pc:docMk/>
          <pc:sldMk cId="348140586" sldId="284"/>
        </pc:sldMkLst>
        <pc:spChg chg="del">
          <ac:chgData name="Lê thanh" userId="7511357124b1e95a" providerId="LiveId" clId="{F40597FF-B8C1-4D00-A1C0-B8B73FDBDC51}" dt="2024-08-08T12:26:37.142" v="33" actId="478"/>
          <ac:spMkLst>
            <pc:docMk/>
            <pc:sldMk cId="348140586" sldId="284"/>
            <ac:spMk id="2" creationId="{64813D39-17A2-BCCC-8F6E-64D316F8A731}"/>
          </ac:spMkLst>
        </pc:spChg>
      </pc:sldChg>
      <pc:sldChg chg="delSp mod">
        <pc:chgData name="Lê thanh" userId="7511357124b1e95a" providerId="LiveId" clId="{F40597FF-B8C1-4D00-A1C0-B8B73FDBDC51}" dt="2024-08-08T12:26:38.471" v="34" actId="478"/>
        <pc:sldMkLst>
          <pc:docMk/>
          <pc:sldMk cId="3302824443" sldId="285"/>
        </pc:sldMkLst>
        <pc:spChg chg="del">
          <ac:chgData name="Lê thanh" userId="7511357124b1e95a" providerId="LiveId" clId="{F40597FF-B8C1-4D00-A1C0-B8B73FDBDC51}" dt="2024-08-08T12:26:38.471" v="34" actId="478"/>
          <ac:spMkLst>
            <pc:docMk/>
            <pc:sldMk cId="3302824443" sldId="285"/>
            <ac:spMk id="2" creationId="{00048129-F1C7-6643-D0B5-5B3674C977F7}"/>
          </ac:spMkLst>
        </pc:spChg>
      </pc:sldChg>
      <pc:sldChg chg="delSp mod">
        <pc:chgData name="Lê thanh" userId="7511357124b1e95a" providerId="LiveId" clId="{F40597FF-B8C1-4D00-A1C0-B8B73FDBDC51}" dt="2024-08-08T12:26:39.758" v="35" actId="478"/>
        <pc:sldMkLst>
          <pc:docMk/>
          <pc:sldMk cId="612523184" sldId="286"/>
        </pc:sldMkLst>
        <pc:spChg chg="del">
          <ac:chgData name="Lê thanh" userId="7511357124b1e95a" providerId="LiveId" clId="{F40597FF-B8C1-4D00-A1C0-B8B73FDBDC51}" dt="2024-08-08T12:26:39.758" v="35" actId="478"/>
          <ac:spMkLst>
            <pc:docMk/>
            <pc:sldMk cId="612523184" sldId="286"/>
            <ac:spMk id="2" creationId="{34A88067-76FD-AB8F-E93D-5C3E7CCF2F11}"/>
          </ac:spMkLst>
        </pc:spChg>
      </pc:sldChg>
      <pc:sldChg chg="delSp mod">
        <pc:chgData name="Lê thanh" userId="7511357124b1e95a" providerId="LiveId" clId="{F40597FF-B8C1-4D00-A1C0-B8B73FDBDC51}" dt="2024-08-08T12:26:41.830" v="36" actId="478"/>
        <pc:sldMkLst>
          <pc:docMk/>
          <pc:sldMk cId="2206200015" sldId="287"/>
        </pc:sldMkLst>
        <pc:spChg chg="del">
          <ac:chgData name="Lê thanh" userId="7511357124b1e95a" providerId="LiveId" clId="{F40597FF-B8C1-4D00-A1C0-B8B73FDBDC51}" dt="2024-08-08T12:26:41.830" v="36" actId="478"/>
          <ac:spMkLst>
            <pc:docMk/>
            <pc:sldMk cId="2206200015" sldId="287"/>
            <ac:spMk id="2" creationId="{576E7998-DFA4-4DB7-886C-5A04E811FCF2}"/>
          </ac:spMkLst>
        </pc:spChg>
      </pc:sldChg>
      <pc:sldChg chg="delSp mod">
        <pc:chgData name="Lê thanh" userId="7511357124b1e95a" providerId="LiveId" clId="{F40597FF-B8C1-4D00-A1C0-B8B73FDBDC51}" dt="2024-08-08T12:26:43.277" v="37" actId="478"/>
        <pc:sldMkLst>
          <pc:docMk/>
          <pc:sldMk cId="890935027" sldId="288"/>
        </pc:sldMkLst>
        <pc:spChg chg="del">
          <ac:chgData name="Lê thanh" userId="7511357124b1e95a" providerId="LiveId" clId="{F40597FF-B8C1-4D00-A1C0-B8B73FDBDC51}" dt="2024-08-08T12:26:43.277" v="37" actId="478"/>
          <ac:spMkLst>
            <pc:docMk/>
            <pc:sldMk cId="890935027" sldId="288"/>
            <ac:spMk id="2" creationId="{E5D182FF-2358-4F9B-C982-C89534F1D4EB}"/>
          </ac:spMkLst>
        </pc:spChg>
      </pc:sldChg>
      <pc:sldChg chg="delSp mod">
        <pc:chgData name="Lê thanh" userId="7511357124b1e95a" providerId="LiveId" clId="{F40597FF-B8C1-4D00-A1C0-B8B73FDBDC51}" dt="2024-08-08T12:26:44.512" v="38" actId="478"/>
        <pc:sldMkLst>
          <pc:docMk/>
          <pc:sldMk cId="213485840" sldId="289"/>
        </pc:sldMkLst>
        <pc:spChg chg="del">
          <ac:chgData name="Lê thanh" userId="7511357124b1e95a" providerId="LiveId" clId="{F40597FF-B8C1-4D00-A1C0-B8B73FDBDC51}" dt="2024-08-08T12:26:44.512" v="38" actId="478"/>
          <ac:spMkLst>
            <pc:docMk/>
            <pc:sldMk cId="213485840" sldId="289"/>
            <ac:spMk id="2" creationId="{E7505771-07C0-63B6-0105-B036D71CB03A}"/>
          </ac:spMkLst>
        </pc:spChg>
      </pc:sldChg>
      <pc:sldChg chg="delSp mod">
        <pc:chgData name="Lê thanh" userId="7511357124b1e95a" providerId="LiveId" clId="{F40597FF-B8C1-4D00-A1C0-B8B73FDBDC51}" dt="2024-08-08T12:26:45.849" v="39" actId="478"/>
        <pc:sldMkLst>
          <pc:docMk/>
          <pc:sldMk cId="1069664825" sldId="290"/>
        </pc:sldMkLst>
        <pc:spChg chg="del">
          <ac:chgData name="Lê thanh" userId="7511357124b1e95a" providerId="LiveId" clId="{F40597FF-B8C1-4D00-A1C0-B8B73FDBDC51}" dt="2024-08-08T12:26:45.849" v="39" actId="478"/>
          <ac:spMkLst>
            <pc:docMk/>
            <pc:sldMk cId="1069664825" sldId="290"/>
            <ac:spMk id="2" creationId="{A1297425-D46B-4C69-3463-91AE2CF5D5D0}"/>
          </ac:spMkLst>
        </pc:spChg>
      </pc:sldChg>
      <pc:sldChg chg="delSp modSp mod">
        <pc:chgData name="Lê thanh" userId="7511357124b1e95a" providerId="LiveId" clId="{F40597FF-B8C1-4D00-A1C0-B8B73FDBDC51}" dt="2024-08-09T08:31:59.046" v="1190" actId="1036"/>
        <pc:sldMkLst>
          <pc:docMk/>
          <pc:sldMk cId="2565439793" sldId="291"/>
        </pc:sldMkLst>
        <pc:spChg chg="del">
          <ac:chgData name="Lê thanh" userId="7511357124b1e95a" providerId="LiveId" clId="{F40597FF-B8C1-4D00-A1C0-B8B73FDBDC51}" dt="2024-08-08T12:26:47.112" v="40" actId="478"/>
          <ac:spMkLst>
            <pc:docMk/>
            <pc:sldMk cId="2565439793" sldId="291"/>
            <ac:spMk id="2" creationId="{483957F4-6141-3856-4412-9A717457E9C2}"/>
          </ac:spMkLst>
        </pc:spChg>
        <pc:spChg chg="mod">
          <ac:chgData name="Lê thanh" userId="7511357124b1e95a" providerId="LiveId" clId="{F40597FF-B8C1-4D00-A1C0-B8B73FDBDC51}" dt="2024-08-09T08:31:59.046" v="1190" actId="1036"/>
          <ac:spMkLst>
            <pc:docMk/>
            <pc:sldMk cId="2565439793" sldId="291"/>
            <ac:spMk id="9" creationId="{00000000-0000-0000-0000-000000000000}"/>
          </ac:spMkLst>
        </pc:spChg>
      </pc:sldChg>
      <pc:sldChg chg="delSp modSp mod">
        <pc:chgData name="Lê thanh" userId="7511357124b1e95a" providerId="LiveId" clId="{F40597FF-B8C1-4D00-A1C0-B8B73FDBDC51}" dt="2024-08-09T08:32:04.266" v="1193" actId="1036"/>
        <pc:sldMkLst>
          <pc:docMk/>
          <pc:sldMk cId="4038372463" sldId="292"/>
        </pc:sldMkLst>
        <pc:spChg chg="del">
          <ac:chgData name="Lê thanh" userId="7511357124b1e95a" providerId="LiveId" clId="{F40597FF-B8C1-4D00-A1C0-B8B73FDBDC51}" dt="2024-08-08T12:26:49.481" v="41" actId="478"/>
          <ac:spMkLst>
            <pc:docMk/>
            <pc:sldMk cId="4038372463" sldId="292"/>
            <ac:spMk id="2" creationId="{33E98E42-98C5-EE38-4C6A-B68CE003EFE9}"/>
          </ac:spMkLst>
        </pc:spChg>
        <pc:spChg chg="mod">
          <ac:chgData name="Lê thanh" userId="7511357124b1e95a" providerId="LiveId" clId="{F40597FF-B8C1-4D00-A1C0-B8B73FDBDC51}" dt="2024-08-09T08:32:04.266" v="1193" actId="1036"/>
          <ac:spMkLst>
            <pc:docMk/>
            <pc:sldMk cId="4038372463" sldId="292"/>
            <ac:spMk id="9" creationId="{00000000-0000-0000-0000-000000000000}"/>
          </ac:spMkLst>
        </pc:spChg>
      </pc:sldChg>
      <pc:sldChg chg="delSp modSp mod">
        <pc:chgData name="Lê thanh" userId="7511357124b1e95a" providerId="LiveId" clId="{F40597FF-B8C1-4D00-A1C0-B8B73FDBDC51}" dt="2024-08-09T08:32:07.897" v="1196" actId="1036"/>
        <pc:sldMkLst>
          <pc:docMk/>
          <pc:sldMk cId="4030610634" sldId="293"/>
        </pc:sldMkLst>
        <pc:spChg chg="del">
          <ac:chgData name="Lê thanh" userId="7511357124b1e95a" providerId="LiveId" clId="{F40597FF-B8C1-4D00-A1C0-B8B73FDBDC51}" dt="2024-08-08T12:26:50.762" v="42" actId="478"/>
          <ac:spMkLst>
            <pc:docMk/>
            <pc:sldMk cId="4030610634" sldId="293"/>
            <ac:spMk id="2" creationId="{0CCB10B6-80A3-ED65-BEEF-9C994DBF99DE}"/>
          </ac:spMkLst>
        </pc:spChg>
        <pc:spChg chg="mod">
          <ac:chgData name="Lê thanh" userId="7511357124b1e95a" providerId="LiveId" clId="{F40597FF-B8C1-4D00-A1C0-B8B73FDBDC51}" dt="2024-08-09T08:32:07.897" v="1196" actId="1036"/>
          <ac:spMkLst>
            <pc:docMk/>
            <pc:sldMk cId="4030610634" sldId="293"/>
            <ac:spMk id="9" creationId="{00000000-0000-0000-0000-000000000000}"/>
          </ac:spMkLst>
        </pc:spChg>
      </pc:sldChg>
      <pc:sldChg chg="delSp mod">
        <pc:chgData name="Lê thanh" userId="7511357124b1e95a" providerId="LiveId" clId="{F40597FF-B8C1-4D00-A1C0-B8B73FDBDC51}" dt="2024-08-08T12:26:52.004" v="43" actId="478"/>
        <pc:sldMkLst>
          <pc:docMk/>
          <pc:sldMk cId="1417527816" sldId="294"/>
        </pc:sldMkLst>
        <pc:spChg chg="del">
          <ac:chgData name="Lê thanh" userId="7511357124b1e95a" providerId="LiveId" clId="{F40597FF-B8C1-4D00-A1C0-B8B73FDBDC51}" dt="2024-08-08T12:26:52.004" v="43" actId="478"/>
          <ac:spMkLst>
            <pc:docMk/>
            <pc:sldMk cId="1417527816" sldId="294"/>
            <ac:spMk id="2" creationId="{C54A8DB5-2597-A447-6A2A-4F8D7436E679}"/>
          </ac:spMkLst>
        </pc:spChg>
      </pc:sldChg>
      <pc:sldChg chg="delSp mod">
        <pc:chgData name="Lê thanh" userId="7511357124b1e95a" providerId="LiveId" clId="{F40597FF-B8C1-4D00-A1C0-B8B73FDBDC51}" dt="2024-08-08T12:26:53.187" v="44" actId="478"/>
        <pc:sldMkLst>
          <pc:docMk/>
          <pc:sldMk cId="2286528957" sldId="295"/>
        </pc:sldMkLst>
        <pc:spChg chg="del">
          <ac:chgData name="Lê thanh" userId="7511357124b1e95a" providerId="LiveId" clId="{F40597FF-B8C1-4D00-A1C0-B8B73FDBDC51}" dt="2024-08-08T12:26:53.187" v="44" actId="478"/>
          <ac:spMkLst>
            <pc:docMk/>
            <pc:sldMk cId="2286528957" sldId="295"/>
            <ac:spMk id="2" creationId="{E02C32EC-523F-13E2-5343-84097EE2F327}"/>
          </ac:spMkLst>
        </pc:spChg>
      </pc:sldChg>
      <pc:sldChg chg="delSp mod">
        <pc:chgData name="Lê thanh" userId="7511357124b1e95a" providerId="LiveId" clId="{F40597FF-B8C1-4D00-A1C0-B8B73FDBDC51}" dt="2024-08-08T12:26:54.335" v="45" actId="478"/>
        <pc:sldMkLst>
          <pc:docMk/>
          <pc:sldMk cId="3676752289" sldId="297"/>
        </pc:sldMkLst>
        <pc:spChg chg="del">
          <ac:chgData name="Lê thanh" userId="7511357124b1e95a" providerId="LiveId" clId="{F40597FF-B8C1-4D00-A1C0-B8B73FDBDC51}" dt="2024-08-08T12:26:54.335" v="45" actId="478"/>
          <ac:spMkLst>
            <pc:docMk/>
            <pc:sldMk cId="3676752289" sldId="297"/>
            <ac:spMk id="2" creationId="{4C4506D4-B56A-9B7C-A7AF-D08332B2F8FD}"/>
          </ac:spMkLst>
        </pc:spChg>
      </pc:sldChg>
      <pc:sldChg chg="delSp modSp mod">
        <pc:chgData name="Lê thanh" userId="7511357124b1e95a" providerId="LiveId" clId="{F40597FF-B8C1-4D00-A1C0-B8B73FDBDC51}" dt="2024-08-09T08:39:35.572" v="1198" actId="1076"/>
        <pc:sldMkLst>
          <pc:docMk/>
          <pc:sldMk cId="1696761291" sldId="299"/>
        </pc:sldMkLst>
        <pc:spChg chg="del">
          <ac:chgData name="Lê thanh" userId="7511357124b1e95a" providerId="LiveId" clId="{F40597FF-B8C1-4D00-A1C0-B8B73FDBDC51}" dt="2024-08-08T12:26:55.540" v="46" actId="478"/>
          <ac:spMkLst>
            <pc:docMk/>
            <pc:sldMk cId="1696761291" sldId="299"/>
            <ac:spMk id="2" creationId="{DC2D988E-B5DE-D528-9AC5-4E39DE9CEE84}"/>
          </ac:spMkLst>
        </pc:spChg>
        <pc:spChg chg="mod">
          <ac:chgData name="Lê thanh" userId="7511357124b1e95a" providerId="LiveId" clId="{F40597FF-B8C1-4D00-A1C0-B8B73FDBDC51}" dt="2024-08-09T08:39:33.168" v="1197" actId="1076"/>
          <ac:spMkLst>
            <pc:docMk/>
            <pc:sldMk cId="1696761291" sldId="299"/>
            <ac:spMk id="6" creationId="{00000000-0000-0000-0000-000000000000}"/>
          </ac:spMkLst>
        </pc:spChg>
        <pc:spChg chg="mod">
          <ac:chgData name="Lê thanh" userId="7511357124b1e95a" providerId="LiveId" clId="{F40597FF-B8C1-4D00-A1C0-B8B73FDBDC51}" dt="2024-08-09T08:39:35.572" v="1198" actId="1076"/>
          <ac:spMkLst>
            <pc:docMk/>
            <pc:sldMk cId="1696761291" sldId="299"/>
            <ac:spMk id="7" creationId="{00000000-0000-0000-0000-000000000000}"/>
          </ac:spMkLst>
        </pc:spChg>
      </pc:sldChg>
      <pc:sldChg chg="delSp modSp mod">
        <pc:chgData name="Lê thanh" userId="7511357124b1e95a" providerId="LiveId" clId="{F40597FF-B8C1-4D00-A1C0-B8B73FDBDC51}" dt="2024-08-09T08:39:40.581" v="1199" actId="1076"/>
        <pc:sldMkLst>
          <pc:docMk/>
          <pc:sldMk cId="4047940244" sldId="300"/>
        </pc:sldMkLst>
        <pc:spChg chg="del">
          <ac:chgData name="Lê thanh" userId="7511357124b1e95a" providerId="LiveId" clId="{F40597FF-B8C1-4D00-A1C0-B8B73FDBDC51}" dt="2024-08-08T12:26:56.804" v="47" actId="478"/>
          <ac:spMkLst>
            <pc:docMk/>
            <pc:sldMk cId="4047940244" sldId="300"/>
            <ac:spMk id="2" creationId="{C6D200E7-F082-3FDA-A426-73C2600760DE}"/>
          </ac:spMkLst>
        </pc:spChg>
        <pc:spChg chg="mod">
          <ac:chgData name="Lê thanh" userId="7511357124b1e95a" providerId="LiveId" clId="{F40597FF-B8C1-4D00-A1C0-B8B73FDBDC51}" dt="2024-08-09T08:39:40.581" v="1199" actId="1076"/>
          <ac:spMkLst>
            <pc:docMk/>
            <pc:sldMk cId="4047940244" sldId="300"/>
            <ac:spMk id="6" creationId="{00000000-0000-0000-0000-000000000000}"/>
          </ac:spMkLst>
        </pc:spChg>
      </pc:sldChg>
      <pc:sldChg chg="delSp mod">
        <pc:chgData name="Lê thanh" userId="7511357124b1e95a" providerId="LiveId" clId="{F40597FF-B8C1-4D00-A1C0-B8B73FDBDC51}" dt="2024-08-08T12:26:57.911" v="48" actId="478"/>
        <pc:sldMkLst>
          <pc:docMk/>
          <pc:sldMk cId="3815667569" sldId="301"/>
        </pc:sldMkLst>
        <pc:spChg chg="del">
          <ac:chgData name="Lê thanh" userId="7511357124b1e95a" providerId="LiveId" clId="{F40597FF-B8C1-4D00-A1C0-B8B73FDBDC51}" dt="2024-08-08T12:26:57.911" v="48" actId="478"/>
          <ac:spMkLst>
            <pc:docMk/>
            <pc:sldMk cId="3815667569" sldId="301"/>
            <ac:spMk id="2" creationId="{8A281B23-EF51-1CFC-61A1-66CEE39625A4}"/>
          </ac:spMkLst>
        </pc:spChg>
      </pc:sldChg>
      <pc:sldChg chg="delSp modSp mod">
        <pc:chgData name="Lê thanh" userId="7511357124b1e95a" providerId="LiveId" clId="{F40597FF-B8C1-4D00-A1C0-B8B73FDBDC51}" dt="2024-08-09T08:39:48.142" v="1200" actId="1076"/>
        <pc:sldMkLst>
          <pc:docMk/>
          <pc:sldMk cId="417808557" sldId="302"/>
        </pc:sldMkLst>
        <pc:spChg chg="del">
          <ac:chgData name="Lê thanh" userId="7511357124b1e95a" providerId="LiveId" clId="{F40597FF-B8C1-4D00-A1C0-B8B73FDBDC51}" dt="2024-08-08T12:26:59.063" v="49" actId="478"/>
          <ac:spMkLst>
            <pc:docMk/>
            <pc:sldMk cId="417808557" sldId="302"/>
            <ac:spMk id="2" creationId="{A5AFA3E8-B787-2260-20E7-8056B73DC336}"/>
          </ac:spMkLst>
        </pc:spChg>
        <pc:spChg chg="mod">
          <ac:chgData name="Lê thanh" userId="7511357124b1e95a" providerId="LiveId" clId="{F40597FF-B8C1-4D00-A1C0-B8B73FDBDC51}" dt="2024-08-09T08:39:48.142" v="1200" actId="1076"/>
          <ac:spMkLst>
            <pc:docMk/>
            <pc:sldMk cId="417808557" sldId="302"/>
            <ac:spMk id="6" creationId="{00000000-0000-0000-0000-000000000000}"/>
          </ac:spMkLst>
        </pc:spChg>
      </pc:sldChg>
      <pc:sldChg chg="delSp modSp mod">
        <pc:chgData name="Lê thanh" userId="7511357124b1e95a" providerId="LiveId" clId="{F40597FF-B8C1-4D00-A1C0-B8B73FDBDC51}" dt="2024-08-08T13:51:39.307" v="911" actId="1037"/>
        <pc:sldMkLst>
          <pc:docMk/>
          <pc:sldMk cId="2087181033" sldId="303"/>
        </pc:sldMkLst>
        <pc:spChg chg="del">
          <ac:chgData name="Lê thanh" userId="7511357124b1e95a" providerId="LiveId" clId="{F40597FF-B8C1-4D00-A1C0-B8B73FDBDC51}" dt="2024-08-08T12:27:00.252" v="50" actId="478"/>
          <ac:spMkLst>
            <pc:docMk/>
            <pc:sldMk cId="2087181033" sldId="303"/>
            <ac:spMk id="2" creationId="{593910A5-0805-DC67-7C02-986B28026A26}"/>
          </ac:spMkLst>
        </pc:spChg>
        <pc:spChg chg="mod">
          <ac:chgData name="Lê thanh" userId="7511357124b1e95a" providerId="LiveId" clId="{F40597FF-B8C1-4D00-A1C0-B8B73FDBDC51}" dt="2024-08-08T13:51:39.307" v="911" actId="1037"/>
          <ac:spMkLst>
            <pc:docMk/>
            <pc:sldMk cId="2087181033" sldId="303"/>
            <ac:spMk id="9" creationId="{00000000-0000-0000-0000-000000000000}"/>
          </ac:spMkLst>
        </pc:spChg>
      </pc:sldChg>
      <pc:sldChg chg="delSp mod">
        <pc:chgData name="Lê thanh" userId="7511357124b1e95a" providerId="LiveId" clId="{F40597FF-B8C1-4D00-A1C0-B8B73FDBDC51}" dt="2024-08-08T12:27:02.117" v="51" actId="478"/>
        <pc:sldMkLst>
          <pc:docMk/>
          <pc:sldMk cId="210534205" sldId="304"/>
        </pc:sldMkLst>
        <pc:spChg chg="del">
          <ac:chgData name="Lê thanh" userId="7511357124b1e95a" providerId="LiveId" clId="{F40597FF-B8C1-4D00-A1C0-B8B73FDBDC51}" dt="2024-08-08T12:27:02.117" v="51" actId="478"/>
          <ac:spMkLst>
            <pc:docMk/>
            <pc:sldMk cId="210534205" sldId="304"/>
            <ac:spMk id="2" creationId="{88336705-8A68-39F2-F234-AF5AC391DCE5}"/>
          </ac:spMkLst>
        </pc:spChg>
      </pc:sldChg>
      <pc:sldChg chg="delSp modSp mod">
        <pc:chgData name="Lê thanh" userId="7511357124b1e95a" providerId="LiveId" clId="{F40597FF-B8C1-4D00-A1C0-B8B73FDBDC51}" dt="2024-08-08T13:51:28.129" v="893" actId="1076"/>
        <pc:sldMkLst>
          <pc:docMk/>
          <pc:sldMk cId="3978392658" sldId="305"/>
        </pc:sldMkLst>
        <pc:spChg chg="del">
          <ac:chgData name="Lê thanh" userId="7511357124b1e95a" providerId="LiveId" clId="{F40597FF-B8C1-4D00-A1C0-B8B73FDBDC51}" dt="2024-08-08T12:27:03.160" v="52" actId="478"/>
          <ac:spMkLst>
            <pc:docMk/>
            <pc:sldMk cId="3978392658" sldId="305"/>
            <ac:spMk id="2" creationId="{F77EE41B-28E4-A53A-FCD3-636A8737D264}"/>
          </ac:spMkLst>
        </pc:spChg>
        <pc:spChg chg="mod">
          <ac:chgData name="Lê thanh" userId="7511357124b1e95a" providerId="LiveId" clId="{F40597FF-B8C1-4D00-A1C0-B8B73FDBDC51}" dt="2024-08-08T13:51:28.129" v="893" actId="1076"/>
          <ac:spMkLst>
            <pc:docMk/>
            <pc:sldMk cId="3978392658" sldId="305"/>
            <ac:spMk id="9" creationId="{00000000-0000-0000-0000-000000000000}"/>
          </ac:spMkLst>
        </pc:spChg>
      </pc:sldChg>
      <pc:sldChg chg="delSp modSp mod">
        <pc:chgData name="Lê thanh" userId="7511357124b1e95a" providerId="LiveId" clId="{F40597FF-B8C1-4D00-A1C0-B8B73FDBDC51}" dt="2024-08-09T08:40:25.246" v="1239" actId="1036"/>
        <pc:sldMkLst>
          <pc:docMk/>
          <pc:sldMk cId="3493451557" sldId="306"/>
        </pc:sldMkLst>
        <pc:spChg chg="del">
          <ac:chgData name="Lê thanh" userId="7511357124b1e95a" providerId="LiveId" clId="{F40597FF-B8C1-4D00-A1C0-B8B73FDBDC51}" dt="2024-08-08T12:27:04.279" v="53" actId="478"/>
          <ac:spMkLst>
            <pc:docMk/>
            <pc:sldMk cId="3493451557" sldId="306"/>
            <ac:spMk id="2" creationId="{06711111-94FE-6127-8FD4-8D6BB0628884}"/>
          </ac:spMkLst>
        </pc:spChg>
        <pc:spChg chg="mod">
          <ac:chgData name="Lê thanh" userId="7511357124b1e95a" providerId="LiveId" clId="{F40597FF-B8C1-4D00-A1C0-B8B73FDBDC51}" dt="2024-08-09T08:40:22.282" v="1231" actId="1035"/>
          <ac:spMkLst>
            <pc:docMk/>
            <pc:sldMk cId="3493451557" sldId="306"/>
            <ac:spMk id="8" creationId="{00000000-0000-0000-0000-000000000000}"/>
          </ac:spMkLst>
        </pc:spChg>
        <pc:spChg chg="mod">
          <ac:chgData name="Lê thanh" userId="7511357124b1e95a" providerId="LiveId" clId="{F40597FF-B8C1-4D00-A1C0-B8B73FDBDC51}" dt="2024-08-09T08:40:25.246" v="1239" actId="1036"/>
          <ac:spMkLst>
            <pc:docMk/>
            <pc:sldMk cId="3493451557" sldId="306"/>
            <ac:spMk id="9" creationId="{00000000-0000-0000-0000-000000000000}"/>
          </ac:spMkLst>
        </pc:spChg>
        <pc:spChg chg="mod">
          <ac:chgData name="Lê thanh" userId="7511357124b1e95a" providerId="LiveId" clId="{F40597FF-B8C1-4D00-A1C0-B8B73FDBDC51}" dt="2024-08-09T08:40:18.518" v="1223" actId="1037"/>
          <ac:spMkLst>
            <pc:docMk/>
            <pc:sldMk cId="3493451557" sldId="306"/>
            <ac:spMk id="10" creationId="{00000000-0000-0000-0000-000000000000}"/>
          </ac:spMkLst>
        </pc:spChg>
      </pc:sldChg>
      <pc:sldChg chg="delSp modSp mod">
        <pc:chgData name="Lê thanh" userId="7511357124b1e95a" providerId="LiveId" clId="{F40597FF-B8C1-4D00-A1C0-B8B73FDBDC51}" dt="2024-08-09T08:40:37.812" v="1243" actId="1037"/>
        <pc:sldMkLst>
          <pc:docMk/>
          <pc:sldMk cId="944997650" sldId="307"/>
        </pc:sldMkLst>
        <pc:spChg chg="del">
          <ac:chgData name="Lê thanh" userId="7511357124b1e95a" providerId="LiveId" clId="{F40597FF-B8C1-4D00-A1C0-B8B73FDBDC51}" dt="2024-08-08T12:27:05.400" v="54" actId="478"/>
          <ac:spMkLst>
            <pc:docMk/>
            <pc:sldMk cId="944997650" sldId="307"/>
            <ac:spMk id="2" creationId="{34268840-E2B9-BE88-3D33-BC16F089348B}"/>
          </ac:spMkLst>
        </pc:spChg>
        <pc:spChg chg="mod">
          <ac:chgData name="Lê thanh" userId="7511357124b1e95a" providerId="LiveId" clId="{F40597FF-B8C1-4D00-A1C0-B8B73FDBDC51}" dt="2024-08-09T08:40:37.812" v="1243" actId="1037"/>
          <ac:spMkLst>
            <pc:docMk/>
            <pc:sldMk cId="944997650" sldId="307"/>
            <ac:spMk id="8" creationId="{00000000-0000-0000-0000-000000000000}"/>
          </ac:spMkLst>
        </pc:spChg>
      </pc:sldChg>
      <pc:sldChg chg="delSp modSp mod">
        <pc:chgData name="Lê thanh" userId="7511357124b1e95a" providerId="LiveId" clId="{F40597FF-B8C1-4D00-A1C0-B8B73FDBDC51}" dt="2024-08-09T08:41:34.092" v="1246" actId="1076"/>
        <pc:sldMkLst>
          <pc:docMk/>
          <pc:sldMk cId="3105121312" sldId="308"/>
        </pc:sldMkLst>
        <pc:spChg chg="del">
          <ac:chgData name="Lê thanh" userId="7511357124b1e95a" providerId="LiveId" clId="{F40597FF-B8C1-4D00-A1C0-B8B73FDBDC51}" dt="2024-08-08T12:27:06.441" v="55" actId="478"/>
          <ac:spMkLst>
            <pc:docMk/>
            <pc:sldMk cId="3105121312" sldId="308"/>
            <ac:spMk id="2" creationId="{140F82C9-FFFA-A976-8FE8-24937A11518D}"/>
          </ac:spMkLst>
        </pc:spChg>
        <pc:spChg chg="mod">
          <ac:chgData name="Lê thanh" userId="7511357124b1e95a" providerId="LiveId" clId="{F40597FF-B8C1-4D00-A1C0-B8B73FDBDC51}" dt="2024-08-09T08:41:34.092" v="1246" actId="1076"/>
          <ac:spMkLst>
            <pc:docMk/>
            <pc:sldMk cId="3105121312" sldId="308"/>
            <ac:spMk id="7" creationId="{00000000-0000-0000-0000-000000000000}"/>
          </ac:spMkLst>
        </pc:spChg>
        <pc:spChg chg="mod">
          <ac:chgData name="Lê thanh" userId="7511357124b1e95a" providerId="LiveId" clId="{F40597FF-B8C1-4D00-A1C0-B8B73FDBDC51}" dt="2024-08-08T13:50:49.947" v="873" actId="1076"/>
          <ac:spMkLst>
            <pc:docMk/>
            <pc:sldMk cId="3105121312" sldId="308"/>
            <ac:spMk id="8" creationId="{00000000-0000-0000-0000-000000000000}"/>
          </ac:spMkLst>
        </pc:spChg>
      </pc:sldChg>
      <pc:sldChg chg="delSp modSp mod">
        <pc:chgData name="Lê thanh" userId="7511357124b1e95a" providerId="LiveId" clId="{F40597FF-B8C1-4D00-A1C0-B8B73FDBDC51}" dt="2024-08-09T08:41:43.746" v="1269" actId="1036"/>
        <pc:sldMkLst>
          <pc:docMk/>
          <pc:sldMk cId="3539621166" sldId="309"/>
        </pc:sldMkLst>
        <pc:spChg chg="del">
          <ac:chgData name="Lê thanh" userId="7511357124b1e95a" providerId="LiveId" clId="{F40597FF-B8C1-4D00-A1C0-B8B73FDBDC51}" dt="2024-08-08T12:27:07.527" v="56" actId="478"/>
          <ac:spMkLst>
            <pc:docMk/>
            <pc:sldMk cId="3539621166" sldId="309"/>
            <ac:spMk id="2" creationId="{3762EFEA-1D4B-7C02-303F-D4A6DD886195}"/>
          </ac:spMkLst>
        </pc:spChg>
        <pc:spChg chg="mod">
          <ac:chgData name="Lê thanh" userId="7511357124b1e95a" providerId="LiveId" clId="{F40597FF-B8C1-4D00-A1C0-B8B73FDBDC51}" dt="2024-08-09T08:41:39.696" v="1255" actId="1035"/>
          <ac:spMkLst>
            <pc:docMk/>
            <pc:sldMk cId="3539621166" sldId="309"/>
            <ac:spMk id="6" creationId="{00000000-0000-0000-0000-000000000000}"/>
          </ac:spMkLst>
        </pc:spChg>
        <pc:spChg chg="mod">
          <ac:chgData name="Lê thanh" userId="7511357124b1e95a" providerId="LiveId" clId="{F40597FF-B8C1-4D00-A1C0-B8B73FDBDC51}" dt="2024-08-09T08:41:43.746" v="1269" actId="1036"/>
          <ac:spMkLst>
            <pc:docMk/>
            <pc:sldMk cId="3539621166" sldId="309"/>
            <ac:spMk id="8" creationId="{00000000-0000-0000-0000-000000000000}"/>
          </ac:spMkLst>
        </pc:spChg>
        <pc:spChg chg="mod">
          <ac:chgData name="Lê thanh" userId="7511357124b1e95a" providerId="LiveId" clId="{F40597FF-B8C1-4D00-A1C0-B8B73FDBDC51}" dt="2024-08-09T08:41:42.126" v="1265" actId="1035"/>
          <ac:spMkLst>
            <pc:docMk/>
            <pc:sldMk cId="3539621166" sldId="309"/>
            <ac:spMk id="9" creationId="{00000000-0000-0000-0000-000000000000}"/>
          </ac:spMkLst>
        </pc:spChg>
        <pc:spChg chg="mod">
          <ac:chgData name="Lê thanh" userId="7511357124b1e95a" providerId="LiveId" clId="{F40597FF-B8C1-4D00-A1C0-B8B73FDBDC51}" dt="2024-08-08T13:50:35.989" v="871" actId="1037"/>
          <ac:spMkLst>
            <pc:docMk/>
            <pc:sldMk cId="3539621166" sldId="309"/>
            <ac:spMk id="10" creationId="{00000000-0000-0000-0000-000000000000}"/>
          </ac:spMkLst>
        </pc:spChg>
      </pc:sldChg>
      <pc:sldChg chg="delSp mod">
        <pc:chgData name="Lê thanh" userId="7511357124b1e95a" providerId="LiveId" clId="{F40597FF-B8C1-4D00-A1C0-B8B73FDBDC51}" dt="2024-08-08T12:27:08.539" v="57" actId="478"/>
        <pc:sldMkLst>
          <pc:docMk/>
          <pc:sldMk cId="2478793423" sldId="310"/>
        </pc:sldMkLst>
        <pc:spChg chg="del">
          <ac:chgData name="Lê thanh" userId="7511357124b1e95a" providerId="LiveId" clId="{F40597FF-B8C1-4D00-A1C0-B8B73FDBDC51}" dt="2024-08-08T12:27:08.539" v="57" actId="478"/>
          <ac:spMkLst>
            <pc:docMk/>
            <pc:sldMk cId="2478793423" sldId="310"/>
            <ac:spMk id="2" creationId="{DE39B14E-9574-A6FB-14F9-0681A434A1D3}"/>
          </ac:spMkLst>
        </pc:spChg>
      </pc:sldChg>
      <pc:sldChg chg="delSp modSp mod">
        <pc:chgData name="Lê thanh" userId="7511357124b1e95a" providerId="LiveId" clId="{F40597FF-B8C1-4D00-A1C0-B8B73FDBDC51}" dt="2024-08-09T08:42:23.099" v="1291" actId="1037"/>
        <pc:sldMkLst>
          <pc:docMk/>
          <pc:sldMk cId="3380538562" sldId="311"/>
        </pc:sldMkLst>
        <pc:spChg chg="del">
          <ac:chgData name="Lê thanh" userId="7511357124b1e95a" providerId="LiveId" clId="{F40597FF-B8C1-4D00-A1C0-B8B73FDBDC51}" dt="2024-08-08T12:27:10.685" v="59" actId="478"/>
          <ac:spMkLst>
            <pc:docMk/>
            <pc:sldMk cId="3380538562" sldId="311"/>
            <ac:spMk id="2" creationId="{820B1577-B6F4-C6AD-3168-99E4D4627832}"/>
          </ac:spMkLst>
        </pc:spChg>
        <pc:spChg chg="mod">
          <ac:chgData name="Lê thanh" userId="7511357124b1e95a" providerId="LiveId" clId="{F40597FF-B8C1-4D00-A1C0-B8B73FDBDC51}" dt="2024-08-09T08:42:19.782" v="1287" actId="1038"/>
          <ac:spMkLst>
            <pc:docMk/>
            <pc:sldMk cId="3380538562" sldId="311"/>
            <ac:spMk id="8" creationId="{00000000-0000-0000-0000-000000000000}"/>
          </ac:spMkLst>
        </pc:spChg>
        <pc:spChg chg="mod">
          <ac:chgData name="Lê thanh" userId="7511357124b1e95a" providerId="LiveId" clId="{F40597FF-B8C1-4D00-A1C0-B8B73FDBDC51}" dt="2024-08-09T08:42:19.782" v="1287" actId="1038"/>
          <ac:spMkLst>
            <pc:docMk/>
            <pc:sldMk cId="3380538562" sldId="311"/>
            <ac:spMk id="9" creationId="{00000000-0000-0000-0000-000000000000}"/>
          </ac:spMkLst>
        </pc:spChg>
        <pc:spChg chg="mod">
          <ac:chgData name="Lê thanh" userId="7511357124b1e95a" providerId="LiveId" clId="{F40597FF-B8C1-4D00-A1C0-B8B73FDBDC51}" dt="2024-08-09T08:42:23.099" v="1291" actId="1037"/>
          <ac:spMkLst>
            <pc:docMk/>
            <pc:sldMk cId="3380538562" sldId="311"/>
            <ac:spMk id="10" creationId="{00000000-0000-0000-0000-000000000000}"/>
          </ac:spMkLst>
        </pc:spChg>
        <pc:spChg chg="mod">
          <ac:chgData name="Lê thanh" userId="7511357124b1e95a" providerId="LiveId" clId="{F40597FF-B8C1-4D00-A1C0-B8B73FDBDC51}" dt="2024-08-09T08:42:23.099" v="1291" actId="1037"/>
          <ac:spMkLst>
            <pc:docMk/>
            <pc:sldMk cId="3380538562" sldId="311"/>
            <ac:spMk id="11" creationId="{00000000-0000-0000-0000-000000000000}"/>
          </ac:spMkLst>
        </pc:spChg>
      </pc:sldChg>
      <pc:sldChg chg="delSp modSp mod">
        <pc:chgData name="Lê thanh" userId="7511357124b1e95a" providerId="LiveId" clId="{F40597FF-B8C1-4D00-A1C0-B8B73FDBDC51}" dt="2024-08-09T08:42:37.914" v="1304" actId="14100"/>
        <pc:sldMkLst>
          <pc:docMk/>
          <pc:sldMk cId="2613221189" sldId="312"/>
        </pc:sldMkLst>
        <pc:spChg chg="del">
          <ac:chgData name="Lê thanh" userId="7511357124b1e95a" providerId="LiveId" clId="{F40597FF-B8C1-4D00-A1C0-B8B73FDBDC51}" dt="2024-08-08T12:27:11.689" v="60" actId="478"/>
          <ac:spMkLst>
            <pc:docMk/>
            <pc:sldMk cId="2613221189" sldId="312"/>
            <ac:spMk id="2" creationId="{8D1B65AC-8128-D4EE-C4D4-8E44799E506B}"/>
          </ac:spMkLst>
        </pc:spChg>
        <pc:spChg chg="mod">
          <ac:chgData name="Lê thanh" userId="7511357124b1e95a" providerId="LiveId" clId="{F40597FF-B8C1-4D00-A1C0-B8B73FDBDC51}" dt="2024-08-09T08:42:37.914" v="1304" actId="14100"/>
          <ac:spMkLst>
            <pc:docMk/>
            <pc:sldMk cId="2613221189" sldId="312"/>
            <ac:spMk id="8" creationId="{00000000-0000-0000-0000-000000000000}"/>
          </ac:spMkLst>
        </pc:spChg>
        <pc:spChg chg="mod">
          <ac:chgData name="Lê thanh" userId="7511357124b1e95a" providerId="LiveId" clId="{F40597FF-B8C1-4D00-A1C0-B8B73FDBDC51}" dt="2024-08-09T08:42:34.238" v="1303" actId="14100"/>
          <ac:spMkLst>
            <pc:docMk/>
            <pc:sldMk cId="2613221189" sldId="312"/>
            <ac:spMk id="9" creationId="{00000000-0000-0000-0000-000000000000}"/>
          </ac:spMkLst>
        </pc:spChg>
        <pc:spChg chg="mod">
          <ac:chgData name="Lê thanh" userId="7511357124b1e95a" providerId="LiveId" clId="{F40597FF-B8C1-4D00-A1C0-B8B73FDBDC51}" dt="2024-08-09T08:42:31.476" v="1302" actId="1036"/>
          <ac:spMkLst>
            <pc:docMk/>
            <pc:sldMk cId="2613221189" sldId="312"/>
            <ac:spMk id="10" creationId="{00000000-0000-0000-0000-000000000000}"/>
          </ac:spMkLst>
        </pc:spChg>
        <pc:spChg chg="mod">
          <ac:chgData name="Lê thanh" userId="7511357124b1e95a" providerId="LiveId" clId="{F40597FF-B8C1-4D00-A1C0-B8B73FDBDC51}" dt="2024-08-09T08:42:31.476" v="1302" actId="1036"/>
          <ac:spMkLst>
            <pc:docMk/>
            <pc:sldMk cId="2613221189" sldId="312"/>
            <ac:spMk id="11" creationId="{00000000-0000-0000-0000-000000000000}"/>
          </ac:spMkLst>
        </pc:spChg>
      </pc:sldChg>
      <pc:sldChg chg="delSp modSp mod">
        <pc:chgData name="Lê thanh" userId="7511357124b1e95a" providerId="LiveId" clId="{F40597FF-B8C1-4D00-A1C0-B8B73FDBDC51}" dt="2024-08-09T08:42:50.843" v="1305" actId="14100"/>
        <pc:sldMkLst>
          <pc:docMk/>
          <pc:sldMk cId="2866444360" sldId="313"/>
        </pc:sldMkLst>
        <pc:spChg chg="del">
          <ac:chgData name="Lê thanh" userId="7511357124b1e95a" providerId="LiveId" clId="{F40597FF-B8C1-4D00-A1C0-B8B73FDBDC51}" dt="2024-08-08T12:27:12.752" v="61" actId="478"/>
          <ac:spMkLst>
            <pc:docMk/>
            <pc:sldMk cId="2866444360" sldId="313"/>
            <ac:spMk id="2" creationId="{B799F2E0-2CD9-4D52-6568-028D2B98BB0A}"/>
          </ac:spMkLst>
        </pc:spChg>
        <pc:spChg chg="mod">
          <ac:chgData name="Lê thanh" userId="7511357124b1e95a" providerId="LiveId" clId="{F40597FF-B8C1-4D00-A1C0-B8B73FDBDC51}" dt="2024-08-09T08:42:50.843" v="1305" actId="14100"/>
          <ac:spMkLst>
            <pc:docMk/>
            <pc:sldMk cId="2866444360" sldId="313"/>
            <ac:spMk id="5" creationId="{00000000-0000-0000-0000-000000000000}"/>
          </ac:spMkLst>
        </pc:spChg>
        <pc:spChg chg="mod">
          <ac:chgData name="Lê thanh" userId="7511357124b1e95a" providerId="LiveId" clId="{F40597FF-B8C1-4D00-A1C0-B8B73FDBDC51}" dt="2024-08-09T08:42:50.843" v="1305" actId="14100"/>
          <ac:spMkLst>
            <pc:docMk/>
            <pc:sldMk cId="2866444360" sldId="313"/>
            <ac:spMk id="7" creationId="{00000000-0000-0000-0000-000000000000}"/>
          </ac:spMkLst>
        </pc:spChg>
        <pc:spChg chg="mod">
          <ac:chgData name="Lê thanh" userId="7511357124b1e95a" providerId="LiveId" clId="{F40597FF-B8C1-4D00-A1C0-B8B73FDBDC51}" dt="2024-08-09T08:42:50.843" v="1305" actId="14100"/>
          <ac:spMkLst>
            <pc:docMk/>
            <pc:sldMk cId="2866444360" sldId="313"/>
            <ac:spMk id="8" creationId="{00000000-0000-0000-0000-000000000000}"/>
          </ac:spMkLst>
        </pc:spChg>
        <pc:spChg chg="mod">
          <ac:chgData name="Lê thanh" userId="7511357124b1e95a" providerId="LiveId" clId="{F40597FF-B8C1-4D00-A1C0-B8B73FDBDC51}" dt="2024-08-09T08:42:50.843" v="1305" actId="14100"/>
          <ac:spMkLst>
            <pc:docMk/>
            <pc:sldMk cId="2866444360" sldId="313"/>
            <ac:spMk id="9" creationId="{00000000-0000-0000-0000-000000000000}"/>
          </ac:spMkLst>
        </pc:spChg>
        <pc:spChg chg="mod">
          <ac:chgData name="Lê thanh" userId="7511357124b1e95a" providerId="LiveId" clId="{F40597FF-B8C1-4D00-A1C0-B8B73FDBDC51}" dt="2024-08-09T08:42:50.843" v="1305" actId="14100"/>
          <ac:spMkLst>
            <pc:docMk/>
            <pc:sldMk cId="2866444360" sldId="313"/>
            <ac:spMk id="10" creationId="{00000000-0000-0000-0000-000000000000}"/>
          </ac:spMkLst>
        </pc:spChg>
      </pc:sldChg>
      <pc:sldChg chg="delSp mod">
        <pc:chgData name="Lê thanh" userId="7511357124b1e95a" providerId="LiveId" clId="{F40597FF-B8C1-4D00-A1C0-B8B73FDBDC51}" dt="2024-08-08T12:27:13.739" v="62" actId="478"/>
        <pc:sldMkLst>
          <pc:docMk/>
          <pc:sldMk cId="1696808924" sldId="314"/>
        </pc:sldMkLst>
        <pc:spChg chg="del">
          <ac:chgData name="Lê thanh" userId="7511357124b1e95a" providerId="LiveId" clId="{F40597FF-B8C1-4D00-A1C0-B8B73FDBDC51}" dt="2024-08-08T12:27:13.739" v="62" actId="478"/>
          <ac:spMkLst>
            <pc:docMk/>
            <pc:sldMk cId="1696808924" sldId="314"/>
            <ac:spMk id="2" creationId="{715A0257-A8F5-195D-AFC4-75B2CFE7526D}"/>
          </ac:spMkLst>
        </pc:spChg>
      </pc:sldChg>
      <pc:sldChg chg="delSp mod">
        <pc:chgData name="Lê thanh" userId="7511357124b1e95a" providerId="LiveId" clId="{F40597FF-B8C1-4D00-A1C0-B8B73FDBDC51}" dt="2024-08-08T12:27:15.006" v="63" actId="478"/>
        <pc:sldMkLst>
          <pc:docMk/>
          <pc:sldMk cId="3492679743" sldId="315"/>
        </pc:sldMkLst>
        <pc:spChg chg="del">
          <ac:chgData name="Lê thanh" userId="7511357124b1e95a" providerId="LiveId" clId="{F40597FF-B8C1-4D00-A1C0-B8B73FDBDC51}" dt="2024-08-08T12:27:15.006" v="63" actId="478"/>
          <ac:spMkLst>
            <pc:docMk/>
            <pc:sldMk cId="3492679743" sldId="315"/>
            <ac:spMk id="2" creationId="{78F8DB08-8DF0-6D0F-B61B-61C2F4B06B7C}"/>
          </ac:spMkLst>
        </pc:spChg>
      </pc:sldChg>
      <pc:sldChg chg="delSp modSp mod">
        <pc:chgData name="Lê thanh" userId="7511357124b1e95a" providerId="LiveId" clId="{F40597FF-B8C1-4D00-A1C0-B8B73FDBDC51}" dt="2024-08-09T08:43:10.533" v="1319"/>
        <pc:sldMkLst>
          <pc:docMk/>
          <pc:sldMk cId="367944823" sldId="316"/>
        </pc:sldMkLst>
        <pc:spChg chg="del">
          <ac:chgData name="Lê thanh" userId="7511357124b1e95a" providerId="LiveId" clId="{F40597FF-B8C1-4D00-A1C0-B8B73FDBDC51}" dt="2024-08-08T12:27:15.947" v="64" actId="478"/>
          <ac:spMkLst>
            <pc:docMk/>
            <pc:sldMk cId="367944823" sldId="316"/>
            <ac:spMk id="2" creationId="{BF36D951-72B8-E580-25D8-F3F651CF4C50}"/>
          </ac:spMkLst>
        </pc:spChg>
        <pc:spChg chg="mod">
          <ac:chgData name="Lê thanh" userId="7511357124b1e95a" providerId="LiveId" clId="{F40597FF-B8C1-4D00-A1C0-B8B73FDBDC51}" dt="2024-08-09T08:43:10.533" v="1319"/>
          <ac:spMkLst>
            <pc:docMk/>
            <pc:sldMk cId="367944823" sldId="316"/>
            <ac:spMk id="5" creationId="{00000000-0000-0000-0000-000000000000}"/>
          </ac:spMkLst>
        </pc:spChg>
      </pc:sldChg>
      <pc:sldChg chg="delSp mod">
        <pc:chgData name="Lê thanh" userId="7511357124b1e95a" providerId="LiveId" clId="{F40597FF-B8C1-4D00-A1C0-B8B73FDBDC51}" dt="2024-08-08T12:27:16.881" v="65" actId="478"/>
        <pc:sldMkLst>
          <pc:docMk/>
          <pc:sldMk cId="39096356" sldId="317"/>
        </pc:sldMkLst>
        <pc:spChg chg="del">
          <ac:chgData name="Lê thanh" userId="7511357124b1e95a" providerId="LiveId" clId="{F40597FF-B8C1-4D00-A1C0-B8B73FDBDC51}" dt="2024-08-08T12:27:16.881" v="65" actId="478"/>
          <ac:spMkLst>
            <pc:docMk/>
            <pc:sldMk cId="39096356" sldId="317"/>
            <ac:spMk id="2" creationId="{0F2D7F7D-04D2-A80F-81E4-36C6A925A2A1}"/>
          </ac:spMkLst>
        </pc:spChg>
      </pc:sldChg>
      <pc:sldChg chg="delSp modSp mod">
        <pc:chgData name="Lê thanh" userId="7511357124b1e95a" providerId="LiveId" clId="{F40597FF-B8C1-4D00-A1C0-B8B73FDBDC51}" dt="2024-08-09T08:41:55.875" v="1278" actId="1035"/>
        <pc:sldMkLst>
          <pc:docMk/>
          <pc:sldMk cId="3493434316" sldId="318"/>
        </pc:sldMkLst>
        <pc:spChg chg="del">
          <ac:chgData name="Lê thanh" userId="7511357124b1e95a" providerId="LiveId" clId="{F40597FF-B8C1-4D00-A1C0-B8B73FDBDC51}" dt="2024-08-08T12:27:09.672" v="58" actId="478"/>
          <ac:spMkLst>
            <pc:docMk/>
            <pc:sldMk cId="3493434316" sldId="318"/>
            <ac:spMk id="2" creationId="{6D5722EA-7D24-07D2-9262-E6C19FF41933}"/>
          </ac:spMkLst>
        </pc:spChg>
        <pc:spChg chg="mod">
          <ac:chgData name="Lê thanh" userId="7511357124b1e95a" providerId="LiveId" clId="{F40597FF-B8C1-4D00-A1C0-B8B73FDBDC51}" dt="2024-08-09T08:41:55.875" v="1278" actId="1035"/>
          <ac:spMkLst>
            <pc:docMk/>
            <pc:sldMk cId="3493434316" sldId="318"/>
            <ac:spMk id="10" creationId="{00000000-0000-0000-0000-000000000000}"/>
          </ac:spMkLst>
        </pc:spChg>
        <pc:spChg chg="mod">
          <ac:chgData name="Lê thanh" userId="7511357124b1e95a" providerId="LiveId" clId="{F40597FF-B8C1-4D00-A1C0-B8B73FDBDC51}" dt="2024-08-09T08:41:53.113" v="1272" actId="1036"/>
          <ac:spMkLst>
            <pc:docMk/>
            <pc:sldMk cId="3493434316" sldId="318"/>
            <ac:spMk id="11" creationId="{00000000-0000-0000-0000-000000000000}"/>
          </ac:spMkLst>
        </pc:spChg>
        <pc:spChg chg="mod">
          <ac:chgData name="Lê thanh" userId="7511357124b1e95a" providerId="LiveId" clId="{F40597FF-B8C1-4D00-A1C0-B8B73FDBDC51}" dt="2024-08-09T08:41:50.642" v="1270" actId="14100"/>
          <ac:spMkLst>
            <pc:docMk/>
            <pc:sldMk cId="3493434316" sldId="318"/>
            <ac:spMk id="24" creationId="{00000000-0000-0000-0000-000000000000}"/>
          </ac:spMkLst>
        </pc:spChg>
      </pc:sldChg>
      <pc:sldChg chg="delSp modSp mod">
        <pc:chgData name="Lê thanh" userId="7511357124b1e95a" providerId="LiveId" clId="{F40597FF-B8C1-4D00-A1C0-B8B73FDBDC51}" dt="2024-08-09T08:24:37.701" v="1019" actId="1036"/>
        <pc:sldMkLst>
          <pc:docMk/>
          <pc:sldMk cId="3089453170" sldId="319"/>
        </pc:sldMkLst>
        <pc:spChg chg="del">
          <ac:chgData name="Lê thanh" userId="7511357124b1e95a" providerId="LiveId" clId="{F40597FF-B8C1-4D00-A1C0-B8B73FDBDC51}" dt="2024-08-08T12:26:06.788" v="13" actId="478"/>
          <ac:spMkLst>
            <pc:docMk/>
            <pc:sldMk cId="3089453170" sldId="319"/>
            <ac:spMk id="2" creationId="{573769AB-6CF5-ED15-0BE1-128B2E337674}"/>
          </ac:spMkLst>
        </pc:spChg>
        <pc:spChg chg="mod">
          <ac:chgData name="Lê thanh" userId="7511357124b1e95a" providerId="LiveId" clId="{F40597FF-B8C1-4D00-A1C0-B8B73FDBDC51}" dt="2024-08-09T08:24:37.701" v="1019" actId="1036"/>
          <ac:spMkLst>
            <pc:docMk/>
            <pc:sldMk cId="3089453170" sldId="319"/>
            <ac:spMk id="28" creationId="{00000000-0000-0000-0000-000000000000}"/>
          </ac:spMkLst>
        </pc:spChg>
      </pc:sldChg>
      <pc:sldMasterChg chg="setBg modSldLayout">
        <pc:chgData name="Lê thanh" userId="7511357124b1e95a" providerId="LiveId" clId="{F40597FF-B8C1-4D00-A1C0-B8B73FDBDC51}" dt="2024-08-08T12:25:50.484" v="5"/>
        <pc:sldMasterMkLst>
          <pc:docMk/>
          <pc:sldMasterMk cId="0" sldId="2147483660"/>
        </pc:sldMasterMkLst>
        <pc:sldLayoutChg chg="setBg">
          <pc:chgData name="Lê thanh" userId="7511357124b1e95a" providerId="LiveId" clId="{F40597FF-B8C1-4D00-A1C0-B8B73FDBDC51}" dt="2024-08-08T12:25:50.484" v="5"/>
          <pc:sldLayoutMkLst>
            <pc:docMk/>
            <pc:sldMasterMk cId="0" sldId="2147483660"/>
            <pc:sldLayoutMk cId="804676488" sldId="2147483662"/>
          </pc:sldLayoutMkLst>
        </pc:sldLayoutChg>
        <pc:sldLayoutChg chg="setBg">
          <pc:chgData name="Lê thanh" userId="7511357124b1e95a" providerId="LiveId" clId="{F40597FF-B8C1-4D00-A1C0-B8B73FDBDC51}" dt="2024-08-08T12:25:50.484" v="5"/>
          <pc:sldLayoutMkLst>
            <pc:docMk/>
            <pc:sldMasterMk cId="0" sldId="2147483660"/>
            <pc:sldLayoutMk cId="1639867588" sldId="2147483664"/>
          </pc:sldLayoutMkLst>
        </pc:sldLayoutChg>
        <pc:sldLayoutChg chg="setBg">
          <pc:chgData name="Lê thanh" userId="7511357124b1e95a" providerId="LiveId" clId="{F40597FF-B8C1-4D00-A1C0-B8B73FDBDC51}" dt="2024-08-08T12:25:50.484" v="5"/>
          <pc:sldLayoutMkLst>
            <pc:docMk/>
            <pc:sldMasterMk cId="0" sldId="2147483660"/>
            <pc:sldLayoutMk cId="3074350094" sldId="2147483665"/>
          </pc:sldLayoutMkLst>
        </pc:sldLayoutChg>
        <pc:sldLayoutChg chg="setBg">
          <pc:chgData name="Lê thanh" userId="7511357124b1e95a" providerId="LiveId" clId="{F40597FF-B8C1-4D00-A1C0-B8B73FDBDC51}" dt="2024-08-08T12:25:50.484" v="5"/>
          <pc:sldLayoutMkLst>
            <pc:docMk/>
            <pc:sldMasterMk cId="0" sldId="2147483660"/>
            <pc:sldLayoutMk cId="4110123638" sldId="2147483666"/>
          </pc:sldLayoutMkLst>
        </pc:sldLayoutChg>
      </pc:sldMasterChg>
    </pc:docChg>
  </pc:docChgLst>
  <pc:docChgLst>
    <pc:chgData name="Lê thanh" userId="7511357124b1e95a" providerId="LiveId" clId="{96D03F13-0D6A-4000-821D-674C902061A7}"/>
    <pc:docChg chg="undo custSel modSld modMainMaster">
      <pc:chgData name="Lê thanh" userId="7511357124b1e95a" providerId="LiveId" clId="{96D03F13-0D6A-4000-821D-674C902061A7}" dt="2024-08-07T04:08:14.636" v="1239" actId="1076"/>
      <pc:docMkLst>
        <pc:docMk/>
      </pc:docMkLst>
      <pc:sldChg chg="addSp modSp mod setBg">
        <pc:chgData name="Lê thanh" userId="7511357124b1e95a" providerId="LiveId" clId="{96D03F13-0D6A-4000-821D-674C902061A7}" dt="2024-08-07T03:48:44.024" v="11"/>
        <pc:sldMkLst>
          <pc:docMk/>
          <pc:sldMk cId="388124665" sldId="257"/>
        </pc:sldMkLst>
        <pc:spChg chg="add mod">
          <ac:chgData name="Lê thanh" userId="7511357124b1e95a" providerId="LiveId" clId="{96D03F13-0D6A-4000-821D-674C902061A7}" dt="2024-08-07T03:48:34.516" v="10"/>
          <ac:spMkLst>
            <pc:docMk/>
            <pc:sldMk cId="388124665" sldId="257"/>
            <ac:spMk id="2" creationId="{AB94FCBB-BE97-DDA1-F993-B02B8C8FD51E}"/>
          </ac:spMkLst>
        </pc:spChg>
      </pc:sldChg>
      <pc:sldChg chg="addSp modSp">
        <pc:chgData name="Lê thanh" userId="7511357124b1e95a" providerId="LiveId" clId="{96D03F13-0D6A-4000-821D-674C902061A7}" dt="2024-08-07T03:48:48.640" v="12"/>
        <pc:sldMkLst>
          <pc:docMk/>
          <pc:sldMk cId="3056261272" sldId="258"/>
        </pc:sldMkLst>
        <pc:spChg chg="add mod">
          <ac:chgData name="Lê thanh" userId="7511357124b1e95a" providerId="LiveId" clId="{96D03F13-0D6A-4000-821D-674C902061A7}" dt="2024-08-07T03:48:48.640" v="12"/>
          <ac:spMkLst>
            <pc:docMk/>
            <pc:sldMk cId="3056261272" sldId="258"/>
            <ac:spMk id="2" creationId="{433660D4-6636-0F29-B0DC-CDD9E13F7606}"/>
          </ac:spMkLst>
        </pc:spChg>
        <pc:spChg chg="mod">
          <ac:chgData name="Lê thanh" userId="7511357124b1e95a" providerId="LiveId" clId="{96D03F13-0D6A-4000-821D-674C902061A7}" dt="2024-08-07T03:47:51.735" v="0"/>
          <ac:spMkLst>
            <pc:docMk/>
            <pc:sldMk cId="3056261272" sldId="258"/>
            <ac:spMk id="5" creationId="{00000000-0000-0000-0000-000000000000}"/>
          </ac:spMkLst>
        </pc:spChg>
      </pc:sldChg>
      <pc:sldChg chg="addSp modSp mod">
        <pc:chgData name="Lê thanh" userId="7511357124b1e95a" providerId="LiveId" clId="{96D03F13-0D6A-4000-821D-674C902061A7}" dt="2024-08-07T03:50:46.086" v="318" actId="1038"/>
        <pc:sldMkLst>
          <pc:docMk/>
          <pc:sldMk cId="183734740" sldId="259"/>
        </pc:sldMkLst>
        <pc:spChg chg="add mod">
          <ac:chgData name="Lê thanh" userId="7511357124b1e95a" providerId="LiveId" clId="{96D03F13-0D6A-4000-821D-674C902061A7}" dt="2024-08-07T03:50:24.951" v="234" actId="1038"/>
          <ac:spMkLst>
            <pc:docMk/>
            <pc:sldMk cId="183734740" sldId="259"/>
            <ac:spMk id="2" creationId="{246368DC-6B0A-03A1-1192-39930E2D968C}"/>
          </ac:spMkLst>
        </pc:spChg>
        <pc:spChg chg="mod">
          <ac:chgData name="Lê thanh" userId="7511357124b1e95a" providerId="LiveId" clId="{96D03F13-0D6A-4000-821D-674C902061A7}" dt="2024-08-07T03:50:38.602" v="296" actId="1038"/>
          <ac:spMkLst>
            <pc:docMk/>
            <pc:sldMk cId="183734740" sldId="259"/>
            <ac:spMk id="6" creationId="{00000000-0000-0000-0000-000000000000}"/>
          </ac:spMkLst>
        </pc:spChg>
        <pc:spChg chg="mod">
          <ac:chgData name="Lê thanh" userId="7511357124b1e95a" providerId="LiveId" clId="{96D03F13-0D6A-4000-821D-674C902061A7}" dt="2024-08-07T03:50:38.602" v="296" actId="1038"/>
          <ac:spMkLst>
            <pc:docMk/>
            <pc:sldMk cId="183734740" sldId="259"/>
            <ac:spMk id="7" creationId="{00000000-0000-0000-0000-000000000000}"/>
          </ac:spMkLst>
        </pc:spChg>
        <pc:spChg chg="mod">
          <ac:chgData name="Lê thanh" userId="7511357124b1e95a" providerId="LiveId" clId="{96D03F13-0D6A-4000-821D-674C902061A7}" dt="2024-08-07T03:50:38.602" v="296" actId="1038"/>
          <ac:spMkLst>
            <pc:docMk/>
            <pc:sldMk cId="183734740" sldId="259"/>
            <ac:spMk id="8" creationId="{00000000-0000-0000-0000-000000000000}"/>
          </ac:spMkLst>
        </pc:spChg>
        <pc:spChg chg="mod">
          <ac:chgData name="Lê thanh" userId="7511357124b1e95a" providerId="LiveId" clId="{96D03F13-0D6A-4000-821D-674C902061A7}" dt="2024-08-07T03:50:38.602" v="296" actId="1038"/>
          <ac:spMkLst>
            <pc:docMk/>
            <pc:sldMk cId="183734740" sldId="259"/>
            <ac:spMk id="9" creationId="{00000000-0000-0000-0000-000000000000}"/>
          </ac:spMkLst>
        </pc:spChg>
        <pc:spChg chg="mod">
          <ac:chgData name="Lê thanh" userId="7511357124b1e95a" providerId="LiveId" clId="{96D03F13-0D6A-4000-821D-674C902061A7}" dt="2024-08-07T03:50:38.602" v="296" actId="1038"/>
          <ac:spMkLst>
            <pc:docMk/>
            <pc:sldMk cId="183734740" sldId="259"/>
            <ac:spMk id="10" creationId="{00000000-0000-0000-0000-000000000000}"/>
          </ac:spMkLst>
        </pc:spChg>
        <pc:spChg chg="mod">
          <ac:chgData name="Lê thanh" userId="7511357124b1e95a" providerId="LiveId" clId="{96D03F13-0D6A-4000-821D-674C902061A7}" dt="2024-08-07T03:50:46.086" v="318" actId="1038"/>
          <ac:spMkLst>
            <pc:docMk/>
            <pc:sldMk cId="183734740" sldId="259"/>
            <ac:spMk id="14" creationId="{00000000-0000-0000-0000-000000000000}"/>
          </ac:spMkLst>
        </pc:spChg>
        <pc:spChg chg="mod">
          <ac:chgData name="Lê thanh" userId="7511357124b1e95a" providerId="LiveId" clId="{96D03F13-0D6A-4000-821D-674C902061A7}" dt="2024-08-07T03:50:46.086" v="318" actId="1038"/>
          <ac:spMkLst>
            <pc:docMk/>
            <pc:sldMk cId="183734740" sldId="259"/>
            <ac:spMk id="15" creationId="{00000000-0000-0000-0000-000000000000}"/>
          </ac:spMkLst>
        </pc:spChg>
        <pc:spChg chg="mod">
          <ac:chgData name="Lê thanh" userId="7511357124b1e95a" providerId="LiveId" clId="{96D03F13-0D6A-4000-821D-674C902061A7}" dt="2024-08-07T03:50:46.086" v="318" actId="1038"/>
          <ac:spMkLst>
            <pc:docMk/>
            <pc:sldMk cId="183734740" sldId="259"/>
            <ac:spMk id="16" creationId="{00000000-0000-0000-0000-000000000000}"/>
          </ac:spMkLst>
        </pc:spChg>
        <pc:spChg chg="mod">
          <ac:chgData name="Lê thanh" userId="7511357124b1e95a" providerId="LiveId" clId="{96D03F13-0D6A-4000-821D-674C902061A7}" dt="2024-08-07T03:50:46.086" v="318" actId="1038"/>
          <ac:spMkLst>
            <pc:docMk/>
            <pc:sldMk cId="183734740" sldId="259"/>
            <ac:spMk id="17" creationId="{00000000-0000-0000-0000-000000000000}"/>
          </ac:spMkLst>
        </pc:spChg>
        <pc:cxnChg chg="mod">
          <ac:chgData name="Lê thanh" userId="7511357124b1e95a" providerId="LiveId" clId="{96D03F13-0D6A-4000-821D-674C902061A7}" dt="2024-08-07T03:50:38.602" v="296" actId="1038"/>
          <ac:cxnSpMkLst>
            <pc:docMk/>
            <pc:sldMk cId="183734740" sldId="259"/>
            <ac:cxnSpMk id="11" creationId="{00000000-0000-0000-0000-000000000000}"/>
          </ac:cxnSpMkLst>
        </pc:cxnChg>
        <pc:cxnChg chg="mod">
          <ac:chgData name="Lê thanh" userId="7511357124b1e95a" providerId="LiveId" clId="{96D03F13-0D6A-4000-821D-674C902061A7}" dt="2024-08-07T03:50:38.602" v="296" actId="1038"/>
          <ac:cxnSpMkLst>
            <pc:docMk/>
            <pc:sldMk cId="183734740" sldId="259"/>
            <ac:cxnSpMk id="12" creationId="{00000000-0000-0000-0000-000000000000}"/>
          </ac:cxnSpMkLst>
        </pc:cxnChg>
        <pc:cxnChg chg="mod">
          <ac:chgData name="Lê thanh" userId="7511357124b1e95a" providerId="LiveId" clId="{96D03F13-0D6A-4000-821D-674C902061A7}" dt="2024-08-07T03:50:38.602" v="296" actId="1038"/>
          <ac:cxnSpMkLst>
            <pc:docMk/>
            <pc:sldMk cId="183734740" sldId="259"/>
            <ac:cxnSpMk id="13" creationId="{00000000-0000-0000-0000-000000000000}"/>
          </ac:cxnSpMkLst>
        </pc:cxnChg>
      </pc:sldChg>
      <pc:sldChg chg="addSp modSp mod">
        <pc:chgData name="Lê thanh" userId="7511357124b1e95a" providerId="LiveId" clId="{96D03F13-0D6A-4000-821D-674C902061A7}" dt="2024-08-07T03:52:06.302" v="522" actId="1038"/>
        <pc:sldMkLst>
          <pc:docMk/>
          <pc:sldMk cId="443236582" sldId="260"/>
        </pc:sldMkLst>
        <pc:spChg chg="add mod">
          <ac:chgData name="Lê thanh" userId="7511357124b1e95a" providerId="LiveId" clId="{96D03F13-0D6A-4000-821D-674C902061A7}" dt="2024-08-07T03:50:59.297" v="320" actId="552"/>
          <ac:spMkLst>
            <pc:docMk/>
            <pc:sldMk cId="443236582" sldId="260"/>
            <ac:spMk id="2" creationId="{FFADF6AD-4966-76B4-50A0-5BE0F86F66D9}"/>
          </ac:spMkLst>
        </pc:spChg>
        <pc:spChg chg="mod">
          <ac:chgData name="Lê thanh" userId="7511357124b1e95a" providerId="LiveId" clId="{96D03F13-0D6A-4000-821D-674C902061A7}" dt="2024-08-07T03:51:32.821" v="494" actId="1038"/>
          <ac:spMkLst>
            <pc:docMk/>
            <pc:sldMk cId="443236582" sldId="260"/>
            <ac:spMk id="18" creationId="{00000000-0000-0000-0000-000000000000}"/>
          </ac:spMkLst>
        </pc:spChg>
        <pc:spChg chg="mod">
          <ac:chgData name="Lê thanh" userId="7511357124b1e95a" providerId="LiveId" clId="{96D03F13-0D6A-4000-821D-674C902061A7}" dt="2024-08-07T03:52:02.221" v="502" actId="1076"/>
          <ac:spMkLst>
            <pc:docMk/>
            <pc:sldMk cId="443236582" sldId="260"/>
            <ac:spMk id="19" creationId="{00000000-0000-0000-0000-000000000000}"/>
          </ac:spMkLst>
        </pc:spChg>
        <pc:spChg chg="mod">
          <ac:chgData name="Lê thanh" userId="7511357124b1e95a" providerId="LiveId" clId="{96D03F13-0D6A-4000-821D-674C902061A7}" dt="2024-08-07T03:52:02.221" v="502" actId="1076"/>
          <ac:spMkLst>
            <pc:docMk/>
            <pc:sldMk cId="443236582" sldId="260"/>
            <ac:spMk id="20" creationId="{00000000-0000-0000-0000-000000000000}"/>
          </ac:spMkLst>
        </pc:spChg>
        <pc:spChg chg="mod">
          <ac:chgData name="Lê thanh" userId="7511357124b1e95a" providerId="LiveId" clId="{96D03F13-0D6A-4000-821D-674C902061A7}" dt="2024-08-07T03:52:02.221" v="502" actId="1076"/>
          <ac:spMkLst>
            <pc:docMk/>
            <pc:sldMk cId="443236582" sldId="260"/>
            <ac:spMk id="21" creationId="{00000000-0000-0000-0000-000000000000}"/>
          </ac:spMkLst>
        </pc:spChg>
        <pc:spChg chg="mod">
          <ac:chgData name="Lê thanh" userId="7511357124b1e95a" providerId="LiveId" clId="{96D03F13-0D6A-4000-821D-674C902061A7}" dt="2024-08-07T03:52:02.221" v="502" actId="1076"/>
          <ac:spMkLst>
            <pc:docMk/>
            <pc:sldMk cId="443236582" sldId="260"/>
            <ac:spMk id="22" creationId="{00000000-0000-0000-0000-000000000000}"/>
          </ac:spMkLst>
        </pc:spChg>
        <pc:spChg chg="mod">
          <ac:chgData name="Lê thanh" userId="7511357124b1e95a" providerId="LiveId" clId="{96D03F13-0D6A-4000-821D-674C902061A7}" dt="2024-08-07T03:52:06.302" v="522" actId="1038"/>
          <ac:spMkLst>
            <pc:docMk/>
            <pc:sldMk cId="443236582" sldId="260"/>
            <ac:spMk id="26" creationId="{00000000-0000-0000-0000-000000000000}"/>
          </ac:spMkLst>
        </pc:spChg>
        <pc:spChg chg="mod">
          <ac:chgData name="Lê thanh" userId="7511357124b1e95a" providerId="LiveId" clId="{96D03F13-0D6A-4000-821D-674C902061A7}" dt="2024-08-07T03:52:06.302" v="522" actId="1038"/>
          <ac:spMkLst>
            <pc:docMk/>
            <pc:sldMk cId="443236582" sldId="260"/>
            <ac:spMk id="27" creationId="{00000000-0000-0000-0000-000000000000}"/>
          </ac:spMkLst>
        </pc:spChg>
        <pc:spChg chg="mod">
          <ac:chgData name="Lê thanh" userId="7511357124b1e95a" providerId="LiveId" clId="{96D03F13-0D6A-4000-821D-674C902061A7}" dt="2024-08-07T03:52:06.302" v="522" actId="1038"/>
          <ac:spMkLst>
            <pc:docMk/>
            <pc:sldMk cId="443236582" sldId="260"/>
            <ac:spMk id="28" creationId="{00000000-0000-0000-0000-000000000000}"/>
          </ac:spMkLst>
        </pc:spChg>
        <pc:spChg chg="mod">
          <ac:chgData name="Lê thanh" userId="7511357124b1e95a" providerId="LiveId" clId="{96D03F13-0D6A-4000-821D-674C902061A7}" dt="2024-08-07T03:52:06.302" v="522" actId="1038"/>
          <ac:spMkLst>
            <pc:docMk/>
            <pc:sldMk cId="443236582" sldId="260"/>
            <ac:spMk id="29" creationId="{00000000-0000-0000-0000-000000000000}"/>
          </ac:spMkLst>
        </pc:spChg>
        <pc:cxnChg chg="mod">
          <ac:chgData name="Lê thanh" userId="7511357124b1e95a" providerId="LiveId" clId="{96D03F13-0D6A-4000-821D-674C902061A7}" dt="2024-08-07T03:52:02.221" v="502" actId="1076"/>
          <ac:cxnSpMkLst>
            <pc:docMk/>
            <pc:sldMk cId="443236582" sldId="260"/>
            <ac:cxnSpMk id="23" creationId="{00000000-0000-0000-0000-000000000000}"/>
          </ac:cxnSpMkLst>
        </pc:cxnChg>
        <pc:cxnChg chg="mod">
          <ac:chgData name="Lê thanh" userId="7511357124b1e95a" providerId="LiveId" clId="{96D03F13-0D6A-4000-821D-674C902061A7}" dt="2024-08-07T03:52:02.221" v="502" actId="1076"/>
          <ac:cxnSpMkLst>
            <pc:docMk/>
            <pc:sldMk cId="443236582" sldId="260"/>
            <ac:cxnSpMk id="24" creationId="{00000000-0000-0000-0000-000000000000}"/>
          </ac:cxnSpMkLst>
        </pc:cxnChg>
        <pc:cxnChg chg="mod">
          <ac:chgData name="Lê thanh" userId="7511357124b1e95a" providerId="LiveId" clId="{96D03F13-0D6A-4000-821D-674C902061A7}" dt="2024-08-07T03:52:02.221" v="502" actId="1076"/>
          <ac:cxnSpMkLst>
            <pc:docMk/>
            <pc:sldMk cId="443236582" sldId="260"/>
            <ac:cxnSpMk id="25" creationId="{00000000-0000-0000-0000-000000000000}"/>
          </ac:cxnSpMkLst>
        </pc:cxnChg>
      </pc:sldChg>
      <pc:sldChg chg="addSp modSp mod">
        <pc:chgData name="Lê thanh" userId="7511357124b1e95a" providerId="LiveId" clId="{96D03F13-0D6A-4000-821D-674C902061A7}" dt="2024-08-07T03:53:23.638" v="751" actId="1035"/>
        <pc:sldMkLst>
          <pc:docMk/>
          <pc:sldMk cId="922510218" sldId="261"/>
        </pc:sldMkLst>
        <pc:spChg chg="add mod">
          <ac:chgData name="Lê thanh" userId="7511357124b1e95a" providerId="LiveId" clId="{96D03F13-0D6A-4000-821D-674C902061A7}" dt="2024-08-07T03:48:53.826" v="15"/>
          <ac:spMkLst>
            <pc:docMk/>
            <pc:sldMk cId="922510218" sldId="261"/>
            <ac:spMk id="2" creationId="{4E40DAB4-26C6-CBB7-E706-32EA4BC28B25}"/>
          </ac:spMkLst>
        </pc:spChg>
        <pc:spChg chg="mod">
          <ac:chgData name="Lê thanh" userId="7511357124b1e95a" providerId="LiveId" clId="{96D03F13-0D6A-4000-821D-674C902061A7}" dt="2024-08-07T03:52:47.131" v="697" actId="1038"/>
          <ac:spMkLst>
            <pc:docMk/>
            <pc:sldMk cId="922510218" sldId="261"/>
            <ac:spMk id="6" creationId="{00000000-0000-0000-0000-000000000000}"/>
          </ac:spMkLst>
        </pc:spChg>
        <pc:spChg chg="mod">
          <ac:chgData name="Lê thanh" userId="7511357124b1e95a" providerId="LiveId" clId="{96D03F13-0D6A-4000-821D-674C902061A7}" dt="2024-08-07T03:53:13.147" v="701" actId="1076"/>
          <ac:spMkLst>
            <pc:docMk/>
            <pc:sldMk cId="922510218" sldId="261"/>
            <ac:spMk id="7" creationId="{00000000-0000-0000-0000-000000000000}"/>
          </ac:spMkLst>
        </pc:spChg>
        <pc:spChg chg="mod">
          <ac:chgData name="Lê thanh" userId="7511357124b1e95a" providerId="LiveId" clId="{96D03F13-0D6A-4000-821D-674C902061A7}" dt="2024-08-07T03:53:13.147" v="701" actId="1076"/>
          <ac:spMkLst>
            <pc:docMk/>
            <pc:sldMk cId="922510218" sldId="261"/>
            <ac:spMk id="8" creationId="{00000000-0000-0000-0000-000000000000}"/>
          </ac:spMkLst>
        </pc:spChg>
        <pc:spChg chg="mod">
          <ac:chgData name="Lê thanh" userId="7511357124b1e95a" providerId="LiveId" clId="{96D03F13-0D6A-4000-821D-674C902061A7}" dt="2024-08-07T03:53:13.147" v="701" actId="1076"/>
          <ac:spMkLst>
            <pc:docMk/>
            <pc:sldMk cId="922510218" sldId="261"/>
            <ac:spMk id="9" creationId="{00000000-0000-0000-0000-000000000000}"/>
          </ac:spMkLst>
        </pc:spChg>
        <pc:spChg chg="mod">
          <ac:chgData name="Lê thanh" userId="7511357124b1e95a" providerId="LiveId" clId="{96D03F13-0D6A-4000-821D-674C902061A7}" dt="2024-08-07T03:53:13.147" v="701" actId="1076"/>
          <ac:spMkLst>
            <pc:docMk/>
            <pc:sldMk cId="922510218" sldId="261"/>
            <ac:spMk id="10" creationId="{00000000-0000-0000-0000-000000000000}"/>
          </ac:spMkLst>
        </pc:spChg>
        <pc:spChg chg="mod">
          <ac:chgData name="Lê thanh" userId="7511357124b1e95a" providerId="LiveId" clId="{96D03F13-0D6A-4000-821D-674C902061A7}" dt="2024-08-07T03:53:23.638" v="751" actId="1035"/>
          <ac:spMkLst>
            <pc:docMk/>
            <pc:sldMk cId="922510218" sldId="261"/>
            <ac:spMk id="13" creationId="{00000000-0000-0000-0000-000000000000}"/>
          </ac:spMkLst>
        </pc:spChg>
        <pc:spChg chg="mod">
          <ac:chgData name="Lê thanh" userId="7511357124b1e95a" providerId="LiveId" clId="{96D03F13-0D6A-4000-821D-674C902061A7}" dt="2024-08-07T03:53:23.638" v="751" actId="1035"/>
          <ac:spMkLst>
            <pc:docMk/>
            <pc:sldMk cId="922510218" sldId="261"/>
            <ac:spMk id="14" creationId="{00000000-0000-0000-0000-000000000000}"/>
          </ac:spMkLst>
        </pc:spChg>
        <pc:spChg chg="mod">
          <ac:chgData name="Lê thanh" userId="7511357124b1e95a" providerId="LiveId" clId="{96D03F13-0D6A-4000-821D-674C902061A7}" dt="2024-08-07T03:53:23.638" v="751" actId="1035"/>
          <ac:spMkLst>
            <pc:docMk/>
            <pc:sldMk cId="922510218" sldId="261"/>
            <ac:spMk id="15" creationId="{00000000-0000-0000-0000-000000000000}"/>
          </ac:spMkLst>
        </pc:spChg>
        <pc:spChg chg="mod">
          <ac:chgData name="Lê thanh" userId="7511357124b1e95a" providerId="LiveId" clId="{96D03F13-0D6A-4000-821D-674C902061A7}" dt="2024-08-07T03:53:23.638" v="751" actId="1035"/>
          <ac:spMkLst>
            <pc:docMk/>
            <pc:sldMk cId="922510218" sldId="261"/>
            <ac:spMk id="16" creationId="{00000000-0000-0000-0000-000000000000}"/>
          </ac:spMkLst>
        </pc:spChg>
        <pc:cxnChg chg="add mod">
          <ac:chgData name="Lê thanh" userId="7511357124b1e95a" providerId="LiveId" clId="{96D03F13-0D6A-4000-821D-674C902061A7}" dt="2024-08-07T03:53:13.147" v="701" actId="1076"/>
          <ac:cxnSpMkLst>
            <pc:docMk/>
            <pc:sldMk cId="922510218" sldId="261"/>
            <ac:cxnSpMk id="3" creationId="{1D167A06-A82C-8DA0-8F1A-7A243652E4EA}"/>
          </ac:cxnSpMkLst>
        </pc:cxnChg>
        <pc:cxnChg chg="mod">
          <ac:chgData name="Lê thanh" userId="7511357124b1e95a" providerId="LiveId" clId="{96D03F13-0D6A-4000-821D-674C902061A7}" dt="2024-08-07T03:53:13.147" v="701" actId="1076"/>
          <ac:cxnSpMkLst>
            <pc:docMk/>
            <pc:sldMk cId="922510218" sldId="261"/>
            <ac:cxnSpMk id="11" creationId="{00000000-0000-0000-0000-000000000000}"/>
          </ac:cxnSpMkLst>
        </pc:cxnChg>
        <pc:cxnChg chg="mod">
          <ac:chgData name="Lê thanh" userId="7511357124b1e95a" providerId="LiveId" clId="{96D03F13-0D6A-4000-821D-674C902061A7}" dt="2024-08-07T03:53:13.147" v="701" actId="1076"/>
          <ac:cxnSpMkLst>
            <pc:docMk/>
            <pc:sldMk cId="922510218" sldId="261"/>
            <ac:cxnSpMk id="12" creationId="{00000000-0000-0000-0000-000000000000}"/>
          </ac:cxnSpMkLst>
        </pc:cxnChg>
      </pc:sldChg>
      <pc:sldChg chg="addSp delSp modSp mod delAnim">
        <pc:chgData name="Lê thanh" userId="7511357124b1e95a" providerId="LiveId" clId="{96D03F13-0D6A-4000-821D-674C902061A7}" dt="2024-08-07T03:56:09.219" v="1057" actId="1038"/>
        <pc:sldMkLst>
          <pc:docMk/>
          <pc:sldMk cId="2148884484" sldId="262"/>
        </pc:sldMkLst>
        <pc:spChg chg="add mod">
          <ac:chgData name="Lê thanh" userId="7511357124b1e95a" providerId="LiveId" clId="{96D03F13-0D6A-4000-821D-674C902061A7}" dt="2024-08-07T03:48:54.587" v="16"/>
          <ac:spMkLst>
            <pc:docMk/>
            <pc:sldMk cId="2148884484" sldId="262"/>
            <ac:spMk id="2" creationId="{44E8B5F2-5553-D5CD-8320-8F8036C7C02D}"/>
          </ac:spMkLst>
        </pc:spChg>
        <pc:spChg chg="mod">
          <ac:chgData name="Lê thanh" userId="7511357124b1e95a" providerId="LiveId" clId="{96D03F13-0D6A-4000-821D-674C902061A7}" dt="2024-08-07T03:55:01.701" v="946" actId="1038"/>
          <ac:spMkLst>
            <pc:docMk/>
            <pc:sldMk cId="2148884484" sldId="262"/>
            <ac:spMk id="12" creationId="{00000000-0000-0000-0000-000000000000}"/>
          </ac:spMkLst>
        </pc:spChg>
        <pc:spChg chg="mod">
          <ac:chgData name="Lê thanh" userId="7511357124b1e95a" providerId="LiveId" clId="{96D03F13-0D6A-4000-821D-674C902061A7}" dt="2024-08-07T03:55:11.583" v="962" actId="1038"/>
          <ac:spMkLst>
            <pc:docMk/>
            <pc:sldMk cId="2148884484" sldId="262"/>
            <ac:spMk id="13" creationId="{00000000-0000-0000-0000-000000000000}"/>
          </ac:spMkLst>
        </pc:spChg>
        <pc:spChg chg="mod">
          <ac:chgData name="Lê thanh" userId="7511357124b1e95a" providerId="LiveId" clId="{96D03F13-0D6A-4000-821D-674C902061A7}" dt="2024-08-07T03:55:59.671" v="1047" actId="1038"/>
          <ac:spMkLst>
            <pc:docMk/>
            <pc:sldMk cId="2148884484" sldId="262"/>
            <ac:spMk id="14" creationId="{00000000-0000-0000-0000-000000000000}"/>
          </ac:spMkLst>
        </pc:spChg>
        <pc:spChg chg="mod">
          <ac:chgData name="Lê thanh" userId="7511357124b1e95a" providerId="LiveId" clId="{96D03F13-0D6A-4000-821D-674C902061A7}" dt="2024-08-07T03:55:11.583" v="962" actId="1038"/>
          <ac:spMkLst>
            <pc:docMk/>
            <pc:sldMk cId="2148884484" sldId="262"/>
            <ac:spMk id="15" creationId="{00000000-0000-0000-0000-000000000000}"/>
          </ac:spMkLst>
        </pc:spChg>
        <pc:spChg chg="mod">
          <ac:chgData name="Lê thanh" userId="7511357124b1e95a" providerId="LiveId" clId="{96D03F13-0D6A-4000-821D-674C902061A7}" dt="2024-08-07T03:56:09.219" v="1057" actId="1038"/>
          <ac:spMkLst>
            <pc:docMk/>
            <pc:sldMk cId="2148884484" sldId="262"/>
            <ac:spMk id="18" creationId="{00000000-0000-0000-0000-000000000000}"/>
          </ac:spMkLst>
        </pc:spChg>
        <pc:spChg chg="mod">
          <ac:chgData name="Lê thanh" userId="7511357124b1e95a" providerId="LiveId" clId="{96D03F13-0D6A-4000-821D-674C902061A7}" dt="2024-08-07T03:55:43.678" v="1030" actId="14100"/>
          <ac:spMkLst>
            <pc:docMk/>
            <pc:sldMk cId="2148884484" sldId="262"/>
            <ac:spMk id="19" creationId="{00000000-0000-0000-0000-000000000000}"/>
          </ac:spMkLst>
        </pc:spChg>
        <pc:spChg chg="mod">
          <ac:chgData name="Lê thanh" userId="7511357124b1e95a" providerId="LiveId" clId="{96D03F13-0D6A-4000-821D-674C902061A7}" dt="2024-08-07T03:55:33.790" v="1001" actId="1038"/>
          <ac:spMkLst>
            <pc:docMk/>
            <pc:sldMk cId="2148884484" sldId="262"/>
            <ac:spMk id="20" creationId="{00000000-0000-0000-0000-000000000000}"/>
          </ac:spMkLst>
        </pc:spChg>
        <pc:spChg chg="del">
          <ac:chgData name="Lê thanh" userId="7511357124b1e95a" providerId="LiveId" clId="{96D03F13-0D6A-4000-821D-674C902061A7}" dt="2024-08-07T03:53:30.260" v="752" actId="478"/>
          <ac:spMkLst>
            <pc:docMk/>
            <pc:sldMk cId="2148884484" sldId="262"/>
            <ac:spMk id="21" creationId="{00000000-0000-0000-0000-000000000000}"/>
          </ac:spMkLst>
        </pc:spChg>
        <pc:cxnChg chg="mod">
          <ac:chgData name="Lê thanh" userId="7511357124b1e95a" providerId="LiveId" clId="{96D03F13-0D6A-4000-821D-674C902061A7}" dt="2024-08-07T03:55:11.583" v="962" actId="1038"/>
          <ac:cxnSpMkLst>
            <pc:docMk/>
            <pc:sldMk cId="2148884484" sldId="262"/>
            <ac:cxnSpMk id="16" creationId="{00000000-0000-0000-0000-000000000000}"/>
          </ac:cxnSpMkLst>
        </pc:cxnChg>
        <pc:cxnChg chg="mod">
          <ac:chgData name="Lê thanh" userId="7511357124b1e95a" providerId="LiveId" clId="{96D03F13-0D6A-4000-821D-674C902061A7}" dt="2024-08-07T03:55:59.671" v="1047" actId="1038"/>
          <ac:cxnSpMkLst>
            <pc:docMk/>
            <pc:sldMk cId="2148884484" sldId="262"/>
            <ac:cxnSpMk id="17" creationId="{00000000-0000-0000-0000-000000000000}"/>
          </ac:cxnSpMkLst>
        </pc:cxnChg>
      </pc:sldChg>
      <pc:sldChg chg="addSp modSp mod">
        <pc:chgData name="Lê thanh" userId="7511357124b1e95a" providerId="LiveId" clId="{96D03F13-0D6A-4000-821D-674C902061A7}" dt="2024-08-07T03:56:40.994" v="1064" actId="1076"/>
        <pc:sldMkLst>
          <pc:docMk/>
          <pc:sldMk cId="1627163023" sldId="263"/>
        </pc:sldMkLst>
        <pc:spChg chg="add mod">
          <ac:chgData name="Lê thanh" userId="7511357124b1e95a" providerId="LiveId" clId="{96D03F13-0D6A-4000-821D-674C902061A7}" dt="2024-08-07T03:48:55.558" v="17"/>
          <ac:spMkLst>
            <pc:docMk/>
            <pc:sldMk cId="1627163023" sldId="263"/>
            <ac:spMk id="2" creationId="{9DE22E9F-6D62-1C54-FF3D-07337C0312AB}"/>
          </ac:spMkLst>
        </pc:spChg>
        <pc:spChg chg="mod">
          <ac:chgData name="Lê thanh" userId="7511357124b1e95a" providerId="LiveId" clId="{96D03F13-0D6A-4000-821D-674C902061A7}" dt="2024-08-07T03:56:40.994" v="1064" actId="1076"/>
          <ac:spMkLst>
            <pc:docMk/>
            <pc:sldMk cId="1627163023" sldId="263"/>
            <ac:spMk id="23" creationId="{00000000-0000-0000-0000-000000000000}"/>
          </ac:spMkLst>
        </pc:spChg>
        <pc:spChg chg="mod">
          <ac:chgData name="Lê thanh" userId="7511357124b1e95a" providerId="LiveId" clId="{96D03F13-0D6A-4000-821D-674C902061A7}" dt="2024-08-07T03:56:36.813" v="1063" actId="14100"/>
          <ac:spMkLst>
            <pc:docMk/>
            <pc:sldMk cId="1627163023" sldId="263"/>
            <ac:spMk id="30" creationId="{00000000-0000-0000-0000-000000000000}"/>
          </ac:spMkLst>
        </pc:spChg>
      </pc:sldChg>
      <pc:sldChg chg="addSp modSp mod">
        <pc:chgData name="Lê thanh" userId="7511357124b1e95a" providerId="LiveId" clId="{96D03F13-0D6A-4000-821D-674C902061A7}" dt="2024-08-07T03:57:19.638" v="1075" actId="20577"/>
        <pc:sldMkLst>
          <pc:docMk/>
          <pc:sldMk cId="3453899809" sldId="264"/>
        </pc:sldMkLst>
        <pc:spChg chg="add mod">
          <ac:chgData name="Lê thanh" userId="7511357124b1e95a" providerId="LiveId" clId="{96D03F13-0D6A-4000-821D-674C902061A7}" dt="2024-08-07T03:48:57.960" v="19"/>
          <ac:spMkLst>
            <pc:docMk/>
            <pc:sldMk cId="3453899809" sldId="264"/>
            <ac:spMk id="2" creationId="{6A2CFAE1-8E1F-262B-2865-8A162BD4BB88}"/>
          </ac:spMkLst>
        </pc:spChg>
        <pc:spChg chg="mod">
          <ac:chgData name="Lê thanh" userId="7511357124b1e95a" providerId="LiveId" clId="{96D03F13-0D6A-4000-821D-674C902061A7}" dt="2024-08-07T03:57:19.638" v="1075" actId="20577"/>
          <ac:spMkLst>
            <pc:docMk/>
            <pc:sldMk cId="3453899809" sldId="264"/>
            <ac:spMk id="7" creationId="{00000000-0000-0000-0000-000000000000}"/>
          </ac:spMkLst>
        </pc:spChg>
      </pc:sldChg>
      <pc:sldChg chg="addSp modSp mod">
        <pc:chgData name="Lê thanh" userId="7511357124b1e95a" providerId="LiveId" clId="{96D03F13-0D6A-4000-821D-674C902061A7}" dt="2024-08-07T03:57:16.551" v="1074" actId="20577"/>
        <pc:sldMkLst>
          <pc:docMk/>
          <pc:sldMk cId="3018297366" sldId="265"/>
        </pc:sldMkLst>
        <pc:spChg chg="add mod">
          <ac:chgData name="Lê thanh" userId="7511357124b1e95a" providerId="LiveId" clId="{96D03F13-0D6A-4000-821D-674C902061A7}" dt="2024-08-07T03:48:58.820" v="20"/>
          <ac:spMkLst>
            <pc:docMk/>
            <pc:sldMk cId="3018297366" sldId="265"/>
            <ac:spMk id="2" creationId="{EC348D6A-ED3B-914B-E77B-4C2B8FFAD5C6}"/>
          </ac:spMkLst>
        </pc:spChg>
        <pc:spChg chg="mod">
          <ac:chgData name="Lê thanh" userId="7511357124b1e95a" providerId="LiveId" clId="{96D03F13-0D6A-4000-821D-674C902061A7}" dt="2024-08-07T03:57:16.551" v="1074" actId="20577"/>
          <ac:spMkLst>
            <pc:docMk/>
            <pc:sldMk cId="3018297366" sldId="265"/>
            <ac:spMk id="7" creationId="{00000000-0000-0000-0000-000000000000}"/>
          </ac:spMkLst>
        </pc:spChg>
      </pc:sldChg>
      <pc:sldChg chg="addSp modSp mod">
        <pc:chgData name="Lê thanh" userId="7511357124b1e95a" providerId="LiveId" clId="{96D03F13-0D6A-4000-821D-674C902061A7}" dt="2024-08-07T03:57:27.148" v="1077" actId="14100"/>
        <pc:sldMkLst>
          <pc:docMk/>
          <pc:sldMk cId="4175910361" sldId="266"/>
        </pc:sldMkLst>
        <pc:spChg chg="add mod">
          <ac:chgData name="Lê thanh" userId="7511357124b1e95a" providerId="LiveId" clId="{96D03F13-0D6A-4000-821D-674C902061A7}" dt="2024-08-07T03:48:59.629" v="21"/>
          <ac:spMkLst>
            <pc:docMk/>
            <pc:sldMk cId="4175910361" sldId="266"/>
            <ac:spMk id="2" creationId="{A30C1D3C-AF44-9211-C29A-6338B42694A0}"/>
          </ac:spMkLst>
        </pc:spChg>
        <pc:spChg chg="mod">
          <ac:chgData name="Lê thanh" userId="7511357124b1e95a" providerId="LiveId" clId="{96D03F13-0D6A-4000-821D-674C902061A7}" dt="2024-08-07T03:57:27.148" v="1077" actId="14100"/>
          <ac:spMkLst>
            <pc:docMk/>
            <pc:sldMk cId="4175910361" sldId="266"/>
            <ac:spMk id="7" creationId="{00000000-0000-0000-0000-000000000000}"/>
          </ac:spMkLst>
        </pc:spChg>
      </pc:sldChg>
      <pc:sldChg chg="addSp modSp mod">
        <pc:chgData name="Lê thanh" userId="7511357124b1e95a" providerId="LiveId" clId="{96D03F13-0D6A-4000-821D-674C902061A7}" dt="2024-08-07T03:57:53.238" v="1082" actId="1076"/>
        <pc:sldMkLst>
          <pc:docMk/>
          <pc:sldMk cId="3007568058" sldId="268"/>
        </pc:sldMkLst>
        <pc:spChg chg="add mod">
          <ac:chgData name="Lê thanh" userId="7511357124b1e95a" providerId="LiveId" clId="{96D03F13-0D6A-4000-821D-674C902061A7}" dt="2024-08-07T03:49:00.442" v="22"/>
          <ac:spMkLst>
            <pc:docMk/>
            <pc:sldMk cId="3007568058" sldId="268"/>
            <ac:spMk id="2" creationId="{4A4073DC-C86D-B1B4-156F-F2E7D67B3596}"/>
          </ac:spMkLst>
        </pc:spChg>
        <pc:spChg chg="mod">
          <ac:chgData name="Lê thanh" userId="7511357124b1e95a" providerId="LiveId" clId="{96D03F13-0D6A-4000-821D-674C902061A7}" dt="2024-08-07T03:57:53.238" v="1082" actId="1076"/>
          <ac:spMkLst>
            <pc:docMk/>
            <pc:sldMk cId="3007568058" sldId="268"/>
            <ac:spMk id="5" creationId="{00000000-0000-0000-0000-000000000000}"/>
          </ac:spMkLst>
        </pc:spChg>
        <pc:spChg chg="mod">
          <ac:chgData name="Lê thanh" userId="7511357124b1e95a" providerId="LiveId" clId="{96D03F13-0D6A-4000-821D-674C902061A7}" dt="2024-08-07T03:57:50.658" v="1081" actId="1076"/>
          <ac:spMkLst>
            <pc:docMk/>
            <pc:sldMk cId="3007568058" sldId="268"/>
            <ac:spMk id="6" creationId="{00000000-0000-0000-0000-000000000000}"/>
          </ac:spMkLst>
        </pc:spChg>
        <pc:spChg chg="mod">
          <ac:chgData name="Lê thanh" userId="7511357124b1e95a" providerId="LiveId" clId="{96D03F13-0D6A-4000-821D-674C902061A7}" dt="2024-08-07T03:57:47.735" v="1080" actId="14100"/>
          <ac:spMkLst>
            <pc:docMk/>
            <pc:sldMk cId="3007568058" sldId="268"/>
            <ac:spMk id="7" creationId="{00000000-0000-0000-0000-000000000000}"/>
          </ac:spMkLst>
        </pc:spChg>
      </pc:sldChg>
      <pc:sldChg chg="addSp modSp mod">
        <pc:chgData name="Lê thanh" userId="7511357124b1e95a" providerId="LiveId" clId="{96D03F13-0D6A-4000-821D-674C902061A7}" dt="2024-08-07T03:57:59.574" v="1083" actId="1076"/>
        <pc:sldMkLst>
          <pc:docMk/>
          <pc:sldMk cId="3588442375" sldId="269"/>
        </pc:sldMkLst>
        <pc:spChg chg="add mod">
          <ac:chgData name="Lê thanh" userId="7511357124b1e95a" providerId="LiveId" clId="{96D03F13-0D6A-4000-821D-674C902061A7}" dt="2024-08-07T03:49:01.174" v="23"/>
          <ac:spMkLst>
            <pc:docMk/>
            <pc:sldMk cId="3588442375" sldId="269"/>
            <ac:spMk id="2" creationId="{E2ED4936-0581-FCFE-0FCC-A93E7ABE6B33}"/>
          </ac:spMkLst>
        </pc:spChg>
        <pc:spChg chg="mod">
          <ac:chgData name="Lê thanh" userId="7511357124b1e95a" providerId="LiveId" clId="{96D03F13-0D6A-4000-821D-674C902061A7}" dt="2024-08-07T03:57:59.574" v="1083" actId="1076"/>
          <ac:spMkLst>
            <pc:docMk/>
            <pc:sldMk cId="3588442375" sldId="269"/>
            <ac:spMk id="6" creationId="{00000000-0000-0000-0000-000000000000}"/>
          </ac:spMkLst>
        </pc:spChg>
      </pc:sldChg>
      <pc:sldChg chg="addSp modSp mod">
        <pc:chgData name="Lê thanh" userId="7511357124b1e95a" providerId="LiveId" clId="{96D03F13-0D6A-4000-821D-674C902061A7}" dt="2024-08-07T03:58:10.204" v="1086" actId="1076"/>
        <pc:sldMkLst>
          <pc:docMk/>
          <pc:sldMk cId="179755468" sldId="270"/>
        </pc:sldMkLst>
        <pc:spChg chg="add mod">
          <ac:chgData name="Lê thanh" userId="7511357124b1e95a" providerId="LiveId" clId="{96D03F13-0D6A-4000-821D-674C902061A7}" dt="2024-08-07T03:49:02.240" v="24"/>
          <ac:spMkLst>
            <pc:docMk/>
            <pc:sldMk cId="179755468" sldId="270"/>
            <ac:spMk id="2" creationId="{1D4FAB46-9C83-D49E-B421-4F34BE41CCAD}"/>
          </ac:spMkLst>
        </pc:spChg>
        <pc:spChg chg="mod">
          <ac:chgData name="Lê thanh" userId="7511357124b1e95a" providerId="LiveId" clId="{96D03F13-0D6A-4000-821D-674C902061A7}" dt="2024-08-07T03:58:10.204" v="1086" actId="1076"/>
          <ac:spMkLst>
            <pc:docMk/>
            <pc:sldMk cId="179755468" sldId="270"/>
            <ac:spMk id="6" creationId="{00000000-0000-0000-0000-000000000000}"/>
          </ac:spMkLst>
        </pc:spChg>
        <pc:spChg chg="mod">
          <ac:chgData name="Lê thanh" userId="7511357124b1e95a" providerId="LiveId" clId="{96D03F13-0D6A-4000-821D-674C902061A7}" dt="2024-08-07T03:58:07.994" v="1085" actId="14100"/>
          <ac:spMkLst>
            <pc:docMk/>
            <pc:sldMk cId="179755468" sldId="270"/>
            <ac:spMk id="7" creationId="{00000000-0000-0000-0000-000000000000}"/>
          </ac:spMkLst>
        </pc:spChg>
      </pc:sldChg>
      <pc:sldChg chg="addSp modSp mod">
        <pc:chgData name="Lê thanh" userId="7511357124b1e95a" providerId="LiveId" clId="{96D03F13-0D6A-4000-821D-674C902061A7}" dt="2024-08-07T03:58:14.795" v="1087" actId="1076"/>
        <pc:sldMkLst>
          <pc:docMk/>
          <pc:sldMk cId="3965100693" sldId="271"/>
        </pc:sldMkLst>
        <pc:spChg chg="add mod">
          <ac:chgData name="Lê thanh" userId="7511357124b1e95a" providerId="LiveId" clId="{96D03F13-0D6A-4000-821D-674C902061A7}" dt="2024-08-07T03:49:03.019" v="25"/>
          <ac:spMkLst>
            <pc:docMk/>
            <pc:sldMk cId="3965100693" sldId="271"/>
            <ac:spMk id="2" creationId="{E6E9BF27-32C4-A242-1402-8D1D3C8FE52F}"/>
          </ac:spMkLst>
        </pc:spChg>
        <pc:spChg chg="mod">
          <ac:chgData name="Lê thanh" userId="7511357124b1e95a" providerId="LiveId" clId="{96D03F13-0D6A-4000-821D-674C902061A7}" dt="2024-08-07T03:58:14.795" v="1087" actId="1076"/>
          <ac:spMkLst>
            <pc:docMk/>
            <pc:sldMk cId="3965100693" sldId="271"/>
            <ac:spMk id="6" creationId="{00000000-0000-0000-0000-000000000000}"/>
          </ac:spMkLst>
        </pc:spChg>
      </pc:sldChg>
      <pc:sldChg chg="addSp modSp">
        <pc:chgData name="Lê thanh" userId="7511357124b1e95a" providerId="LiveId" clId="{96D03F13-0D6A-4000-821D-674C902061A7}" dt="2024-08-07T03:49:03.733" v="26"/>
        <pc:sldMkLst>
          <pc:docMk/>
          <pc:sldMk cId="4268059695" sldId="272"/>
        </pc:sldMkLst>
        <pc:spChg chg="add mod">
          <ac:chgData name="Lê thanh" userId="7511357124b1e95a" providerId="LiveId" clId="{96D03F13-0D6A-4000-821D-674C902061A7}" dt="2024-08-07T03:49:03.733" v="26"/>
          <ac:spMkLst>
            <pc:docMk/>
            <pc:sldMk cId="4268059695" sldId="272"/>
            <ac:spMk id="2" creationId="{93A4FBFC-DF34-C2DA-994F-33AE861FBBD1}"/>
          </ac:spMkLst>
        </pc:spChg>
      </pc:sldChg>
      <pc:sldChg chg="addSp modSp">
        <pc:chgData name="Lê thanh" userId="7511357124b1e95a" providerId="LiveId" clId="{96D03F13-0D6A-4000-821D-674C902061A7}" dt="2024-08-07T03:59:20.483" v="1095" actId="1076"/>
        <pc:sldMkLst>
          <pc:docMk/>
          <pc:sldMk cId="3366190296" sldId="273"/>
        </pc:sldMkLst>
        <pc:spChg chg="add mod">
          <ac:chgData name="Lê thanh" userId="7511357124b1e95a" providerId="LiveId" clId="{96D03F13-0D6A-4000-821D-674C902061A7}" dt="2024-08-07T03:49:04.492" v="27"/>
          <ac:spMkLst>
            <pc:docMk/>
            <pc:sldMk cId="3366190296" sldId="273"/>
            <ac:spMk id="2" creationId="{2B5C3F18-C185-3E0F-5281-FD07C45E5963}"/>
          </ac:spMkLst>
        </pc:spChg>
        <pc:spChg chg="mod">
          <ac:chgData name="Lê thanh" userId="7511357124b1e95a" providerId="LiveId" clId="{96D03F13-0D6A-4000-821D-674C902061A7}" dt="2024-08-07T03:59:08.294" v="1092" actId="1076"/>
          <ac:spMkLst>
            <pc:docMk/>
            <pc:sldMk cId="3366190296" sldId="273"/>
            <ac:spMk id="5" creationId="{00000000-0000-0000-0000-000000000000}"/>
          </ac:spMkLst>
        </pc:spChg>
        <pc:spChg chg="mod">
          <ac:chgData name="Lê thanh" userId="7511357124b1e95a" providerId="LiveId" clId="{96D03F13-0D6A-4000-821D-674C902061A7}" dt="2024-08-07T03:59:20.483" v="1095" actId="1076"/>
          <ac:spMkLst>
            <pc:docMk/>
            <pc:sldMk cId="3366190296" sldId="273"/>
            <ac:spMk id="7" creationId="{00000000-0000-0000-0000-000000000000}"/>
          </ac:spMkLst>
        </pc:spChg>
        <pc:spChg chg="mod">
          <ac:chgData name="Lê thanh" userId="7511357124b1e95a" providerId="LiveId" clId="{96D03F13-0D6A-4000-821D-674C902061A7}" dt="2024-08-07T03:59:20.483" v="1095" actId="1076"/>
          <ac:spMkLst>
            <pc:docMk/>
            <pc:sldMk cId="3366190296" sldId="273"/>
            <ac:spMk id="8" creationId="{00000000-0000-0000-0000-000000000000}"/>
          </ac:spMkLst>
        </pc:spChg>
        <pc:spChg chg="mod">
          <ac:chgData name="Lê thanh" userId="7511357124b1e95a" providerId="LiveId" clId="{96D03F13-0D6A-4000-821D-674C902061A7}" dt="2024-08-07T03:59:20.483" v="1095" actId="1076"/>
          <ac:spMkLst>
            <pc:docMk/>
            <pc:sldMk cId="3366190296" sldId="273"/>
            <ac:spMk id="9" creationId="{00000000-0000-0000-0000-000000000000}"/>
          </ac:spMkLst>
        </pc:spChg>
        <pc:spChg chg="mod">
          <ac:chgData name="Lê thanh" userId="7511357124b1e95a" providerId="LiveId" clId="{96D03F13-0D6A-4000-821D-674C902061A7}" dt="2024-08-07T03:59:20.483" v="1095" actId="1076"/>
          <ac:spMkLst>
            <pc:docMk/>
            <pc:sldMk cId="3366190296" sldId="273"/>
            <ac:spMk id="10" creationId="{00000000-0000-0000-0000-000000000000}"/>
          </ac:spMkLst>
        </pc:spChg>
        <pc:spChg chg="mod">
          <ac:chgData name="Lê thanh" userId="7511357124b1e95a" providerId="LiveId" clId="{96D03F13-0D6A-4000-821D-674C902061A7}" dt="2024-08-07T03:59:20.483" v="1095" actId="1076"/>
          <ac:spMkLst>
            <pc:docMk/>
            <pc:sldMk cId="3366190296" sldId="273"/>
            <ac:spMk id="11" creationId="{00000000-0000-0000-0000-000000000000}"/>
          </ac:spMkLst>
        </pc:spChg>
        <pc:spChg chg="mod">
          <ac:chgData name="Lê thanh" userId="7511357124b1e95a" providerId="LiveId" clId="{96D03F13-0D6A-4000-821D-674C902061A7}" dt="2024-08-07T03:59:20.483" v="1095" actId="1076"/>
          <ac:spMkLst>
            <pc:docMk/>
            <pc:sldMk cId="3366190296" sldId="273"/>
            <ac:spMk id="12" creationId="{00000000-0000-0000-0000-000000000000}"/>
          </ac:spMkLst>
        </pc:spChg>
        <pc:spChg chg="mod">
          <ac:chgData name="Lê thanh" userId="7511357124b1e95a" providerId="LiveId" clId="{96D03F13-0D6A-4000-821D-674C902061A7}" dt="2024-08-07T03:59:16.673" v="1094" actId="1076"/>
          <ac:spMkLst>
            <pc:docMk/>
            <pc:sldMk cId="3366190296" sldId="273"/>
            <ac:spMk id="14" creationId="{00000000-0000-0000-0000-000000000000}"/>
          </ac:spMkLst>
        </pc:spChg>
        <pc:spChg chg="mod">
          <ac:chgData name="Lê thanh" userId="7511357124b1e95a" providerId="LiveId" clId="{96D03F13-0D6A-4000-821D-674C902061A7}" dt="2024-08-07T03:59:16.673" v="1094" actId="1076"/>
          <ac:spMkLst>
            <pc:docMk/>
            <pc:sldMk cId="3366190296" sldId="273"/>
            <ac:spMk id="15" creationId="{00000000-0000-0000-0000-000000000000}"/>
          </ac:spMkLst>
        </pc:spChg>
        <pc:spChg chg="mod">
          <ac:chgData name="Lê thanh" userId="7511357124b1e95a" providerId="LiveId" clId="{96D03F13-0D6A-4000-821D-674C902061A7}" dt="2024-08-07T03:59:16.673" v="1094" actId="1076"/>
          <ac:spMkLst>
            <pc:docMk/>
            <pc:sldMk cId="3366190296" sldId="273"/>
            <ac:spMk id="16" creationId="{00000000-0000-0000-0000-000000000000}"/>
          </ac:spMkLst>
        </pc:spChg>
        <pc:spChg chg="mod">
          <ac:chgData name="Lê thanh" userId="7511357124b1e95a" providerId="LiveId" clId="{96D03F13-0D6A-4000-821D-674C902061A7}" dt="2024-08-07T03:59:16.673" v="1094" actId="1076"/>
          <ac:spMkLst>
            <pc:docMk/>
            <pc:sldMk cId="3366190296" sldId="273"/>
            <ac:spMk id="17" creationId="{00000000-0000-0000-0000-000000000000}"/>
          </ac:spMkLst>
        </pc:spChg>
        <pc:spChg chg="mod">
          <ac:chgData name="Lê thanh" userId="7511357124b1e95a" providerId="LiveId" clId="{96D03F13-0D6A-4000-821D-674C902061A7}" dt="2024-08-07T03:59:16.673" v="1094" actId="1076"/>
          <ac:spMkLst>
            <pc:docMk/>
            <pc:sldMk cId="3366190296" sldId="273"/>
            <ac:spMk id="18" creationId="{00000000-0000-0000-0000-000000000000}"/>
          </ac:spMkLst>
        </pc:spChg>
        <pc:spChg chg="mod">
          <ac:chgData name="Lê thanh" userId="7511357124b1e95a" providerId="LiveId" clId="{96D03F13-0D6A-4000-821D-674C902061A7}" dt="2024-08-07T03:59:16.673" v="1094" actId="1076"/>
          <ac:spMkLst>
            <pc:docMk/>
            <pc:sldMk cId="3366190296" sldId="273"/>
            <ac:spMk id="19" creationId="{00000000-0000-0000-0000-000000000000}"/>
          </ac:spMkLst>
        </pc:spChg>
        <pc:spChg chg="mod">
          <ac:chgData name="Lê thanh" userId="7511357124b1e95a" providerId="LiveId" clId="{96D03F13-0D6A-4000-821D-674C902061A7}" dt="2024-08-07T03:59:08.294" v="1092" actId="1076"/>
          <ac:spMkLst>
            <pc:docMk/>
            <pc:sldMk cId="3366190296" sldId="273"/>
            <ac:spMk id="21" creationId="{00000000-0000-0000-0000-000000000000}"/>
          </ac:spMkLst>
        </pc:spChg>
        <pc:spChg chg="mod">
          <ac:chgData name="Lê thanh" userId="7511357124b1e95a" providerId="LiveId" clId="{96D03F13-0D6A-4000-821D-674C902061A7}" dt="2024-08-07T03:59:08.294" v="1092" actId="1076"/>
          <ac:spMkLst>
            <pc:docMk/>
            <pc:sldMk cId="3366190296" sldId="273"/>
            <ac:spMk id="22" creationId="{00000000-0000-0000-0000-000000000000}"/>
          </ac:spMkLst>
        </pc:spChg>
        <pc:spChg chg="mod">
          <ac:chgData name="Lê thanh" userId="7511357124b1e95a" providerId="LiveId" clId="{96D03F13-0D6A-4000-821D-674C902061A7}" dt="2024-08-07T03:59:08.294" v="1092" actId="1076"/>
          <ac:spMkLst>
            <pc:docMk/>
            <pc:sldMk cId="3366190296" sldId="273"/>
            <ac:spMk id="23" creationId="{00000000-0000-0000-0000-000000000000}"/>
          </ac:spMkLst>
        </pc:spChg>
        <pc:spChg chg="mod">
          <ac:chgData name="Lê thanh" userId="7511357124b1e95a" providerId="LiveId" clId="{96D03F13-0D6A-4000-821D-674C902061A7}" dt="2024-08-07T03:59:08.294" v="1092" actId="1076"/>
          <ac:spMkLst>
            <pc:docMk/>
            <pc:sldMk cId="3366190296" sldId="273"/>
            <ac:spMk id="24" creationId="{00000000-0000-0000-0000-000000000000}"/>
          </ac:spMkLst>
        </pc:spChg>
        <pc:spChg chg="mod">
          <ac:chgData name="Lê thanh" userId="7511357124b1e95a" providerId="LiveId" clId="{96D03F13-0D6A-4000-821D-674C902061A7}" dt="2024-08-07T03:59:08.294" v="1092" actId="1076"/>
          <ac:spMkLst>
            <pc:docMk/>
            <pc:sldMk cId="3366190296" sldId="273"/>
            <ac:spMk id="25" creationId="{00000000-0000-0000-0000-000000000000}"/>
          </ac:spMkLst>
        </pc:spChg>
        <pc:spChg chg="mod">
          <ac:chgData name="Lê thanh" userId="7511357124b1e95a" providerId="LiveId" clId="{96D03F13-0D6A-4000-821D-674C902061A7}" dt="2024-08-07T03:59:08.294" v="1092" actId="1076"/>
          <ac:spMkLst>
            <pc:docMk/>
            <pc:sldMk cId="3366190296" sldId="273"/>
            <ac:spMk id="26" creationId="{00000000-0000-0000-0000-000000000000}"/>
          </ac:spMkLst>
        </pc:spChg>
        <pc:spChg chg="mod">
          <ac:chgData name="Lê thanh" userId="7511357124b1e95a" providerId="LiveId" clId="{96D03F13-0D6A-4000-821D-674C902061A7}" dt="2024-08-07T03:59:12.779" v="1093" actId="1076"/>
          <ac:spMkLst>
            <pc:docMk/>
            <pc:sldMk cId="3366190296" sldId="273"/>
            <ac:spMk id="28" creationId="{00000000-0000-0000-0000-000000000000}"/>
          </ac:spMkLst>
        </pc:spChg>
        <pc:spChg chg="mod">
          <ac:chgData name="Lê thanh" userId="7511357124b1e95a" providerId="LiveId" clId="{96D03F13-0D6A-4000-821D-674C902061A7}" dt="2024-08-07T03:59:12.779" v="1093" actId="1076"/>
          <ac:spMkLst>
            <pc:docMk/>
            <pc:sldMk cId="3366190296" sldId="273"/>
            <ac:spMk id="29" creationId="{00000000-0000-0000-0000-000000000000}"/>
          </ac:spMkLst>
        </pc:spChg>
        <pc:spChg chg="mod">
          <ac:chgData name="Lê thanh" userId="7511357124b1e95a" providerId="LiveId" clId="{96D03F13-0D6A-4000-821D-674C902061A7}" dt="2024-08-07T03:59:12.779" v="1093" actId="1076"/>
          <ac:spMkLst>
            <pc:docMk/>
            <pc:sldMk cId="3366190296" sldId="273"/>
            <ac:spMk id="30" creationId="{00000000-0000-0000-0000-000000000000}"/>
          </ac:spMkLst>
        </pc:spChg>
        <pc:spChg chg="mod">
          <ac:chgData name="Lê thanh" userId="7511357124b1e95a" providerId="LiveId" clId="{96D03F13-0D6A-4000-821D-674C902061A7}" dt="2024-08-07T03:59:12.779" v="1093" actId="1076"/>
          <ac:spMkLst>
            <pc:docMk/>
            <pc:sldMk cId="3366190296" sldId="273"/>
            <ac:spMk id="31" creationId="{00000000-0000-0000-0000-000000000000}"/>
          </ac:spMkLst>
        </pc:spChg>
        <pc:spChg chg="mod">
          <ac:chgData name="Lê thanh" userId="7511357124b1e95a" providerId="LiveId" clId="{96D03F13-0D6A-4000-821D-674C902061A7}" dt="2024-08-07T03:59:12.779" v="1093" actId="1076"/>
          <ac:spMkLst>
            <pc:docMk/>
            <pc:sldMk cId="3366190296" sldId="273"/>
            <ac:spMk id="32" creationId="{00000000-0000-0000-0000-000000000000}"/>
          </ac:spMkLst>
        </pc:spChg>
        <pc:spChg chg="mod">
          <ac:chgData name="Lê thanh" userId="7511357124b1e95a" providerId="LiveId" clId="{96D03F13-0D6A-4000-821D-674C902061A7}" dt="2024-08-07T03:59:12.779" v="1093" actId="1076"/>
          <ac:spMkLst>
            <pc:docMk/>
            <pc:sldMk cId="3366190296" sldId="273"/>
            <ac:spMk id="33" creationId="{00000000-0000-0000-0000-000000000000}"/>
          </ac:spMkLst>
        </pc:spChg>
        <pc:spChg chg="mod">
          <ac:chgData name="Lê thanh" userId="7511357124b1e95a" providerId="LiveId" clId="{96D03F13-0D6A-4000-821D-674C902061A7}" dt="2024-08-07T03:59:08.294" v="1092" actId="1076"/>
          <ac:spMkLst>
            <pc:docMk/>
            <pc:sldMk cId="3366190296" sldId="273"/>
            <ac:spMk id="34" creationId="{00000000-0000-0000-0000-000000000000}"/>
          </ac:spMkLst>
        </pc:spChg>
        <pc:grpChg chg="mod">
          <ac:chgData name="Lê thanh" userId="7511357124b1e95a" providerId="LiveId" clId="{96D03F13-0D6A-4000-821D-674C902061A7}" dt="2024-08-07T03:59:20.483" v="1095" actId="1076"/>
          <ac:grpSpMkLst>
            <pc:docMk/>
            <pc:sldMk cId="3366190296" sldId="273"/>
            <ac:grpSpMk id="6" creationId="{00000000-0000-0000-0000-000000000000}"/>
          </ac:grpSpMkLst>
        </pc:grpChg>
        <pc:grpChg chg="mod">
          <ac:chgData name="Lê thanh" userId="7511357124b1e95a" providerId="LiveId" clId="{96D03F13-0D6A-4000-821D-674C902061A7}" dt="2024-08-07T03:59:16.673" v="1094" actId="1076"/>
          <ac:grpSpMkLst>
            <pc:docMk/>
            <pc:sldMk cId="3366190296" sldId="273"/>
            <ac:grpSpMk id="13" creationId="{00000000-0000-0000-0000-000000000000}"/>
          </ac:grpSpMkLst>
        </pc:grpChg>
        <pc:grpChg chg="mod">
          <ac:chgData name="Lê thanh" userId="7511357124b1e95a" providerId="LiveId" clId="{96D03F13-0D6A-4000-821D-674C902061A7}" dt="2024-08-07T03:59:08.294" v="1092" actId="1076"/>
          <ac:grpSpMkLst>
            <pc:docMk/>
            <pc:sldMk cId="3366190296" sldId="273"/>
            <ac:grpSpMk id="20" creationId="{00000000-0000-0000-0000-000000000000}"/>
          </ac:grpSpMkLst>
        </pc:grpChg>
        <pc:grpChg chg="mod">
          <ac:chgData name="Lê thanh" userId="7511357124b1e95a" providerId="LiveId" clId="{96D03F13-0D6A-4000-821D-674C902061A7}" dt="2024-08-07T03:59:12.779" v="1093" actId="1076"/>
          <ac:grpSpMkLst>
            <pc:docMk/>
            <pc:sldMk cId="3366190296" sldId="273"/>
            <ac:grpSpMk id="27" creationId="{00000000-0000-0000-0000-000000000000}"/>
          </ac:grpSpMkLst>
        </pc:grpChg>
      </pc:sldChg>
      <pc:sldChg chg="addSp modSp mod">
        <pc:chgData name="Lê thanh" userId="7511357124b1e95a" providerId="LiveId" clId="{96D03F13-0D6A-4000-821D-674C902061A7}" dt="2024-08-07T03:59:45.718" v="1099" actId="1076"/>
        <pc:sldMkLst>
          <pc:docMk/>
          <pc:sldMk cId="2094760977" sldId="274"/>
        </pc:sldMkLst>
        <pc:spChg chg="add mod">
          <ac:chgData name="Lê thanh" userId="7511357124b1e95a" providerId="LiveId" clId="{96D03F13-0D6A-4000-821D-674C902061A7}" dt="2024-08-07T03:49:05.467" v="28"/>
          <ac:spMkLst>
            <pc:docMk/>
            <pc:sldMk cId="2094760977" sldId="274"/>
            <ac:spMk id="2" creationId="{C958C29C-92C4-7343-DBE6-6BE550026319}"/>
          </ac:spMkLst>
        </pc:spChg>
        <pc:spChg chg="mod">
          <ac:chgData name="Lê thanh" userId="7511357124b1e95a" providerId="LiveId" clId="{96D03F13-0D6A-4000-821D-674C902061A7}" dt="2024-08-07T03:59:45.718" v="1099" actId="1076"/>
          <ac:spMkLst>
            <pc:docMk/>
            <pc:sldMk cId="2094760977" sldId="274"/>
            <ac:spMk id="6" creationId="{00000000-0000-0000-0000-000000000000}"/>
          </ac:spMkLst>
        </pc:spChg>
        <pc:spChg chg="mod">
          <ac:chgData name="Lê thanh" userId="7511357124b1e95a" providerId="LiveId" clId="{96D03F13-0D6A-4000-821D-674C902061A7}" dt="2024-08-07T03:59:37.699" v="1097" actId="1076"/>
          <ac:spMkLst>
            <pc:docMk/>
            <pc:sldMk cId="2094760977" sldId="274"/>
            <ac:spMk id="8" creationId="{00000000-0000-0000-0000-000000000000}"/>
          </ac:spMkLst>
        </pc:spChg>
        <pc:spChg chg="mod">
          <ac:chgData name="Lê thanh" userId="7511357124b1e95a" providerId="LiveId" clId="{96D03F13-0D6A-4000-821D-674C902061A7}" dt="2024-08-07T03:59:31.161" v="1096" actId="14100"/>
          <ac:spMkLst>
            <pc:docMk/>
            <pc:sldMk cId="2094760977" sldId="274"/>
            <ac:spMk id="9" creationId="{00000000-0000-0000-0000-000000000000}"/>
          </ac:spMkLst>
        </pc:spChg>
      </pc:sldChg>
      <pc:sldChg chg="addSp modSp mod">
        <pc:chgData name="Lê thanh" userId="7511357124b1e95a" providerId="LiveId" clId="{96D03F13-0D6A-4000-821D-674C902061A7}" dt="2024-08-07T04:00:32.912" v="1117" actId="1076"/>
        <pc:sldMkLst>
          <pc:docMk/>
          <pc:sldMk cId="1169367047" sldId="275"/>
        </pc:sldMkLst>
        <pc:spChg chg="add mod">
          <ac:chgData name="Lê thanh" userId="7511357124b1e95a" providerId="LiveId" clId="{96D03F13-0D6A-4000-821D-674C902061A7}" dt="2024-08-07T03:49:06.155" v="29"/>
          <ac:spMkLst>
            <pc:docMk/>
            <pc:sldMk cId="1169367047" sldId="275"/>
            <ac:spMk id="2" creationId="{A93AEEA4-3652-3757-B59F-4508FDDD5513}"/>
          </ac:spMkLst>
        </pc:spChg>
        <pc:spChg chg="mod">
          <ac:chgData name="Lê thanh" userId="7511357124b1e95a" providerId="LiveId" clId="{96D03F13-0D6A-4000-821D-674C902061A7}" dt="2024-08-07T04:00:10.548" v="1113" actId="1036"/>
          <ac:spMkLst>
            <pc:docMk/>
            <pc:sldMk cId="1169367047" sldId="275"/>
            <ac:spMk id="5" creationId="{00000000-0000-0000-0000-000000000000}"/>
          </ac:spMkLst>
        </pc:spChg>
        <pc:spChg chg="mod">
          <ac:chgData name="Lê thanh" userId="7511357124b1e95a" providerId="LiveId" clId="{96D03F13-0D6A-4000-821D-674C902061A7}" dt="2024-08-07T04:00:10.548" v="1113" actId="1036"/>
          <ac:spMkLst>
            <pc:docMk/>
            <pc:sldMk cId="1169367047" sldId="275"/>
            <ac:spMk id="6" creationId="{00000000-0000-0000-0000-000000000000}"/>
          </ac:spMkLst>
        </pc:spChg>
        <pc:spChg chg="mod">
          <ac:chgData name="Lê thanh" userId="7511357124b1e95a" providerId="LiveId" clId="{96D03F13-0D6A-4000-821D-674C902061A7}" dt="2024-08-07T04:00:10.548" v="1113" actId="1036"/>
          <ac:spMkLst>
            <pc:docMk/>
            <pc:sldMk cId="1169367047" sldId="275"/>
            <ac:spMk id="7" creationId="{00000000-0000-0000-0000-000000000000}"/>
          </ac:spMkLst>
        </pc:spChg>
        <pc:spChg chg="mod">
          <ac:chgData name="Lê thanh" userId="7511357124b1e95a" providerId="LiveId" clId="{96D03F13-0D6A-4000-821D-674C902061A7}" dt="2024-08-07T04:00:10.548" v="1113" actId="1036"/>
          <ac:spMkLst>
            <pc:docMk/>
            <pc:sldMk cId="1169367047" sldId="275"/>
            <ac:spMk id="8" creationId="{00000000-0000-0000-0000-000000000000}"/>
          </ac:spMkLst>
        </pc:spChg>
        <pc:spChg chg="mod">
          <ac:chgData name="Lê thanh" userId="7511357124b1e95a" providerId="LiveId" clId="{96D03F13-0D6A-4000-821D-674C902061A7}" dt="2024-08-07T04:00:10.548" v="1113" actId="1036"/>
          <ac:spMkLst>
            <pc:docMk/>
            <pc:sldMk cId="1169367047" sldId="275"/>
            <ac:spMk id="9" creationId="{00000000-0000-0000-0000-000000000000}"/>
          </ac:spMkLst>
        </pc:spChg>
        <pc:spChg chg="mod">
          <ac:chgData name="Lê thanh" userId="7511357124b1e95a" providerId="LiveId" clId="{96D03F13-0D6A-4000-821D-674C902061A7}" dt="2024-08-07T04:00:10.548" v="1113" actId="1036"/>
          <ac:spMkLst>
            <pc:docMk/>
            <pc:sldMk cId="1169367047" sldId="275"/>
            <ac:spMk id="10" creationId="{00000000-0000-0000-0000-000000000000}"/>
          </ac:spMkLst>
        </pc:spChg>
        <pc:spChg chg="mod">
          <ac:chgData name="Lê thanh" userId="7511357124b1e95a" providerId="LiveId" clId="{96D03F13-0D6A-4000-821D-674C902061A7}" dt="2024-08-07T04:00:10.548" v="1113" actId="1036"/>
          <ac:spMkLst>
            <pc:docMk/>
            <pc:sldMk cId="1169367047" sldId="275"/>
            <ac:spMk id="11" creationId="{00000000-0000-0000-0000-000000000000}"/>
          </ac:spMkLst>
        </pc:spChg>
        <pc:spChg chg="mod">
          <ac:chgData name="Lê thanh" userId="7511357124b1e95a" providerId="LiveId" clId="{96D03F13-0D6A-4000-821D-674C902061A7}" dt="2024-08-07T04:00:10.548" v="1113" actId="1036"/>
          <ac:spMkLst>
            <pc:docMk/>
            <pc:sldMk cId="1169367047" sldId="275"/>
            <ac:spMk id="12" creationId="{00000000-0000-0000-0000-000000000000}"/>
          </ac:spMkLst>
        </pc:spChg>
        <pc:spChg chg="mod">
          <ac:chgData name="Lê thanh" userId="7511357124b1e95a" providerId="LiveId" clId="{96D03F13-0D6A-4000-821D-674C902061A7}" dt="2024-08-07T04:00:32.912" v="1117" actId="1076"/>
          <ac:spMkLst>
            <pc:docMk/>
            <pc:sldMk cId="1169367047" sldId="275"/>
            <ac:spMk id="14" creationId="{00000000-0000-0000-0000-000000000000}"/>
          </ac:spMkLst>
        </pc:spChg>
      </pc:sldChg>
      <pc:sldChg chg="addSp modSp mod">
        <pc:chgData name="Lê thanh" userId="7511357124b1e95a" providerId="LiveId" clId="{96D03F13-0D6A-4000-821D-674C902061A7}" dt="2024-08-07T04:00:44.760" v="1121" actId="1076"/>
        <pc:sldMkLst>
          <pc:docMk/>
          <pc:sldMk cId="4092677764" sldId="276"/>
        </pc:sldMkLst>
        <pc:spChg chg="add mod">
          <ac:chgData name="Lê thanh" userId="7511357124b1e95a" providerId="LiveId" clId="{96D03F13-0D6A-4000-821D-674C902061A7}" dt="2024-08-07T03:49:07.603" v="30"/>
          <ac:spMkLst>
            <pc:docMk/>
            <pc:sldMk cId="4092677764" sldId="276"/>
            <ac:spMk id="2" creationId="{2C33D79B-B824-E770-AE90-2F93BB99A5D1}"/>
          </ac:spMkLst>
        </pc:spChg>
        <pc:spChg chg="mod">
          <ac:chgData name="Lê thanh" userId="7511357124b1e95a" providerId="LiveId" clId="{96D03F13-0D6A-4000-821D-674C902061A7}" dt="2024-08-07T04:00:44.760" v="1121" actId="1076"/>
          <ac:spMkLst>
            <pc:docMk/>
            <pc:sldMk cId="4092677764" sldId="276"/>
            <ac:spMk id="6" creationId="{00000000-0000-0000-0000-000000000000}"/>
          </ac:spMkLst>
        </pc:spChg>
        <pc:spChg chg="mod">
          <ac:chgData name="Lê thanh" userId="7511357124b1e95a" providerId="LiveId" clId="{96D03F13-0D6A-4000-821D-674C902061A7}" dt="2024-08-07T04:00:41.197" v="1120" actId="14100"/>
          <ac:spMkLst>
            <pc:docMk/>
            <pc:sldMk cId="4092677764" sldId="276"/>
            <ac:spMk id="8" creationId="{00000000-0000-0000-0000-000000000000}"/>
          </ac:spMkLst>
        </pc:spChg>
      </pc:sldChg>
      <pc:sldChg chg="addSp modSp mod">
        <pc:chgData name="Lê thanh" userId="7511357124b1e95a" providerId="LiveId" clId="{96D03F13-0D6A-4000-821D-674C902061A7}" dt="2024-08-07T04:01:06.383" v="1127" actId="1076"/>
        <pc:sldMkLst>
          <pc:docMk/>
          <pc:sldMk cId="1919235155" sldId="277"/>
        </pc:sldMkLst>
        <pc:spChg chg="add mod">
          <ac:chgData name="Lê thanh" userId="7511357124b1e95a" providerId="LiveId" clId="{96D03F13-0D6A-4000-821D-674C902061A7}" dt="2024-08-07T03:49:08.314" v="31"/>
          <ac:spMkLst>
            <pc:docMk/>
            <pc:sldMk cId="1919235155" sldId="277"/>
            <ac:spMk id="2" creationId="{22752CC2-2C9A-9C50-0E5A-0791CB0A6460}"/>
          </ac:spMkLst>
        </pc:spChg>
        <pc:spChg chg="mod">
          <ac:chgData name="Lê thanh" userId="7511357124b1e95a" providerId="LiveId" clId="{96D03F13-0D6A-4000-821D-674C902061A7}" dt="2024-08-07T04:01:06.383" v="1127" actId="1076"/>
          <ac:spMkLst>
            <pc:docMk/>
            <pc:sldMk cId="1919235155" sldId="277"/>
            <ac:spMk id="6" creationId="{00000000-0000-0000-0000-000000000000}"/>
          </ac:spMkLst>
        </pc:spChg>
        <pc:spChg chg="mod">
          <ac:chgData name="Lê thanh" userId="7511357124b1e95a" providerId="LiveId" clId="{96D03F13-0D6A-4000-821D-674C902061A7}" dt="2024-08-07T04:01:03.450" v="1126" actId="1076"/>
          <ac:spMkLst>
            <pc:docMk/>
            <pc:sldMk cId="1919235155" sldId="277"/>
            <ac:spMk id="8" creationId="{00000000-0000-0000-0000-000000000000}"/>
          </ac:spMkLst>
        </pc:spChg>
        <pc:spChg chg="mod">
          <ac:chgData name="Lê thanh" userId="7511357124b1e95a" providerId="LiveId" clId="{96D03F13-0D6A-4000-821D-674C902061A7}" dt="2024-08-07T04:01:00.223" v="1125" actId="1076"/>
          <ac:spMkLst>
            <pc:docMk/>
            <pc:sldMk cId="1919235155" sldId="277"/>
            <ac:spMk id="9" creationId="{00000000-0000-0000-0000-000000000000}"/>
          </ac:spMkLst>
        </pc:spChg>
        <pc:spChg chg="mod">
          <ac:chgData name="Lê thanh" userId="7511357124b1e95a" providerId="LiveId" clId="{96D03F13-0D6A-4000-821D-674C902061A7}" dt="2024-08-07T04:00:56.610" v="1124" actId="14100"/>
          <ac:spMkLst>
            <pc:docMk/>
            <pc:sldMk cId="1919235155" sldId="277"/>
            <ac:spMk id="10" creationId="{00000000-0000-0000-0000-000000000000}"/>
          </ac:spMkLst>
        </pc:spChg>
      </pc:sldChg>
      <pc:sldChg chg="addSp modSp mod">
        <pc:chgData name="Lê thanh" userId="7511357124b1e95a" providerId="LiveId" clId="{96D03F13-0D6A-4000-821D-674C902061A7}" dt="2024-08-07T04:01:19.464" v="1131" actId="1076"/>
        <pc:sldMkLst>
          <pc:docMk/>
          <pc:sldMk cId="562417114" sldId="278"/>
        </pc:sldMkLst>
        <pc:spChg chg="add mod">
          <ac:chgData name="Lê thanh" userId="7511357124b1e95a" providerId="LiveId" clId="{96D03F13-0D6A-4000-821D-674C902061A7}" dt="2024-08-07T03:49:09.112" v="32"/>
          <ac:spMkLst>
            <pc:docMk/>
            <pc:sldMk cId="562417114" sldId="278"/>
            <ac:spMk id="2" creationId="{EEBA8A74-0624-E19E-2DBD-FAFD0D7C4356}"/>
          </ac:spMkLst>
        </pc:spChg>
        <pc:spChg chg="mod">
          <ac:chgData name="Lê thanh" userId="7511357124b1e95a" providerId="LiveId" clId="{96D03F13-0D6A-4000-821D-674C902061A7}" dt="2024-08-07T04:01:19.464" v="1131" actId="1076"/>
          <ac:spMkLst>
            <pc:docMk/>
            <pc:sldMk cId="562417114" sldId="278"/>
            <ac:spMk id="6" creationId="{00000000-0000-0000-0000-000000000000}"/>
          </ac:spMkLst>
        </pc:spChg>
        <pc:spChg chg="mod">
          <ac:chgData name="Lê thanh" userId="7511357124b1e95a" providerId="LiveId" clId="{96D03F13-0D6A-4000-821D-674C902061A7}" dt="2024-08-07T04:01:14.939" v="1129" actId="1076"/>
          <ac:spMkLst>
            <pc:docMk/>
            <pc:sldMk cId="562417114" sldId="278"/>
            <ac:spMk id="8" creationId="{00000000-0000-0000-0000-000000000000}"/>
          </ac:spMkLst>
        </pc:spChg>
        <pc:spChg chg="mod">
          <ac:chgData name="Lê thanh" userId="7511357124b1e95a" providerId="LiveId" clId="{96D03F13-0D6A-4000-821D-674C902061A7}" dt="2024-08-07T04:01:17.205" v="1130" actId="1076"/>
          <ac:spMkLst>
            <pc:docMk/>
            <pc:sldMk cId="562417114" sldId="278"/>
            <ac:spMk id="9" creationId="{00000000-0000-0000-0000-000000000000}"/>
          </ac:spMkLst>
        </pc:spChg>
      </pc:sldChg>
      <pc:sldChg chg="addSp modSp mod">
        <pc:chgData name="Lê thanh" userId="7511357124b1e95a" providerId="LiveId" clId="{96D03F13-0D6A-4000-821D-674C902061A7}" dt="2024-08-07T04:01:24.718" v="1133" actId="1076"/>
        <pc:sldMkLst>
          <pc:docMk/>
          <pc:sldMk cId="2640572764" sldId="279"/>
        </pc:sldMkLst>
        <pc:spChg chg="add mod">
          <ac:chgData name="Lê thanh" userId="7511357124b1e95a" providerId="LiveId" clId="{96D03F13-0D6A-4000-821D-674C902061A7}" dt="2024-08-07T03:49:09.851" v="33"/>
          <ac:spMkLst>
            <pc:docMk/>
            <pc:sldMk cId="2640572764" sldId="279"/>
            <ac:spMk id="2" creationId="{BEF1BBCE-CFC1-E429-05F6-ADD02658746D}"/>
          </ac:spMkLst>
        </pc:spChg>
        <pc:spChg chg="mod">
          <ac:chgData name="Lê thanh" userId="7511357124b1e95a" providerId="LiveId" clId="{96D03F13-0D6A-4000-821D-674C902061A7}" dt="2024-08-07T04:01:24.718" v="1133" actId="1076"/>
          <ac:spMkLst>
            <pc:docMk/>
            <pc:sldMk cId="2640572764" sldId="279"/>
            <ac:spMk id="6" creationId="{00000000-0000-0000-0000-000000000000}"/>
          </ac:spMkLst>
        </pc:spChg>
        <pc:spChg chg="mod">
          <ac:chgData name="Lê thanh" userId="7511357124b1e95a" providerId="LiveId" clId="{96D03F13-0D6A-4000-821D-674C902061A7}" dt="2024-08-07T04:01:22.515" v="1132" actId="1076"/>
          <ac:spMkLst>
            <pc:docMk/>
            <pc:sldMk cId="2640572764" sldId="279"/>
            <ac:spMk id="7" creationId="{00000000-0000-0000-0000-000000000000}"/>
          </ac:spMkLst>
        </pc:spChg>
      </pc:sldChg>
      <pc:sldChg chg="addSp modSp mod">
        <pc:chgData name="Lê thanh" userId="7511357124b1e95a" providerId="LiveId" clId="{96D03F13-0D6A-4000-821D-674C902061A7}" dt="2024-08-07T04:01:42.114" v="1134" actId="1076"/>
        <pc:sldMkLst>
          <pc:docMk/>
          <pc:sldMk cId="3221827630" sldId="280"/>
        </pc:sldMkLst>
        <pc:spChg chg="add mod">
          <ac:chgData name="Lê thanh" userId="7511357124b1e95a" providerId="LiveId" clId="{96D03F13-0D6A-4000-821D-674C902061A7}" dt="2024-08-07T03:49:10.734" v="34"/>
          <ac:spMkLst>
            <pc:docMk/>
            <pc:sldMk cId="3221827630" sldId="280"/>
            <ac:spMk id="2" creationId="{136D1FD5-A02C-9BFB-AADC-1CE584ADE6E5}"/>
          </ac:spMkLst>
        </pc:spChg>
        <pc:spChg chg="mod">
          <ac:chgData name="Lê thanh" userId="7511357124b1e95a" providerId="LiveId" clId="{96D03F13-0D6A-4000-821D-674C902061A7}" dt="2024-08-07T04:01:42.114" v="1134" actId="1076"/>
          <ac:spMkLst>
            <pc:docMk/>
            <pc:sldMk cId="3221827630" sldId="280"/>
            <ac:spMk id="10" creationId="{00000000-0000-0000-0000-000000000000}"/>
          </ac:spMkLst>
        </pc:spChg>
      </pc:sldChg>
      <pc:sldChg chg="addSp modSp mod">
        <pc:chgData name="Lê thanh" userId="7511357124b1e95a" providerId="LiveId" clId="{96D03F13-0D6A-4000-821D-674C902061A7}" dt="2024-08-07T04:01:49.925" v="1137" actId="1076"/>
        <pc:sldMkLst>
          <pc:docMk/>
          <pc:sldMk cId="2993184647" sldId="281"/>
        </pc:sldMkLst>
        <pc:spChg chg="add mod">
          <ac:chgData name="Lê thanh" userId="7511357124b1e95a" providerId="LiveId" clId="{96D03F13-0D6A-4000-821D-674C902061A7}" dt="2024-08-07T03:49:11.421" v="35"/>
          <ac:spMkLst>
            <pc:docMk/>
            <pc:sldMk cId="2993184647" sldId="281"/>
            <ac:spMk id="2" creationId="{B96D3F7A-1F39-9879-C24F-E50091A7636C}"/>
          </ac:spMkLst>
        </pc:spChg>
        <pc:spChg chg="mod">
          <ac:chgData name="Lê thanh" userId="7511357124b1e95a" providerId="LiveId" clId="{96D03F13-0D6A-4000-821D-674C902061A7}" dt="2024-08-07T04:01:48.515" v="1136" actId="1076"/>
          <ac:spMkLst>
            <pc:docMk/>
            <pc:sldMk cId="2993184647" sldId="281"/>
            <ac:spMk id="6" creationId="{00000000-0000-0000-0000-000000000000}"/>
          </ac:spMkLst>
        </pc:spChg>
        <pc:spChg chg="mod">
          <ac:chgData name="Lê thanh" userId="7511357124b1e95a" providerId="LiveId" clId="{96D03F13-0D6A-4000-821D-674C902061A7}" dt="2024-08-07T04:01:49.925" v="1137" actId="1076"/>
          <ac:spMkLst>
            <pc:docMk/>
            <pc:sldMk cId="2993184647" sldId="281"/>
            <ac:spMk id="9" creationId="{00000000-0000-0000-0000-000000000000}"/>
          </ac:spMkLst>
        </pc:spChg>
      </pc:sldChg>
      <pc:sldChg chg="addSp modSp mod">
        <pc:chgData name="Lê thanh" userId="7511357124b1e95a" providerId="LiveId" clId="{96D03F13-0D6A-4000-821D-674C902061A7}" dt="2024-08-07T04:01:57.598" v="1140" actId="1076"/>
        <pc:sldMkLst>
          <pc:docMk/>
          <pc:sldMk cId="572497621" sldId="282"/>
        </pc:sldMkLst>
        <pc:spChg chg="add mod">
          <ac:chgData name="Lê thanh" userId="7511357124b1e95a" providerId="LiveId" clId="{96D03F13-0D6A-4000-821D-674C902061A7}" dt="2024-08-07T03:49:12.464" v="36"/>
          <ac:spMkLst>
            <pc:docMk/>
            <pc:sldMk cId="572497621" sldId="282"/>
            <ac:spMk id="2" creationId="{F674A5D4-FDB6-1E24-31D1-5BCC39E426D0}"/>
          </ac:spMkLst>
        </pc:spChg>
        <pc:spChg chg="mod">
          <ac:chgData name="Lê thanh" userId="7511357124b1e95a" providerId="LiveId" clId="{96D03F13-0D6A-4000-821D-674C902061A7}" dt="2024-08-07T04:01:57.598" v="1140" actId="1076"/>
          <ac:spMkLst>
            <pc:docMk/>
            <pc:sldMk cId="572497621" sldId="282"/>
            <ac:spMk id="6" creationId="{00000000-0000-0000-0000-000000000000}"/>
          </ac:spMkLst>
        </pc:spChg>
      </pc:sldChg>
      <pc:sldChg chg="addSp modSp">
        <pc:chgData name="Lê thanh" userId="7511357124b1e95a" providerId="LiveId" clId="{96D03F13-0D6A-4000-821D-674C902061A7}" dt="2024-08-07T03:49:13.247" v="37"/>
        <pc:sldMkLst>
          <pc:docMk/>
          <pc:sldMk cId="3125448641" sldId="283"/>
        </pc:sldMkLst>
        <pc:spChg chg="add mod">
          <ac:chgData name="Lê thanh" userId="7511357124b1e95a" providerId="LiveId" clId="{96D03F13-0D6A-4000-821D-674C902061A7}" dt="2024-08-07T03:49:13.247" v="37"/>
          <ac:spMkLst>
            <pc:docMk/>
            <pc:sldMk cId="3125448641" sldId="283"/>
            <ac:spMk id="2" creationId="{0856AF0E-B71C-CBD6-807F-C4844C638186}"/>
          </ac:spMkLst>
        </pc:spChg>
      </pc:sldChg>
      <pc:sldChg chg="addSp modSp mod">
        <pc:chgData name="Lê thanh" userId="7511357124b1e95a" providerId="LiveId" clId="{96D03F13-0D6A-4000-821D-674C902061A7}" dt="2024-08-07T04:02:11.481" v="1145" actId="1076"/>
        <pc:sldMkLst>
          <pc:docMk/>
          <pc:sldMk cId="348140586" sldId="284"/>
        </pc:sldMkLst>
        <pc:spChg chg="add mod">
          <ac:chgData name="Lê thanh" userId="7511357124b1e95a" providerId="LiveId" clId="{96D03F13-0D6A-4000-821D-674C902061A7}" dt="2024-08-07T03:49:14.187" v="38"/>
          <ac:spMkLst>
            <pc:docMk/>
            <pc:sldMk cId="348140586" sldId="284"/>
            <ac:spMk id="2" creationId="{64813D39-17A2-BCCC-8F6E-64D316F8A731}"/>
          </ac:spMkLst>
        </pc:spChg>
        <pc:spChg chg="mod">
          <ac:chgData name="Lê thanh" userId="7511357124b1e95a" providerId="LiveId" clId="{96D03F13-0D6A-4000-821D-674C902061A7}" dt="2024-08-07T04:02:11.481" v="1145" actId="1076"/>
          <ac:spMkLst>
            <pc:docMk/>
            <pc:sldMk cId="348140586" sldId="284"/>
            <ac:spMk id="6" creationId="{00000000-0000-0000-0000-000000000000}"/>
          </ac:spMkLst>
        </pc:spChg>
        <pc:spChg chg="mod">
          <ac:chgData name="Lê thanh" userId="7511357124b1e95a" providerId="LiveId" clId="{96D03F13-0D6A-4000-821D-674C902061A7}" dt="2024-08-07T04:02:06.698" v="1143" actId="1076"/>
          <ac:spMkLst>
            <pc:docMk/>
            <pc:sldMk cId="348140586" sldId="284"/>
            <ac:spMk id="7" creationId="{00000000-0000-0000-0000-000000000000}"/>
          </ac:spMkLst>
        </pc:spChg>
        <pc:spChg chg="mod">
          <ac:chgData name="Lê thanh" userId="7511357124b1e95a" providerId="LiveId" clId="{96D03F13-0D6A-4000-821D-674C902061A7}" dt="2024-08-07T04:02:08.798" v="1144" actId="1076"/>
          <ac:spMkLst>
            <pc:docMk/>
            <pc:sldMk cId="348140586" sldId="284"/>
            <ac:spMk id="10" creationId="{00000000-0000-0000-0000-000000000000}"/>
          </ac:spMkLst>
        </pc:spChg>
      </pc:sldChg>
      <pc:sldChg chg="addSp modSp mod">
        <pc:chgData name="Lê thanh" userId="7511357124b1e95a" providerId="LiveId" clId="{96D03F13-0D6A-4000-821D-674C902061A7}" dt="2024-08-07T04:02:32.768" v="1150" actId="1076"/>
        <pc:sldMkLst>
          <pc:docMk/>
          <pc:sldMk cId="3302824443" sldId="285"/>
        </pc:sldMkLst>
        <pc:spChg chg="add mod">
          <ac:chgData name="Lê thanh" userId="7511357124b1e95a" providerId="LiveId" clId="{96D03F13-0D6A-4000-821D-674C902061A7}" dt="2024-08-07T03:49:14.911" v="39"/>
          <ac:spMkLst>
            <pc:docMk/>
            <pc:sldMk cId="3302824443" sldId="285"/>
            <ac:spMk id="2" creationId="{00048129-F1C7-6643-D0B5-5B3674C977F7}"/>
          </ac:spMkLst>
        </pc:spChg>
        <pc:spChg chg="mod">
          <ac:chgData name="Lê thanh" userId="7511357124b1e95a" providerId="LiveId" clId="{96D03F13-0D6A-4000-821D-674C902061A7}" dt="2024-08-07T04:02:32.768" v="1150" actId="1076"/>
          <ac:spMkLst>
            <pc:docMk/>
            <pc:sldMk cId="3302824443" sldId="285"/>
            <ac:spMk id="6" creationId="{00000000-0000-0000-0000-000000000000}"/>
          </ac:spMkLst>
        </pc:spChg>
        <pc:spChg chg="mod">
          <ac:chgData name="Lê thanh" userId="7511357124b1e95a" providerId="LiveId" clId="{96D03F13-0D6A-4000-821D-674C902061A7}" dt="2024-08-07T04:02:28.488" v="1149" actId="1076"/>
          <ac:spMkLst>
            <pc:docMk/>
            <pc:sldMk cId="3302824443" sldId="285"/>
            <ac:spMk id="7" creationId="{00000000-0000-0000-0000-000000000000}"/>
          </ac:spMkLst>
        </pc:spChg>
        <pc:spChg chg="mod">
          <ac:chgData name="Lê thanh" userId="7511357124b1e95a" providerId="LiveId" clId="{96D03F13-0D6A-4000-821D-674C902061A7}" dt="2024-08-07T04:02:19.260" v="1147" actId="1076"/>
          <ac:spMkLst>
            <pc:docMk/>
            <pc:sldMk cId="3302824443" sldId="285"/>
            <ac:spMk id="9" creationId="{00000000-0000-0000-0000-000000000000}"/>
          </ac:spMkLst>
        </pc:spChg>
      </pc:sldChg>
      <pc:sldChg chg="addSp modSp mod">
        <pc:chgData name="Lê thanh" userId="7511357124b1e95a" providerId="LiveId" clId="{96D03F13-0D6A-4000-821D-674C902061A7}" dt="2024-08-07T04:02:38.702" v="1153" actId="1076"/>
        <pc:sldMkLst>
          <pc:docMk/>
          <pc:sldMk cId="612523184" sldId="286"/>
        </pc:sldMkLst>
        <pc:spChg chg="add mod">
          <ac:chgData name="Lê thanh" userId="7511357124b1e95a" providerId="LiveId" clId="{96D03F13-0D6A-4000-821D-674C902061A7}" dt="2024-08-07T03:49:15.825" v="40"/>
          <ac:spMkLst>
            <pc:docMk/>
            <pc:sldMk cId="612523184" sldId="286"/>
            <ac:spMk id="2" creationId="{34A88067-76FD-AB8F-E93D-5C3E7CCF2F11}"/>
          </ac:spMkLst>
        </pc:spChg>
        <pc:spChg chg="mod">
          <ac:chgData name="Lê thanh" userId="7511357124b1e95a" providerId="LiveId" clId="{96D03F13-0D6A-4000-821D-674C902061A7}" dt="2024-08-07T04:02:38.702" v="1153" actId="1076"/>
          <ac:spMkLst>
            <pc:docMk/>
            <pc:sldMk cId="612523184" sldId="286"/>
            <ac:spMk id="6" creationId="{00000000-0000-0000-0000-000000000000}"/>
          </ac:spMkLst>
        </pc:spChg>
        <pc:spChg chg="mod">
          <ac:chgData name="Lê thanh" userId="7511357124b1e95a" providerId="LiveId" clId="{96D03F13-0D6A-4000-821D-674C902061A7}" dt="2024-08-07T04:02:36.762" v="1152" actId="1076"/>
          <ac:spMkLst>
            <pc:docMk/>
            <pc:sldMk cId="612523184" sldId="286"/>
            <ac:spMk id="7" creationId="{00000000-0000-0000-0000-000000000000}"/>
          </ac:spMkLst>
        </pc:spChg>
      </pc:sldChg>
      <pc:sldChg chg="addSp modSp mod">
        <pc:chgData name="Lê thanh" userId="7511357124b1e95a" providerId="LiveId" clId="{96D03F13-0D6A-4000-821D-674C902061A7}" dt="2024-08-07T04:02:52.247" v="1156" actId="1076"/>
        <pc:sldMkLst>
          <pc:docMk/>
          <pc:sldMk cId="2206200015" sldId="287"/>
        </pc:sldMkLst>
        <pc:spChg chg="add mod">
          <ac:chgData name="Lê thanh" userId="7511357124b1e95a" providerId="LiveId" clId="{96D03F13-0D6A-4000-821D-674C902061A7}" dt="2024-08-07T03:49:16.570" v="41"/>
          <ac:spMkLst>
            <pc:docMk/>
            <pc:sldMk cId="2206200015" sldId="287"/>
            <ac:spMk id="2" creationId="{576E7998-DFA4-4DB7-886C-5A04E811FCF2}"/>
          </ac:spMkLst>
        </pc:spChg>
        <pc:spChg chg="mod">
          <ac:chgData name="Lê thanh" userId="7511357124b1e95a" providerId="LiveId" clId="{96D03F13-0D6A-4000-821D-674C902061A7}" dt="2024-08-07T04:02:52.247" v="1156" actId="1076"/>
          <ac:spMkLst>
            <pc:docMk/>
            <pc:sldMk cId="2206200015" sldId="287"/>
            <ac:spMk id="6" creationId="{00000000-0000-0000-0000-000000000000}"/>
          </ac:spMkLst>
        </pc:spChg>
        <pc:spChg chg="mod">
          <ac:chgData name="Lê thanh" userId="7511357124b1e95a" providerId="LiveId" clId="{96D03F13-0D6A-4000-821D-674C902061A7}" dt="2024-08-07T04:02:45.086" v="1154" actId="1076"/>
          <ac:spMkLst>
            <pc:docMk/>
            <pc:sldMk cId="2206200015" sldId="287"/>
            <ac:spMk id="7" creationId="{00000000-0000-0000-0000-000000000000}"/>
          </ac:spMkLst>
        </pc:spChg>
      </pc:sldChg>
      <pc:sldChg chg="addSp modSp mod">
        <pc:chgData name="Lê thanh" userId="7511357124b1e95a" providerId="LiveId" clId="{96D03F13-0D6A-4000-821D-674C902061A7}" dt="2024-08-07T04:03:02.599" v="1158" actId="1076"/>
        <pc:sldMkLst>
          <pc:docMk/>
          <pc:sldMk cId="890935027" sldId="288"/>
        </pc:sldMkLst>
        <pc:spChg chg="add mod">
          <ac:chgData name="Lê thanh" userId="7511357124b1e95a" providerId="LiveId" clId="{96D03F13-0D6A-4000-821D-674C902061A7}" dt="2024-08-07T03:49:17.369" v="42"/>
          <ac:spMkLst>
            <pc:docMk/>
            <pc:sldMk cId="890935027" sldId="288"/>
            <ac:spMk id="2" creationId="{E5D182FF-2358-4F9B-C982-C89534F1D4EB}"/>
          </ac:spMkLst>
        </pc:spChg>
        <pc:spChg chg="mod">
          <ac:chgData name="Lê thanh" userId="7511357124b1e95a" providerId="LiveId" clId="{96D03F13-0D6A-4000-821D-674C902061A7}" dt="2024-08-07T04:03:02.599" v="1158" actId="1076"/>
          <ac:spMkLst>
            <pc:docMk/>
            <pc:sldMk cId="890935027" sldId="288"/>
            <ac:spMk id="6" creationId="{00000000-0000-0000-0000-000000000000}"/>
          </ac:spMkLst>
        </pc:spChg>
        <pc:spChg chg="mod">
          <ac:chgData name="Lê thanh" userId="7511357124b1e95a" providerId="LiveId" clId="{96D03F13-0D6A-4000-821D-674C902061A7}" dt="2024-08-07T04:02:55.299" v="1157" actId="1076"/>
          <ac:spMkLst>
            <pc:docMk/>
            <pc:sldMk cId="890935027" sldId="288"/>
            <ac:spMk id="7" creationId="{00000000-0000-0000-0000-000000000000}"/>
          </ac:spMkLst>
        </pc:spChg>
      </pc:sldChg>
      <pc:sldChg chg="addSp modSp mod">
        <pc:chgData name="Lê thanh" userId="7511357124b1e95a" providerId="LiveId" clId="{96D03F13-0D6A-4000-821D-674C902061A7}" dt="2024-08-07T04:03:20.118" v="1163" actId="1076"/>
        <pc:sldMkLst>
          <pc:docMk/>
          <pc:sldMk cId="213485840" sldId="289"/>
        </pc:sldMkLst>
        <pc:spChg chg="add mod">
          <ac:chgData name="Lê thanh" userId="7511357124b1e95a" providerId="LiveId" clId="{96D03F13-0D6A-4000-821D-674C902061A7}" dt="2024-08-07T03:49:18.075" v="43"/>
          <ac:spMkLst>
            <pc:docMk/>
            <pc:sldMk cId="213485840" sldId="289"/>
            <ac:spMk id="2" creationId="{E7505771-07C0-63B6-0105-B036D71CB03A}"/>
          </ac:spMkLst>
        </pc:spChg>
        <pc:spChg chg="mod">
          <ac:chgData name="Lê thanh" userId="7511357124b1e95a" providerId="LiveId" clId="{96D03F13-0D6A-4000-821D-674C902061A7}" dt="2024-08-07T04:03:20.118" v="1163" actId="1076"/>
          <ac:spMkLst>
            <pc:docMk/>
            <pc:sldMk cId="213485840" sldId="289"/>
            <ac:spMk id="6" creationId="{00000000-0000-0000-0000-000000000000}"/>
          </ac:spMkLst>
        </pc:spChg>
        <pc:spChg chg="mod">
          <ac:chgData name="Lê thanh" userId="7511357124b1e95a" providerId="LiveId" clId="{96D03F13-0D6A-4000-821D-674C902061A7}" dt="2024-08-07T04:03:17.801" v="1162" actId="14100"/>
          <ac:spMkLst>
            <pc:docMk/>
            <pc:sldMk cId="213485840" sldId="289"/>
            <ac:spMk id="7" creationId="{00000000-0000-0000-0000-000000000000}"/>
          </ac:spMkLst>
        </pc:spChg>
      </pc:sldChg>
      <pc:sldChg chg="addSp modSp mod">
        <pc:chgData name="Lê thanh" userId="7511357124b1e95a" providerId="LiveId" clId="{96D03F13-0D6A-4000-821D-674C902061A7}" dt="2024-08-07T04:03:43.814" v="1175" actId="1076"/>
        <pc:sldMkLst>
          <pc:docMk/>
          <pc:sldMk cId="1069664825" sldId="290"/>
        </pc:sldMkLst>
        <pc:spChg chg="add mod">
          <ac:chgData name="Lê thanh" userId="7511357124b1e95a" providerId="LiveId" clId="{96D03F13-0D6A-4000-821D-674C902061A7}" dt="2024-08-07T03:49:18.936" v="44"/>
          <ac:spMkLst>
            <pc:docMk/>
            <pc:sldMk cId="1069664825" sldId="290"/>
            <ac:spMk id="2" creationId="{A1297425-D46B-4C69-3463-91AE2CF5D5D0}"/>
          </ac:spMkLst>
        </pc:spChg>
        <pc:spChg chg="mod">
          <ac:chgData name="Lê thanh" userId="7511357124b1e95a" providerId="LiveId" clId="{96D03F13-0D6A-4000-821D-674C902061A7}" dt="2024-08-07T04:03:43.814" v="1175" actId="1076"/>
          <ac:spMkLst>
            <pc:docMk/>
            <pc:sldMk cId="1069664825" sldId="290"/>
            <ac:spMk id="10" creationId="{00000000-0000-0000-0000-000000000000}"/>
          </ac:spMkLst>
        </pc:spChg>
        <pc:spChg chg="mod">
          <ac:chgData name="Lê thanh" userId="7511357124b1e95a" providerId="LiveId" clId="{96D03F13-0D6A-4000-821D-674C902061A7}" dt="2024-08-07T04:03:31.627" v="1167" actId="1076"/>
          <ac:spMkLst>
            <pc:docMk/>
            <pc:sldMk cId="1069664825" sldId="290"/>
            <ac:spMk id="11" creationId="{00000000-0000-0000-0000-000000000000}"/>
          </ac:spMkLst>
        </pc:spChg>
        <pc:spChg chg="mod">
          <ac:chgData name="Lê thanh" userId="7511357124b1e95a" providerId="LiveId" clId="{96D03F13-0D6A-4000-821D-674C902061A7}" dt="2024-08-07T04:03:38.505" v="1174" actId="1036"/>
          <ac:spMkLst>
            <pc:docMk/>
            <pc:sldMk cId="1069664825" sldId="290"/>
            <ac:spMk id="14" creationId="{00000000-0000-0000-0000-000000000000}"/>
          </ac:spMkLst>
        </pc:spChg>
      </pc:sldChg>
      <pc:sldChg chg="addSp modSp mod">
        <pc:chgData name="Lê thanh" userId="7511357124b1e95a" providerId="LiveId" clId="{96D03F13-0D6A-4000-821D-674C902061A7}" dt="2024-08-07T04:03:55.398" v="1178" actId="1076"/>
        <pc:sldMkLst>
          <pc:docMk/>
          <pc:sldMk cId="2565439793" sldId="291"/>
        </pc:sldMkLst>
        <pc:spChg chg="add mod">
          <ac:chgData name="Lê thanh" userId="7511357124b1e95a" providerId="LiveId" clId="{96D03F13-0D6A-4000-821D-674C902061A7}" dt="2024-08-07T03:49:19.663" v="45"/>
          <ac:spMkLst>
            <pc:docMk/>
            <pc:sldMk cId="2565439793" sldId="291"/>
            <ac:spMk id="2" creationId="{483957F4-6141-3856-4412-9A717457E9C2}"/>
          </ac:spMkLst>
        </pc:spChg>
        <pc:spChg chg="mod">
          <ac:chgData name="Lê thanh" userId="7511357124b1e95a" providerId="LiveId" clId="{96D03F13-0D6A-4000-821D-674C902061A7}" dt="2024-08-07T04:03:55.398" v="1178" actId="1076"/>
          <ac:spMkLst>
            <pc:docMk/>
            <pc:sldMk cId="2565439793" sldId="291"/>
            <ac:spMk id="6" creationId="{00000000-0000-0000-0000-000000000000}"/>
          </ac:spMkLst>
        </pc:spChg>
        <pc:spChg chg="mod">
          <ac:chgData name="Lê thanh" userId="7511357124b1e95a" providerId="LiveId" clId="{96D03F13-0D6A-4000-821D-674C902061A7}" dt="2024-08-07T04:03:49.398" v="1176" actId="1076"/>
          <ac:spMkLst>
            <pc:docMk/>
            <pc:sldMk cId="2565439793" sldId="291"/>
            <ac:spMk id="7" creationId="{00000000-0000-0000-0000-000000000000}"/>
          </ac:spMkLst>
        </pc:spChg>
      </pc:sldChg>
      <pc:sldChg chg="addSp modSp mod">
        <pc:chgData name="Lê thanh" userId="7511357124b1e95a" providerId="LiveId" clId="{96D03F13-0D6A-4000-821D-674C902061A7}" dt="2024-08-07T04:04:08.760" v="1182" actId="1076"/>
        <pc:sldMkLst>
          <pc:docMk/>
          <pc:sldMk cId="4038372463" sldId="292"/>
        </pc:sldMkLst>
        <pc:spChg chg="add mod">
          <ac:chgData name="Lê thanh" userId="7511357124b1e95a" providerId="LiveId" clId="{96D03F13-0D6A-4000-821D-674C902061A7}" dt="2024-08-07T03:49:20.518" v="46"/>
          <ac:spMkLst>
            <pc:docMk/>
            <pc:sldMk cId="4038372463" sldId="292"/>
            <ac:spMk id="2" creationId="{33E98E42-98C5-EE38-4C6A-B68CE003EFE9}"/>
          </ac:spMkLst>
        </pc:spChg>
        <pc:spChg chg="mod">
          <ac:chgData name="Lê thanh" userId="7511357124b1e95a" providerId="LiveId" clId="{96D03F13-0D6A-4000-821D-674C902061A7}" dt="2024-08-07T04:04:08.760" v="1182" actId="1076"/>
          <ac:spMkLst>
            <pc:docMk/>
            <pc:sldMk cId="4038372463" sldId="292"/>
            <ac:spMk id="6" creationId="{00000000-0000-0000-0000-000000000000}"/>
          </ac:spMkLst>
        </pc:spChg>
        <pc:spChg chg="mod">
          <ac:chgData name="Lê thanh" userId="7511357124b1e95a" providerId="LiveId" clId="{96D03F13-0D6A-4000-821D-674C902061A7}" dt="2024-08-07T04:04:04.698" v="1180" actId="1076"/>
          <ac:spMkLst>
            <pc:docMk/>
            <pc:sldMk cId="4038372463" sldId="292"/>
            <ac:spMk id="7" creationId="{00000000-0000-0000-0000-000000000000}"/>
          </ac:spMkLst>
        </pc:spChg>
        <pc:spChg chg="mod">
          <ac:chgData name="Lê thanh" userId="7511357124b1e95a" providerId="LiveId" clId="{96D03F13-0D6A-4000-821D-674C902061A7}" dt="2024-08-07T04:04:01.118" v="1179" actId="1076"/>
          <ac:spMkLst>
            <pc:docMk/>
            <pc:sldMk cId="4038372463" sldId="292"/>
            <ac:spMk id="9" creationId="{00000000-0000-0000-0000-000000000000}"/>
          </ac:spMkLst>
        </pc:spChg>
      </pc:sldChg>
      <pc:sldChg chg="addSp modSp mod">
        <pc:chgData name="Lê thanh" userId="7511357124b1e95a" providerId="LiveId" clId="{96D03F13-0D6A-4000-821D-674C902061A7}" dt="2024-08-07T04:04:21.672" v="1185" actId="1076"/>
        <pc:sldMkLst>
          <pc:docMk/>
          <pc:sldMk cId="4030610634" sldId="293"/>
        </pc:sldMkLst>
        <pc:spChg chg="add mod">
          <ac:chgData name="Lê thanh" userId="7511357124b1e95a" providerId="LiveId" clId="{96D03F13-0D6A-4000-821D-674C902061A7}" dt="2024-08-07T03:49:21.226" v="47"/>
          <ac:spMkLst>
            <pc:docMk/>
            <pc:sldMk cId="4030610634" sldId="293"/>
            <ac:spMk id="2" creationId="{0CCB10B6-80A3-ED65-BEEF-9C994DBF99DE}"/>
          </ac:spMkLst>
        </pc:spChg>
        <pc:spChg chg="mod">
          <ac:chgData name="Lê thanh" userId="7511357124b1e95a" providerId="LiveId" clId="{96D03F13-0D6A-4000-821D-674C902061A7}" dt="2024-08-07T04:04:21.672" v="1185" actId="1076"/>
          <ac:spMkLst>
            <pc:docMk/>
            <pc:sldMk cId="4030610634" sldId="293"/>
            <ac:spMk id="6" creationId="{00000000-0000-0000-0000-000000000000}"/>
          </ac:spMkLst>
        </pc:spChg>
        <pc:spChg chg="mod">
          <ac:chgData name="Lê thanh" userId="7511357124b1e95a" providerId="LiveId" clId="{96D03F13-0D6A-4000-821D-674C902061A7}" dt="2024-08-07T04:04:18.990" v="1184" actId="1076"/>
          <ac:spMkLst>
            <pc:docMk/>
            <pc:sldMk cId="4030610634" sldId="293"/>
            <ac:spMk id="7" creationId="{00000000-0000-0000-0000-000000000000}"/>
          </ac:spMkLst>
        </pc:spChg>
        <pc:spChg chg="mod">
          <ac:chgData name="Lê thanh" userId="7511357124b1e95a" providerId="LiveId" clId="{96D03F13-0D6A-4000-821D-674C902061A7}" dt="2024-08-07T04:04:13.678" v="1183" actId="1076"/>
          <ac:spMkLst>
            <pc:docMk/>
            <pc:sldMk cId="4030610634" sldId="293"/>
            <ac:spMk id="9" creationId="{00000000-0000-0000-0000-000000000000}"/>
          </ac:spMkLst>
        </pc:spChg>
      </pc:sldChg>
      <pc:sldChg chg="addSp modSp mod">
        <pc:chgData name="Lê thanh" userId="7511357124b1e95a" providerId="LiveId" clId="{96D03F13-0D6A-4000-821D-674C902061A7}" dt="2024-08-07T04:04:32.070" v="1188" actId="1076"/>
        <pc:sldMkLst>
          <pc:docMk/>
          <pc:sldMk cId="1417527816" sldId="294"/>
        </pc:sldMkLst>
        <pc:spChg chg="add mod">
          <ac:chgData name="Lê thanh" userId="7511357124b1e95a" providerId="LiveId" clId="{96D03F13-0D6A-4000-821D-674C902061A7}" dt="2024-08-07T03:49:21.991" v="48"/>
          <ac:spMkLst>
            <pc:docMk/>
            <pc:sldMk cId="1417527816" sldId="294"/>
            <ac:spMk id="2" creationId="{C54A8DB5-2597-A447-6A2A-4F8D7436E679}"/>
          </ac:spMkLst>
        </pc:spChg>
        <pc:spChg chg="mod">
          <ac:chgData name="Lê thanh" userId="7511357124b1e95a" providerId="LiveId" clId="{96D03F13-0D6A-4000-821D-674C902061A7}" dt="2024-08-07T04:04:32.070" v="1188" actId="1076"/>
          <ac:spMkLst>
            <pc:docMk/>
            <pc:sldMk cId="1417527816" sldId="294"/>
            <ac:spMk id="6" creationId="{00000000-0000-0000-0000-000000000000}"/>
          </ac:spMkLst>
        </pc:spChg>
        <pc:spChg chg="mod">
          <ac:chgData name="Lê thanh" userId="7511357124b1e95a" providerId="LiveId" clId="{96D03F13-0D6A-4000-821D-674C902061A7}" dt="2024-08-07T04:04:28.314" v="1187" actId="1076"/>
          <ac:spMkLst>
            <pc:docMk/>
            <pc:sldMk cId="1417527816" sldId="294"/>
            <ac:spMk id="7" creationId="{00000000-0000-0000-0000-000000000000}"/>
          </ac:spMkLst>
        </pc:spChg>
        <pc:spChg chg="mod">
          <ac:chgData name="Lê thanh" userId="7511357124b1e95a" providerId="LiveId" clId="{96D03F13-0D6A-4000-821D-674C902061A7}" dt="2024-08-07T04:04:25.942" v="1186" actId="1076"/>
          <ac:spMkLst>
            <pc:docMk/>
            <pc:sldMk cId="1417527816" sldId="294"/>
            <ac:spMk id="9" creationId="{00000000-0000-0000-0000-000000000000}"/>
          </ac:spMkLst>
        </pc:spChg>
      </pc:sldChg>
      <pc:sldChg chg="addSp modSp mod">
        <pc:chgData name="Lê thanh" userId="7511357124b1e95a" providerId="LiveId" clId="{96D03F13-0D6A-4000-821D-674C902061A7}" dt="2024-08-07T04:04:36.493" v="1189" actId="1076"/>
        <pc:sldMkLst>
          <pc:docMk/>
          <pc:sldMk cId="2286528957" sldId="295"/>
        </pc:sldMkLst>
        <pc:spChg chg="add mod">
          <ac:chgData name="Lê thanh" userId="7511357124b1e95a" providerId="LiveId" clId="{96D03F13-0D6A-4000-821D-674C902061A7}" dt="2024-08-07T03:49:22.675" v="49"/>
          <ac:spMkLst>
            <pc:docMk/>
            <pc:sldMk cId="2286528957" sldId="295"/>
            <ac:spMk id="2" creationId="{E02C32EC-523F-13E2-5343-84097EE2F327}"/>
          </ac:spMkLst>
        </pc:spChg>
        <pc:spChg chg="mod">
          <ac:chgData name="Lê thanh" userId="7511357124b1e95a" providerId="LiveId" clId="{96D03F13-0D6A-4000-821D-674C902061A7}" dt="2024-08-07T04:04:36.493" v="1189" actId="1076"/>
          <ac:spMkLst>
            <pc:docMk/>
            <pc:sldMk cId="2286528957" sldId="295"/>
            <ac:spMk id="6" creationId="{00000000-0000-0000-0000-000000000000}"/>
          </ac:spMkLst>
        </pc:spChg>
      </pc:sldChg>
      <pc:sldChg chg="addSp modSp mod">
        <pc:chgData name="Lê thanh" userId="7511357124b1e95a" providerId="LiveId" clId="{96D03F13-0D6A-4000-821D-674C902061A7}" dt="2024-08-07T04:04:49.350" v="1194" actId="1076"/>
        <pc:sldMkLst>
          <pc:docMk/>
          <pc:sldMk cId="1685458451" sldId="296"/>
        </pc:sldMkLst>
        <pc:spChg chg="add mod">
          <ac:chgData name="Lê thanh" userId="7511357124b1e95a" providerId="LiveId" clId="{96D03F13-0D6A-4000-821D-674C902061A7}" dt="2024-08-07T03:49:23.559" v="50"/>
          <ac:spMkLst>
            <pc:docMk/>
            <pc:sldMk cId="1685458451" sldId="296"/>
            <ac:spMk id="2" creationId="{A04ED3ED-BA47-BCE1-F3D5-B32C5655BAEA}"/>
          </ac:spMkLst>
        </pc:spChg>
        <pc:spChg chg="mod">
          <ac:chgData name="Lê thanh" userId="7511357124b1e95a" providerId="LiveId" clId="{96D03F13-0D6A-4000-821D-674C902061A7}" dt="2024-08-07T04:04:49.350" v="1194" actId="1076"/>
          <ac:spMkLst>
            <pc:docMk/>
            <pc:sldMk cId="1685458451" sldId="296"/>
            <ac:spMk id="6" creationId="{00000000-0000-0000-0000-000000000000}"/>
          </ac:spMkLst>
        </pc:spChg>
        <pc:spChg chg="mod">
          <ac:chgData name="Lê thanh" userId="7511357124b1e95a" providerId="LiveId" clId="{96D03F13-0D6A-4000-821D-674C902061A7}" dt="2024-08-07T04:04:46.017" v="1193" actId="1076"/>
          <ac:spMkLst>
            <pc:docMk/>
            <pc:sldMk cId="1685458451" sldId="296"/>
            <ac:spMk id="7" creationId="{00000000-0000-0000-0000-000000000000}"/>
          </ac:spMkLst>
        </pc:spChg>
        <pc:spChg chg="mod">
          <ac:chgData name="Lê thanh" userId="7511357124b1e95a" providerId="LiveId" clId="{96D03F13-0D6A-4000-821D-674C902061A7}" dt="2024-08-07T04:04:41.900" v="1191" actId="1076"/>
          <ac:spMkLst>
            <pc:docMk/>
            <pc:sldMk cId="1685458451" sldId="296"/>
            <ac:spMk id="9" creationId="{00000000-0000-0000-0000-000000000000}"/>
          </ac:spMkLst>
        </pc:spChg>
      </pc:sldChg>
      <pc:sldChg chg="addSp modSp mod">
        <pc:chgData name="Lê thanh" userId="7511357124b1e95a" providerId="LiveId" clId="{96D03F13-0D6A-4000-821D-674C902061A7}" dt="2024-08-07T04:04:58.908" v="1196" actId="1076"/>
        <pc:sldMkLst>
          <pc:docMk/>
          <pc:sldMk cId="3676752289" sldId="297"/>
        </pc:sldMkLst>
        <pc:spChg chg="add mod">
          <ac:chgData name="Lê thanh" userId="7511357124b1e95a" providerId="LiveId" clId="{96D03F13-0D6A-4000-821D-674C902061A7}" dt="2024-08-07T03:49:24.415" v="51"/>
          <ac:spMkLst>
            <pc:docMk/>
            <pc:sldMk cId="3676752289" sldId="297"/>
            <ac:spMk id="2" creationId="{4C4506D4-B56A-9B7C-A7AF-D08332B2F8FD}"/>
          </ac:spMkLst>
        </pc:spChg>
        <pc:spChg chg="mod">
          <ac:chgData name="Lê thanh" userId="7511357124b1e95a" providerId="LiveId" clId="{96D03F13-0D6A-4000-821D-674C902061A7}" dt="2024-08-07T04:04:58.908" v="1196" actId="1076"/>
          <ac:spMkLst>
            <pc:docMk/>
            <pc:sldMk cId="3676752289" sldId="297"/>
            <ac:spMk id="6" creationId="{00000000-0000-0000-0000-000000000000}"/>
          </ac:spMkLst>
        </pc:spChg>
        <pc:spChg chg="mod">
          <ac:chgData name="Lê thanh" userId="7511357124b1e95a" providerId="LiveId" clId="{96D03F13-0D6A-4000-821D-674C902061A7}" dt="2024-08-07T04:04:51.843" v="1195" actId="1076"/>
          <ac:spMkLst>
            <pc:docMk/>
            <pc:sldMk cId="3676752289" sldId="297"/>
            <ac:spMk id="7" creationId="{00000000-0000-0000-0000-000000000000}"/>
          </ac:spMkLst>
        </pc:spChg>
      </pc:sldChg>
      <pc:sldChg chg="addSp modSp mod">
        <pc:chgData name="Lê thanh" userId="7511357124b1e95a" providerId="LiveId" clId="{96D03F13-0D6A-4000-821D-674C902061A7}" dt="2024-08-07T04:05:09.322" v="1198" actId="1076"/>
        <pc:sldMkLst>
          <pc:docMk/>
          <pc:sldMk cId="1696761291" sldId="299"/>
        </pc:sldMkLst>
        <pc:spChg chg="add mod">
          <ac:chgData name="Lê thanh" userId="7511357124b1e95a" providerId="LiveId" clId="{96D03F13-0D6A-4000-821D-674C902061A7}" dt="2024-08-07T03:49:25.262" v="52"/>
          <ac:spMkLst>
            <pc:docMk/>
            <pc:sldMk cId="1696761291" sldId="299"/>
            <ac:spMk id="2" creationId="{DC2D988E-B5DE-D528-9AC5-4E39DE9CEE84}"/>
          </ac:spMkLst>
        </pc:spChg>
        <pc:spChg chg="mod">
          <ac:chgData name="Lê thanh" userId="7511357124b1e95a" providerId="LiveId" clId="{96D03F13-0D6A-4000-821D-674C902061A7}" dt="2024-08-07T04:05:09.322" v="1198" actId="1076"/>
          <ac:spMkLst>
            <pc:docMk/>
            <pc:sldMk cId="1696761291" sldId="299"/>
            <ac:spMk id="6" creationId="{00000000-0000-0000-0000-000000000000}"/>
          </ac:spMkLst>
        </pc:spChg>
        <pc:spChg chg="mod">
          <ac:chgData name="Lê thanh" userId="7511357124b1e95a" providerId="LiveId" clId="{96D03F13-0D6A-4000-821D-674C902061A7}" dt="2024-08-07T04:05:07.078" v="1197" actId="1076"/>
          <ac:spMkLst>
            <pc:docMk/>
            <pc:sldMk cId="1696761291" sldId="299"/>
            <ac:spMk id="7" creationId="{00000000-0000-0000-0000-000000000000}"/>
          </ac:spMkLst>
        </pc:spChg>
      </pc:sldChg>
      <pc:sldChg chg="addSp modSp mod">
        <pc:chgData name="Lê thanh" userId="7511357124b1e95a" providerId="LiveId" clId="{96D03F13-0D6A-4000-821D-674C902061A7}" dt="2024-08-07T04:05:21.202" v="1200" actId="1076"/>
        <pc:sldMkLst>
          <pc:docMk/>
          <pc:sldMk cId="4047940244" sldId="300"/>
        </pc:sldMkLst>
        <pc:spChg chg="add mod">
          <ac:chgData name="Lê thanh" userId="7511357124b1e95a" providerId="LiveId" clId="{96D03F13-0D6A-4000-821D-674C902061A7}" dt="2024-08-07T03:49:26.036" v="53"/>
          <ac:spMkLst>
            <pc:docMk/>
            <pc:sldMk cId="4047940244" sldId="300"/>
            <ac:spMk id="2" creationId="{C6D200E7-F082-3FDA-A426-73C2600760DE}"/>
          </ac:spMkLst>
        </pc:spChg>
        <pc:spChg chg="mod">
          <ac:chgData name="Lê thanh" userId="7511357124b1e95a" providerId="LiveId" clId="{96D03F13-0D6A-4000-821D-674C902061A7}" dt="2024-08-07T04:05:21.202" v="1200" actId="1076"/>
          <ac:spMkLst>
            <pc:docMk/>
            <pc:sldMk cId="4047940244" sldId="300"/>
            <ac:spMk id="6" creationId="{00000000-0000-0000-0000-000000000000}"/>
          </ac:spMkLst>
        </pc:spChg>
      </pc:sldChg>
      <pc:sldChg chg="addSp modSp mod">
        <pc:chgData name="Lê thanh" userId="7511357124b1e95a" providerId="LiveId" clId="{96D03F13-0D6A-4000-821D-674C902061A7}" dt="2024-08-07T04:05:40.596" v="1205" actId="1076"/>
        <pc:sldMkLst>
          <pc:docMk/>
          <pc:sldMk cId="3815667569" sldId="301"/>
        </pc:sldMkLst>
        <pc:spChg chg="add mod">
          <ac:chgData name="Lê thanh" userId="7511357124b1e95a" providerId="LiveId" clId="{96D03F13-0D6A-4000-821D-674C902061A7}" dt="2024-08-07T03:49:26.797" v="54"/>
          <ac:spMkLst>
            <pc:docMk/>
            <pc:sldMk cId="3815667569" sldId="301"/>
            <ac:spMk id="2" creationId="{8A281B23-EF51-1CFC-61A1-66CEE39625A4}"/>
          </ac:spMkLst>
        </pc:spChg>
        <pc:spChg chg="mod">
          <ac:chgData name="Lê thanh" userId="7511357124b1e95a" providerId="LiveId" clId="{96D03F13-0D6A-4000-821D-674C902061A7}" dt="2024-08-07T04:05:40.596" v="1205" actId="1076"/>
          <ac:spMkLst>
            <pc:docMk/>
            <pc:sldMk cId="3815667569" sldId="301"/>
            <ac:spMk id="6" creationId="{00000000-0000-0000-0000-000000000000}"/>
          </ac:spMkLst>
        </pc:spChg>
        <pc:spChg chg="mod">
          <ac:chgData name="Lê thanh" userId="7511357124b1e95a" providerId="LiveId" clId="{96D03F13-0D6A-4000-821D-674C902061A7}" dt="2024-08-07T04:05:37.713" v="1204" actId="1076"/>
          <ac:spMkLst>
            <pc:docMk/>
            <pc:sldMk cId="3815667569" sldId="301"/>
            <ac:spMk id="8" creationId="{00000000-0000-0000-0000-000000000000}"/>
          </ac:spMkLst>
        </pc:spChg>
        <pc:spChg chg="mod">
          <ac:chgData name="Lê thanh" userId="7511357124b1e95a" providerId="LiveId" clId="{96D03F13-0D6A-4000-821D-674C902061A7}" dt="2024-08-07T04:05:33.490" v="1203" actId="1076"/>
          <ac:spMkLst>
            <pc:docMk/>
            <pc:sldMk cId="3815667569" sldId="301"/>
            <ac:spMk id="9" creationId="{00000000-0000-0000-0000-000000000000}"/>
          </ac:spMkLst>
        </pc:spChg>
      </pc:sldChg>
      <pc:sldChg chg="addSp modSp mod">
        <pc:chgData name="Lê thanh" userId="7511357124b1e95a" providerId="LiveId" clId="{96D03F13-0D6A-4000-821D-674C902061A7}" dt="2024-08-07T04:05:59.341" v="1210" actId="1076"/>
        <pc:sldMkLst>
          <pc:docMk/>
          <pc:sldMk cId="417808557" sldId="302"/>
        </pc:sldMkLst>
        <pc:spChg chg="add mod">
          <ac:chgData name="Lê thanh" userId="7511357124b1e95a" providerId="LiveId" clId="{96D03F13-0D6A-4000-821D-674C902061A7}" dt="2024-08-07T03:49:27.478" v="55"/>
          <ac:spMkLst>
            <pc:docMk/>
            <pc:sldMk cId="417808557" sldId="302"/>
            <ac:spMk id="2" creationId="{A5AFA3E8-B787-2260-20E7-8056B73DC336}"/>
          </ac:spMkLst>
        </pc:spChg>
        <pc:spChg chg="mod">
          <ac:chgData name="Lê thanh" userId="7511357124b1e95a" providerId="LiveId" clId="{96D03F13-0D6A-4000-821D-674C902061A7}" dt="2024-08-07T04:05:59.341" v="1210" actId="1076"/>
          <ac:spMkLst>
            <pc:docMk/>
            <pc:sldMk cId="417808557" sldId="302"/>
            <ac:spMk id="6" creationId="{00000000-0000-0000-0000-000000000000}"/>
          </ac:spMkLst>
        </pc:spChg>
        <pc:spChg chg="mod">
          <ac:chgData name="Lê thanh" userId="7511357124b1e95a" providerId="LiveId" clId="{96D03F13-0D6A-4000-821D-674C902061A7}" dt="2024-08-07T04:05:56.970" v="1209" actId="1076"/>
          <ac:spMkLst>
            <pc:docMk/>
            <pc:sldMk cId="417808557" sldId="302"/>
            <ac:spMk id="8" creationId="{00000000-0000-0000-0000-000000000000}"/>
          </ac:spMkLst>
        </pc:spChg>
        <pc:spChg chg="mod">
          <ac:chgData name="Lê thanh" userId="7511357124b1e95a" providerId="LiveId" clId="{96D03F13-0D6A-4000-821D-674C902061A7}" dt="2024-08-07T04:05:53.076" v="1208" actId="1076"/>
          <ac:spMkLst>
            <pc:docMk/>
            <pc:sldMk cId="417808557" sldId="302"/>
            <ac:spMk id="10" creationId="{00000000-0000-0000-0000-000000000000}"/>
          </ac:spMkLst>
        </pc:spChg>
        <pc:spChg chg="mod">
          <ac:chgData name="Lê thanh" userId="7511357124b1e95a" providerId="LiveId" clId="{96D03F13-0D6A-4000-821D-674C902061A7}" dt="2024-08-07T04:05:51.050" v="1207" actId="1076"/>
          <ac:spMkLst>
            <pc:docMk/>
            <pc:sldMk cId="417808557" sldId="302"/>
            <ac:spMk id="11" creationId="{00000000-0000-0000-0000-000000000000}"/>
          </ac:spMkLst>
        </pc:spChg>
      </pc:sldChg>
      <pc:sldChg chg="addSp modSp mod">
        <pc:chgData name="Lê thanh" userId="7511357124b1e95a" providerId="LiveId" clId="{96D03F13-0D6A-4000-821D-674C902061A7}" dt="2024-08-07T04:06:06.991" v="1212" actId="1076"/>
        <pc:sldMkLst>
          <pc:docMk/>
          <pc:sldMk cId="2087181033" sldId="303"/>
        </pc:sldMkLst>
        <pc:spChg chg="add mod">
          <ac:chgData name="Lê thanh" userId="7511357124b1e95a" providerId="LiveId" clId="{96D03F13-0D6A-4000-821D-674C902061A7}" dt="2024-08-07T03:49:28.320" v="56"/>
          <ac:spMkLst>
            <pc:docMk/>
            <pc:sldMk cId="2087181033" sldId="303"/>
            <ac:spMk id="2" creationId="{593910A5-0805-DC67-7C02-986B28026A26}"/>
          </ac:spMkLst>
        </pc:spChg>
        <pc:spChg chg="mod">
          <ac:chgData name="Lê thanh" userId="7511357124b1e95a" providerId="LiveId" clId="{96D03F13-0D6A-4000-821D-674C902061A7}" dt="2024-08-07T04:06:06.991" v="1212" actId="1076"/>
          <ac:spMkLst>
            <pc:docMk/>
            <pc:sldMk cId="2087181033" sldId="303"/>
            <ac:spMk id="6" creationId="{00000000-0000-0000-0000-000000000000}"/>
          </ac:spMkLst>
        </pc:spChg>
        <pc:spChg chg="mod">
          <ac:chgData name="Lê thanh" userId="7511357124b1e95a" providerId="LiveId" clId="{96D03F13-0D6A-4000-821D-674C902061A7}" dt="2024-08-07T04:06:03.923" v="1211" actId="14100"/>
          <ac:spMkLst>
            <pc:docMk/>
            <pc:sldMk cId="2087181033" sldId="303"/>
            <ac:spMk id="9" creationId="{00000000-0000-0000-0000-000000000000}"/>
          </ac:spMkLst>
        </pc:spChg>
      </pc:sldChg>
      <pc:sldChg chg="addSp modSp mod">
        <pc:chgData name="Lê thanh" userId="7511357124b1e95a" providerId="LiveId" clId="{96D03F13-0D6A-4000-821D-674C902061A7}" dt="2024-08-07T04:06:25.840" v="1217" actId="1076"/>
        <pc:sldMkLst>
          <pc:docMk/>
          <pc:sldMk cId="210534205" sldId="304"/>
        </pc:sldMkLst>
        <pc:spChg chg="add mod">
          <ac:chgData name="Lê thanh" userId="7511357124b1e95a" providerId="LiveId" clId="{96D03F13-0D6A-4000-821D-674C902061A7}" dt="2024-08-07T03:49:29.008" v="57"/>
          <ac:spMkLst>
            <pc:docMk/>
            <pc:sldMk cId="210534205" sldId="304"/>
            <ac:spMk id="2" creationId="{88336705-8A68-39F2-F234-AF5AC391DCE5}"/>
          </ac:spMkLst>
        </pc:spChg>
        <pc:spChg chg="mod">
          <ac:chgData name="Lê thanh" userId="7511357124b1e95a" providerId="LiveId" clId="{96D03F13-0D6A-4000-821D-674C902061A7}" dt="2024-08-07T04:06:25.840" v="1217" actId="1076"/>
          <ac:spMkLst>
            <pc:docMk/>
            <pc:sldMk cId="210534205" sldId="304"/>
            <ac:spMk id="6" creationId="{00000000-0000-0000-0000-000000000000}"/>
          </ac:spMkLst>
        </pc:spChg>
        <pc:spChg chg="mod">
          <ac:chgData name="Lê thanh" userId="7511357124b1e95a" providerId="LiveId" clId="{96D03F13-0D6A-4000-821D-674C902061A7}" dt="2024-08-07T04:06:16.340" v="1215" actId="1076"/>
          <ac:spMkLst>
            <pc:docMk/>
            <pc:sldMk cId="210534205" sldId="304"/>
            <ac:spMk id="8" creationId="{00000000-0000-0000-0000-000000000000}"/>
          </ac:spMkLst>
        </pc:spChg>
        <pc:spChg chg="mod">
          <ac:chgData name="Lê thanh" userId="7511357124b1e95a" providerId="LiveId" clId="{96D03F13-0D6A-4000-821D-674C902061A7}" dt="2024-08-07T04:06:10.756" v="1213" actId="14100"/>
          <ac:spMkLst>
            <pc:docMk/>
            <pc:sldMk cId="210534205" sldId="304"/>
            <ac:spMk id="9" creationId="{00000000-0000-0000-0000-000000000000}"/>
          </ac:spMkLst>
        </pc:spChg>
      </pc:sldChg>
      <pc:sldChg chg="addSp modSp mod">
        <pc:chgData name="Lê thanh" userId="7511357124b1e95a" providerId="LiveId" clId="{96D03F13-0D6A-4000-821D-674C902061A7}" dt="2024-08-07T04:06:40.548" v="1220" actId="1076"/>
        <pc:sldMkLst>
          <pc:docMk/>
          <pc:sldMk cId="3978392658" sldId="305"/>
        </pc:sldMkLst>
        <pc:spChg chg="add mod">
          <ac:chgData name="Lê thanh" userId="7511357124b1e95a" providerId="LiveId" clId="{96D03F13-0D6A-4000-821D-674C902061A7}" dt="2024-08-07T03:49:29.813" v="58"/>
          <ac:spMkLst>
            <pc:docMk/>
            <pc:sldMk cId="3978392658" sldId="305"/>
            <ac:spMk id="2" creationId="{F77EE41B-28E4-A53A-FCD3-636A8737D264}"/>
          </ac:spMkLst>
        </pc:spChg>
        <pc:spChg chg="mod">
          <ac:chgData name="Lê thanh" userId="7511357124b1e95a" providerId="LiveId" clId="{96D03F13-0D6A-4000-821D-674C902061A7}" dt="2024-08-07T04:06:40.548" v="1220" actId="1076"/>
          <ac:spMkLst>
            <pc:docMk/>
            <pc:sldMk cId="3978392658" sldId="305"/>
            <ac:spMk id="6" creationId="{00000000-0000-0000-0000-000000000000}"/>
          </ac:spMkLst>
        </pc:spChg>
        <pc:spChg chg="mod">
          <ac:chgData name="Lê thanh" userId="7511357124b1e95a" providerId="LiveId" clId="{96D03F13-0D6A-4000-821D-674C902061A7}" dt="2024-08-07T04:06:32.625" v="1219" actId="1076"/>
          <ac:spMkLst>
            <pc:docMk/>
            <pc:sldMk cId="3978392658" sldId="305"/>
            <ac:spMk id="9" creationId="{00000000-0000-0000-0000-000000000000}"/>
          </ac:spMkLst>
        </pc:spChg>
      </pc:sldChg>
      <pc:sldChg chg="addSp modSp mod">
        <pc:chgData name="Lê thanh" userId="7511357124b1e95a" providerId="LiveId" clId="{96D03F13-0D6A-4000-821D-674C902061A7}" dt="2024-08-07T04:06:59.574" v="1224" actId="1076"/>
        <pc:sldMkLst>
          <pc:docMk/>
          <pc:sldMk cId="3493451557" sldId="306"/>
        </pc:sldMkLst>
        <pc:spChg chg="add mod">
          <ac:chgData name="Lê thanh" userId="7511357124b1e95a" providerId="LiveId" clId="{96D03F13-0D6A-4000-821D-674C902061A7}" dt="2024-08-07T03:49:30.510" v="59"/>
          <ac:spMkLst>
            <pc:docMk/>
            <pc:sldMk cId="3493451557" sldId="306"/>
            <ac:spMk id="2" creationId="{06711111-94FE-6127-8FD4-8D6BB0628884}"/>
          </ac:spMkLst>
        </pc:spChg>
        <pc:spChg chg="mod">
          <ac:chgData name="Lê thanh" userId="7511357124b1e95a" providerId="LiveId" clId="{96D03F13-0D6A-4000-821D-674C902061A7}" dt="2024-08-07T04:06:59.574" v="1224" actId="1076"/>
          <ac:spMkLst>
            <pc:docMk/>
            <pc:sldMk cId="3493451557" sldId="306"/>
            <ac:spMk id="6" creationId="{00000000-0000-0000-0000-000000000000}"/>
          </ac:spMkLst>
        </pc:spChg>
        <pc:spChg chg="mod">
          <ac:chgData name="Lê thanh" userId="7511357124b1e95a" providerId="LiveId" clId="{96D03F13-0D6A-4000-821D-674C902061A7}" dt="2024-08-07T04:06:54.912" v="1223" actId="1076"/>
          <ac:spMkLst>
            <pc:docMk/>
            <pc:sldMk cId="3493451557" sldId="306"/>
            <ac:spMk id="8" creationId="{00000000-0000-0000-0000-000000000000}"/>
          </ac:spMkLst>
        </pc:spChg>
        <pc:spChg chg="mod">
          <ac:chgData name="Lê thanh" userId="7511357124b1e95a" providerId="LiveId" clId="{96D03F13-0D6A-4000-821D-674C902061A7}" dt="2024-08-07T04:06:49.280" v="1222" actId="14100"/>
          <ac:spMkLst>
            <pc:docMk/>
            <pc:sldMk cId="3493451557" sldId="306"/>
            <ac:spMk id="9" creationId="{00000000-0000-0000-0000-000000000000}"/>
          </ac:spMkLst>
        </pc:spChg>
      </pc:sldChg>
      <pc:sldChg chg="addSp modSp mod">
        <pc:chgData name="Lê thanh" userId="7511357124b1e95a" providerId="LiveId" clId="{96D03F13-0D6A-4000-821D-674C902061A7}" dt="2024-08-07T04:07:04.180" v="1226" actId="1076"/>
        <pc:sldMkLst>
          <pc:docMk/>
          <pc:sldMk cId="944997650" sldId="307"/>
        </pc:sldMkLst>
        <pc:spChg chg="add mod">
          <ac:chgData name="Lê thanh" userId="7511357124b1e95a" providerId="LiveId" clId="{96D03F13-0D6A-4000-821D-674C902061A7}" dt="2024-08-07T03:49:31.493" v="60"/>
          <ac:spMkLst>
            <pc:docMk/>
            <pc:sldMk cId="944997650" sldId="307"/>
            <ac:spMk id="2" creationId="{34268840-E2B9-BE88-3D33-BC16F089348B}"/>
          </ac:spMkLst>
        </pc:spChg>
        <pc:spChg chg="mod">
          <ac:chgData name="Lê thanh" userId="7511357124b1e95a" providerId="LiveId" clId="{96D03F13-0D6A-4000-821D-674C902061A7}" dt="2024-08-07T04:07:04.180" v="1226" actId="1076"/>
          <ac:spMkLst>
            <pc:docMk/>
            <pc:sldMk cId="944997650" sldId="307"/>
            <ac:spMk id="6" creationId="{00000000-0000-0000-0000-000000000000}"/>
          </ac:spMkLst>
        </pc:spChg>
        <pc:spChg chg="mod">
          <ac:chgData name="Lê thanh" userId="7511357124b1e95a" providerId="LiveId" clId="{96D03F13-0D6A-4000-821D-674C902061A7}" dt="2024-08-07T04:07:02.481" v="1225" actId="1076"/>
          <ac:spMkLst>
            <pc:docMk/>
            <pc:sldMk cId="944997650" sldId="307"/>
            <ac:spMk id="8" creationId="{00000000-0000-0000-0000-000000000000}"/>
          </ac:spMkLst>
        </pc:spChg>
      </pc:sldChg>
      <pc:sldChg chg="addSp modSp mod">
        <pc:chgData name="Lê thanh" userId="7511357124b1e95a" providerId="LiveId" clId="{96D03F13-0D6A-4000-821D-674C902061A7}" dt="2024-08-07T04:07:35.680" v="1230" actId="1076"/>
        <pc:sldMkLst>
          <pc:docMk/>
          <pc:sldMk cId="3105121312" sldId="308"/>
        </pc:sldMkLst>
        <pc:spChg chg="add mod">
          <ac:chgData name="Lê thanh" userId="7511357124b1e95a" providerId="LiveId" clId="{96D03F13-0D6A-4000-821D-674C902061A7}" dt="2024-08-07T03:49:32.258" v="61"/>
          <ac:spMkLst>
            <pc:docMk/>
            <pc:sldMk cId="3105121312" sldId="308"/>
            <ac:spMk id="2" creationId="{140F82C9-FFFA-A976-8FE8-24937A11518D}"/>
          </ac:spMkLst>
        </pc:spChg>
        <pc:spChg chg="mod">
          <ac:chgData name="Lê thanh" userId="7511357124b1e95a" providerId="LiveId" clId="{96D03F13-0D6A-4000-821D-674C902061A7}" dt="2024-08-07T04:07:35.680" v="1230" actId="1076"/>
          <ac:spMkLst>
            <pc:docMk/>
            <pc:sldMk cId="3105121312" sldId="308"/>
            <ac:spMk id="7" creationId="{00000000-0000-0000-0000-000000000000}"/>
          </ac:spMkLst>
        </pc:spChg>
        <pc:spChg chg="mod">
          <ac:chgData name="Lê thanh" userId="7511357124b1e95a" providerId="LiveId" clId="{96D03F13-0D6A-4000-821D-674C902061A7}" dt="2024-08-07T04:07:31.242" v="1229" actId="1076"/>
          <ac:spMkLst>
            <pc:docMk/>
            <pc:sldMk cId="3105121312" sldId="308"/>
            <ac:spMk id="8" creationId="{00000000-0000-0000-0000-000000000000}"/>
          </ac:spMkLst>
        </pc:spChg>
      </pc:sldChg>
      <pc:sldChg chg="addSp modSp mod">
        <pc:chgData name="Lê thanh" userId="7511357124b1e95a" providerId="LiveId" clId="{96D03F13-0D6A-4000-821D-674C902061A7}" dt="2024-08-07T04:07:57.366" v="1234" actId="1076"/>
        <pc:sldMkLst>
          <pc:docMk/>
          <pc:sldMk cId="3539621166" sldId="309"/>
        </pc:sldMkLst>
        <pc:spChg chg="add mod">
          <ac:chgData name="Lê thanh" userId="7511357124b1e95a" providerId="LiveId" clId="{96D03F13-0D6A-4000-821D-674C902061A7}" dt="2024-08-07T03:49:33.079" v="62"/>
          <ac:spMkLst>
            <pc:docMk/>
            <pc:sldMk cId="3539621166" sldId="309"/>
            <ac:spMk id="2" creationId="{3762EFEA-1D4B-7C02-303F-D4A6DD886195}"/>
          </ac:spMkLst>
        </pc:spChg>
        <pc:spChg chg="mod">
          <ac:chgData name="Lê thanh" userId="7511357124b1e95a" providerId="LiveId" clId="{96D03F13-0D6A-4000-821D-674C902061A7}" dt="2024-08-07T04:07:57.366" v="1234" actId="1076"/>
          <ac:spMkLst>
            <pc:docMk/>
            <pc:sldMk cId="3539621166" sldId="309"/>
            <ac:spMk id="6" creationId="{00000000-0000-0000-0000-000000000000}"/>
          </ac:spMkLst>
        </pc:spChg>
        <pc:spChg chg="mod">
          <ac:chgData name="Lê thanh" userId="7511357124b1e95a" providerId="LiveId" clId="{96D03F13-0D6A-4000-821D-674C902061A7}" dt="2024-08-07T04:07:46.366" v="1231" actId="14100"/>
          <ac:spMkLst>
            <pc:docMk/>
            <pc:sldMk cId="3539621166" sldId="309"/>
            <ac:spMk id="8" creationId="{00000000-0000-0000-0000-000000000000}"/>
          </ac:spMkLst>
        </pc:spChg>
        <pc:spChg chg="mod">
          <ac:chgData name="Lê thanh" userId="7511357124b1e95a" providerId="LiveId" clId="{96D03F13-0D6A-4000-821D-674C902061A7}" dt="2024-08-07T04:07:55.105" v="1233" actId="1076"/>
          <ac:spMkLst>
            <pc:docMk/>
            <pc:sldMk cId="3539621166" sldId="309"/>
            <ac:spMk id="9" creationId="{00000000-0000-0000-0000-000000000000}"/>
          </ac:spMkLst>
        </pc:spChg>
        <pc:spChg chg="mod">
          <ac:chgData name="Lê thanh" userId="7511357124b1e95a" providerId="LiveId" clId="{96D03F13-0D6A-4000-821D-674C902061A7}" dt="2024-08-07T04:07:51.877" v="1232" actId="1076"/>
          <ac:spMkLst>
            <pc:docMk/>
            <pc:sldMk cId="3539621166" sldId="309"/>
            <ac:spMk id="10" creationId="{00000000-0000-0000-0000-000000000000}"/>
          </ac:spMkLst>
        </pc:spChg>
      </pc:sldChg>
      <pc:sldChg chg="addSp modSp mod">
        <pc:chgData name="Lê thanh" userId="7511357124b1e95a" providerId="LiveId" clId="{96D03F13-0D6A-4000-821D-674C902061A7}" dt="2024-08-07T04:08:04.398" v="1236" actId="1076"/>
        <pc:sldMkLst>
          <pc:docMk/>
          <pc:sldMk cId="2478793423" sldId="310"/>
        </pc:sldMkLst>
        <pc:spChg chg="add mod">
          <ac:chgData name="Lê thanh" userId="7511357124b1e95a" providerId="LiveId" clId="{96D03F13-0D6A-4000-821D-674C902061A7}" dt="2024-08-07T03:49:33.806" v="63"/>
          <ac:spMkLst>
            <pc:docMk/>
            <pc:sldMk cId="2478793423" sldId="310"/>
            <ac:spMk id="2" creationId="{DE39B14E-9574-A6FB-14F9-0681A434A1D3}"/>
          </ac:spMkLst>
        </pc:spChg>
        <pc:spChg chg="mod">
          <ac:chgData name="Lê thanh" userId="7511357124b1e95a" providerId="LiveId" clId="{96D03F13-0D6A-4000-821D-674C902061A7}" dt="2024-08-07T04:08:04.398" v="1236" actId="1076"/>
          <ac:spMkLst>
            <pc:docMk/>
            <pc:sldMk cId="2478793423" sldId="310"/>
            <ac:spMk id="10" creationId="{00000000-0000-0000-0000-000000000000}"/>
          </ac:spMkLst>
        </pc:spChg>
        <pc:spChg chg="mod">
          <ac:chgData name="Lê thanh" userId="7511357124b1e95a" providerId="LiveId" clId="{96D03F13-0D6A-4000-821D-674C902061A7}" dt="2024-08-07T04:08:01.257" v="1235" actId="1076"/>
          <ac:spMkLst>
            <pc:docMk/>
            <pc:sldMk cId="2478793423" sldId="310"/>
            <ac:spMk id="23" creationId="{00000000-0000-0000-0000-000000000000}"/>
          </ac:spMkLst>
        </pc:spChg>
      </pc:sldChg>
      <pc:sldChg chg="addSp modSp">
        <pc:chgData name="Lê thanh" userId="7511357124b1e95a" providerId="LiveId" clId="{96D03F13-0D6A-4000-821D-674C902061A7}" dt="2024-08-07T03:49:35.373" v="65"/>
        <pc:sldMkLst>
          <pc:docMk/>
          <pc:sldMk cId="3380538562" sldId="311"/>
        </pc:sldMkLst>
        <pc:spChg chg="add mod">
          <ac:chgData name="Lê thanh" userId="7511357124b1e95a" providerId="LiveId" clId="{96D03F13-0D6A-4000-821D-674C902061A7}" dt="2024-08-07T03:49:35.373" v="65"/>
          <ac:spMkLst>
            <pc:docMk/>
            <pc:sldMk cId="3380538562" sldId="311"/>
            <ac:spMk id="2" creationId="{820B1577-B6F4-C6AD-3168-99E4D4627832}"/>
          </ac:spMkLst>
        </pc:spChg>
        <pc:spChg chg="mod">
          <ac:chgData name="Lê thanh" userId="7511357124b1e95a" providerId="LiveId" clId="{96D03F13-0D6A-4000-821D-674C902061A7}" dt="2024-08-07T03:47:51.735" v="0"/>
          <ac:spMkLst>
            <pc:docMk/>
            <pc:sldMk cId="3380538562" sldId="311"/>
            <ac:spMk id="6" creationId="{00000000-0000-0000-0000-000000000000}"/>
          </ac:spMkLst>
        </pc:spChg>
      </pc:sldChg>
      <pc:sldChg chg="addSp modSp">
        <pc:chgData name="Lê thanh" userId="7511357124b1e95a" providerId="LiveId" clId="{96D03F13-0D6A-4000-821D-674C902061A7}" dt="2024-08-07T03:49:36.528" v="66"/>
        <pc:sldMkLst>
          <pc:docMk/>
          <pc:sldMk cId="2613221189" sldId="312"/>
        </pc:sldMkLst>
        <pc:spChg chg="add mod">
          <ac:chgData name="Lê thanh" userId="7511357124b1e95a" providerId="LiveId" clId="{96D03F13-0D6A-4000-821D-674C902061A7}" dt="2024-08-07T03:49:36.528" v="66"/>
          <ac:spMkLst>
            <pc:docMk/>
            <pc:sldMk cId="2613221189" sldId="312"/>
            <ac:spMk id="2" creationId="{8D1B65AC-8128-D4EE-C4D4-8E44799E506B}"/>
          </ac:spMkLst>
        </pc:spChg>
        <pc:spChg chg="mod">
          <ac:chgData name="Lê thanh" userId="7511357124b1e95a" providerId="LiveId" clId="{96D03F13-0D6A-4000-821D-674C902061A7}" dt="2024-08-07T03:47:51.735" v="0"/>
          <ac:spMkLst>
            <pc:docMk/>
            <pc:sldMk cId="2613221189" sldId="312"/>
            <ac:spMk id="6" creationId="{00000000-0000-0000-0000-000000000000}"/>
          </ac:spMkLst>
        </pc:spChg>
      </pc:sldChg>
      <pc:sldChg chg="addSp modSp">
        <pc:chgData name="Lê thanh" userId="7511357124b1e95a" providerId="LiveId" clId="{96D03F13-0D6A-4000-821D-674C902061A7}" dt="2024-08-07T03:49:37.334" v="67"/>
        <pc:sldMkLst>
          <pc:docMk/>
          <pc:sldMk cId="2866444360" sldId="313"/>
        </pc:sldMkLst>
        <pc:spChg chg="add mod">
          <ac:chgData name="Lê thanh" userId="7511357124b1e95a" providerId="LiveId" clId="{96D03F13-0D6A-4000-821D-674C902061A7}" dt="2024-08-07T03:49:37.334" v="67"/>
          <ac:spMkLst>
            <pc:docMk/>
            <pc:sldMk cId="2866444360" sldId="313"/>
            <ac:spMk id="2" creationId="{B799F2E0-2CD9-4D52-6568-028D2B98BB0A}"/>
          </ac:spMkLst>
        </pc:spChg>
        <pc:spChg chg="mod">
          <ac:chgData name="Lê thanh" userId="7511357124b1e95a" providerId="LiveId" clId="{96D03F13-0D6A-4000-821D-674C902061A7}" dt="2024-08-07T03:47:51.735" v="0"/>
          <ac:spMkLst>
            <pc:docMk/>
            <pc:sldMk cId="2866444360" sldId="313"/>
            <ac:spMk id="6" creationId="{00000000-0000-0000-0000-000000000000}"/>
          </ac:spMkLst>
        </pc:spChg>
      </pc:sldChg>
      <pc:sldChg chg="addSp modSp">
        <pc:chgData name="Lê thanh" userId="7511357124b1e95a" providerId="LiveId" clId="{96D03F13-0D6A-4000-821D-674C902061A7}" dt="2024-08-07T03:49:38.183" v="68"/>
        <pc:sldMkLst>
          <pc:docMk/>
          <pc:sldMk cId="1696808924" sldId="314"/>
        </pc:sldMkLst>
        <pc:spChg chg="add mod">
          <ac:chgData name="Lê thanh" userId="7511357124b1e95a" providerId="LiveId" clId="{96D03F13-0D6A-4000-821D-674C902061A7}" dt="2024-08-07T03:49:38.183" v="68"/>
          <ac:spMkLst>
            <pc:docMk/>
            <pc:sldMk cId="1696808924" sldId="314"/>
            <ac:spMk id="2" creationId="{715A0257-A8F5-195D-AFC4-75B2CFE7526D}"/>
          </ac:spMkLst>
        </pc:spChg>
        <pc:spChg chg="mod">
          <ac:chgData name="Lê thanh" userId="7511357124b1e95a" providerId="LiveId" clId="{96D03F13-0D6A-4000-821D-674C902061A7}" dt="2024-08-07T03:47:51.735" v="0"/>
          <ac:spMkLst>
            <pc:docMk/>
            <pc:sldMk cId="1696808924" sldId="314"/>
            <ac:spMk id="6" creationId="{00000000-0000-0000-0000-000000000000}"/>
          </ac:spMkLst>
        </pc:spChg>
      </pc:sldChg>
      <pc:sldChg chg="addSp modSp">
        <pc:chgData name="Lê thanh" userId="7511357124b1e95a" providerId="LiveId" clId="{96D03F13-0D6A-4000-821D-674C902061A7}" dt="2024-08-07T03:49:38.873" v="69"/>
        <pc:sldMkLst>
          <pc:docMk/>
          <pc:sldMk cId="3492679743" sldId="315"/>
        </pc:sldMkLst>
        <pc:spChg chg="add mod">
          <ac:chgData name="Lê thanh" userId="7511357124b1e95a" providerId="LiveId" clId="{96D03F13-0D6A-4000-821D-674C902061A7}" dt="2024-08-07T03:49:38.873" v="69"/>
          <ac:spMkLst>
            <pc:docMk/>
            <pc:sldMk cId="3492679743" sldId="315"/>
            <ac:spMk id="2" creationId="{78F8DB08-8DF0-6D0F-B61B-61C2F4B06B7C}"/>
          </ac:spMkLst>
        </pc:spChg>
      </pc:sldChg>
      <pc:sldChg chg="addSp modSp">
        <pc:chgData name="Lê thanh" userId="7511357124b1e95a" providerId="LiveId" clId="{96D03F13-0D6A-4000-821D-674C902061A7}" dt="2024-08-07T03:49:39.678" v="70"/>
        <pc:sldMkLst>
          <pc:docMk/>
          <pc:sldMk cId="367944823" sldId="316"/>
        </pc:sldMkLst>
        <pc:spChg chg="add mod">
          <ac:chgData name="Lê thanh" userId="7511357124b1e95a" providerId="LiveId" clId="{96D03F13-0D6A-4000-821D-674C902061A7}" dt="2024-08-07T03:49:39.678" v="70"/>
          <ac:spMkLst>
            <pc:docMk/>
            <pc:sldMk cId="367944823" sldId="316"/>
            <ac:spMk id="2" creationId="{BF36D951-72B8-E580-25D8-F3F651CF4C50}"/>
          </ac:spMkLst>
        </pc:spChg>
        <pc:spChg chg="mod">
          <ac:chgData name="Lê thanh" userId="7511357124b1e95a" providerId="LiveId" clId="{96D03F13-0D6A-4000-821D-674C902061A7}" dt="2024-08-07T03:47:51.735" v="0"/>
          <ac:spMkLst>
            <pc:docMk/>
            <pc:sldMk cId="367944823" sldId="316"/>
            <ac:spMk id="5" creationId="{00000000-0000-0000-0000-000000000000}"/>
          </ac:spMkLst>
        </pc:spChg>
      </pc:sldChg>
      <pc:sldChg chg="addSp modSp">
        <pc:chgData name="Lê thanh" userId="7511357124b1e95a" providerId="LiveId" clId="{96D03F13-0D6A-4000-821D-674C902061A7}" dt="2024-08-07T03:49:40.566" v="71"/>
        <pc:sldMkLst>
          <pc:docMk/>
          <pc:sldMk cId="39096356" sldId="317"/>
        </pc:sldMkLst>
        <pc:spChg chg="add mod">
          <ac:chgData name="Lê thanh" userId="7511357124b1e95a" providerId="LiveId" clId="{96D03F13-0D6A-4000-821D-674C902061A7}" dt="2024-08-07T03:49:40.566" v="71"/>
          <ac:spMkLst>
            <pc:docMk/>
            <pc:sldMk cId="39096356" sldId="317"/>
            <ac:spMk id="2" creationId="{0F2D7F7D-04D2-A80F-81E4-36C6A925A2A1}"/>
          </ac:spMkLst>
        </pc:spChg>
      </pc:sldChg>
      <pc:sldChg chg="addSp modSp mod">
        <pc:chgData name="Lê thanh" userId="7511357124b1e95a" providerId="LiveId" clId="{96D03F13-0D6A-4000-821D-674C902061A7}" dt="2024-08-07T04:08:14.636" v="1239" actId="1076"/>
        <pc:sldMkLst>
          <pc:docMk/>
          <pc:sldMk cId="3493434316" sldId="318"/>
        </pc:sldMkLst>
        <pc:spChg chg="add mod">
          <ac:chgData name="Lê thanh" userId="7511357124b1e95a" providerId="LiveId" clId="{96D03F13-0D6A-4000-821D-674C902061A7}" dt="2024-08-07T03:49:34.691" v="64"/>
          <ac:spMkLst>
            <pc:docMk/>
            <pc:sldMk cId="3493434316" sldId="318"/>
            <ac:spMk id="2" creationId="{6D5722EA-7D24-07D2-9262-E6C19FF41933}"/>
          </ac:spMkLst>
        </pc:spChg>
        <pc:spChg chg="mod">
          <ac:chgData name="Lê thanh" userId="7511357124b1e95a" providerId="LiveId" clId="{96D03F13-0D6A-4000-821D-674C902061A7}" dt="2024-08-07T04:08:11.280" v="1238" actId="1076"/>
          <ac:spMkLst>
            <pc:docMk/>
            <pc:sldMk cId="3493434316" sldId="318"/>
            <ac:spMk id="10" creationId="{00000000-0000-0000-0000-000000000000}"/>
          </ac:spMkLst>
        </pc:spChg>
        <pc:spChg chg="mod">
          <ac:chgData name="Lê thanh" userId="7511357124b1e95a" providerId="LiveId" clId="{96D03F13-0D6A-4000-821D-674C902061A7}" dt="2024-08-07T04:08:14.636" v="1239" actId="1076"/>
          <ac:spMkLst>
            <pc:docMk/>
            <pc:sldMk cId="3493434316" sldId="318"/>
            <ac:spMk id="11" creationId="{00000000-0000-0000-0000-000000000000}"/>
          </ac:spMkLst>
        </pc:spChg>
        <pc:spChg chg="mod">
          <ac:chgData name="Lê thanh" userId="7511357124b1e95a" providerId="LiveId" clId="{96D03F13-0D6A-4000-821D-674C902061A7}" dt="2024-08-07T04:08:07.771" v="1237" actId="1076"/>
          <ac:spMkLst>
            <pc:docMk/>
            <pc:sldMk cId="3493434316" sldId="318"/>
            <ac:spMk id="24" creationId="{00000000-0000-0000-0000-000000000000}"/>
          </ac:spMkLst>
        </pc:spChg>
      </pc:sldChg>
      <pc:sldChg chg="addSp modSp mod">
        <pc:chgData name="Lê thanh" userId="7511357124b1e95a" providerId="LiveId" clId="{96D03F13-0D6A-4000-821D-674C902061A7}" dt="2024-08-07T03:57:01.126" v="1069" actId="1076"/>
        <pc:sldMkLst>
          <pc:docMk/>
          <pc:sldMk cId="3089453170" sldId="319"/>
        </pc:sldMkLst>
        <pc:spChg chg="add mod">
          <ac:chgData name="Lê thanh" userId="7511357124b1e95a" providerId="LiveId" clId="{96D03F13-0D6A-4000-821D-674C902061A7}" dt="2024-08-07T03:48:56.824" v="18"/>
          <ac:spMkLst>
            <pc:docMk/>
            <pc:sldMk cId="3089453170" sldId="319"/>
            <ac:spMk id="2" creationId="{573769AB-6CF5-ED15-0BE1-128B2E337674}"/>
          </ac:spMkLst>
        </pc:spChg>
        <pc:spChg chg="mod">
          <ac:chgData name="Lê thanh" userId="7511357124b1e95a" providerId="LiveId" clId="{96D03F13-0D6A-4000-821D-674C902061A7}" dt="2024-08-07T03:57:01.126" v="1069" actId="1076"/>
          <ac:spMkLst>
            <pc:docMk/>
            <pc:sldMk cId="3089453170" sldId="319"/>
            <ac:spMk id="23" creationId="{00000000-0000-0000-0000-000000000000}"/>
          </ac:spMkLst>
        </pc:spChg>
        <pc:spChg chg="mod">
          <ac:chgData name="Lê thanh" userId="7511357124b1e95a" providerId="LiveId" clId="{96D03F13-0D6A-4000-821D-674C902061A7}" dt="2024-08-07T03:56:59.516" v="1068" actId="14100"/>
          <ac:spMkLst>
            <pc:docMk/>
            <pc:sldMk cId="3089453170" sldId="319"/>
            <ac:spMk id="24" creationId="{00000000-0000-0000-0000-000000000000}"/>
          </ac:spMkLst>
        </pc:spChg>
      </pc:sldChg>
      <pc:sldMasterChg chg="setBg modSldLayout">
        <pc:chgData name="Lê thanh" userId="7511357124b1e95a" providerId="LiveId" clId="{96D03F13-0D6A-4000-821D-674C902061A7}" dt="2024-08-07T03:48:44.024" v="11"/>
        <pc:sldMasterMkLst>
          <pc:docMk/>
          <pc:sldMasterMk cId="0" sldId="2147483660"/>
        </pc:sldMasterMkLst>
        <pc:sldLayoutChg chg="setBg">
          <pc:chgData name="Lê thanh" userId="7511357124b1e95a" providerId="LiveId" clId="{96D03F13-0D6A-4000-821D-674C902061A7}" dt="2024-08-07T03:48:44.024" v="11"/>
          <pc:sldLayoutMkLst>
            <pc:docMk/>
            <pc:sldMasterMk cId="0" sldId="2147483660"/>
            <pc:sldLayoutMk cId="804676488" sldId="2147483662"/>
          </pc:sldLayoutMkLst>
        </pc:sldLayoutChg>
        <pc:sldLayoutChg chg="setBg">
          <pc:chgData name="Lê thanh" userId="7511357124b1e95a" providerId="LiveId" clId="{96D03F13-0D6A-4000-821D-674C902061A7}" dt="2024-08-07T03:48:44.024" v="11"/>
          <pc:sldLayoutMkLst>
            <pc:docMk/>
            <pc:sldMasterMk cId="0" sldId="2147483660"/>
            <pc:sldLayoutMk cId="1639867588" sldId="2147483664"/>
          </pc:sldLayoutMkLst>
        </pc:sldLayoutChg>
        <pc:sldLayoutChg chg="setBg">
          <pc:chgData name="Lê thanh" userId="7511357124b1e95a" providerId="LiveId" clId="{96D03F13-0D6A-4000-821D-674C902061A7}" dt="2024-08-07T03:48:44.024" v="11"/>
          <pc:sldLayoutMkLst>
            <pc:docMk/>
            <pc:sldMasterMk cId="0" sldId="2147483660"/>
            <pc:sldLayoutMk cId="3074350094" sldId="2147483665"/>
          </pc:sldLayoutMkLst>
        </pc:sldLayoutChg>
        <pc:sldLayoutChg chg="setBg">
          <pc:chgData name="Lê thanh" userId="7511357124b1e95a" providerId="LiveId" clId="{96D03F13-0D6A-4000-821D-674C902061A7}" dt="2024-08-07T03:48:44.024" v="11"/>
          <pc:sldLayoutMkLst>
            <pc:docMk/>
            <pc:sldMasterMk cId="0" sldId="2147483660"/>
            <pc:sldLayoutMk cId="4110123638" sldId="2147483666"/>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08/31/2024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32176734"/>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615BA178-FB76-4C43-9D0D-60AAB06D7DE8}" type="datetimeFigureOut">
              <a:rPr lang="en-US" smtClean="0"/>
              <a:t>08/31/2024</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4110123638"/>
      </p:ext>
    </p:extLst>
  </p:cSld>
  <p:clrMapOvr>
    <a:masterClrMapping/>
  </p:clrMapOvr>
</p:sldLayout>
</file>

<file path=ppt/slideMasters/_rels/slideMaster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dpi="0" rotWithShape="1">
          <a:blip r:embed="rId6">
            <a:lum/>
          </a:blip>
          <a:srcRect/>
          <a:stretch>
            <a:fillRect/>
          </a:stretch>
        </a:blip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re 1"/>
          <p:cNvSpPr txBox="1">
            <a:spLocks/>
          </p:cNvSpPr>
          <p:nvPr/>
        </p:nvSpPr>
        <p:spPr bwMode="auto">
          <a:xfrm>
            <a:off x="304800" y="1172584"/>
            <a:ext cx="8548687" cy="2454943"/>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SINH VIÊN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sz="3600" b="1" spc="50" dirty="0">
                <a:ln w="11430"/>
                <a:solidFill>
                  <a:srgbClr val="C00000"/>
                </a:solidFill>
                <a:latin typeface="Constantia"/>
              </a:rPr>
              <a:t>PHÁP LUẬT</a:t>
            </a:r>
            <a:endParaRPr lang="fr-CA" altLang="zh-CN" sz="3200" b="1" dirty="0">
              <a:solidFill>
                <a:srgbClr val="07389B"/>
              </a:solidFill>
              <a:latin typeface="Arial" pitchFamily="34" charset="0"/>
              <a:cs typeface="Arial" pitchFamily="34" charset="0"/>
            </a:endParaRPr>
          </a:p>
        </p:txBody>
      </p:sp>
      <p:sp>
        <p:nvSpPr>
          <p:cNvPr id="7" name="Rectangle 1"/>
          <p:cNvSpPr>
            <a:spLocks noChangeArrowheads="1"/>
          </p:cNvSpPr>
          <p:nvPr/>
        </p:nvSpPr>
        <p:spPr bwMode="auto">
          <a:xfrm>
            <a:off x="155579" y="3816142"/>
            <a:ext cx="35052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err="1"/>
              <a:t>Giảng</a:t>
            </a:r>
            <a:r>
              <a:rPr lang="en-US" b="1" dirty="0"/>
              <a:t> </a:t>
            </a:r>
            <a:r>
              <a:rPr lang="en-US" b="1" dirty="0" err="1"/>
              <a:t>viên</a:t>
            </a:r>
            <a:r>
              <a:rPr lang="en-US" b="1" dirty="0"/>
              <a:t>: </a:t>
            </a:r>
          </a:p>
          <a:p>
            <a:r>
              <a:rPr lang="en-US" b="1" dirty="0" err="1"/>
              <a:t>Số</a:t>
            </a:r>
            <a:r>
              <a:rPr lang="en-US" b="1" dirty="0"/>
              <a:t> ĐT: </a:t>
            </a:r>
          </a:p>
          <a:p>
            <a:r>
              <a:rPr lang="en-US" b="1" dirty="0"/>
              <a:t>Mail:</a:t>
            </a:r>
          </a:p>
        </p:txBody>
      </p:sp>
    </p:spTree>
    <p:extLst>
      <p:ext uri="{BB962C8B-B14F-4D97-AF65-F5344CB8AC3E}">
        <p14:creationId xmlns:p14="http://schemas.microsoft.com/office/powerpoint/2010/main" val="388124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2"/>
          <p:cNvSpPr txBox="1">
            <a:spLocks/>
          </p:cNvSpPr>
          <p:nvPr/>
        </p:nvSpPr>
        <p:spPr>
          <a:xfrm>
            <a:off x="-7721" y="142961"/>
            <a:ext cx="6516688" cy="400764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a:buClr>
                <a:schemeClr val="tx1">
                  <a:lumMod val="75000"/>
                  <a:lumOff val="25000"/>
                </a:schemeClr>
              </a:buClr>
              <a:defRPr/>
            </a:pPr>
            <a:endParaRPr lang="en-US" sz="1000" b="1" dirty="0"/>
          </a:p>
          <a:p>
            <a:pPr marL="34290">
              <a:buClr>
                <a:schemeClr val="tx1">
                  <a:lumMod val="75000"/>
                  <a:lumOff val="25000"/>
                </a:schemeClr>
              </a:buClr>
              <a:defRPr/>
            </a:pPr>
            <a:r>
              <a:rPr lang="en-US" sz="4400" b="1" dirty="0" err="1" smtClean="0">
                <a:solidFill>
                  <a:schemeClr val="tx1"/>
                </a:solidFill>
                <a:latin typeface="Times New Roman" pitchFamily="18" charset="0"/>
                <a:cs typeface="Times New Roman" pitchFamily="18" charset="0"/>
              </a:rPr>
              <a:t>Bài</a:t>
            </a:r>
            <a:r>
              <a:rPr lang="en-US" sz="4400" b="1" dirty="0" smtClean="0">
                <a:solidFill>
                  <a:schemeClr val="tx1"/>
                </a:solidFill>
                <a:latin typeface="Times New Roman" pitchFamily="18" charset="0"/>
                <a:cs typeface="Times New Roman" pitchFamily="18" charset="0"/>
              </a:rPr>
              <a:t> 2</a:t>
            </a:r>
            <a:endParaRPr lang="vi-VN" sz="4400" b="1" dirty="0">
              <a:solidFill>
                <a:schemeClr val="tx1"/>
              </a:solidFill>
              <a:latin typeface="Times New Roman" pitchFamily="18" charset="0"/>
              <a:cs typeface="Times New Roman" pitchFamily="18" charset="0"/>
            </a:endParaRPr>
          </a:p>
          <a:p>
            <a:pPr marL="34290">
              <a:buClr>
                <a:schemeClr val="tx1">
                  <a:lumMod val="75000"/>
                  <a:lumOff val="25000"/>
                </a:schemeClr>
              </a:buClr>
              <a:defRPr/>
            </a:pPr>
            <a:r>
              <a:rPr lang="en-US" sz="8800" b="1" dirty="0">
                <a:solidFill>
                  <a:srgbClr val="C00000"/>
                </a:solidFill>
                <a:latin typeface="Times New Roman" pitchFamily="18" charset="0"/>
                <a:cs typeface="Times New Roman" pitchFamily="18" charset="0"/>
              </a:rPr>
              <a:t>HIẾN PHÁP</a:t>
            </a:r>
          </a:p>
          <a:p>
            <a:pPr marL="34290">
              <a:buClr>
                <a:schemeClr val="tx1">
                  <a:lumMod val="75000"/>
                  <a:lumOff val="25000"/>
                </a:schemeClr>
              </a:buClr>
              <a:defRPr/>
            </a:pPr>
            <a:r>
              <a:rPr lang="en-US" b="1" dirty="0" smtClean="0">
                <a:solidFill>
                  <a:schemeClr val="tx1"/>
                </a:solidFill>
                <a:latin typeface="Times New Roman" pitchFamily="18" charset="0"/>
                <a:cs typeface="Times New Roman" pitchFamily="18" charset="0"/>
              </a:rPr>
              <a:t>(</a:t>
            </a:r>
            <a:r>
              <a:rPr lang="en-US" b="1" dirty="0">
                <a:solidFill>
                  <a:schemeClr val="tx1"/>
                </a:solidFill>
                <a:latin typeface="Times New Roman" pitchFamily="18" charset="0"/>
                <a:cs typeface="Times New Roman" pitchFamily="18" charset="0"/>
              </a:rPr>
              <a:t>2 </a:t>
            </a:r>
            <a:r>
              <a:rPr lang="en-US" b="1" dirty="0" err="1">
                <a:solidFill>
                  <a:schemeClr val="tx1"/>
                </a:solidFill>
                <a:latin typeface="Times New Roman" pitchFamily="18" charset="0"/>
                <a:cs typeface="Times New Roman" pitchFamily="18" charset="0"/>
              </a:rPr>
              <a:t>tiết</a:t>
            </a:r>
            <a:r>
              <a:rPr lang="en-US" b="1" dirty="0">
                <a:solidFill>
                  <a:schemeClr val="tx1"/>
                </a:solidFill>
                <a:latin typeface="Times New Roman" pitchFamily="18" charset="0"/>
                <a:cs typeface="Times New Roman" pitchFamily="18" charset="0"/>
              </a:rPr>
              <a:t>)</a:t>
            </a:r>
          </a:p>
        </p:txBody>
      </p:sp>
      <p:pic>
        <p:nvPicPr>
          <p:cNvPr id="7" name="Picture 4" descr="D:\hinh nen\hPh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3242" y="874699"/>
            <a:ext cx="2576512" cy="3394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6261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254658" y="105042"/>
            <a:ext cx="6522758" cy="56078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b="1" dirty="0" err="1">
                <a:latin typeface="Arial" pitchFamily="34" charset="0"/>
                <a:cs typeface="Arial" pitchFamily="34" charset="0"/>
              </a:rPr>
              <a:t>Hệ</a:t>
            </a:r>
            <a:r>
              <a:rPr lang="en-US" sz="3200" b="1" dirty="0">
                <a:latin typeface="Arial" pitchFamily="34" charset="0"/>
                <a:cs typeface="Arial" pitchFamily="34" charset="0"/>
              </a:rPr>
              <a:t> </a:t>
            </a:r>
            <a:r>
              <a:rPr lang="en-US" sz="3200" b="1" dirty="0" err="1">
                <a:latin typeface="Arial" pitchFamily="34" charset="0"/>
                <a:cs typeface="Arial" pitchFamily="34" charset="0"/>
              </a:rPr>
              <a:t>thống</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lực</a:t>
            </a:r>
            <a:r>
              <a:rPr lang="en-US" sz="3200" b="1" dirty="0">
                <a:latin typeface="Arial" pitchFamily="34" charset="0"/>
                <a:cs typeface="Arial" pitchFamily="34" charset="0"/>
              </a:rPr>
              <a:t> NN</a:t>
            </a:r>
            <a:endParaRPr lang="vi-VN" sz="3200" b="1" dirty="0">
              <a:cs typeface="Arial" pitchFamily="34" charset="0"/>
            </a:endParaRPr>
          </a:p>
        </p:txBody>
      </p:sp>
      <p:sp>
        <p:nvSpPr>
          <p:cNvPr id="7" name="Rounded Rectangle 6"/>
          <p:cNvSpPr/>
          <p:nvPr/>
        </p:nvSpPr>
        <p:spPr>
          <a:xfrm>
            <a:off x="292434" y="794422"/>
            <a:ext cx="5884863" cy="585788"/>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Quốc</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a:t>
            </a:r>
          </a:p>
        </p:txBody>
      </p:sp>
      <p:sp>
        <p:nvSpPr>
          <p:cNvPr id="8" name="Rounded Rectangle 7"/>
          <p:cNvSpPr/>
          <p:nvPr/>
        </p:nvSpPr>
        <p:spPr>
          <a:xfrm>
            <a:off x="690897" y="1895751"/>
            <a:ext cx="5121275" cy="631031"/>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9" name="Rounded Rectangle 8"/>
          <p:cNvSpPr/>
          <p:nvPr/>
        </p:nvSpPr>
        <p:spPr>
          <a:xfrm>
            <a:off x="959183" y="3007794"/>
            <a:ext cx="4618038" cy="566738"/>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10" name="Rounded Rectangle 9"/>
          <p:cNvSpPr/>
          <p:nvPr/>
        </p:nvSpPr>
        <p:spPr>
          <a:xfrm>
            <a:off x="1056022" y="4098408"/>
            <a:ext cx="4471987" cy="59174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11" name="Straight Arrow Connector 10"/>
          <p:cNvCxnSpPr>
            <a:stCxn id="7" idx="2"/>
          </p:cNvCxnSpPr>
          <p:nvPr/>
        </p:nvCxnSpPr>
        <p:spPr>
          <a:xfrm>
            <a:off x="3235658" y="1380210"/>
            <a:ext cx="0" cy="515541"/>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8" idx="2"/>
          </p:cNvCxnSpPr>
          <p:nvPr/>
        </p:nvCxnSpPr>
        <p:spPr>
          <a:xfrm>
            <a:off x="3251533" y="2526782"/>
            <a:ext cx="0" cy="481013"/>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9" idx="2"/>
          </p:cNvCxnSpPr>
          <p:nvPr/>
        </p:nvCxnSpPr>
        <p:spPr>
          <a:xfrm flipH="1">
            <a:off x="3268996" y="3574532"/>
            <a:ext cx="0" cy="511969"/>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Rounded Rectangle 13"/>
          <p:cNvSpPr/>
          <p:nvPr/>
        </p:nvSpPr>
        <p:spPr>
          <a:xfrm>
            <a:off x="6389231" y="899197"/>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389231" y="2067200"/>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6" name="Rounded Rectangle 15"/>
          <p:cNvSpPr/>
          <p:nvPr/>
        </p:nvSpPr>
        <p:spPr>
          <a:xfrm>
            <a:off x="6374944" y="3114950"/>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7" name="Rounded Rectangle 16"/>
          <p:cNvSpPr/>
          <p:nvPr/>
        </p:nvSpPr>
        <p:spPr>
          <a:xfrm>
            <a:off x="6389231" y="4209134"/>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83734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Rectangle 17"/>
          <p:cNvSpPr/>
          <p:nvPr/>
        </p:nvSpPr>
        <p:spPr>
          <a:xfrm>
            <a:off x="154096" y="119382"/>
            <a:ext cx="6850597" cy="56078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b="1" dirty="0" err="1">
                <a:latin typeface="Arial" pitchFamily="34" charset="0"/>
                <a:cs typeface="Arial" pitchFamily="34" charset="0"/>
              </a:rPr>
              <a:t>Hệ</a:t>
            </a:r>
            <a:r>
              <a:rPr lang="en-US" sz="3200" b="1" dirty="0">
                <a:latin typeface="Arial" pitchFamily="34" charset="0"/>
                <a:cs typeface="Arial" pitchFamily="34" charset="0"/>
              </a:rPr>
              <a:t> </a:t>
            </a:r>
            <a:r>
              <a:rPr lang="en-US" sz="3200" b="1" dirty="0" err="1">
                <a:latin typeface="Arial" pitchFamily="34" charset="0"/>
                <a:cs typeface="Arial" pitchFamily="34" charset="0"/>
              </a:rPr>
              <a:t>thống</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hành</a:t>
            </a:r>
            <a:r>
              <a:rPr lang="en-US" sz="3200" b="1" dirty="0">
                <a:latin typeface="Arial" pitchFamily="34" charset="0"/>
                <a:cs typeface="Arial" pitchFamily="34" charset="0"/>
              </a:rPr>
              <a:t> </a:t>
            </a:r>
            <a:r>
              <a:rPr lang="en-US" sz="3200" b="1" dirty="0" err="1">
                <a:latin typeface="Arial" pitchFamily="34" charset="0"/>
                <a:cs typeface="Arial" pitchFamily="34" charset="0"/>
              </a:rPr>
              <a:t>chính</a:t>
            </a:r>
            <a:r>
              <a:rPr lang="en-US" sz="3200" b="1" dirty="0">
                <a:latin typeface="Arial" pitchFamily="34" charset="0"/>
                <a:cs typeface="Arial" pitchFamily="34" charset="0"/>
              </a:rPr>
              <a:t> NN</a:t>
            </a:r>
            <a:endParaRPr lang="vi-VN" sz="3200" b="1" dirty="0">
              <a:cs typeface="Arial" pitchFamily="34" charset="0"/>
            </a:endParaRPr>
          </a:p>
        </p:txBody>
      </p:sp>
      <p:sp>
        <p:nvSpPr>
          <p:cNvPr id="19" name="Rounded Rectangle 18"/>
          <p:cNvSpPr/>
          <p:nvPr/>
        </p:nvSpPr>
        <p:spPr>
          <a:xfrm>
            <a:off x="636171" y="786151"/>
            <a:ext cx="5884863" cy="58578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Chính</a:t>
            </a:r>
            <a:r>
              <a:rPr lang="en-US" sz="3200" b="1" dirty="0">
                <a:latin typeface="Arial" pitchFamily="34" charset="0"/>
                <a:cs typeface="Arial" pitchFamily="34" charset="0"/>
              </a:rPr>
              <a:t> </a:t>
            </a:r>
            <a:r>
              <a:rPr lang="en-US" sz="3200" b="1" dirty="0" err="1">
                <a:latin typeface="Arial" pitchFamily="34" charset="0"/>
                <a:cs typeface="Arial" pitchFamily="34" charset="0"/>
              </a:rPr>
              <a:t>phủ</a:t>
            </a:r>
            <a:r>
              <a:rPr lang="en-US" sz="3200" b="1" dirty="0">
                <a:latin typeface="Arial" pitchFamily="34" charset="0"/>
                <a:cs typeface="Arial" pitchFamily="34" charset="0"/>
              </a:rPr>
              <a:t> (</a:t>
            </a:r>
            <a:r>
              <a:rPr lang="en-US" sz="3200" b="1" dirty="0" err="1">
                <a:latin typeface="Arial" pitchFamily="34" charset="0"/>
                <a:cs typeface="Arial" pitchFamily="34" charset="0"/>
              </a:rPr>
              <a:t>Thủ</a:t>
            </a:r>
            <a:r>
              <a:rPr lang="en-US" sz="3200" b="1" dirty="0">
                <a:latin typeface="Arial" pitchFamily="34" charset="0"/>
                <a:cs typeface="Arial" pitchFamily="34" charset="0"/>
              </a:rPr>
              <a:t> </a:t>
            </a:r>
            <a:r>
              <a:rPr lang="en-US" sz="3200" b="1" dirty="0" err="1">
                <a:latin typeface="Arial" pitchFamily="34" charset="0"/>
                <a:cs typeface="Arial" pitchFamily="34" charset="0"/>
              </a:rPr>
              <a:t>tướng</a:t>
            </a:r>
            <a:r>
              <a:rPr lang="en-US" sz="3200" b="1" dirty="0">
                <a:latin typeface="Arial" pitchFamily="34" charset="0"/>
                <a:cs typeface="Arial" pitchFamily="34" charset="0"/>
              </a:rPr>
              <a:t>)</a:t>
            </a:r>
          </a:p>
        </p:txBody>
      </p:sp>
      <p:sp>
        <p:nvSpPr>
          <p:cNvPr id="20" name="Rounded Rectangle 19"/>
          <p:cNvSpPr/>
          <p:nvPr/>
        </p:nvSpPr>
        <p:spPr>
          <a:xfrm>
            <a:off x="1034634" y="1887480"/>
            <a:ext cx="5121275" cy="631031"/>
          </a:xfrm>
          <a:prstGeom prst="roundRect">
            <a:avLst/>
          </a:prstGeom>
          <a:solidFill>
            <a:schemeClr val="accent6">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UBND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21" name="Rounded Rectangle 20"/>
          <p:cNvSpPr/>
          <p:nvPr/>
        </p:nvSpPr>
        <p:spPr>
          <a:xfrm>
            <a:off x="1302920" y="2999523"/>
            <a:ext cx="4618038" cy="566738"/>
          </a:xfrm>
          <a:prstGeom prst="roundRect">
            <a:avLst/>
          </a:prstGeom>
          <a:solidFill>
            <a:schemeClr val="bg2">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UBND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22" name="Rounded Rectangle 21"/>
          <p:cNvSpPr/>
          <p:nvPr/>
        </p:nvSpPr>
        <p:spPr>
          <a:xfrm>
            <a:off x="1375947" y="4090137"/>
            <a:ext cx="4471987" cy="59174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UBND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23" name="Straight Arrow Connector 22"/>
          <p:cNvCxnSpPr>
            <a:stCxn id="19" idx="2"/>
          </p:cNvCxnSpPr>
          <p:nvPr/>
        </p:nvCxnSpPr>
        <p:spPr>
          <a:xfrm>
            <a:off x="3579395" y="1371939"/>
            <a:ext cx="0" cy="515541"/>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20" idx="2"/>
          </p:cNvCxnSpPr>
          <p:nvPr/>
        </p:nvCxnSpPr>
        <p:spPr>
          <a:xfrm>
            <a:off x="3595270" y="2518511"/>
            <a:ext cx="0" cy="481013"/>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21" idx="2"/>
          </p:cNvCxnSpPr>
          <p:nvPr/>
        </p:nvCxnSpPr>
        <p:spPr>
          <a:xfrm flipH="1">
            <a:off x="3612733" y="3566261"/>
            <a:ext cx="0" cy="511969"/>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6" name="Rounded Rectangle 25"/>
          <p:cNvSpPr/>
          <p:nvPr/>
        </p:nvSpPr>
        <p:spPr>
          <a:xfrm>
            <a:off x="6666293" y="826631"/>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27" name="Rounded Rectangle 26"/>
          <p:cNvSpPr/>
          <p:nvPr/>
        </p:nvSpPr>
        <p:spPr>
          <a:xfrm>
            <a:off x="6666293" y="1994634"/>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28" name="Rounded Rectangle 27"/>
          <p:cNvSpPr/>
          <p:nvPr/>
        </p:nvSpPr>
        <p:spPr>
          <a:xfrm>
            <a:off x="6666293" y="3042384"/>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29" name="Rounded Rectangle 28"/>
          <p:cNvSpPr/>
          <p:nvPr/>
        </p:nvSpPr>
        <p:spPr>
          <a:xfrm>
            <a:off x="6666293" y="4136568"/>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4323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1000"/>
                                        <p:tgtEl>
                                          <p:spTgt spid="27"/>
                                        </p:tgtEl>
                                      </p:cBhvr>
                                    </p:animEffect>
                                    <p:anim calcmode="lin" valueType="num">
                                      <p:cBhvr>
                                        <p:cTn id="48" dur="1000" fill="hold"/>
                                        <p:tgtEl>
                                          <p:spTgt spid="27"/>
                                        </p:tgtEl>
                                        <p:attrNameLst>
                                          <p:attrName>ppt_x</p:attrName>
                                        </p:attrNameLst>
                                      </p:cBhvr>
                                      <p:tavLst>
                                        <p:tav tm="0">
                                          <p:val>
                                            <p:strVal val="#ppt_x"/>
                                          </p:val>
                                        </p:tav>
                                        <p:tav tm="100000">
                                          <p:val>
                                            <p:strVal val="#ppt_x"/>
                                          </p:val>
                                        </p:tav>
                                      </p:tavLst>
                                    </p:anim>
                                    <p:anim calcmode="lin" valueType="num">
                                      <p:cBhvr>
                                        <p:cTn id="4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1000"/>
                                        <p:tgtEl>
                                          <p:spTgt spid="28"/>
                                        </p:tgtEl>
                                      </p:cBhvr>
                                    </p:animEffect>
                                    <p:anim calcmode="lin" valueType="num">
                                      <p:cBhvr>
                                        <p:cTn id="55" dur="1000" fill="hold"/>
                                        <p:tgtEl>
                                          <p:spTgt spid="28"/>
                                        </p:tgtEl>
                                        <p:attrNameLst>
                                          <p:attrName>ppt_x</p:attrName>
                                        </p:attrNameLst>
                                      </p:cBhvr>
                                      <p:tavLst>
                                        <p:tav tm="0">
                                          <p:val>
                                            <p:strVal val="#ppt_x"/>
                                          </p:val>
                                        </p:tav>
                                        <p:tav tm="100000">
                                          <p:val>
                                            <p:strVal val="#ppt_x"/>
                                          </p:val>
                                        </p:tav>
                                      </p:tavLst>
                                    </p:anim>
                                    <p:anim calcmode="lin" valueType="num">
                                      <p:cBhvr>
                                        <p:cTn id="5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1000"/>
                                        <p:tgtEl>
                                          <p:spTgt spid="29"/>
                                        </p:tgtEl>
                                      </p:cBhvr>
                                    </p:animEffect>
                                    <p:anim calcmode="lin" valueType="num">
                                      <p:cBhvr>
                                        <p:cTn id="62" dur="1000" fill="hold"/>
                                        <p:tgtEl>
                                          <p:spTgt spid="29"/>
                                        </p:tgtEl>
                                        <p:attrNameLst>
                                          <p:attrName>ppt_x</p:attrName>
                                        </p:attrNameLst>
                                      </p:cBhvr>
                                      <p:tavLst>
                                        <p:tav tm="0">
                                          <p:val>
                                            <p:strVal val="#ppt_x"/>
                                          </p:val>
                                        </p:tav>
                                        <p:tav tm="100000">
                                          <p:val>
                                            <p:strVal val="#ppt_x"/>
                                          </p:val>
                                        </p:tav>
                                      </p:tavLst>
                                    </p:anim>
                                    <p:anim calcmode="lin" valueType="num">
                                      <p:cBhvr>
                                        <p:cTn id="6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6" grpId="0" animBg="1"/>
      <p:bldP spid="27" grpId="0" animBg="1"/>
      <p:bldP spid="28"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11949" y="90583"/>
            <a:ext cx="6899275" cy="560785"/>
          </a:xfrm>
          <a:prstGeom prst="rect">
            <a:avLst/>
          </a:prstGeom>
          <a:solidFill>
            <a:schemeClr val="accent6">
              <a:lumMod val="7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b="1" dirty="0" err="1">
                <a:latin typeface="Arial" pitchFamily="34" charset="0"/>
                <a:cs typeface="Arial" pitchFamily="34" charset="0"/>
              </a:rPr>
              <a:t>Hệ</a:t>
            </a:r>
            <a:r>
              <a:rPr lang="en-US" sz="3200" b="1" dirty="0">
                <a:latin typeface="Arial" pitchFamily="34" charset="0"/>
                <a:cs typeface="Arial" pitchFamily="34" charset="0"/>
              </a:rPr>
              <a:t> </a:t>
            </a:r>
            <a:r>
              <a:rPr lang="en-US" sz="3200" b="1" dirty="0" err="1">
                <a:latin typeface="Arial" pitchFamily="34" charset="0"/>
                <a:cs typeface="Arial" pitchFamily="34" charset="0"/>
              </a:rPr>
              <a:t>thống</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xét</a:t>
            </a:r>
            <a:r>
              <a:rPr lang="en-US" sz="3200" b="1" dirty="0">
                <a:latin typeface="Arial" pitchFamily="34" charset="0"/>
                <a:cs typeface="Arial" pitchFamily="34" charset="0"/>
              </a:rPr>
              <a:t> </a:t>
            </a:r>
            <a:r>
              <a:rPr lang="en-US" sz="3200" b="1" dirty="0" err="1">
                <a:latin typeface="Arial" pitchFamily="34" charset="0"/>
                <a:cs typeface="Arial" pitchFamily="34" charset="0"/>
              </a:rPr>
              <a:t>xử</a:t>
            </a:r>
            <a:r>
              <a:rPr lang="en-US" sz="3200" b="1" dirty="0">
                <a:latin typeface="Arial" pitchFamily="34" charset="0"/>
                <a:cs typeface="Arial" pitchFamily="34" charset="0"/>
              </a:rPr>
              <a:t> (TADN)</a:t>
            </a:r>
            <a:endParaRPr lang="vi-VN" sz="3200" b="1" dirty="0">
              <a:cs typeface="Arial" pitchFamily="34" charset="0"/>
            </a:endParaRPr>
          </a:p>
        </p:txBody>
      </p:sp>
      <p:sp>
        <p:nvSpPr>
          <p:cNvPr id="7" name="Rounded Rectangle 6"/>
          <p:cNvSpPr/>
          <p:nvPr/>
        </p:nvSpPr>
        <p:spPr>
          <a:xfrm>
            <a:off x="657445" y="809738"/>
            <a:ext cx="5884863" cy="585788"/>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tối</a:t>
            </a:r>
            <a:r>
              <a:rPr lang="en-US" sz="3200" b="1" dirty="0">
                <a:latin typeface="Arial" pitchFamily="34" charset="0"/>
                <a:cs typeface="Arial" pitchFamily="34" charset="0"/>
              </a:rPr>
              <a:t> </a:t>
            </a:r>
            <a:r>
              <a:rPr lang="en-US" sz="3200" b="1" dirty="0" err="1">
                <a:latin typeface="Arial" pitchFamily="34" charset="0"/>
                <a:cs typeface="Arial" pitchFamily="34" charset="0"/>
              </a:rPr>
              <a:t>cao</a:t>
            </a:r>
            <a:r>
              <a:rPr lang="en-US" sz="3200" b="1" dirty="0">
                <a:latin typeface="Arial" pitchFamily="34" charset="0"/>
                <a:cs typeface="Arial" pitchFamily="34" charset="0"/>
              </a:rPr>
              <a:t> </a:t>
            </a:r>
          </a:p>
        </p:txBody>
      </p:sp>
      <p:sp>
        <p:nvSpPr>
          <p:cNvPr id="8" name="Rounded Rectangle 7"/>
          <p:cNvSpPr/>
          <p:nvPr/>
        </p:nvSpPr>
        <p:spPr>
          <a:xfrm>
            <a:off x="657445" y="1911067"/>
            <a:ext cx="5884863" cy="63103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9" name="Rounded Rectangle 8"/>
          <p:cNvSpPr/>
          <p:nvPr/>
        </p:nvSpPr>
        <p:spPr>
          <a:xfrm>
            <a:off x="657445" y="3023110"/>
            <a:ext cx="5884863" cy="566738"/>
          </a:xfrm>
          <a:prstGeom prst="roundRect">
            <a:avLst/>
          </a:prstGeom>
          <a:solidFill>
            <a:srgbClr val="FF66CC"/>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10" name="Rounded Rectangle 9"/>
          <p:cNvSpPr/>
          <p:nvPr/>
        </p:nvSpPr>
        <p:spPr>
          <a:xfrm>
            <a:off x="2152870" y="4070860"/>
            <a:ext cx="2927350" cy="59174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11" name="Straight Arrow Connector 10"/>
          <p:cNvCxnSpPr>
            <a:stCxn id="7" idx="2"/>
          </p:cNvCxnSpPr>
          <p:nvPr/>
        </p:nvCxnSpPr>
        <p:spPr>
          <a:xfrm>
            <a:off x="3600669" y="1395526"/>
            <a:ext cx="0" cy="515541"/>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8" idx="2"/>
          </p:cNvCxnSpPr>
          <p:nvPr/>
        </p:nvCxnSpPr>
        <p:spPr>
          <a:xfrm>
            <a:off x="3600670" y="2542098"/>
            <a:ext cx="15875" cy="481013"/>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Rounded Rectangle 12"/>
          <p:cNvSpPr/>
          <p:nvPr/>
        </p:nvSpPr>
        <p:spPr>
          <a:xfrm>
            <a:off x="6689946" y="864504"/>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689946" y="2032507"/>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675659" y="3080257"/>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6" name="Rounded Rectangle 15"/>
          <p:cNvSpPr/>
          <p:nvPr/>
        </p:nvSpPr>
        <p:spPr>
          <a:xfrm>
            <a:off x="6689946" y="4174441"/>
            <a:ext cx="2260600"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cxnSp>
        <p:nvCxnSpPr>
          <p:cNvPr id="3" name="Straight Arrow Connector 2">
            <a:extLst>
              <a:ext uri="{FF2B5EF4-FFF2-40B4-BE49-F238E27FC236}">
                <a16:creationId xmlns:a16="http://schemas.microsoft.com/office/drawing/2014/main" id="{1D167A06-A82C-8DA0-8F1A-7A243652E4EA}"/>
              </a:ext>
            </a:extLst>
          </p:cNvPr>
          <p:cNvCxnSpPr/>
          <p:nvPr/>
        </p:nvCxnSpPr>
        <p:spPr>
          <a:xfrm>
            <a:off x="3616545" y="3589848"/>
            <a:ext cx="15875" cy="481013"/>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251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3" grpId="0" animBg="1"/>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p:cNvSpPr/>
          <p:nvPr/>
        </p:nvSpPr>
        <p:spPr>
          <a:xfrm>
            <a:off x="186779" y="137516"/>
            <a:ext cx="6998800" cy="560785"/>
          </a:xfrm>
          <a:prstGeom prst="rect">
            <a:avLst/>
          </a:prstGeom>
          <a:solidFill>
            <a:schemeClr val="accent6">
              <a:lumMod val="7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lIns="0" rIns="0" anchor="ctr"/>
          <a:lstStyle/>
          <a:p>
            <a:pPr algn="just" fontAlgn="auto">
              <a:spcBef>
                <a:spcPts val="0"/>
              </a:spcBef>
              <a:spcAft>
                <a:spcPts val="0"/>
              </a:spcAft>
              <a:defRPr/>
            </a:pPr>
            <a:r>
              <a:rPr lang="en-US" sz="3100" b="1" dirty="0" err="1">
                <a:latin typeface="Arial" pitchFamily="34" charset="0"/>
                <a:cs typeface="Arial" pitchFamily="34" charset="0"/>
              </a:rPr>
              <a:t>Hệ</a:t>
            </a:r>
            <a:r>
              <a:rPr lang="en-US" sz="3100" b="1" dirty="0">
                <a:latin typeface="Arial" pitchFamily="34" charset="0"/>
                <a:cs typeface="Arial" pitchFamily="34" charset="0"/>
              </a:rPr>
              <a:t> </a:t>
            </a:r>
            <a:r>
              <a:rPr lang="en-US" sz="3100" b="1" dirty="0" err="1">
                <a:latin typeface="Arial" pitchFamily="34" charset="0"/>
                <a:cs typeface="Arial" pitchFamily="34" charset="0"/>
              </a:rPr>
              <a:t>thống</a:t>
            </a:r>
            <a:r>
              <a:rPr lang="en-US" sz="3100" b="1" dirty="0">
                <a:latin typeface="Arial" pitchFamily="34" charset="0"/>
                <a:cs typeface="Arial" pitchFamily="34" charset="0"/>
              </a:rPr>
              <a:t> </a:t>
            </a:r>
            <a:r>
              <a:rPr lang="en-US" sz="3100" b="1" dirty="0" err="1">
                <a:latin typeface="Arial" pitchFamily="34" charset="0"/>
                <a:cs typeface="Arial" pitchFamily="34" charset="0"/>
              </a:rPr>
              <a:t>Cơ</a:t>
            </a:r>
            <a:r>
              <a:rPr lang="en-US" sz="3100" b="1" dirty="0">
                <a:latin typeface="Arial" pitchFamily="34" charset="0"/>
                <a:cs typeface="Arial" pitchFamily="34" charset="0"/>
              </a:rPr>
              <a:t> </a:t>
            </a:r>
            <a:r>
              <a:rPr lang="en-US" sz="3100" b="1" dirty="0" err="1">
                <a:latin typeface="Arial" pitchFamily="34" charset="0"/>
                <a:cs typeface="Arial" pitchFamily="34" charset="0"/>
              </a:rPr>
              <a:t>quan</a:t>
            </a:r>
            <a:r>
              <a:rPr lang="en-US" sz="3100" b="1" dirty="0">
                <a:latin typeface="Arial" pitchFamily="34" charset="0"/>
                <a:cs typeface="Arial" pitchFamily="34" charset="0"/>
              </a:rPr>
              <a:t> </a:t>
            </a:r>
            <a:r>
              <a:rPr lang="en-US" sz="3100" b="1" dirty="0" err="1">
                <a:latin typeface="Arial" pitchFamily="34" charset="0"/>
                <a:cs typeface="Arial" pitchFamily="34" charset="0"/>
              </a:rPr>
              <a:t>kiểm</a:t>
            </a:r>
            <a:r>
              <a:rPr lang="en-US" sz="3100" b="1" dirty="0">
                <a:latin typeface="Arial" pitchFamily="34" charset="0"/>
                <a:cs typeface="Arial" pitchFamily="34" charset="0"/>
              </a:rPr>
              <a:t> </a:t>
            </a:r>
            <a:r>
              <a:rPr lang="en-US" sz="3100" b="1" dirty="0" err="1">
                <a:latin typeface="Arial" pitchFamily="34" charset="0"/>
                <a:cs typeface="Arial" pitchFamily="34" charset="0"/>
              </a:rPr>
              <a:t>sát</a:t>
            </a:r>
            <a:r>
              <a:rPr lang="en-US" sz="3100" b="1" dirty="0">
                <a:latin typeface="Arial" pitchFamily="34" charset="0"/>
                <a:cs typeface="Arial" pitchFamily="34" charset="0"/>
              </a:rPr>
              <a:t> (VKS</a:t>
            </a:r>
            <a:r>
              <a:rPr lang="en-US" sz="3100" b="1" dirty="0">
                <a:solidFill>
                  <a:srgbClr val="FF0000"/>
                </a:solidFill>
                <a:latin typeface="Arial" pitchFamily="34" charset="0"/>
                <a:cs typeface="Arial" pitchFamily="34" charset="0"/>
              </a:rPr>
              <a:t>ND</a:t>
            </a:r>
            <a:r>
              <a:rPr lang="en-US" sz="3100" b="1" dirty="0">
                <a:latin typeface="Arial" pitchFamily="34" charset="0"/>
                <a:cs typeface="Arial" pitchFamily="34" charset="0"/>
              </a:rPr>
              <a:t>)</a:t>
            </a:r>
            <a:endParaRPr lang="vi-VN" sz="3100" b="1" dirty="0">
              <a:cs typeface="Arial" pitchFamily="34" charset="0"/>
            </a:endParaRPr>
          </a:p>
        </p:txBody>
      </p:sp>
      <p:sp>
        <p:nvSpPr>
          <p:cNvPr id="13" name="Rounded Rectangle 12"/>
          <p:cNvSpPr/>
          <p:nvPr/>
        </p:nvSpPr>
        <p:spPr>
          <a:xfrm>
            <a:off x="653259" y="966787"/>
            <a:ext cx="5884863" cy="58578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Viện</a:t>
            </a:r>
            <a:r>
              <a:rPr lang="en-US" sz="3200" b="1" dirty="0">
                <a:latin typeface="Arial" pitchFamily="34" charset="0"/>
                <a:cs typeface="Arial" pitchFamily="34" charset="0"/>
              </a:rPr>
              <a:t> </a:t>
            </a: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sát</a:t>
            </a:r>
            <a:r>
              <a:rPr lang="en-US" sz="3200" b="1" dirty="0">
                <a:latin typeface="Arial" pitchFamily="34" charset="0"/>
                <a:cs typeface="Arial" pitchFamily="34" charset="0"/>
              </a:rPr>
              <a:t> ND </a:t>
            </a:r>
            <a:r>
              <a:rPr lang="en-US" sz="3200" b="1" dirty="0" err="1">
                <a:latin typeface="Arial" pitchFamily="34" charset="0"/>
                <a:cs typeface="Arial" pitchFamily="34" charset="0"/>
              </a:rPr>
              <a:t>tối</a:t>
            </a:r>
            <a:r>
              <a:rPr lang="en-US" sz="3200" b="1" dirty="0">
                <a:latin typeface="Arial" pitchFamily="34" charset="0"/>
                <a:cs typeface="Arial" pitchFamily="34" charset="0"/>
              </a:rPr>
              <a:t> </a:t>
            </a:r>
            <a:r>
              <a:rPr lang="en-US" sz="3200" b="1" dirty="0" err="1">
                <a:latin typeface="Arial" pitchFamily="34" charset="0"/>
                <a:cs typeface="Arial" pitchFamily="34" charset="0"/>
              </a:rPr>
              <a:t>cao</a:t>
            </a:r>
            <a:r>
              <a:rPr lang="en-US" sz="3200" b="1" dirty="0">
                <a:latin typeface="Arial" pitchFamily="34" charset="0"/>
                <a:cs typeface="Arial" pitchFamily="34" charset="0"/>
              </a:rPr>
              <a:t> </a:t>
            </a:r>
          </a:p>
        </p:txBody>
      </p:sp>
      <p:sp>
        <p:nvSpPr>
          <p:cNvPr id="14" name="Rounded Rectangle 13"/>
          <p:cNvSpPr/>
          <p:nvPr/>
        </p:nvSpPr>
        <p:spPr>
          <a:xfrm>
            <a:off x="221449" y="2068116"/>
            <a:ext cx="6665129" cy="631031"/>
          </a:xfrm>
          <a:prstGeom prst="roundRect">
            <a:avLst/>
          </a:prstGeom>
          <a:solidFill>
            <a:schemeClr val="accent4">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100" b="1" dirty="0" err="1">
                <a:latin typeface="Arial" pitchFamily="34" charset="0"/>
                <a:cs typeface="Arial" pitchFamily="34" charset="0"/>
              </a:rPr>
              <a:t>Viện</a:t>
            </a:r>
            <a:r>
              <a:rPr lang="en-US" sz="3100" b="1" dirty="0">
                <a:latin typeface="Arial" pitchFamily="34" charset="0"/>
                <a:cs typeface="Arial" pitchFamily="34" charset="0"/>
              </a:rPr>
              <a:t> </a:t>
            </a:r>
            <a:r>
              <a:rPr lang="en-US" sz="3100" b="1" dirty="0" err="1">
                <a:latin typeface="Arial" pitchFamily="34" charset="0"/>
                <a:cs typeface="Arial" pitchFamily="34" charset="0"/>
              </a:rPr>
              <a:t>kiểm</a:t>
            </a:r>
            <a:r>
              <a:rPr lang="en-US" sz="3100" b="1" dirty="0">
                <a:latin typeface="Arial" pitchFamily="34" charset="0"/>
                <a:cs typeface="Arial" pitchFamily="34" charset="0"/>
              </a:rPr>
              <a:t> </a:t>
            </a:r>
            <a:r>
              <a:rPr lang="en-US" sz="3100" b="1" dirty="0" err="1">
                <a:latin typeface="Arial" pitchFamily="34" charset="0"/>
                <a:cs typeface="Arial" pitchFamily="34" charset="0"/>
              </a:rPr>
              <a:t>sát</a:t>
            </a:r>
            <a:r>
              <a:rPr lang="en-US" sz="3100" b="1" dirty="0">
                <a:latin typeface="Arial" pitchFamily="34" charset="0"/>
                <a:cs typeface="Arial" pitchFamily="34" charset="0"/>
              </a:rPr>
              <a:t> ND (</a:t>
            </a:r>
            <a:r>
              <a:rPr lang="en-US" sz="3100" b="1" dirty="0" err="1">
                <a:latin typeface="Arial" pitchFamily="34" charset="0"/>
                <a:cs typeface="Arial" pitchFamily="34" charset="0"/>
              </a:rPr>
              <a:t>tỉnh</a:t>
            </a:r>
            <a:r>
              <a:rPr lang="en-US" sz="3100" b="1" dirty="0">
                <a:latin typeface="Arial" pitchFamily="34" charset="0"/>
                <a:cs typeface="Arial" pitchFamily="34" charset="0"/>
              </a:rPr>
              <a:t>, </a:t>
            </a:r>
            <a:r>
              <a:rPr lang="en-US" sz="3100" b="1" dirty="0" err="1">
                <a:latin typeface="Arial" pitchFamily="34" charset="0"/>
                <a:cs typeface="Arial" pitchFamily="34" charset="0"/>
              </a:rPr>
              <a:t>thành</a:t>
            </a:r>
            <a:r>
              <a:rPr lang="en-US" sz="3100" b="1" dirty="0">
                <a:latin typeface="Arial" pitchFamily="34" charset="0"/>
                <a:cs typeface="Arial" pitchFamily="34" charset="0"/>
              </a:rPr>
              <a:t> </a:t>
            </a:r>
            <a:r>
              <a:rPr lang="en-US" sz="3100" b="1" dirty="0" err="1">
                <a:latin typeface="Arial" pitchFamily="34" charset="0"/>
                <a:cs typeface="Arial" pitchFamily="34" charset="0"/>
              </a:rPr>
              <a:t>phố</a:t>
            </a:r>
            <a:r>
              <a:rPr lang="en-US" sz="3100" b="1" dirty="0">
                <a:latin typeface="Arial" pitchFamily="34" charset="0"/>
                <a:cs typeface="Arial" pitchFamily="34" charset="0"/>
              </a:rPr>
              <a:t>)</a:t>
            </a:r>
          </a:p>
        </p:txBody>
      </p:sp>
      <p:sp>
        <p:nvSpPr>
          <p:cNvPr id="15" name="Rounded Rectangle 14"/>
          <p:cNvSpPr/>
          <p:nvPr/>
        </p:nvSpPr>
        <p:spPr>
          <a:xfrm>
            <a:off x="364735" y="3180159"/>
            <a:ext cx="6351987" cy="56673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Viện</a:t>
            </a:r>
            <a:r>
              <a:rPr lang="en-US" sz="3200" b="1" dirty="0">
                <a:latin typeface="Arial" pitchFamily="34" charset="0"/>
                <a:cs typeface="Arial" pitchFamily="34" charset="0"/>
              </a:rPr>
              <a:t> </a:t>
            </a: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sát</a:t>
            </a:r>
            <a:r>
              <a:rPr lang="en-US" sz="3200" b="1" dirty="0">
                <a:latin typeface="Arial" pitchFamily="34" charset="0"/>
                <a:cs typeface="Arial" pitchFamily="34" charset="0"/>
              </a:rPr>
              <a:t> 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cxnSp>
        <p:nvCxnSpPr>
          <p:cNvPr id="16" name="Straight Arrow Connector 15"/>
          <p:cNvCxnSpPr>
            <a:stCxn id="13" idx="2"/>
          </p:cNvCxnSpPr>
          <p:nvPr/>
        </p:nvCxnSpPr>
        <p:spPr>
          <a:xfrm>
            <a:off x="3596483" y="1552575"/>
            <a:ext cx="0" cy="515541"/>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cxnSpLocks/>
            <a:stCxn id="14" idx="2"/>
          </p:cNvCxnSpPr>
          <p:nvPr/>
        </p:nvCxnSpPr>
        <p:spPr>
          <a:xfrm>
            <a:off x="3554014" y="2699147"/>
            <a:ext cx="1" cy="481012"/>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6890545" y="1078706"/>
            <a:ext cx="2115324"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9" name="Rounded Rectangle 18"/>
          <p:cNvSpPr/>
          <p:nvPr/>
        </p:nvSpPr>
        <p:spPr>
          <a:xfrm>
            <a:off x="7026165" y="2135980"/>
            <a:ext cx="1989243"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20" name="Rounded Rectangle 19"/>
          <p:cNvSpPr/>
          <p:nvPr/>
        </p:nvSpPr>
        <p:spPr>
          <a:xfrm>
            <a:off x="7020623" y="3294459"/>
            <a:ext cx="1975688" cy="452438"/>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14888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1000"/>
                                        <p:tgtEl>
                                          <p:spTgt spid="19"/>
                                        </p:tgtEl>
                                      </p:cBhvr>
                                    </p:animEffect>
                                    <p:anim calcmode="lin" valueType="num">
                                      <p:cBhvr>
                                        <p:cTn id="41" dur="1000" fill="hold"/>
                                        <p:tgtEl>
                                          <p:spTgt spid="19"/>
                                        </p:tgtEl>
                                        <p:attrNameLst>
                                          <p:attrName>ppt_x</p:attrName>
                                        </p:attrNameLst>
                                      </p:cBhvr>
                                      <p:tavLst>
                                        <p:tav tm="0">
                                          <p:val>
                                            <p:strVal val="#ppt_x"/>
                                          </p:val>
                                        </p:tav>
                                        <p:tav tm="100000">
                                          <p:val>
                                            <p:strVal val="#ppt_x"/>
                                          </p:val>
                                        </p:tav>
                                      </p:tavLst>
                                    </p:anim>
                                    <p:anim calcmode="lin" valueType="num">
                                      <p:cBhvr>
                                        <p:cTn id="4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1000"/>
                                        <p:tgtEl>
                                          <p:spTgt spid="20"/>
                                        </p:tgtEl>
                                      </p:cBhvr>
                                    </p:animEffect>
                                    <p:anim calcmode="lin" valueType="num">
                                      <p:cBhvr>
                                        <p:cTn id="48" dur="1000" fill="hold"/>
                                        <p:tgtEl>
                                          <p:spTgt spid="20"/>
                                        </p:tgtEl>
                                        <p:attrNameLst>
                                          <p:attrName>ppt_x</p:attrName>
                                        </p:attrNameLst>
                                      </p:cBhvr>
                                      <p:tavLst>
                                        <p:tav tm="0">
                                          <p:val>
                                            <p:strVal val="#ppt_x"/>
                                          </p:val>
                                        </p:tav>
                                        <p:tav tm="100000">
                                          <p:val>
                                            <p:strVal val="#ppt_x"/>
                                          </p:val>
                                        </p:tav>
                                      </p:tavLst>
                                    </p:anim>
                                    <p:anim calcmode="lin" valueType="num">
                                      <p:cBhvr>
                                        <p:cTn id="4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8"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Callout 1 (Border and Accent Bar) 3">
            <a:extLst>
              <a:ext uri="{FF2B5EF4-FFF2-40B4-BE49-F238E27FC236}">
                <a16:creationId xmlns:a16="http://schemas.microsoft.com/office/drawing/2014/main" id="{BBE864D6-68D6-DBB1-B635-862CC0B9F2B2}"/>
              </a:ext>
            </a:extLst>
          </p:cNvPr>
          <p:cNvSpPr/>
          <p:nvPr/>
        </p:nvSpPr>
        <p:spPr>
          <a:xfrm>
            <a:off x="116681" y="92387"/>
            <a:ext cx="6134100" cy="8012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ts val="750"/>
              </a:spcBef>
              <a:buNone/>
            </a:pPr>
            <a:r>
              <a:rPr lang="en-US" altLang="en-US" sz="1800" b="1" dirty="0">
                <a:solidFill>
                  <a:srgbClr val="0000FF"/>
                </a:solidFill>
                <a:cs typeface="Times New Roman" panose="02020603050405020304" pitchFamily="18" charset="0"/>
              </a:rPr>
              <a:t>MỤC TIÊU CỦA </a:t>
            </a:r>
            <a:r>
              <a:rPr lang="en-US" altLang="en-US" sz="1800" b="1" dirty="0" smtClean="0">
                <a:solidFill>
                  <a:srgbClr val="0000FF"/>
                </a:solidFill>
                <a:cs typeface="Times New Roman" panose="02020603050405020304" pitchFamily="18" charset="0"/>
              </a:rPr>
              <a:t>BÀI</a:t>
            </a:r>
            <a:endParaRPr lang="en-US" altLang="en-US" sz="1800" dirty="0">
              <a:solidFill>
                <a:srgbClr val="0000FF"/>
              </a:solidFill>
              <a:cs typeface="Times New Roman" panose="02020603050405020304" pitchFamily="18" charset="0"/>
            </a:endParaRPr>
          </a:p>
        </p:txBody>
      </p:sp>
      <p:grpSp>
        <p:nvGrpSpPr>
          <p:cNvPr id="6" name="Nhóm 12">
            <a:extLst>
              <a:ext uri="{FF2B5EF4-FFF2-40B4-BE49-F238E27FC236}">
                <a16:creationId xmlns:a16="http://schemas.microsoft.com/office/drawing/2014/main" id="{2A30905B-D3F9-C3E1-9D74-2E2929AF505D}"/>
              </a:ext>
            </a:extLst>
          </p:cNvPr>
          <p:cNvGrpSpPr/>
          <p:nvPr/>
        </p:nvGrpSpPr>
        <p:grpSpPr>
          <a:xfrm>
            <a:off x="339329" y="1782176"/>
            <a:ext cx="8456333" cy="801200"/>
            <a:chOff x="581631" y="3495988"/>
            <a:chExt cx="10028816" cy="1433860"/>
          </a:xfrm>
        </p:grpSpPr>
        <p:grpSp>
          <p:nvGrpSpPr>
            <p:cNvPr id="7" name="Group 35">
              <a:extLst>
                <a:ext uri="{FF2B5EF4-FFF2-40B4-BE49-F238E27FC236}">
                  <a16:creationId xmlns:a16="http://schemas.microsoft.com/office/drawing/2014/main" id="{440A6C06-B58B-4FDB-7D02-CB378F1183C2}"/>
                </a:ext>
              </a:extLst>
            </p:cNvPr>
            <p:cNvGrpSpPr/>
            <p:nvPr/>
          </p:nvGrpSpPr>
          <p:grpSpPr>
            <a:xfrm>
              <a:off x="1888628" y="3495988"/>
              <a:ext cx="8721819" cy="1433860"/>
              <a:chOff x="2624152" y="1786321"/>
              <a:chExt cx="8721819" cy="1433860"/>
            </a:xfrm>
          </p:grpSpPr>
          <p:sp>
            <p:nvSpPr>
              <p:cNvPr id="16" name="Rectangle: Rounded Corners 36">
                <a:extLst>
                  <a:ext uri="{FF2B5EF4-FFF2-40B4-BE49-F238E27FC236}">
                    <a16:creationId xmlns:a16="http://schemas.microsoft.com/office/drawing/2014/main" id="{58AB2F0C-117F-CBC5-3203-E24EC090A2D6}"/>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17" name="TextBox 37">
                <a:extLst>
                  <a:ext uri="{FF2B5EF4-FFF2-40B4-BE49-F238E27FC236}">
                    <a16:creationId xmlns:a16="http://schemas.microsoft.com/office/drawing/2014/main" id="{ADE96E2B-A233-4848-3985-3BAE9AB28D6F}"/>
                  </a:ext>
                </a:extLst>
              </p:cNvPr>
              <p:cNvSpPr txBox="1"/>
              <p:nvPr/>
            </p:nvSpPr>
            <p:spPr>
              <a:xfrm>
                <a:off x="3126142" y="1786321"/>
                <a:ext cx="8118208" cy="1156700"/>
              </a:xfrm>
              <a:prstGeom prst="rect">
                <a:avLst/>
              </a:prstGeom>
              <a:noFill/>
            </p:spPr>
            <p:txBody>
              <a:bodyPr wrap="square" rtlCol="0">
                <a:spAutoFit/>
              </a:bodyPr>
              <a:lstStyle/>
              <a:p>
                <a:pPr lvl="0" algn="ctr"/>
                <a:r>
                  <a:rPr lang="en-US" sz="1800" dirty="0" err="1">
                    <a:latin typeface="Arial" pitchFamily="34" charset="0"/>
                    <a:cs typeface="Arial" pitchFamily="34" charset="0"/>
                  </a:rPr>
                  <a:t>Trình</a:t>
                </a:r>
                <a:r>
                  <a:rPr lang="en-US" sz="1800" dirty="0">
                    <a:latin typeface="Arial" pitchFamily="34" charset="0"/>
                    <a:cs typeface="Arial" pitchFamily="34" charset="0"/>
                  </a:rPr>
                  <a:t> </a:t>
                </a:r>
                <a:r>
                  <a:rPr lang="en-US" sz="1800" dirty="0" err="1">
                    <a:latin typeface="Arial" pitchFamily="34" charset="0"/>
                    <a:cs typeface="Arial" pitchFamily="34" charset="0"/>
                  </a:rPr>
                  <a:t>bày</a:t>
                </a:r>
                <a:r>
                  <a:rPr lang="en-US" sz="1800" dirty="0">
                    <a:latin typeface="Arial" pitchFamily="34" charset="0"/>
                    <a:cs typeface="Arial" pitchFamily="34" charset="0"/>
                  </a:rPr>
                  <a:t> </a:t>
                </a:r>
                <a:r>
                  <a:rPr lang="en-US" sz="1800" dirty="0" err="1">
                    <a:latin typeface="Arial" pitchFamily="34" charset="0"/>
                    <a:cs typeface="Arial" pitchFamily="34" charset="0"/>
                  </a:rPr>
                  <a:t>được</a:t>
                </a:r>
                <a:r>
                  <a:rPr lang="en-US" sz="1800" dirty="0">
                    <a:latin typeface="Arial" pitchFamily="34" charset="0"/>
                    <a:cs typeface="Arial" pitchFamily="34" charset="0"/>
                  </a:rPr>
                  <a:t> </a:t>
                </a:r>
                <a:r>
                  <a:rPr lang="en-US" sz="1800" dirty="0" err="1">
                    <a:latin typeface="Arial" pitchFamily="34" charset="0"/>
                    <a:cs typeface="Arial" pitchFamily="34" charset="0"/>
                  </a:rPr>
                  <a:t>khái</a:t>
                </a:r>
                <a:r>
                  <a:rPr lang="en-US" sz="1800" dirty="0">
                    <a:latin typeface="Arial" pitchFamily="34" charset="0"/>
                    <a:cs typeface="Arial" pitchFamily="34" charset="0"/>
                  </a:rPr>
                  <a:t> </a:t>
                </a:r>
                <a:r>
                  <a:rPr lang="en-US" sz="1800" dirty="0" err="1">
                    <a:latin typeface="Arial" pitchFamily="34" charset="0"/>
                    <a:cs typeface="Arial" pitchFamily="34" charset="0"/>
                  </a:rPr>
                  <a:t>niệm</a:t>
                </a:r>
                <a:r>
                  <a:rPr lang="en-US" sz="1800" dirty="0">
                    <a:latin typeface="Arial" pitchFamily="34" charset="0"/>
                    <a:cs typeface="Arial" pitchFamily="34" charset="0"/>
                  </a:rPr>
                  <a:t>, </a:t>
                </a:r>
                <a:r>
                  <a:rPr lang="en-US" sz="1800" dirty="0" err="1">
                    <a:latin typeface="Arial" pitchFamily="34" charset="0"/>
                    <a:cs typeface="Arial" pitchFamily="34" charset="0"/>
                  </a:rPr>
                  <a:t>vị</a:t>
                </a:r>
                <a:r>
                  <a:rPr lang="en-US" sz="1800" dirty="0">
                    <a:latin typeface="Arial" pitchFamily="34" charset="0"/>
                    <a:cs typeface="Arial" pitchFamily="34" charset="0"/>
                  </a:rPr>
                  <a:t> </a:t>
                </a:r>
                <a:r>
                  <a:rPr lang="en-US" sz="1800" dirty="0" err="1">
                    <a:latin typeface="Arial" pitchFamily="34" charset="0"/>
                    <a:cs typeface="Arial" pitchFamily="34" charset="0"/>
                  </a:rPr>
                  <a:t>trí</a:t>
                </a:r>
                <a:r>
                  <a:rPr lang="en-US" sz="1800" dirty="0">
                    <a:latin typeface="Arial" pitchFamily="34" charset="0"/>
                    <a:cs typeface="Arial" pitchFamily="34" charset="0"/>
                  </a:rPr>
                  <a:t> </a:t>
                </a:r>
                <a:r>
                  <a:rPr lang="en-US" sz="1800" dirty="0" err="1">
                    <a:latin typeface="Arial" pitchFamily="34" charset="0"/>
                    <a:cs typeface="Arial" pitchFamily="34" charset="0"/>
                  </a:rPr>
                  <a:t>của</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Hiến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pháp</a:t>
                </a:r>
                <a:r>
                  <a:rPr lang="en-US" sz="1800" dirty="0">
                    <a:solidFill>
                      <a:srgbClr val="FF0000"/>
                    </a:solidFill>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một</a:t>
                </a:r>
                <a:r>
                  <a:rPr lang="en-US" sz="1800" dirty="0">
                    <a:latin typeface="Arial" pitchFamily="34" charset="0"/>
                    <a:cs typeface="Arial" pitchFamily="34" charset="0"/>
                  </a:rPr>
                  <a:t> </a:t>
                </a:r>
                <a:r>
                  <a:rPr lang="en-US" sz="1800" dirty="0" err="1">
                    <a:latin typeface="Arial" pitchFamily="34" charset="0"/>
                    <a:cs typeface="Arial" pitchFamily="34" charset="0"/>
                  </a:rPr>
                  <a:t>số</a:t>
                </a:r>
                <a:r>
                  <a:rPr lang="en-US" sz="1800" dirty="0">
                    <a:latin typeface="Arial" pitchFamily="34" charset="0"/>
                    <a:cs typeface="Arial" pitchFamily="34" charset="0"/>
                  </a:rPr>
                  <a:t> </a:t>
                </a:r>
                <a:r>
                  <a:rPr lang="en-US" sz="1800" dirty="0" err="1">
                    <a:latin typeface="Arial" pitchFamily="34" charset="0"/>
                    <a:cs typeface="Arial" pitchFamily="34" charset="0"/>
                  </a:rPr>
                  <a:t>nội</a:t>
                </a:r>
                <a:r>
                  <a:rPr lang="en-US" sz="1800" dirty="0">
                    <a:latin typeface="Arial" pitchFamily="34" charset="0"/>
                    <a:cs typeface="Arial" pitchFamily="34" charset="0"/>
                  </a:rPr>
                  <a:t> dung </a:t>
                </a:r>
                <a:r>
                  <a:rPr lang="en-US" sz="1800" dirty="0" err="1">
                    <a:latin typeface="Arial" pitchFamily="34" charset="0"/>
                    <a:cs typeface="Arial" pitchFamily="34" charset="0"/>
                  </a:rPr>
                  <a:t>cơ</a:t>
                </a:r>
                <a:r>
                  <a:rPr lang="en-US" sz="1800" dirty="0">
                    <a:latin typeface="Arial" pitchFamily="34" charset="0"/>
                    <a:cs typeface="Arial" pitchFamily="34" charset="0"/>
                  </a:rPr>
                  <a:t> </a:t>
                </a:r>
                <a:r>
                  <a:rPr lang="en-US" sz="1800" dirty="0" err="1">
                    <a:latin typeface="Arial" pitchFamily="34" charset="0"/>
                    <a:cs typeface="Arial" pitchFamily="34" charset="0"/>
                  </a:rPr>
                  <a:t>bản</a:t>
                </a:r>
                <a:r>
                  <a:rPr lang="en-US" sz="1800" dirty="0">
                    <a:latin typeface="Arial" pitchFamily="34" charset="0"/>
                    <a:cs typeface="Arial" pitchFamily="34" charset="0"/>
                  </a:rPr>
                  <a:t> </a:t>
                </a:r>
                <a:r>
                  <a:rPr lang="en-US" sz="1800" dirty="0" err="1">
                    <a:latin typeface="Arial" pitchFamily="34" charset="0"/>
                    <a:cs typeface="Arial" pitchFamily="34" charset="0"/>
                  </a:rPr>
                  <a:t>của</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Hiến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pháp</a:t>
                </a:r>
                <a:r>
                  <a:rPr lang="en-US" sz="1800" dirty="0">
                    <a:latin typeface="Arial" pitchFamily="34" charset="0"/>
                    <a:cs typeface="Arial" pitchFamily="34" charset="0"/>
                  </a:rPr>
                  <a:t> </a:t>
                </a:r>
                <a:r>
                  <a:rPr lang="en-US" sz="1800" dirty="0" err="1">
                    <a:latin typeface="Arial" pitchFamily="34" charset="0"/>
                    <a:cs typeface="Arial" pitchFamily="34" charset="0"/>
                  </a:rPr>
                  <a:t>nước</a:t>
                </a:r>
                <a:r>
                  <a:rPr lang="en-US" sz="1800" dirty="0">
                    <a:latin typeface="Arial" pitchFamily="34" charset="0"/>
                    <a:cs typeface="Arial" pitchFamily="34" charset="0"/>
                  </a:rPr>
                  <a:t> CH XH CN VN </a:t>
                </a:r>
                <a:endParaRPr lang="en-US" sz="1800" b="0" i="0" dirty="0">
                  <a:latin typeface="+mn-lt"/>
                </a:endParaRPr>
              </a:p>
            </p:txBody>
          </p:sp>
        </p:grpSp>
        <p:grpSp>
          <p:nvGrpSpPr>
            <p:cNvPr id="8" name="Nhóm 44">
              <a:extLst>
                <a:ext uri="{FF2B5EF4-FFF2-40B4-BE49-F238E27FC236}">
                  <a16:creationId xmlns:a16="http://schemas.microsoft.com/office/drawing/2014/main" id="{AFA9E86C-ED7D-202D-5A95-6E4F8861FC7F}"/>
                </a:ext>
              </a:extLst>
            </p:cNvPr>
            <p:cNvGrpSpPr/>
            <p:nvPr/>
          </p:nvGrpSpPr>
          <p:grpSpPr>
            <a:xfrm>
              <a:off x="581631" y="3687895"/>
              <a:ext cx="1801284" cy="971612"/>
              <a:chOff x="2065680" y="2581466"/>
              <a:chExt cx="1608398" cy="867568"/>
            </a:xfrm>
          </p:grpSpPr>
          <p:grpSp>
            <p:nvGrpSpPr>
              <p:cNvPr id="9" name="Nhóm 45">
                <a:extLst>
                  <a:ext uri="{FF2B5EF4-FFF2-40B4-BE49-F238E27FC236}">
                    <a16:creationId xmlns:a16="http://schemas.microsoft.com/office/drawing/2014/main" id="{61BB2E5E-9022-0DD4-252F-9DC30ED17966}"/>
                  </a:ext>
                </a:extLst>
              </p:cNvPr>
              <p:cNvGrpSpPr/>
              <p:nvPr/>
            </p:nvGrpSpPr>
            <p:grpSpPr>
              <a:xfrm>
                <a:off x="2065680" y="2581466"/>
                <a:ext cx="1608398" cy="867568"/>
                <a:chOff x="940472" y="2460836"/>
                <a:chExt cx="1608398" cy="867568"/>
              </a:xfrm>
            </p:grpSpPr>
            <p:sp>
              <p:nvSpPr>
                <p:cNvPr id="11" name="Hình giọt nước 47">
                  <a:extLst>
                    <a:ext uri="{FF2B5EF4-FFF2-40B4-BE49-F238E27FC236}">
                      <a16:creationId xmlns:a16="http://schemas.microsoft.com/office/drawing/2014/main" id="{6D0EFC86-C310-6191-8E9D-0AF80D8FA9F6}"/>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nvGrpSpPr>
                <p:cNvPr id="12" name="Nhóm 48">
                  <a:extLst>
                    <a:ext uri="{FF2B5EF4-FFF2-40B4-BE49-F238E27FC236}">
                      <a16:creationId xmlns:a16="http://schemas.microsoft.com/office/drawing/2014/main" id="{D36BE27A-2468-64B6-F41B-E96CFE3964E5}"/>
                    </a:ext>
                  </a:extLst>
                </p:cNvPr>
                <p:cNvGrpSpPr/>
                <p:nvPr/>
              </p:nvGrpSpPr>
              <p:grpSpPr>
                <a:xfrm flipV="1">
                  <a:off x="940472" y="2788499"/>
                  <a:ext cx="239179" cy="239179"/>
                  <a:chOff x="968711" y="2294519"/>
                  <a:chExt cx="367401" cy="367401"/>
                </a:xfrm>
              </p:grpSpPr>
              <p:sp>
                <p:nvSpPr>
                  <p:cNvPr id="14" name="Hình Bầu dục 50">
                    <a:extLst>
                      <a:ext uri="{FF2B5EF4-FFF2-40B4-BE49-F238E27FC236}">
                        <a16:creationId xmlns:a16="http://schemas.microsoft.com/office/drawing/2014/main" id="{99E32990-275A-CBAF-6A68-A517A45321D0}"/>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5" name="Hình Bầu dục 51">
                    <a:extLst>
                      <a:ext uri="{FF2B5EF4-FFF2-40B4-BE49-F238E27FC236}">
                        <a16:creationId xmlns:a16="http://schemas.microsoft.com/office/drawing/2014/main" id="{C8B5193E-D65D-786B-3656-7C7E587896DB}"/>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13" name="Đường nối Thẳng 49">
                  <a:extLst>
                    <a:ext uri="{FF2B5EF4-FFF2-40B4-BE49-F238E27FC236}">
                      <a16:creationId xmlns:a16="http://schemas.microsoft.com/office/drawing/2014/main" id="{B6872562-E9F2-8AE5-876D-2381E909B41B}"/>
                    </a:ext>
                  </a:extLst>
                </p:cNvPr>
                <p:cNvCxnSpPr>
                  <a:cxnSpLocks/>
                  <a:stCxn id="15" idx="6"/>
                  <a:endCxn id="11"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0" name="Hình Bầu dục 46">
                <a:extLst>
                  <a:ext uri="{FF2B5EF4-FFF2-40B4-BE49-F238E27FC236}">
                    <a16:creationId xmlns:a16="http://schemas.microsoft.com/office/drawing/2014/main" id="{593C0504-402F-4468-4D9E-D9F3895C922D}"/>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latin typeface="Arial" panose="020B0604020202020204" pitchFamily="34" charset="0"/>
                    <a:cs typeface="Arial" panose="020B0604020202020204" pitchFamily="34" charset="0"/>
                  </a:rPr>
                  <a:t>1</a:t>
                </a:r>
              </a:p>
            </p:txBody>
          </p:sp>
        </p:grpSp>
      </p:grpSp>
      <p:grpSp>
        <p:nvGrpSpPr>
          <p:cNvPr id="18" name="Nhóm 66">
            <a:extLst>
              <a:ext uri="{FF2B5EF4-FFF2-40B4-BE49-F238E27FC236}">
                <a16:creationId xmlns:a16="http://schemas.microsoft.com/office/drawing/2014/main" id="{6F994E27-4C01-6044-4F2A-ED2DBA96469C}"/>
              </a:ext>
            </a:extLst>
          </p:cNvPr>
          <p:cNvGrpSpPr/>
          <p:nvPr/>
        </p:nvGrpSpPr>
        <p:grpSpPr>
          <a:xfrm>
            <a:off x="255771" y="3383431"/>
            <a:ext cx="8469129" cy="764597"/>
            <a:chOff x="581632" y="3817236"/>
            <a:chExt cx="10100900" cy="857299"/>
          </a:xfrm>
        </p:grpSpPr>
        <p:grpSp>
          <p:nvGrpSpPr>
            <p:cNvPr id="19" name="Group 35">
              <a:extLst>
                <a:ext uri="{FF2B5EF4-FFF2-40B4-BE49-F238E27FC236}">
                  <a16:creationId xmlns:a16="http://schemas.microsoft.com/office/drawing/2014/main" id="{FC3E0165-5D21-DFB0-5238-114C382A6A70}"/>
                </a:ext>
              </a:extLst>
            </p:cNvPr>
            <p:cNvGrpSpPr/>
            <p:nvPr/>
          </p:nvGrpSpPr>
          <p:grpSpPr>
            <a:xfrm>
              <a:off x="1867026" y="3817236"/>
              <a:ext cx="8815506" cy="857299"/>
              <a:chOff x="2602550" y="2107569"/>
              <a:chExt cx="8815506" cy="857299"/>
            </a:xfrm>
          </p:grpSpPr>
          <p:sp>
            <p:nvSpPr>
              <p:cNvPr id="26" name="Rectangle: Rounded Corners 36">
                <a:extLst>
                  <a:ext uri="{FF2B5EF4-FFF2-40B4-BE49-F238E27FC236}">
                    <a16:creationId xmlns:a16="http://schemas.microsoft.com/office/drawing/2014/main" id="{B3E35F9E-4ADD-349A-F239-CB5025528D02}"/>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27" name="TextBox 37">
                <a:extLst>
                  <a:ext uri="{FF2B5EF4-FFF2-40B4-BE49-F238E27FC236}">
                    <a16:creationId xmlns:a16="http://schemas.microsoft.com/office/drawing/2014/main" id="{FE595294-2CDC-1DFE-63C6-85924ADF71F1}"/>
                  </a:ext>
                </a:extLst>
              </p:cNvPr>
              <p:cNvSpPr txBox="1"/>
              <p:nvPr/>
            </p:nvSpPr>
            <p:spPr>
              <a:xfrm>
                <a:off x="2853563" y="2107569"/>
                <a:ext cx="8564493" cy="724694"/>
              </a:xfrm>
              <a:prstGeom prst="rect">
                <a:avLst/>
              </a:prstGeom>
              <a:noFill/>
            </p:spPr>
            <p:txBody>
              <a:bodyPr wrap="square" rtlCol="0">
                <a:spAutoFit/>
              </a:bodyPr>
              <a:lstStyle/>
              <a:p>
                <a:pPr lvl="0" algn="ctr"/>
                <a:r>
                  <a:rPr lang="en-US" sz="1800" dirty="0" err="1">
                    <a:latin typeface="Arial" pitchFamily="34" charset="0"/>
                    <a:cs typeface="Arial" pitchFamily="34" charset="0"/>
                  </a:rPr>
                  <a:t>Nhận</a:t>
                </a:r>
                <a:r>
                  <a:rPr lang="en-US" sz="1800" dirty="0">
                    <a:latin typeface="Arial" pitchFamily="34" charset="0"/>
                    <a:cs typeface="Arial" pitchFamily="34" charset="0"/>
                  </a:rPr>
                  <a:t> </a:t>
                </a:r>
                <a:r>
                  <a:rPr lang="en-US" sz="1800" dirty="0" err="1">
                    <a:latin typeface="Arial" pitchFamily="34" charset="0"/>
                    <a:cs typeface="Arial" pitchFamily="34" charset="0"/>
                  </a:rPr>
                  <a:t>thức</a:t>
                </a:r>
                <a:r>
                  <a:rPr lang="en-US" sz="1800" dirty="0">
                    <a:latin typeface="Arial" pitchFamily="34" charset="0"/>
                    <a:cs typeface="Arial" pitchFamily="34" charset="0"/>
                  </a:rPr>
                  <a:t> </a:t>
                </a:r>
                <a:r>
                  <a:rPr lang="en-US" sz="1800" dirty="0" err="1">
                    <a:latin typeface="Arial" pitchFamily="34" charset="0"/>
                    <a:cs typeface="Arial" pitchFamily="34" charset="0"/>
                  </a:rPr>
                  <a:t>được</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trách</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nhiệm</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của</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các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tổ</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chức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cá</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nhân</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việc</a:t>
                </a:r>
                <a:r>
                  <a:rPr lang="en-US" sz="1800" dirty="0">
                    <a:latin typeface="Arial" pitchFamily="34" charset="0"/>
                    <a:cs typeface="Arial" pitchFamily="34" charset="0"/>
                  </a:rPr>
                  <a:t> </a:t>
                </a:r>
                <a:r>
                  <a:rPr lang="en-US" sz="1800" dirty="0" err="1">
                    <a:latin typeface="Arial" pitchFamily="34" charset="0"/>
                    <a:cs typeface="Arial" pitchFamily="34" charset="0"/>
                  </a:rPr>
                  <a:t>thi</a:t>
                </a:r>
                <a:r>
                  <a:rPr lang="en-US" sz="1800" dirty="0">
                    <a:latin typeface="Arial" pitchFamily="34" charset="0"/>
                    <a:cs typeface="Arial" pitchFamily="34" charset="0"/>
                  </a:rPr>
                  <a:t> </a:t>
                </a:r>
                <a:r>
                  <a:rPr lang="en-US" sz="1800" dirty="0" err="1">
                    <a:latin typeface="Arial" pitchFamily="34" charset="0"/>
                    <a:cs typeface="Arial" pitchFamily="34" charset="0"/>
                  </a:rPr>
                  <a:t>hành</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bảo</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vệ</a:t>
                </a:r>
                <a:r>
                  <a:rPr lang="en-US" sz="1800" dirty="0">
                    <a:solidFill>
                      <a:srgbClr val="FF0000"/>
                    </a:solidFill>
                    <a:latin typeface="Arial" pitchFamily="34" charset="0"/>
                    <a:cs typeface="Arial" pitchFamily="34" charset="0"/>
                  </a:rPr>
                  <a:t> </a:t>
                </a:r>
                <a:r>
                  <a:rPr lang="vi-VN" sz="1800" dirty="0">
                    <a:solidFill>
                      <a:srgbClr val="FF0000"/>
                    </a:solidFill>
                    <a:cs typeface="Arial" pitchFamily="34" charset="0"/>
                  </a:rPr>
                  <a:t>Hiến pháp</a:t>
                </a:r>
                <a:r>
                  <a:rPr lang="en-US" sz="1800" dirty="0">
                    <a:latin typeface="Arial" pitchFamily="34" charset="0"/>
                    <a:cs typeface="Arial" pitchFamily="34" charset="0"/>
                  </a:rPr>
                  <a:t>.</a:t>
                </a:r>
                <a:endParaRPr lang="en-US" sz="1800" dirty="0">
                  <a:latin typeface="+mn-lt"/>
                  <a:cs typeface="Times New Roman" panose="02020603050405020304" pitchFamily="18" charset="0"/>
                </a:endParaRPr>
              </a:p>
            </p:txBody>
          </p:sp>
        </p:grpSp>
        <p:grpSp>
          <p:nvGrpSpPr>
            <p:cNvPr id="20" name="Nhóm 69">
              <a:extLst>
                <a:ext uri="{FF2B5EF4-FFF2-40B4-BE49-F238E27FC236}">
                  <a16:creationId xmlns:a16="http://schemas.microsoft.com/office/drawing/2014/main" id="{78C8CCBA-5BE6-AC62-3453-E6E89EC78C38}"/>
                </a:ext>
              </a:extLst>
            </p:cNvPr>
            <p:cNvGrpSpPr/>
            <p:nvPr/>
          </p:nvGrpSpPr>
          <p:grpSpPr>
            <a:xfrm>
              <a:off x="581632" y="3888553"/>
              <a:ext cx="1535053" cy="695413"/>
              <a:chOff x="940472" y="2640009"/>
              <a:chExt cx="1370673" cy="620946"/>
            </a:xfrm>
          </p:grpSpPr>
          <p:sp>
            <p:nvSpPr>
              <p:cNvPr id="21" name="Hình giọt nước 71">
                <a:extLst>
                  <a:ext uri="{FF2B5EF4-FFF2-40B4-BE49-F238E27FC236}">
                    <a16:creationId xmlns:a16="http://schemas.microsoft.com/office/drawing/2014/main" id="{475F151A-B40A-8B10-DA43-FDA6D6060760}"/>
                  </a:ext>
                </a:extLst>
              </p:cNvPr>
              <p:cNvSpPr/>
              <p:nvPr/>
            </p:nvSpPr>
            <p:spPr>
              <a:xfrm rot="13523614">
                <a:off x="1697546" y="2647355"/>
                <a:ext cx="620946" cy="60625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nvGrpSpPr>
              <p:cNvPr id="22" name="Nhóm 72">
                <a:extLst>
                  <a:ext uri="{FF2B5EF4-FFF2-40B4-BE49-F238E27FC236}">
                    <a16:creationId xmlns:a16="http://schemas.microsoft.com/office/drawing/2014/main" id="{594303F7-1978-BBCE-8B05-7A5668539D81}"/>
                  </a:ext>
                </a:extLst>
              </p:cNvPr>
              <p:cNvGrpSpPr/>
              <p:nvPr/>
            </p:nvGrpSpPr>
            <p:grpSpPr>
              <a:xfrm flipV="1">
                <a:off x="940472" y="2788499"/>
                <a:ext cx="239179" cy="239179"/>
                <a:chOff x="968711" y="2294519"/>
                <a:chExt cx="367401" cy="367401"/>
              </a:xfrm>
            </p:grpSpPr>
            <p:sp>
              <p:nvSpPr>
                <p:cNvPr id="24" name="Hình Bầu dục 74">
                  <a:extLst>
                    <a:ext uri="{FF2B5EF4-FFF2-40B4-BE49-F238E27FC236}">
                      <a16:creationId xmlns:a16="http://schemas.microsoft.com/office/drawing/2014/main" id="{FE3D5435-1285-4382-8A9D-10E9A4847C3E}"/>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25" name="Hình Bầu dục 75">
                  <a:extLst>
                    <a:ext uri="{FF2B5EF4-FFF2-40B4-BE49-F238E27FC236}">
                      <a16:creationId xmlns:a16="http://schemas.microsoft.com/office/drawing/2014/main" id="{E0FFCCEF-BA86-2C54-C443-CFDD7F47CB50}"/>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23" name="Đường nối Thẳng 73">
                <a:extLst>
                  <a:ext uri="{FF2B5EF4-FFF2-40B4-BE49-F238E27FC236}">
                    <a16:creationId xmlns:a16="http://schemas.microsoft.com/office/drawing/2014/main" id="{8CF7DB17-2150-EC5E-5B09-A8777E574F00}"/>
                  </a:ext>
                </a:extLst>
              </p:cNvPr>
              <p:cNvCxnSpPr>
                <a:cxnSpLocks/>
                <a:stCxn id="25" idx="6"/>
                <a:endCxn id="21" idx="7"/>
              </p:cNvCxnSpPr>
              <p:nvPr/>
            </p:nvCxnSpPr>
            <p:spPr>
              <a:xfrm>
                <a:off x="1179650" y="2908088"/>
                <a:ext cx="301286" cy="17761"/>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cxnSp>
        <p:nvCxnSpPr>
          <p:cNvPr id="28" name="Straight Arrow Connector 34">
            <a:extLst>
              <a:ext uri="{FF2B5EF4-FFF2-40B4-BE49-F238E27FC236}">
                <a16:creationId xmlns:a16="http://schemas.microsoft.com/office/drawing/2014/main" id="{CCE936FB-1EC2-DC5B-2702-6E290584CC5F}"/>
              </a:ext>
            </a:extLst>
          </p:cNvPr>
          <p:cNvCxnSpPr>
            <a:cxnSpLocks/>
          </p:cNvCxnSpPr>
          <p:nvPr/>
        </p:nvCxnSpPr>
        <p:spPr>
          <a:xfrm>
            <a:off x="343098" y="1333430"/>
            <a:ext cx="2620" cy="2959697"/>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9" name="Hình Bầu dục 46">
            <a:extLst>
              <a:ext uri="{FF2B5EF4-FFF2-40B4-BE49-F238E27FC236}">
                <a16:creationId xmlns:a16="http://schemas.microsoft.com/office/drawing/2014/main" id="{D090A950-D00E-05AC-5D6E-42A8B708FDA0}"/>
              </a:ext>
            </a:extLst>
          </p:cNvPr>
          <p:cNvSpPr/>
          <p:nvPr/>
        </p:nvSpPr>
        <p:spPr>
          <a:xfrm>
            <a:off x="1028796" y="3529504"/>
            <a:ext cx="458815" cy="438391"/>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accent3">
                    <a:lumMod val="50000"/>
                  </a:schemeClr>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4094493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16" presetClass="entr" presetSubtype="42"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barn(outHorizontal)">
                                      <p:cBhvr>
                                        <p:cTn id="18" dur="1250"/>
                                        <p:tgtEl>
                                          <p:spTgt spid="28"/>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1000"/>
                                        <p:tgtEl>
                                          <p:spTgt spid="29"/>
                                        </p:tgtEl>
                                      </p:cBhvr>
                                    </p:animEffect>
                                    <p:anim calcmode="lin" valueType="num">
                                      <p:cBhvr>
                                        <p:cTn id="22" dur="1000" fill="hold"/>
                                        <p:tgtEl>
                                          <p:spTgt spid="29"/>
                                        </p:tgtEl>
                                        <p:attrNameLst>
                                          <p:attrName>ppt_x</p:attrName>
                                        </p:attrNameLst>
                                      </p:cBhvr>
                                      <p:tavLst>
                                        <p:tav tm="0">
                                          <p:val>
                                            <p:strVal val="#ppt_x"/>
                                          </p:val>
                                        </p:tav>
                                        <p:tav tm="100000">
                                          <p:val>
                                            <p:strVal val="#ppt_x"/>
                                          </p:val>
                                        </p:tav>
                                      </p:tavLst>
                                    </p:anim>
                                    <p:anim calcmode="lin" valueType="num">
                                      <p:cBhvr>
                                        <p:cTn id="2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315913" y="789383"/>
            <a:ext cx="7073799" cy="1161107"/>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cs typeface="Arial" pitchFamily="34" charset="0"/>
              </a:rPr>
              <a:t>1</a:t>
            </a:r>
            <a:r>
              <a:rPr lang="vi-VN" sz="3600" b="1" dirty="0">
                <a:cs typeface="Arial" pitchFamily="34" charset="0"/>
              </a:rPr>
              <a:t>. Hiến pháp trong hệ thống pháp luật Việt Nam</a:t>
            </a:r>
            <a:endParaRPr lang="vi-VN" sz="3600" b="1" dirty="0">
              <a:solidFill>
                <a:srgbClr val="C00000"/>
              </a:solidFill>
              <a:cs typeface="Arial" pitchFamily="34" charset="0"/>
            </a:endParaRPr>
          </a:p>
        </p:txBody>
      </p:sp>
      <p:sp>
        <p:nvSpPr>
          <p:cNvPr id="7" name="Rounded Rectangle 6"/>
          <p:cNvSpPr/>
          <p:nvPr/>
        </p:nvSpPr>
        <p:spPr>
          <a:xfrm>
            <a:off x="2347914" y="2178848"/>
            <a:ext cx="6550025" cy="79771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Khái niệm </a:t>
            </a:r>
            <a:endParaRPr lang="en-US" sz="3600" dirty="0">
              <a:latin typeface="Arial" pitchFamily="34" charset="0"/>
              <a:cs typeface="Arial" pitchFamily="34" charset="0"/>
            </a:endParaRPr>
          </a:p>
        </p:txBody>
      </p:sp>
      <p:sp>
        <p:nvSpPr>
          <p:cNvPr id="9" name="Rounded Rectangle 8"/>
          <p:cNvSpPr/>
          <p:nvPr/>
        </p:nvSpPr>
        <p:spPr>
          <a:xfrm>
            <a:off x="2346326" y="3726661"/>
            <a:ext cx="6551613" cy="79891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Đối</a:t>
            </a:r>
            <a:r>
              <a:rPr lang="en-US" sz="3600" b="1" dirty="0">
                <a:latin typeface="Arial" pitchFamily="34" charset="0"/>
                <a:cs typeface="Arial" pitchFamily="34" charset="0"/>
              </a:rPr>
              <a:t> </a:t>
            </a:r>
            <a:r>
              <a:rPr lang="en-US" sz="3600" b="1" dirty="0" err="1">
                <a:latin typeface="Arial" pitchFamily="34" charset="0"/>
                <a:cs typeface="Arial" pitchFamily="34" charset="0"/>
              </a:rPr>
              <a:t>tượng</a:t>
            </a:r>
            <a:r>
              <a:rPr lang="en-US" sz="3600" b="1" dirty="0">
                <a:latin typeface="Arial" pitchFamily="34" charset="0"/>
                <a:cs typeface="Arial" pitchFamily="34" charset="0"/>
              </a:rPr>
              <a:t> </a:t>
            </a:r>
            <a:r>
              <a:rPr lang="en-US" sz="3600" b="1" dirty="0" err="1">
                <a:latin typeface="Arial" pitchFamily="34" charset="0"/>
                <a:cs typeface="Arial" pitchFamily="34" charset="0"/>
              </a:rPr>
              <a:t>điều</a:t>
            </a:r>
            <a:r>
              <a:rPr lang="en-US" sz="3600" b="1" dirty="0">
                <a:latin typeface="Arial" pitchFamily="34" charset="0"/>
                <a:cs typeface="Arial" pitchFamily="34" charset="0"/>
              </a:rPr>
              <a:t> </a:t>
            </a:r>
            <a:r>
              <a:rPr lang="en-US" sz="3600" b="1" dirty="0" err="1">
                <a:latin typeface="Arial" pitchFamily="34" charset="0"/>
                <a:cs typeface="Arial" pitchFamily="34" charset="0"/>
              </a:rPr>
              <a:t>chỉnh</a:t>
            </a:r>
            <a:endParaRPr lang="en-US" sz="3600" dirty="0">
              <a:latin typeface="Arial" pitchFamily="34" charset="0"/>
              <a:cs typeface="Arial" pitchFamily="34" charset="0"/>
            </a:endParaRPr>
          </a:p>
        </p:txBody>
      </p:sp>
      <p:cxnSp>
        <p:nvCxnSpPr>
          <p:cNvPr id="10" name="Straight Arrow Connector 9"/>
          <p:cNvCxnSpPr>
            <a:endCxn id="7" idx="1"/>
          </p:cNvCxnSpPr>
          <p:nvPr/>
        </p:nvCxnSpPr>
        <p:spPr>
          <a:xfrm flipV="1">
            <a:off x="336551" y="2577708"/>
            <a:ext cx="2011363" cy="84772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9" idx="1"/>
          </p:cNvCxnSpPr>
          <p:nvPr/>
        </p:nvCxnSpPr>
        <p:spPr>
          <a:xfrm>
            <a:off x="315913" y="3425433"/>
            <a:ext cx="2030412" cy="70127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844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0" y="296973"/>
            <a:ext cx="7579520" cy="400110"/>
          </a:xfrm>
          <a:prstGeom prst="rect">
            <a:avLst/>
          </a:prstGeom>
          <a:noFill/>
        </p:spPr>
        <p:txBody>
          <a:bodyPr wrap="square" rtlCol="0">
            <a:spAutoFit/>
          </a:bodyPr>
          <a:lstStyle/>
          <a:p>
            <a:pPr algn="ctr"/>
            <a:r>
              <a:rPr lang="en-US" sz="2000" b="1" dirty="0">
                <a:solidFill>
                  <a:srgbClr val="00B050"/>
                </a:solidFill>
                <a:cs typeface="Arial" pitchFamily="34" charset="0"/>
              </a:rPr>
              <a:t>1. </a:t>
            </a:r>
            <a:r>
              <a:rPr lang="vi-VN" sz="2000" b="1" dirty="0">
                <a:solidFill>
                  <a:srgbClr val="00B050"/>
                </a:solidFill>
                <a:cs typeface="Arial" pitchFamily="34" charset="0"/>
              </a:rPr>
              <a:t>Hiến pháp trong hệ thống pháp luật Việt Nam</a:t>
            </a:r>
            <a:r>
              <a:rPr lang="vi-VN" sz="2000" dirty="0">
                <a:solidFill>
                  <a:srgbClr val="00B050"/>
                </a:solidFill>
                <a:cs typeface="Arial" pitchFamily="34" charset="0"/>
              </a:rPr>
              <a:t>.</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1423988" y="857738"/>
            <a:ext cx="6429375" cy="830997"/>
          </a:xfrm>
          <a:prstGeom prst="rect">
            <a:avLst/>
          </a:prstGeom>
          <a:noFill/>
        </p:spPr>
        <p:txBody>
          <a:bodyPr wrap="square" rtlCol="0">
            <a:spAutoFit/>
          </a:bodyPr>
          <a:lstStyle/>
          <a:p>
            <a:pPr algn="ctr"/>
            <a:r>
              <a:rPr lang="vi-VN" sz="2400" dirty="0">
                <a:solidFill>
                  <a:srgbClr val="7030A0"/>
                </a:solidFill>
              </a:rPr>
              <a:t>1.</a:t>
            </a:r>
            <a:r>
              <a:rPr lang="en-US" sz="2400" dirty="0">
                <a:solidFill>
                  <a:srgbClr val="7030A0"/>
                </a:solidFill>
              </a:rPr>
              <a:t>1.</a:t>
            </a:r>
            <a:r>
              <a:rPr lang="vi-VN" sz="2400" b="1" dirty="0"/>
              <a:t> </a:t>
            </a:r>
            <a:r>
              <a:rPr lang="vi-VN" sz="2400" b="1" dirty="0">
                <a:solidFill>
                  <a:srgbClr val="7030A0"/>
                </a:solidFill>
              </a:rPr>
              <a:t>Khái niệm </a:t>
            </a:r>
            <a:endParaRPr lang="en-US" sz="2400" dirty="0">
              <a:solidFill>
                <a:srgbClr val="7030A0"/>
              </a:solidFill>
              <a:latin typeface="Arial" pitchFamily="34" charset="0"/>
              <a:cs typeface="Arial" pitchFamily="34" charset="0"/>
            </a:endParaRPr>
          </a:p>
          <a:p>
            <a:pPr algn="ctr"/>
            <a:r>
              <a:rPr lang="en-US" sz="2400" dirty="0">
                <a:solidFill>
                  <a:srgbClr val="7030A0"/>
                </a:solidFill>
              </a:rPr>
              <a:t> </a:t>
            </a:r>
            <a:r>
              <a:rPr lang="vi-VN" sz="2400" dirty="0">
                <a:solidFill>
                  <a:srgbClr val="7030A0"/>
                </a:solidFill>
              </a:rPr>
              <a:t> </a:t>
            </a:r>
            <a:endParaRPr lang="vi-VN" sz="22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309563" y="2217807"/>
            <a:ext cx="8634412" cy="958660"/>
          </a:xfrm>
          <a:prstGeom prst="rect">
            <a:avLst/>
          </a:prstGeom>
          <a:noFill/>
        </p:spPr>
        <p:txBody>
          <a:bodyPr wrap="square" rtlCol="0">
            <a:spAutoFit/>
          </a:bodyPr>
          <a:lstStyle/>
          <a:p>
            <a:pPr algn="ctr">
              <a:lnSpc>
                <a:spcPct val="150000"/>
              </a:lnSpc>
              <a:defRPr/>
            </a:pPr>
            <a:r>
              <a:rPr lang="en-US" sz="2000" dirty="0" err="1">
                <a:solidFill>
                  <a:srgbClr val="FF0000"/>
                </a:solidFill>
                <a:latin typeface="Arial" pitchFamily="34" charset="0"/>
                <a:cs typeface="Arial" pitchFamily="34" charset="0"/>
              </a:rPr>
              <a:t>H</a:t>
            </a:r>
            <a:r>
              <a:rPr lang="en-US" sz="2000" dirty="0" err="1">
                <a:latin typeface="Arial" pitchFamily="34" charset="0"/>
                <a:cs typeface="Arial" pitchFamily="34" charset="0"/>
              </a:rPr>
              <a:t>iến</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còn</a:t>
            </a:r>
            <a:r>
              <a:rPr lang="en-US" sz="2000" dirty="0">
                <a:latin typeface="Arial" pitchFamily="34" charset="0"/>
                <a:cs typeface="Arial" pitchFamily="34" charset="0"/>
              </a:rPr>
              <a:t> </a:t>
            </a:r>
            <a:r>
              <a:rPr lang="en-US" sz="2000" dirty="0" err="1">
                <a:latin typeface="Arial" pitchFamily="34" charset="0"/>
                <a:cs typeface="Arial" pitchFamily="34" charset="0"/>
              </a:rPr>
              <a:t>gọi</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L</a:t>
            </a:r>
            <a:r>
              <a:rPr lang="en-US" sz="2000" dirty="0" err="1">
                <a:solidFill>
                  <a:schemeClr val="tx1"/>
                </a:solidFill>
                <a:latin typeface="Arial" pitchFamily="34" charset="0"/>
                <a:cs typeface="Arial" pitchFamily="34" charset="0"/>
              </a:rPr>
              <a:t>uật</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a:t>
            </a:r>
            <a:r>
              <a:rPr lang="en-US" sz="2000" dirty="0" err="1">
                <a:solidFill>
                  <a:schemeClr val="tx1"/>
                </a:solidFill>
                <a:latin typeface="Arial" pitchFamily="34" charset="0"/>
                <a:cs typeface="Arial" pitchFamily="34" charset="0"/>
              </a:rPr>
              <a:t>hà</a:t>
            </a:r>
            <a:r>
              <a:rPr lang="en-US" sz="2000" dirty="0">
                <a:solidFill>
                  <a:srgbClr val="FF0000"/>
                </a:solidFill>
                <a:latin typeface="Arial" pitchFamily="34" charset="0"/>
                <a:cs typeface="Arial" pitchFamily="34" charset="0"/>
              </a:rPr>
              <a:t> </a:t>
            </a:r>
            <a:r>
              <a:rPr lang="en-US" sz="2000" dirty="0" err="1">
                <a:solidFill>
                  <a:schemeClr val="tx1"/>
                </a:solidFill>
                <a:latin typeface="Arial" pitchFamily="34" charset="0"/>
                <a:cs typeface="Arial" pitchFamily="34" charset="0"/>
              </a:rPr>
              <a:t>nước</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ngành</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thống</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CH XH CN VN </a:t>
            </a:r>
          </a:p>
        </p:txBody>
      </p:sp>
    </p:spTree>
    <p:extLst>
      <p:ext uri="{BB962C8B-B14F-4D97-AF65-F5344CB8AC3E}">
        <p14:creationId xmlns:p14="http://schemas.microsoft.com/office/powerpoint/2010/main" val="55148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339872" y="814877"/>
            <a:ext cx="2227263" cy="56078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2000" b="1" dirty="0"/>
              <a:t>Khái niệm </a:t>
            </a:r>
            <a:endParaRPr lang="en-US" sz="2000" dirty="0">
              <a:latin typeface="Arial" pitchFamily="34" charset="0"/>
              <a:cs typeface="Arial" pitchFamily="34" charset="0"/>
            </a:endParaRPr>
          </a:p>
        </p:txBody>
      </p:sp>
      <p:grpSp>
        <p:nvGrpSpPr>
          <p:cNvPr id="8" name="Group 7"/>
          <p:cNvGrpSpPr/>
          <p:nvPr/>
        </p:nvGrpSpPr>
        <p:grpSpPr>
          <a:xfrm>
            <a:off x="2768319" y="1764506"/>
            <a:ext cx="3175281" cy="2306362"/>
            <a:chOff x="2658311" y="1701038"/>
            <a:chExt cx="3791322" cy="3791322"/>
          </a:xfrm>
          <a:solidFill>
            <a:srgbClr val="FFCCFF"/>
          </a:solidFill>
          <a:scene3d>
            <a:camera prst="orthographicFront">
              <a:rot lat="0" lon="0" rev="0"/>
            </a:camera>
            <a:lightRig rig="contrasting" dir="t">
              <a:rot lat="0" lon="0" rev="1200000"/>
            </a:lightRig>
          </a:scene3d>
        </p:grpSpPr>
        <p:sp>
          <p:nvSpPr>
            <p:cNvPr id="9" name="Oval 8"/>
            <p:cNvSpPr/>
            <p:nvPr/>
          </p:nvSpPr>
          <p:spPr>
            <a:xfrm>
              <a:off x="2658311" y="1701038"/>
              <a:ext cx="3791322" cy="3791322"/>
            </a:xfrm>
            <a:prstGeom prst="ellipse">
              <a:avLst/>
            </a:prstGeom>
            <a:grpFill/>
          </p:spPr>
          <p:style>
            <a:lnRef idx="1">
              <a:schemeClr val="accent2"/>
            </a:lnRef>
            <a:fillRef idx="2">
              <a:schemeClr val="accent2"/>
            </a:fillRef>
            <a:effectRef idx="1">
              <a:schemeClr val="accent2"/>
            </a:effectRef>
            <a:fontRef idx="minor">
              <a:schemeClr val="dk1"/>
            </a:fontRef>
          </p:style>
        </p:sp>
        <p:sp>
          <p:nvSpPr>
            <p:cNvPr id="10" name="Oval 4"/>
            <p:cNvSpPr/>
            <p:nvPr/>
          </p:nvSpPr>
          <p:spPr>
            <a:xfrm>
              <a:off x="3213537" y="2256264"/>
              <a:ext cx="2680870" cy="2680870"/>
            </a:xfrm>
            <a:prstGeom prst="rect">
              <a:avLst/>
            </a:prstGeom>
            <a:grpFill/>
          </p:spPr>
          <p:style>
            <a:lnRef idx="1">
              <a:schemeClr val="accent2"/>
            </a:lnRef>
            <a:fillRef idx="2">
              <a:schemeClr val="accent2"/>
            </a:fillRef>
            <a:effectRef idx="1">
              <a:schemeClr val="accent2"/>
            </a:effectRef>
            <a:fontRef idx="minor">
              <a:schemeClr val="dk1"/>
            </a:fontRef>
          </p:style>
          <p:txBody>
            <a:bodyPr lIns="35560" tIns="35560" rIns="35560" bIns="35560" spcCol="1270" anchor="ctr"/>
            <a:lstStyle/>
            <a:p>
              <a:pPr algn="ctr" fontAlgn="auto">
                <a:spcAft>
                  <a:spcPts val="0"/>
                </a:spcAft>
                <a:defRPr/>
              </a:pPr>
              <a:r>
                <a:rPr lang="en-US" sz="2000" b="1" dirty="0" err="1">
                  <a:latin typeface="Arial" pitchFamily="34" charset="0"/>
                  <a:cs typeface="Arial" pitchFamily="34" charset="0"/>
                </a:rPr>
                <a:t>Là</a:t>
              </a:r>
              <a:r>
                <a:rPr lang="en-US" sz="2000" b="1" dirty="0">
                  <a:latin typeface="Arial" pitchFamily="34" charset="0"/>
                  <a:cs typeface="Arial" pitchFamily="34" charset="0"/>
                </a:rPr>
                <a:t> </a:t>
              </a:r>
              <a:r>
                <a:rPr lang="en-US" sz="2000" b="1" dirty="0" err="1">
                  <a:latin typeface="Arial" pitchFamily="34" charset="0"/>
                  <a:cs typeface="Arial" pitchFamily="34" charset="0"/>
                </a:rPr>
                <a:t>tổng</a:t>
              </a:r>
              <a:r>
                <a:rPr lang="en-US" sz="2000" b="1" dirty="0">
                  <a:latin typeface="Arial" pitchFamily="34" charset="0"/>
                  <a:cs typeface="Arial" pitchFamily="34" charset="0"/>
                </a:rPr>
                <a:t> </a:t>
              </a:r>
              <a:r>
                <a:rPr lang="en-US" sz="2000" b="1" dirty="0" err="1">
                  <a:latin typeface="Arial" pitchFamily="34" charset="0"/>
                  <a:cs typeface="Arial" pitchFamily="34" charset="0"/>
                </a:rPr>
                <a:t>thể</a:t>
              </a:r>
              <a:r>
                <a:rPr lang="en-US" sz="2000" b="1" dirty="0">
                  <a:latin typeface="Arial" pitchFamily="34" charset="0"/>
                  <a:cs typeface="Arial" pitchFamily="34" charset="0"/>
                </a:rPr>
                <a:t> </a:t>
              </a:r>
              <a:r>
                <a:rPr lang="en-US" sz="2000" b="1" dirty="0" err="1">
                  <a:latin typeface="Arial" pitchFamily="34" charset="0"/>
                  <a:cs typeface="Arial" pitchFamily="34" charset="0"/>
                </a:rPr>
                <a:t>các</a:t>
              </a:r>
              <a:r>
                <a:rPr lang="en-US" sz="2000" b="1" dirty="0">
                  <a:latin typeface="Arial" pitchFamily="34" charset="0"/>
                  <a:cs typeface="Arial" pitchFamily="34" charset="0"/>
                </a:rPr>
                <a:t> </a:t>
              </a:r>
              <a:r>
                <a:rPr lang="en-US" sz="2000" b="1" dirty="0" err="1">
                  <a:latin typeface="Arial" pitchFamily="34" charset="0"/>
                  <a:cs typeface="Arial" pitchFamily="34" charset="0"/>
                </a:rPr>
                <a:t>quy</a:t>
              </a:r>
              <a:r>
                <a:rPr lang="en-US" sz="2000" b="1" dirty="0">
                  <a:latin typeface="Arial" pitchFamily="34" charset="0"/>
                  <a:cs typeface="Arial" pitchFamily="34" charset="0"/>
                </a:rPr>
                <a:t> </a:t>
              </a:r>
              <a:r>
                <a:rPr lang="en-US" sz="2000" b="1" dirty="0" err="1">
                  <a:latin typeface="Arial" pitchFamily="34" charset="0"/>
                  <a:cs typeface="Arial" pitchFamily="34" charset="0"/>
                </a:rPr>
                <a:t>định</a:t>
              </a:r>
              <a:r>
                <a:rPr lang="en-US" sz="2000" b="1" dirty="0">
                  <a:latin typeface="Arial" pitchFamily="34" charset="0"/>
                  <a:cs typeface="Arial" pitchFamily="34" charset="0"/>
                </a:rPr>
                <a:t> </a:t>
              </a:r>
              <a:r>
                <a:rPr lang="en-US" sz="2000" b="1" dirty="0" err="1">
                  <a:latin typeface="Arial" pitchFamily="34" charset="0"/>
                  <a:cs typeface="Arial" pitchFamily="34" charset="0"/>
                </a:rPr>
                <a:t>về</a:t>
              </a:r>
              <a:r>
                <a:rPr lang="en-US" sz="2000" b="1" dirty="0">
                  <a:latin typeface="Arial" pitchFamily="34" charset="0"/>
                  <a:cs typeface="Arial" pitchFamily="34" charset="0"/>
                </a:rPr>
                <a:t> </a:t>
              </a:r>
              <a:r>
                <a:rPr lang="en-US" sz="2000" b="1" dirty="0" err="1">
                  <a:latin typeface="Arial" pitchFamily="34" charset="0"/>
                  <a:cs typeface="Arial" pitchFamily="34" charset="0"/>
                </a:rPr>
                <a:t>những</a:t>
              </a:r>
              <a:r>
                <a:rPr lang="en-US" sz="2000" b="1" dirty="0">
                  <a:latin typeface="Arial" pitchFamily="34" charset="0"/>
                  <a:cs typeface="Arial" pitchFamily="34" charset="0"/>
                </a:rPr>
                <a:t> </a:t>
              </a:r>
              <a:r>
                <a:rPr lang="en-US" sz="2000" b="1" dirty="0" err="1">
                  <a:latin typeface="Arial" pitchFamily="34" charset="0"/>
                  <a:cs typeface="Arial" pitchFamily="34" charset="0"/>
                </a:rPr>
                <a:t>vấn</a:t>
              </a:r>
              <a:r>
                <a:rPr lang="en-US" sz="2000" b="1" dirty="0">
                  <a:latin typeface="Arial" pitchFamily="34" charset="0"/>
                  <a:cs typeface="Arial" pitchFamily="34" charset="0"/>
                </a:rPr>
                <a:t> </a:t>
              </a:r>
              <a:r>
                <a:rPr lang="en-US" sz="2000" b="1" dirty="0" err="1">
                  <a:latin typeface="Arial" pitchFamily="34" charset="0"/>
                  <a:cs typeface="Arial" pitchFamily="34" charset="0"/>
                </a:rPr>
                <a:t>đề</a:t>
              </a:r>
              <a:r>
                <a:rPr lang="en-US" sz="2000" b="1" dirty="0">
                  <a:latin typeface="Arial" pitchFamily="34" charset="0"/>
                  <a:cs typeface="Arial" pitchFamily="34" charset="0"/>
                </a:rPr>
                <a:t> </a:t>
              </a:r>
              <a:r>
                <a:rPr lang="en-US" sz="2000" b="1" dirty="0" err="1">
                  <a:latin typeface="Arial" pitchFamily="34" charset="0"/>
                  <a:cs typeface="Arial" pitchFamily="34" charset="0"/>
                </a:rPr>
                <a:t>có</a:t>
              </a:r>
              <a:r>
                <a:rPr lang="en-US" sz="2000" b="1" dirty="0">
                  <a:latin typeface="Arial" pitchFamily="34" charset="0"/>
                  <a:cs typeface="Arial" pitchFamily="34" charset="0"/>
                </a:rPr>
                <a:t> </a:t>
              </a:r>
              <a:r>
                <a:rPr lang="en-US" sz="2000" b="1" dirty="0" err="1">
                  <a:latin typeface="Arial" pitchFamily="34" charset="0"/>
                  <a:cs typeface="Arial" pitchFamily="34" charset="0"/>
                </a:rPr>
                <a:t>tính</a:t>
              </a:r>
              <a:r>
                <a:rPr lang="en-US" sz="2000" b="1" dirty="0">
                  <a:latin typeface="Arial" pitchFamily="34" charset="0"/>
                  <a:cs typeface="Arial" pitchFamily="34" charset="0"/>
                </a:rPr>
                <a:t> </a:t>
              </a:r>
              <a:r>
                <a:rPr lang="en-US" sz="2000" b="1" dirty="0" err="1">
                  <a:latin typeface="Arial" pitchFamily="34" charset="0"/>
                  <a:cs typeface="Arial" pitchFamily="34" charset="0"/>
                </a:rPr>
                <a:t>nguyên</a:t>
              </a:r>
              <a:r>
                <a:rPr lang="en-US" sz="2000" b="1" dirty="0">
                  <a:latin typeface="Arial" pitchFamily="34" charset="0"/>
                  <a:cs typeface="Arial" pitchFamily="34" charset="0"/>
                </a:rPr>
                <a:t> </a:t>
              </a:r>
              <a:r>
                <a:rPr lang="en-US" sz="2000" b="1" dirty="0" err="1">
                  <a:latin typeface="Arial" pitchFamily="34" charset="0"/>
                  <a:cs typeface="Arial" pitchFamily="34" charset="0"/>
                </a:rPr>
                <a:t>tắc</a:t>
              </a:r>
              <a:r>
                <a:rPr lang="en-US" sz="2000" b="1" dirty="0">
                  <a:latin typeface="Arial" pitchFamily="34" charset="0"/>
                  <a:cs typeface="Arial" pitchFamily="34" charset="0"/>
                </a:rPr>
                <a:t> </a:t>
              </a:r>
              <a:r>
                <a:rPr lang="en-US" sz="2000" b="1" dirty="0" err="1">
                  <a:latin typeface="Arial" pitchFamily="34" charset="0"/>
                  <a:cs typeface="Arial" pitchFamily="34" charset="0"/>
                </a:rPr>
                <a:t>chung</a:t>
              </a:r>
              <a:endParaRPr lang="vi-VN" sz="2000" dirty="0">
                <a:cs typeface="Arial" pitchFamily="34" charset="0"/>
              </a:endParaRPr>
            </a:p>
          </p:txBody>
        </p:sp>
      </p:grpSp>
      <p:grpSp>
        <p:nvGrpSpPr>
          <p:cNvPr id="11" name="Group 10"/>
          <p:cNvGrpSpPr/>
          <p:nvPr/>
        </p:nvGrpSpPr>
        <p:grpSpPr>
          <a:xfrm>
            <a:off x="2869085" y="587514"/>
            <a:ext cx="3371222" cy="923372"/>
            <a:chOff x="2781301" y="182259"/>
            <a:chExt cx="3545341" cy="1895661"/>
          </a:xfrm>
          <a:scene3d>
            <a:camera prst="orthographicFront">
              <a:rot lat="0" lon="0" rev="0"/>
            </a:camera>
            <a:lightRig rig="contrasting" dir="t">
              <a:rot lat="0" lon="0" rev="1200000"/>
            </a:lightRig>
          </a:scene3d>
        </p:grpSpPr>
        <p:sp>
          <p:nvSpPr>
            <p:cNvPr id="12" name="Oval 11"/>
            <p:cNvSpPr/>
            <p:nvPr/>
          </p:nvSpPr>
          <p:spPr>
            <a:xfrm>
              <a:off x="2781301" y="182259"/>
              <a:ext cx="3545341" cy="1895661"/>
            </a:xfrm>
            <a:prstGeom prst="ellipse">
              <a:avLst/>
            </a:prstGeom>
          </p:spPr>
          <p:style>
            <a:lnRef idx="1">
              <a:schemeClr val="accent1"/>
            </a:lnRef>
            <a:fillRef idx="2">
              <a:schemeClr val="accent1"/>
            </a:fillRef>
            <a:effectRef idx="1">
              <a:schemeClr val="accent1"/>
            </a:effectRef>
            <a:fontRef idx="minor">
              <a:schemeClr val="dk1"/>
            </a:fontRef>
          </p:style>
        </p:sp>
        <p:sp>
          <p:nvSpPr>
            <p:cNvPr id="13" name="Oval 6"/>
            <p:cNvSpPr/>
            <p:nvPr/>
          </p:nvSpPr>
          <p:spPr>
            <a:xfrm>
              <a:off x="3300504" y="459872"/>
              <a:ext cx="2506935" cy="1340435"/>
            </a:xfrm>
            <a:prstGeom prst="rect">
              <a:avLst/>
            </a:prstGeom>
          </p:spPr>
          <p:style>
            <a:lnRef idx="1">
              <a:schemeClr val="accent1"/>
            </a:lnRef>
            <a:fillRef idx="2">
              <a:schemeClr val="accent1"/>
            </a:fillRef>
            <a:effectRef idx="1">
              <a:schemeClr val="accent1"/>
            </a:effectRef>
            <a:fontRef idx="minor">
              <a:schemeClr val="dk1"/>
            </a:fontRef>
          </p:style>
          <p:txBody>
            <a:bodyPr lIns="35560" tIns="35560" rIns="35560" bIns="35560" spcCol="1270" anchor="ctr"/>
            <a:lstStyle/>
            <a:p>
              <a:pPr algn="ctr" defTabSz="1244600">
                <a:lnSpc>
                  <a:spcPct val="90000"/>
                </a:lnSpc>
                <a:spcAft>
                  <a:spcPct val="35000"/>
                </a:spcAft>
                <a:defRPr/>
              </a:pPr>
              <a:r>
                <a:rPr lang="en-US" sz="2000" b="1" dirty="0" err="1">
                  <a:latin typeface="Arial" pitchFamily="34" charset="0"/>
                  <a:cs typeface="Arial" pitchFamily="34" charset="0"/>
                </a:rPr>
                <a:t>Bản</a:t>
              </a:r>
              <a:r>
                <a:rPr lang="en-US" sz="2000" b="1" dirty="0">
                  <a:latin typeface="Arial" pitchFamily="34" charset="0"/>
                  <a:cs typeface="Arial" pitchFamily="34" charset="0"/>
                </a:rPr>
                <a:t> </a:t>
              </a:r>
              <a:r>
                <a:rPr lang="en-US" sz="2000" b="1" dirty="0" err="1">
                  <a:latin typeface="Arial" pitchFamily="34" charset="0"/>
                  <a:cs typeface="Arial" pitchFamily="34" charset="0"/>
                </a:rPr>
                <a:t>chất</a:t>
              </a:r>
              <a:r>
                <a:rPr lang="en-US" sz="2000" b="1" dirty="0">
                  <a:latin typeface="Arial" pitchFamily="34" charset="0"/>
                  <a:cs typeface="Arial" pitchFamily="34" charset="0"/>
                </a:rPr>
                <a:t> </a:t>
              </a:r>
              <a:r>
                <a:rPr lang="en-US" sz="2000" b="1" dirty="0" err="1">
                  <a:latin typeface="Arial" pitchFamily="34" charset="0"/>
                  <a:cs typeface="Arial" pitchFamily="34" charset="0"/>
                </a:rPr>
                <a:t>nhà</a:t>
              </a:r>
              <a:r>
                <a:rPr lang="en-US" sz="2000" b="1" dirty="0">
                  <a:latin typeface="Arial" pitchFamily="34" charset="0"/>
                  <a:cs typeface="Arial" pitchFamily="34" charset="0"/>
                </a:rPr>
                <a:t> </a:t>
              </a:r>
              <a:r>
                <a:rPr lang="en-US" sz="2000" b="1" dirty="0" err="1">
                  <a:latin typeface="Arial" pitchFamily="34" charset="0"/>
                  <a:cs typeface="Arial" pitchFamily="34" charset="0"/>
                </a:rPr>
                <a:t>nước</a:t>
              </a:r>
              <a:endParaRPr lang="vi-VN" sz="2000" b="1" dirty="0">
                <a:cs typeface="Arial" pitchFamily="34" charset="0"/>
              </a:endParaRPr>
            </a:p>
          </p:txBody>
        </p:sp>
      </p:grpSp>
      <p:grpSp>
        <p:nvGrpSpPr>
          <p:cNvPr id="14" name="Group 13"/>
          <p:cNvGrpSpPr/>
          <p:nvPr/>
        </p:nvGrpSpPr>
        <p:grpSpPr>
          <a:xfrm>
            <a:off x="5739396" y="2925141"/>
            <a:ext cx="3404604" cy="1630845"/>
            <a:chOff x="5563551" y="3852281"/>
            <a:chExt cx="3580448" cy="2319872"/>
          </a:xfrm>
          <a:scene3d>
            <a:camera prst="orthographicFront">
              <a:rot lat="0" lon="0" rev="0"/>
            </a:camera>
            <a:lightRig rig="contrasting" dir="t">
              <a:rot lat="0" lon="0" rev="1200000"/>
            </a:lightRig>
          </a:scene3d>
        </p:grpSpPr>
        <p:sp>
          <p:nvSpPr>
            <p:cNvPr id="15" name="Oval 14"/>
            <p:cNvSpPr/>
            <p:nvPr/>
          </p:nvSpPr>
          <p:spPr>
            <a:xfrm>
              <a:off x="5563551" y="3852281"/>
              <a:ext cx="3580448" cy="2319872"/>
            </a:xfrm>
            <a:prstGeom prst="ellipse">
              <a:avLst/>
            </a:prstGeom>
          </p:spPr>
          <p:style>
            <a:lnRef idx="1">
              <a:schemeClr val="accent4"/>
            </a:lnRef>
            <a:fillRef idx="2">
              <a:schemeClr val="accent4"/>
            </a:fillRef>
            <a:effectRef idx="1">
              <a:schemeClr val="accent4"/>
            </a:effectRef>
            <a:fontRef idx="minor">
              <a:schemeClr val="dk1"/>
            </a:fontRef>
          </p:style>
        </p:sp>
        <p:sp>
          <p:nvSpPr>
            <p:cNvPr id="16" name="Oval 8"/>
            <p:cNvSpPr/>
            <p:nvPr/>
          </p:nvSpPr>
          <p:spPr>
            <a:xfrm>
              <a:off x="6087895" y="4192018"/>
              <a:ext cx="2531760" cy="1640398"/>
            </a:xfrm>
            <a:prstGeom prst="rect">
              <a:avLst/>
            </a:prstGeom>
          </p:spPr>
          <p:style>
            <a:lnRef idx="1">
              <a:schemeClr val="accent4"/>
            </a:lnRef>
            <a:fillRef idx="2">
              <a:schemeClr val="accent4"/>
            </a:fillRef>
            <a:effectRef idx="1">
              <a:schemeClr val="accent4"/>
            </a:effectRef>
            <a:fontRef idx="minor">
              <a:schemeClr val="dk1"/>
            </a:fontRef>
          </p:style>
          <p:txBody>
            <a:bodyPr lIns="30480" tIns="30480" rIns="30480" bIns="30480" spcCol="1270" anchor="ctr"/>
            <a:lstStyle/>
            <a:p>
              <a:pPr algn="ctr" fontAlgn="auto">
                <a:spcAft>
                  <a:spcPts val="0"/>
                </a:spcAft>
                <a:defRPr/>
              </a:pPr>
              <a:r>
                <a:rPr lang="en-US" sz="2000" b="1" dirty="0" err="1">
                  <a:latin typeface="Arial" pitchFamily="34" charset="0"/>
                  <a:cs typeface="Arial" pitchFamily="34" charset="0"/>
                </a:rPr>
                <a:t>Sự</a:t>
              </a:r>
              <a:r>
                <a:rPr lang="en-US" sz="2000" b="1" dirty="0">
                  <a:latin typeface="Arial" pitchFamily="34" charset="0"/>
                  <a:cs typeface="Arial" pitchFamily="34" charset="0"/>
                </a:rPr>
                <a:t> </a:t>
              </a:r>
              <a:r>
                <a:rPr lang="en-US" sz="2000" b="1" dirty="0" err="1">
                  <a:latin typeface="Arial" pitchFamily="34" charset="0"/>
                  <a:cs typeface="Arial" pitchFamily="34" charset="0"/>
                </a:rPr>
                <a:t>lãnh</a:t>
              </a:r>
              <a:r>
                <a:rPr lang="en-US" sz="2000" b="1" dirty="0">
                  <a:latin typeface="Arial" pitchFamily="34" charset="0"/>
                  <a:cs typeface="Arial" pitchFamily="34" charset="0"/>
                </a:rPr>
                <a:t> </a:t>
              </a:r>
              <a:r>
                <a:rPr lang="en-US" sz="2000" b="1" dirty="0" err="1">
                  <a:latin typeface="Arial" pitchFamily="34" charset="0"/>
                  <a:cs typeface="Arial" pitchFamily="34" charset="0"/>
                </a:rPr>
                <a:t>đạo</a:t>
              </a:r>
              <a:r>
                <a:rPr lang="en-US" sz="2000" b="1" dirty="0">
                  <a:latin typeface="Arial" pitchFamily="34" charset="0"/>
                  <a:cs typeface="Arial" pitchFamily="34" charset="0"/>
                </a:rPr>
                <a:t> </a:t>
              </a:r>
              <a:r>
                <a:rPr lang="en-US" sz="2000" b="1" dirty="0" err="1">
                  <a:latin typeface="Arial" pitchFamily="34" charset="0"/>
                  <a:cs typeface="Arial" pitchFamily="34" charset="0"/>
                </a:rPr>
                <a:t>của</a:t>
              </a:r>
              <a:r>
                <a:rPr lang="en-US" sz="2000" b="1" dirty="0">
                  <a:latin typeface="Arial" pitchFamily="34" charset="0"/>
                  <a:cs typeface="Arial" pitchFamily="34" charset="0"/>
                </a:rPr>
                <a:t> </a:t>
              </a:r>
              <a:r>
                <a:rPr lang="en-US" sz="2000" b="1" dirty="0" err="1">
                  <a:latin typeface="Arial" pitchFamily="34" charset="0"/>
                  <a:cs typeface="Arial" pitchFamily="34" charset="0"/>
                </a:rPr>
                <a:t>Đảng</a:t>
              </a:r>
              <a:r>
                <a:rPr lang="en-US" sz="2000" b="1" dirty="0">
                  <a:latin typeface="Arial" pitchFamily="34" charset="0"/>
                  <a:cs typeface="Arial" pitchFamily="34" charset="0"/>
                </a:rPr>
                <a:t> CS </a:t>
              </a:r>
              <a:r>
                <a:rPr lang="en-US" sz="2000" b="1" dirty="0" err="1">
                  <a:latin typeface="Arial" pitchFamily="34" charset="0"/>
                  <a:cs typeface="Arial" pitchFamily="34" charset="0"/>
                </a:rPr>
                <a:t>đối</a:t>
              </a:r>
              <a:r>
                <a:rPr lang="en-US" sz="2000" b="1" dirty="0">
                  <a:latin typeface="Arial" pitchFamily="34" charset="0"/>
                  <a:cs typeface="Arial" pitchFamily="34" charset="0"/>
                </a:rPr>
                <a:t> </a:t>
              </a:r>
              <a:r>
                <a:rPr lang="en-US" sz="2000" b="1" dirty="0" err="1">
                  <a:latin typeface="Arial" pitchFamily="34" charset="0"/>
                  <a:cs typeface="Arial" pitchFamily="34" charset="0"/>
                </a:rPr>
                <a:t>với</a:t>
              </a:r>
              <a:r>
                <a:rPr lang="en-US" sz="2000" b="1" dirty="0">
                  <a:latin typeface="Arial" pitchFamily="34" charset="0"/>
                  <a:cs typeface="Arial" pitchFamily="34" charset="0"/>
                </a:rPr>
                <a:t> </a:t>
              </a:r>
              <a:r>
                <a:rPr lang="en-US" sz="2000" b="1" dirty="0" err="1">
                  <a:latin typeface="Arial" pitchFamily="34" charset="0"/>
                  <a:cs typeface="Arial" pitchFamily="34" charset="0"/>
                </a:rPr>
                <a:t>hoạt</a:t>
              </a:r>
              <a:r>
                <a:rPr lang="en-US" sz="2000" b="1" dirty="0">
                  <a:latin typeface="Arial" pitchFamily="34" charset="0"/>
                  <a:cs typeface="Arial" pitchFamily="34" charset="0"/>
                </a:rPr>
                <a:t> </a:t>
              </a:r>
              <a:r>
                <a:rPr lang="en-US" sz="2000" b="1" dirty="0" err="1">
                  <a:latin typeface="Arial" pitchFamily="34" charset="0"/>
                  <a:cs typeface="Arial" pitchFamily="34" charset="0"/>
                </a:rPr>
                <a:t>động</a:t>
              </a:r>
              <a:r>
                <a:rPr lang="en-US" sz="2000" b="1" dirty="0">
                  <a:latin typeface="Arial" pitchFamily="34" charset="0"/>
                  <a:cs typeface="Arial" pitchFamily="34" charset="0"/>
                </a:rPr>
                <a:t> </a:t>
              </a:r>
              <a:r>
                <a:rPr lang="en-US" sz="2000" b="1" dirty="0" err="1">
                  <a:latin typeface="Arial" pitchFamily="34" charset="0"/>
                  <a:cs typeface="Arial" pitchFamily="34" charset="0"/>
                </a:rPr>
                <a:t>của</a:t>
              </a:r>
              <a:r>
                <a:rPr lang="en-US" sz="2000" b="1" dirty="0">
                  <a:latin typeface="Arial" pitchFamily="34" charset="0"/>
                  <a:cs typeface="Arial" pitchFamily="34" charset="0"/>
                </a:rPr>
                <a:t> NN </a:t>
              </a:r>
              <a:r>
                <a:rPr lang="en-US" sz="2000" b="1" dirty="0" err="1">
                  <a:latin typeface="Arial" pitchFamily="34" charset="0"/>
                  <a:cs typeface="Arial" pitchFamily="34" charset="0"/>
                </a:rPr>
                <a:t>và</a:t>
              </a:r>
              <a:r>
                <a:rPr lang="en-US" sz="2000" b="1" dirty="0">
                  <a:latin typeface="Arial" pitchFamily="34" charset="0"/>
                  <a:cs typeface="Arial" pitchFamily="34" charset="0"/>
                </a:rPr>
                <a:t> XH</a:t>
              </a:r>
              <a:endParaRPr lang="vi-VN" sz="2000" dirty="0">
                <a:cs typeface="Arial" pitchFamily="34" charset="0"/>
              </a:endParaRPr>
            </a:p>
          </p:txBody>
        </p:sp>
      </p:grpSp>
      <p:grpSp>
        <p:nvGrpSpPr>
          <p:cNvPr id="17" name="Group 16"/>
          <p:cNvGrpSpPr/>
          <p:nvPr/>
        </p:nvGrpSpPr>
        <p:grpSpPr>
          <a:xfrm>
            <a:off x="110010" y="3459175"/>
            <a:ext cx="3336035" cy="1121537"/>
            <a:chOff x="0" y="3869666"/>
            <a:chExt cx="3508337" cy="2302488"/>
          </a:xfrm>
          <a:scene3d>
            <a:camera prst="orthographicFront">
              <a:rot lat="0" lon="0" rev="0"/>
            </a:camera>
            <a:lightRig rig="contrasting" dir="t">
              <a:rot lat="0" lon="0" rev="1200000"/>
            </a:lightRig>
          </a:scene3d>
        </p:grpSpPr>
        <p:sp>
          <p:nvSpPr>
            <p:cNvPr id="18" name="Oval 17"/>
            <p:cNvSpPr/>
            <p:nvPr/>
          </p:nvSpPr>
          <p:spPr>
            <a:xfrm>
              <a:off x="0" y="3869666"/>
              <a:ext cx="3508337" cy="2302488"/>
            </a:xfrm>
            <a:prstGeom prst="ellipse">
              <a:avLst/>
            </a:prstGeom>
          </p:spPr>
          <p:style>
            <a:lnRef idx="1">
              <a:schemeClr val="accent6"/>
            </a:lnRef>
            <a:fillRef idx="2">
              <a:schemeClr val="accent6"/>
            </a:fillRef>
            <a:effectRef idx="1">
              <a:schemeClr val="accent6"/>
            </a:effectRef>
            <a:fontRef idx="minor">
              <a:schemeClr val="dk1"/>
            </a:fontRef>
          </p:style>
        </p:sp>
        <p:sp>
          <p:nvSpPr>
            <p:cNvPr id="19" name="Oval 10"/>
            <p:cNvSpPr/>
            <p:nvPr/>
          </p:nvSpPr>
          <p:spPr>
            <a:xfrm>
              <a:off x="513784" y="4206858"/>
              <a:ext cx="2480769" cy="1628104"/>
            </a:xfrm>
            <a:prstGeom prst="rect">
              <a:avLst/>
            </a:prstGeom>
          </p:spPr>
          <p:style>
            <a:lnRef idx="1">
              <a:schemeClr val="accent6"/>
            </a:lnRef>
            <a:fillRef idx="2">
              <a:schemeClr val="accent6"/>
            </a:fillRef>
            <a:effectRef idx="1">
              <a:schemeClr val="accent6"/>
            </a:effectRef>
            <a:fontRef idx="minor">
              <a:schemeClr val="dk1"/>
            </a:fontRef>
          </p:style>
          <p:txBody>
            <a:bodyPr lIns="30480" tIns="30480" rIns="30480" bIns="30480" spcCol="1270" anchor="ctr"/>
            <a:lstStyle/>
            <a:p>
              <a:pPr algn="ctr" fontAlgn="auto">
                <a:spcAft>
                  <a:spcPts val="0"/>
                </a:spcAft>
                <a:defRPr/>
              </a:pPr>
              <a:r>
                <a:rPr lang="en-US" sz="2000" b="1" dirty="0" err="1">
                  <a:latin typeface="Arial" pitchFamily="34" charset="0"/>
                  <a:cs typeface="Arial" pitchFamily="34" charset="0"/>
                </a:rPr>
                <a:t>Nguyên</a:t>
              </a:r>
              <a:r>
                <a:rPr lang="en-US" sz="2000" b="1" dirty="0">
                  <a:latin typeface="Arial" pitchFamily="34" charset="0"/>
                  <a:cs typeface="Arial" pitchFamily="34" charset="0"/>
                </a:rPr>
                <a:t> </a:t>
              </a:r>
              <a:r>
                <a:rPr lang="en-US" sz="2000" b="1" dirty="0" err="1">
                  <a:latin typeface="Arial" pitchFamily="34" charset="0"/>
                  <a:cs typeface="Arial" pitchFamily="34" charset="0"/>
                </a:rPr>
                <a:t>tắc</a:t>
              </a:r>
              <a:r>
                <a:rPr lang="en-US" sz="2000" b="1" dirty="0">
                  <a:latin typeface="Arial" pitchFamily="34" charset="0"/>
                  <a:cs typeface="Arial" pitchFamily="34" charset="0"/>
                </a:rPr>
                <a:t> </a:t>
              </a:r>
              <a:r>
                <a:rPr lang="en-US" sz="2000" b="1" dirty="0" err="1">
                  <a:latin typeface="Arial" pitchFamily="34" charset="0"/>
                  <a:cs typeface="Arial" pitchFamily="34" charset="0"/>
                </a:rPr>
                <a:t>tổ</a:t>
              </a:r>
              <a:r>
                <a:rPr lang="en-US" sz="2000" b="1" dirty="0">
                  <a:latin typeface="Arial" pitchFamily="34" charset="0"/>
                  <a:cs typeface="Arial" pitchFamily="34" charset="0"/>
                </a:rPr>
                <a:t> </a:t>
              </a:r>
              <a:r>
                <a:rPr lang="en-US" sz="2000" b="1" dirty="0" err="1">
                  <a:latin typeface="Arial" pitchFamily="34" charset="0"/>
                  <a:cs typeface="Arial" pitchFamily="34" charset="0"/>
                </a:rPr>
                <a:t>chức</a:t>
              </a:r>
              <a:r>
                <a:rPr lang="en-US" sz="2000" b="1" dirty="0">
                  <a:latin typeface="Arial" pitchFamily="34" charset="0"/>
                  <a:cs typeface="Arial" pitchFamily="34" charset="0"/>
                </a:rPr>
                <a:t> </a:t>
              </a:r>
              <a:r>
                <a:rPr lang="en-US" sz="2000" b="1" dirty="0" err="1">
                  <a:latin typeface="Arial" pitchFamily="34" charset="0"/>
                  <a:cs typeface="Arial" pitchFamily="34" charset="0"/>
                </a:rPr>
                <a:t>hoạt</a:t>
              </a:r>
              <a:r>
                <a:rPr lang="en-US" sz="2000" b="1" dirty="0">
                  <a:latin typeface="Arial" pitchFamily="34" charset="0"/>
                  <a:cs typeface="Arial" pitchFamily="34" charset="0"/>
                </a:rPr>
                <a:t> </a:t>
              </a:r>
              <a:r>
                <a:rPr lang="en-US" sz="2000" b="1" dirty="0" err="1">
                  <a:latin typeface="Arial" pitchFamily="34" charset="0"/>
                  <a:cs typeface="Arial" pitchFamily="34" charset="0"/>
                </a:rPr>
                <a:t>động</a:t>
              </a:r>
              <a:r>
                <a:rPr lang="en-US" sz="2000" b="1" dirty="0">
                  <a:latin typeface="Arial" pitchFamily="34" charset="0"/>
                  <a:cs typeface="Arial" pitchFamily="34" charset="0"/>
                </a:rPr>
                <a:t> </a:t>
              </a:r>
              <a:r>
                <a:rPr lang="en-US" sz="2000" b="1" dirty="0" err="1">
                  <a:latin typeface="Arial" pitchFamily="34" charset="0"/>
                  <a:cs typeface="Arial" pitchFamily="34" charset="0"/>
                </a:rPr>
                <a:t>của</a:t>
              </a:r>
              <a:r>
                <a:rPr lang="en-US" sz="2000" b="1" dirty="0">
                  <a:latin typeface="Arial" pitchFamily="34" charset="0"/>
                  <a:cs typeface="Arial" pitchFamily="34" charset="0"/>
                </a:rPr>
                <a:t> </a:t>
              </a:r>
              <a:r>
                <a:rPr lang="en-US" sz="2000" b="1" dirty="0" err="1">
                  <a:latin typeface="Arial" pitchFamily="34" charset="0"/>
                  <a:cs typeface="Arial" pitchFamily="34" charset="0"/>
                </a:rPr>
                <a:t>bộ</a:t>
              </a:r>
              <a:r>
                <a:rPr lang="en-US" sz="2000" b="1" dirty="0">
                  <a:latin typeface="Arial" pitchFamily="34" charset="0"/>
                  <a:cs typeface="Arial" pitchFamily="34" charset="0"/>
                </a:rPr>
                <a:t> </a:t>
              </a:r>
              <a:r>
                <a:rPr lang="en-US" sz="2000" b="1" dirty="0" err="1">
                  <a:latin typeface="Arial" pitchFamily="34" charset="0"/>
                  <a:cs typeface="Arial" pitchFamily="34" charset="0"/>
                </a:rPr>
                <a:t>máy</a:t>
              </a:r>
              <a:r>
                <a:rPr lang="en-US" sz="2000" b="1" dirty="0">
                  <a:latin typeface="Arial" pitchFamily="34" charset="0"/>
                  <a:cs typeface="Arial" pitchFamily="34" charset="0"/>
                </a:rPr>
                <a:t> NN</a:t>
              </a:r>
              <a:endParaRPr lang="vi-VN" sz="2000" dirty="0">
                <a:cs typeface="Arial" pitchFamily="34" charset="0"/>
              </a:endParaRPr>
            </a:p>
          </p:txBody>
        </p:sp>
      </p:grpSp>
    </p:spTree>
    <p:extLst>
      <p:ext uri="{BB962C8B-B14F-4D97-AF65-F5344CB8AC3E}">
        <p14:creationId xmlns:p14="http://schemas.microsoft.com/office/powerpoint/2010/main" val="396510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0" y="296973"/>
            <a:ext cx="7579520" cy="400110"/>
          </a:xfrm>
          <a:prstGeom prst="rect">
            <a:avLst/>
          </a:prstGeom>
          <a:noFill/>
        </p:spPr>
        <p:txBody>
          <a:bodyPr wrap="square" rtlCol="0">
            <a:spAutoFit/>
          </a:bodyPr>
          <a:lstStyle/>
          <a:p>
            <a:pPr algn="ctr"/>
            <a:r>
              <a:rPr lang="en-US" sz="2000" b="1" dirty="0">
                <a:solidFill>
                  <a:srgbClr val="00B050"/>
                </a:solidFill>
                <a:cs typeface="Arial" pitchFamily="34" charset="0"/>
              </a:rPr>
              <a:t>1. </a:t>
            </a:r>
            <a:r>
              <a:rPr lang="vi-VN" sz="2000" b="1" dirty="0">
                <a:solidFill>
                  <a:srgbClr val="00B050"/>
                </a:solidFill>
                <a:cs typeface="Arial" pitchFamily="34" charset="0"/>
              </a:rPr>
              <a:t>Hiến pháp trong hệ thống pháp luật Việt Nam</a:t>
            </a:r>
            <a:r>
              <a:rPr lang="vi-VN" sz="2000" dirty="0">
                <a:solidFill>
                  <a:srgbClr val="00B050"/>
                </a:solidFill>
                <a:cs typeface="Arial" pitchFamily="34" charset="0"/>
              </a:rPr>
              <a:t>.</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250508" y="872978"/>
            <a:ext cx="5822157" cy="830997"/>
          </a:xfrm>
          <a:prstGeom prst="rect">
            <a:avLst/>
          </a:prstGeom>
          <a:noFill/>
        </p:spPr>
        <p:txBody>
          <a:bodyPr wrap="square" rtlCol="0">
            <a:spAutoFit/>
          </a:bodyPr>
          <a:lstStyle/>
          <a:p>
            <a:pPr algn="ctr">
              <a:defRPr/>
            </a:pPr>
            <a:r>
              <a:rPr lang="vi-VN" sz="2400" dirty="0">
                <a:solidFill>
                  <a:srgbClr val="7030A0"/>
                </a:solidFill>
              </a:rPr>
              <a:t>1.</a:t>
            </a:r>
            <a:r>
              <a:rPr lang="en-US" sz="2400" dirty="0">
                <a:solidFill>
                  <a:srgbClr val="7030A0"/>
                </a:solidFill>
              </a:rPr>
              <a:t>2.</a:t>
            </a:r>
            <a:r>
              <a:rPr lang="vi-VN" sz="2400" b="1" dirty="0">
                <a:solidFill>
                  <a:srgbClr val="7030A0"/>
                </a:solidFill>
              </a:rPr>
              <a:t> </a:t>
            </a:r>
            <a:r>
              <a:rPr lang="en-US" sz="2400" b="1" dirty="0" err="1">
                <a:solidFill>
                  <a:srgbClr val="7030A0"/>
                </a:solidFill>
              </a:rPr>
              <a:t>Đối</a:t>
            </a:r>
            <a:r>
              <a:rPr lang="en-US" sz="2400" b="1" dirty="0">
                <a:solidFill>
                  <a:srgbClr val="7030A0"/>
                </a:solidFill>
              </a:rPr>
              <a:t> </a:t>
            </a:r>
            <a:r>
              <a:rPr lang="en-US" sz="2400" b="1" dirty="0" err="1">
                <a:solidFill>
                  <a:srgbClr val="7030A0"/>
                </a:solidFill>
              </a:rPr>
              <a:t>tượng</a:t>
            </a:r>
            <a:r>
              <a:rPr lang="en-US" sz="2400" b="1" dirty="0">
                <a:solidFill>
                  <a:srgbClr val="7030A0"/>
                </a:solidFill>
              </a:rPr>
              <a:t> </a:t>
            </a:r>
            <a:r>
              <a:rPr lang="en-US" sz="2400" b="1" dirty="0" err="1">
                <a:solidFill>
                  <a:srgbClr val="7030A0"/>
                </a:solidFill>
              </a:rPr>
              <a:t>điều</a:t>
            </a:r>
            <a:r>
              <a:rPr lang="en-US" sz="2400" b="1" dirty="0">
                <a:solidFill>
                  <a:srgbClr val="7030A0"/>
                </a:solidFill>
              </a:rPr>
              <a:t> </a:t>
            </a:r>
            <a:r>
              <a:rPr lang="en-US" sz="2400" b="1" dirty="0" err="1">
                <a:solidFill>
                  <a:srgbClr val="7030A0"/>
                </a:solidFill>
              </a:rPr>
              <a:t>chỉnh</a:t>
            </a:r>
            <a:endParaRPr lang="en-US" sz="2400" dirty="0">
              <a:solidFill>
                <a:srgbClr val="7030A0"/>
              </a:solidFill>
              <a:latin typeface="Arial" pitchFamily="34" charset="0"/>
              <a:cs typeface="Arial" pitchFamily="34" charset="0"/>
            </a:endParaRPr>
          </a:p>
          <a:p>
            <a:pPr algn="ctr"/>
            <a:r>
              <a:rPr lang="en-US" sz="2400" dirty="0">
                <a:solidFill>
                  <a:srgbClr val="7030A0"/>
                </a:solidFill>
              </a:rPr>
              <a:t> </a:t>
            </a:r>
            <a:r>
              <a:rPr lang="vi-VN" sz="2400" dirty="0">
                <a:solidFill>
                  <a:srgbClr val="7030A0"/>
                </a:solidFill>
              </a:rPr>
              <a:t> </a:t>
            </a:r>
            <a:endParaRPr lang="vi-VN" sz="22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309563" y="2217807"/>
            <a:ext cx="8634412" cy="958660"/>
          </a:xfrm>
          <a:prstGeom prst="rect">
            <a:avLst/>
          </a:prstGeom>
          <a:noFill/>
        </p:spPr>
        <p:txBody>
          <a:bodyPr wrap="square" rtlCol="0">
            <a:spAutoFit/>
          </a:bodyPr>
          <a:lstStyle/>
          <a:p>
            <a:pPr algn="ctr">
              <a:lnSpc>
                <a:spcPct val="150000"/>
              </a:lnSpc>
              <a:defRPr/>
            </a:pPr>
            <a:r>
              <a:rPr lang="en-US" sz="2000" dirty="0" err="1">
                <a:solidFill>
                  <a:srgbClr val="FF0000"/>
                </a:solidFill>
                <a:latin typeface="Arial" pitchFamily="34" charset="0"/>
                <a:cs typeface="Arial" pitchFamily="34" charset="0"/>
              </a:rPr>
              <a:t>H</a:t>
            </a:r>
            <a:r>
              <a:rPr lang="en-US" sz="2000" dirty="0" err="1">
                <a:latin typeface="Arial" pitchFamily="34" charset="0"/>
                <a:cs typeface="Arial" pitchFamily="34" charset="0"/>
              </a:rPr>
              <a:t>iến</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còn</a:t>
            </a:r>
            <a:r>
              <a:rPr lang="en-US" sz="2000" dirty="0">
                <a:latin typeface="Arial" pitchFamily="34" charset="0"/>
                <a:cs typeface="Arial" pitchFamily="34" charset="0"/>
              </a:rPr>
              <a:t> </a:t>
            </a:r>
            <a:r>
              <a:rPr lang="en-US" sz="2000" dirty="0" err="1">
                <a:latin typeface="Arial" pitchFamily="34" charset="0"/>
                <a:cs typeface="Arial" pitchFamily="34" charset="0"/>
              </a:rPr>
              <a:t>gọi</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L</a:t>
            </a:r>
            <a:r>
              <a:rPr lang="en-US" sz="2000" dirty="0" err="1">
                <a:solidFill>
                  <a:schemeClr val="tx1"/>
                </a:solidFill>
                <a:latin typeface="Arial" pitchFamily="34" charset="0"/>
                <a:cs typeface="Arial" pitchFamily="34" charset="0"/>
              </a:rPr>
              <a:t>uật</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a:t>
            </a:r>
            <a:r>
              <a:rPr lang="en-US" sz="2000" dirty="0" err="1">
                <a:solidFill>
                  <a:schemeClr val="tx1"/>
                </a:solidFill>
                <a:latin typeface="Arial" pitchFamily="34" charset="0"/>
                <a:cs typeface="Arial" pitchFamily="34" charset="0"/>
              </a:rPr>
              <a:t>hà</a:t>
            </a:r>
            <a:r>
              <a:rPr lang="en-US" sz="2000" dirty="0">
                <a:solidFill>
                  <a:srgbClr val="FF0000"/>
                </a:solidFill>
                <a:latin typeface="Arial" pitchFamily="34" charset="0"/>
                <a:cs typeface="Arial" pitchFamily="34" charset="0"/>
              </a:rPr>
              <a:t> </a:t>
            </a:r>
            <a:r>
              <a:rPr lang="en-US" sz="2000" dirty="0" err="1">
                <a:solidFill>
                  <a:schemeClr val="tx1"/>
                </a:solidFill>
                <a:latin typeface="Arial" pitchFamily="34" charset="0"/>
                <a:cs typeface="Arial" pitchFamily="34" charset="0"/>
              </a:rPr>
              <a:t>nước</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ngành</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thống</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CH XH CN VN </a:t>
            </a:r>
          </a:p>
        </p:txBody>
      </p:sp>
    </p:spTree>
    <p:extLst>
      <p:ext uri="{BB962C8B-B14F-4D97-AF65-F5344CB8AC3E}">
        <p14:creationId xmlns:p14="http://schemas.microsoft.com/office/powerpoint/2010/main" val="4604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932F044-D41E-50D2-62FB-34B82F7240B0}"/>
              </a:ext>
            </a:extLst>
          </p:cNvPr>
          <p:cNvSpPr>
            <a:spLocks noGrp="1"/>
          </p:cNvSpPr>
          <p:nvPr>
            <p:ph type="sldNum" sz="quarter" idx="12"/>
          </p:nvPr>
        </p:nvSpPr>
        <p:spPr/>
        <p:txBody>
          <a:bodyPr/>
          <a:lstStyle/>
          <a:p>
            <a:fld id="{EC81F1BB-EACE-4B71-AC5D-C77A44C897F1}" type="slidenum">
              <a:rPr lang="en-US" smtClean="0"/>
              <a:t>12</a:t>
            </a:fld>
            <a:endParaRPr lang="en-US"/>
          </a:p>
        </p:txBody>
      </p:sp>
      <p:grpSp>
        <p:nvGrpSpPr>
          <p:cNvPr id="5" name="Group 2">
            <a:extLst>
              <a:ext uri="{FF2B5EF4-FFF2-40B4-BE49-F238E27FC236}">
                <a16:creationId xmlns:a16="http://schemas.microsoft.com/office/drawing/2014/main" id="{94074A16-5DC2-D587-9C3E-D764BFC1A09A}"/>
              </a:ext>
            </a:extLst>
          </p:cNvPr>
          <p:cNvGrpSpPr/>
          <p:nvPr/>
        </p:nvGrpSpPr>
        <p:grpSpPr>
          <a:xfrm>
            <a:off x="-3604" y="1392525"/>
            <a:ext cx="3323402"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EB186113-A085-FD6C-A98B-8F997EB3D015}"/>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DC3E95F5-C838-6DCA-87CB-66F4EC642D45}"/>
                </a:ext>
              </a:extLst>
            </p:cNvPr>
            <p:cNvSpPr txBox="1"/>
            <p:nvPr/>
          </p:nvSpPr>
          <p:spPr>
            <a:xfrm>
              <a:off x="3020600" y="3159760"/>
              <a:ext cx="1958727" cy="1187549"/>
            </a:xfrm>
            <a:prstGeom prst="rect">
              <a:avLst/>
            </a:prstGeom>
            <a:noFill/>
          </p:spPr>
          <p:txBody>
            <a:bodyPr wrap="square" rtlCol="0">
              <a:spAutoFit/>
            </a:bodyPr>
            <a:lstStyle/>
            <a:p>
              <a:pPr algn="ctr">
                <a:defRPr/>
              </a:pPr>
              <a:r>
                <a:rPr lang="en-US" sz="1600" b="1" dirty="0">
                  <a:solidFill>
                    <a:srgbClr val="7030A0"/>
                  </a:solidFill>
                  <a:cs typeface="Arial" pitchFamily="34" charset="0"/>
                </a:rPr>
                <a:t>1.2. </a:t>
              </a:r>
              <a:r>
                <a:rPr lang="en-US" sz="1600" b="1" dirty="0" err="1">
                  <a:solidFill>
                    <a:srgbClr val="7030A0"/>
                  </a:solidFill>
                </a:rPr>
                <a:t>Đối</a:t>
              </a:r>
              <a:r>
                <a:rPr lang="en-US" sz="1600" b="1" dirty="0">
                  <a:solidFill>
                    <a:srgbClr val="7030A0"/>
                  </a:solidFill>
                </a:rPr>
                <a:t> </a:t>
              </a:r>
              <a:r>
                <a:rPr lang="en-US" sz="1600" b="1" dirty="0" err="1">
                  <a:solidFill>
                    <a:srgbClr val="7030A0"/>
                  </a:solidFill>
                </a:rPr>
                <a:t>tượng</a:t>
              </a:r>
              <a:r>
                <a:rPr lang="en-US" sz="1600" b="1" dirty="0">
                  <a:solidFill>
                    <a:srgbClr val="7030A0"/>
                  </a:solidFill>
                </a:rPr>
                <a:t> </a:t>
              </a:r>
              <a:r>
                <a:rPr lang="en-US" sz="1600" b="1" dirty="0" err="1">
                  <a:solidFill>
                    <a:srgbClr val="7030A0"/>
                  </a:solidFill>
                </a:rPr>
                <a:t>điều</a:t>
              </a:r>
              <a:r>
                <a:rPr lang="en-US" sz="1600" b="1" dirty="0">
                  <a:solidFill>
                    <a:srgbClr val="7030A0"/>
                  </a:solidFill>
                </a:rPr>
                <a:t> </a:t>
              </a:r>
              <a:r>
                <a:rPr lang="en-US" sz="1600" b="1" dirty="0" err="1">
                  <a:solidFill>
                    <a:srgbClr val="7030A0"/>
                  </a:solidFill>
                </a:rPr>
                <a:t>chỉnh</a:t>
              </a:r>
              <a:endParaRPr lang="en-US" sz="1600" b="1" dirty="0">
                <a:cs typeface="Arial" pitchFamily="34" charset="0"/>
              </a:endParaRPr>
            </a:p>
          </p:txBody>
        </p:sp>
      </p:grpSp>
      <p:grpSp>
        <p:nvGrpSpPr>
          <p:cNvPr id="8" name="Nhóm 19">
            <a:extLst>
              <a:ext uri="{FF2B5EF4-FFF2-40B4-BE49-F238E27FC236}">
                <a16:creationId xmlns:a16="http://schemas.microsoft.com/office/drawing/2014/main" id="{3832E66A-57AB-5AD0-84D8-FC498CD94413}"/>
              </a:ext>
            </a:extLst>
          </p:cNvPr>
          <p:cNvGrpSpPr/>
          <p:nvPr/>
        </p:nvGrpSpPr>
        <p:grpSpPr>
          <a:xfrm>
            <a:off x="2764631" y="896620"/>
            <a:ext cx="6379369" cy="369332"/>
            <a:chOff x="669417" y="3058308"/>
            <a:chExt cx="6415509" cy="492443"/>
          </a:xfrm>
        </p:grpSpPr>
        <p:sp>
          <p:nvSpPr>
            <p:cNvPr id="9" name="TextBox 27">
              <a:extLst>
                <a:ext uri="{FF2B5EF4-FFF2-40B4-BE49-F238E27FC236}">
                  <a16:creationId xmlns:a16="http://schemas.microsoft.com/office/drawing/2014/main" id="{1D17CD44-FBB3-CB7B-4F37-EDF2BBF4E419}"/>
                </a:ext>
              </a:extLst>
            </p:cNvPr>
            <p:cNvSpPr txBox="1"/>
            <p:nvPr/>
          </p:nvSpPr>
          <p:spPr>
            <a:xfrm>
              <a:off x="1104701" y="3058308"/>
              <a:ext cx="5980225" cy="492443"/>
            </a:xfrm>
            <a:prstGeom prst="rect">
              <a:avLst/>
            </a:prstGeom>
            <a:noFill/>
          </p:spPr>
          <p:txBody>
            <a:bodyPr wrap="square" rtlCol="0">
              <a:spAutoFit/>
            </a:bodyPr>
            <a:lstStyle/>
            <a:p>
              <a:pPr fontAlgn="auto">
                <a:spcBef>
                  <a:spcPts val="0"/>
                </a:spcBef>
                <a:spcAft>
                  <a:spcPts val="0"/>
                </a:spcAft>
                <a:defRPr/>
              </a:pPr>
              <a:r>
                <a:rPr lang="en-US" sz="1800" dirty="0" err="1">
                  <a:latin typeface="Arial" pitchFamily="34" charset="0"/>
                  <a:cs typeface="Arial" pitchFamily="34" charset="0"/>
                </a:rPr>
                <a:t>Những</a:t>
              </a:r>
              <a:r>
                <a:rPr lang="en-US" sz="1800" dirty="0">
                  <a:latin typeface="Arial" pitchFamily="34" charset="0"/>
                  <a:cs typeface="Arial" pitchFamily="34" charset="0"/>
                </a:rPr>
                <a:t> </a:t>
              </a:r>
              <a:r>
                <a:rPr lang="en-US" sz="1800" dirty="0" err="1">
                  <a:latin typeface="Arial" pitchFamily="34" charset="0"/>
                  <a:cs typeface="Arial" pitchFamily="34" charset="0"/>
                </a:rPr>
                <a:t>quan</a:t>
              </a:r>
              <a:r>
                <a:rPr lang="en-US" sz="1800" dirty="0">
                  <a:latin typeface="Arial" pitchFamily="34" charset="0"/>
                  <a:cs typeface="Arial" pitchFamily="34" charset="0"/>
                </a:rPr>
                <a:t> </a:t>
              </a:r>
              <a:r>
                <a:rPr lang="en-US" sz="1800" dirty="0" err="1">
                  <a:latin typeface="Arial" pitchFamily="34" charset="0"/>
                  <a:cs typeface="Arial" pitchFamily="34" charset="0"/>
                </a:rPr>
                <a:t>hệ</a:t>
              </a:r>
              <a:r>
                <a:rPr lang="en-US" sz="1800" dirty="0">
                  <a:latin typeface="Arial" pitchFamily="34" charset="0"/>
                  <a:cs typeface="Arial" pitchFamily="34" charset="0"/>
                </a:rPr>
                <a:t> </a:t>
              </a:r>
              <a:r>
                <a:rPr lang="en-US" sz="1800" dirty="0" err="1">
                  <a:latin typeface="Arial" pitchFamily="34" charset="0"/>
                  <a:cs typeface="Arial" pitchFamily="34" charset="0"/>
                </a:rPr>
                <a:t>chủ</a:t>
              </a:r>
              <a:r>
                <a:rPr lang="en-US" sz="1800" dirty="0">
                  <a:latin typeface="Arial" pitchFamily="34" charset="0"/>
                  <a:cs typeface="Arial" pitchFamily="34" charset="0"/>
                </a:rPr>
                <a:t> </a:t>
              </a:r>
              <a:r>
                <a:rPr lang="en-US" sz="1800" dirty="0" err="1">
                  <a:latin typeface="Arial" pitchFamily="34" charset="0"/>
                  <a:cs typeface="Arial" pitchFamily="34" charset="0"/>
                </a:rPr>
                <a:t>yếu</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lĩnh</a:t>
              </a:r>
              <a:r>
                <a:rPr lang="en-US" sz="1800" dirty="0">
                  <a:latin typeface="Arial" pitchFamily="34" charset="0"/>
                  <a:cs typeface="Arial" pitchFamily="34" charset="0"/>
                </a:rPr>
                <a:t> </a:t>
              </a:r>
              <a:r>
                <a:rPr lang="en-US" sz="1800" dirty="0" err="1">
                  <a:latin typeface="Arial" pitchFamily="34" charset="0"/>
                  <a:cs typeface="Arial" pitchFamily="34" charset="0"/>
                </a:rPr>
                <a:t>vực</a:t>
              </a:r>
              <a:r>
                <a:rPr lang="en-US" sz="1800" dirty="0">
                  <a:latin typeface="Arial" pitchFamily="34" charset="0"/>
                  <a:cs typeface="Arial" pitchFamily="34" charset="0"/>
                </a:rPr>
                <a:t> </a:t>
              </a:r>
              <a:r>
                <a:rPr lang="en-US" sz="1800" dirty="0" err="1">
                  <a:latin typeface="Arial" pitchFamily="34" charset="0"/>
                  <a:cs typeface="Arial" pitchFamily="34" charset="0"/>
                </a:rPr>
                <a:t>chính</a:t>
              </a:r>
              <a:r>
                <a:rPr lang="en-US" sz="1800" dirty="0">
                  <a:latin typeface="Arial" pitchFamily="34" charset="0"/>
                  <a:cs typeface="Arial" pitchFamily="34" charset="0"/>
                </a:rPr>
                <a:t> </a:t>
              </a:r>
              <a:r>
                <a:rPr lang="en-US" sz="1800" dirty="0" err="1">
                  <a:latin typeface="Arial" pitchFamily="34" charset="0"/>
                  <a:cs typeface="Arial" pitchFamily="34" charset="0"/>
                </a:rPr>
                <a:t>trị</a:t>
              </a:r>
              <a:r>
                <a:rPr lang="en-US" sz="1800" dirty="0">
                  <a:latin typeface="Arial" pitchFamily="34" charset="0"/>
                  <a:cs typeface="Arial" pitchFamily="34" charset="0"/>
                </a:rPr>
                <a:t> </a:t>
              </a:r>
              <a:endParaRPr lang="vi-VN" sz="1800" b="1" dirty="0">
                <a:cs typeface="Arial" pitchFamily="34" charset="0"/>
              </a:endParaRPr>
            </a:p>
          </p:txBody>
        </p:sp>
        <p:grpSp>
          <p:nvGrpSpPr>
            <p:cNvPr id="10" name="Nhóm 21">
              <a:extLst>
                <a:ext uri="{FF2B5EF4-FFF2-40B4-BE49-F238E27FC236}">
                  <a16:creationId xmlns:a16="http://schemas.microsoft.com/office/drawing/2014/main" id="{E3B95728-D03C-48AD-DDD5-21AE4C9C9603}"/>
                </a:ext>
              </a:extLst>
            </p:cNvPr>
            <p:cNvGrpSpPr/>
            <p:nvPr/>
          </p:nvGrpSpPr>
          <p:grpSpPr>
            <a:xfrm rot="16200000">
              <a:off x="690750" y="3085597"/>
              <a:ext cx="330517" cy="373184"/>
              <a:chOff x="5963428" y="786027"/>
              <a:chExt cx="867388" cy="1034112"/>
            </a:xfrm>
          </p:grpSpPr>
          <p:sp>
            <p:nvSpPr>
              <p:cNvPr id="11" name="Lưu Đồ: Quyết Định 43">
                <a:extLst>
                  <a:ext uri="{FF2B5EF4-FFF2-40B4-BE49-F238E27FC236}">
                    <a16:creationId xmlns:a16="http://schemas.microsoft.com/office/drawing/2014/main" id="{0CEE7CB2-A4FA-4422-0C92-459F24227048}"/>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2" name="Lưu Đồ: Quyết Định 41">
                <a:extLst>
                  <a:ext uri="{FF2B5EF4-FFF2-40B4-BE49-F238E27FC236}">
                    <a16:creationId xmlns:a16="http://schemas.microsoft.com/office/drawing/2014/main" id="{4CC677E2-87CF-182F-1A6A-C7B4576BAF84}"/>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3" name="Lưu Đồ: Quyết Định 39">
                <a:extLst>
                  <a:ext uri="{FF2B5EF4-FFF2-40B4-BE49-F238E27FC236}">
                    <a16:creationId xmlns:a16="http://schemas.microsoft.com/office/drawing/2014/main" id="{96F49D42-360A-7187-018F-1EB5C815B20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4" name="Lưu Đồ: Quyết Định 37">
                <a:extLst>
                  <a:ext uri="{FF2B5EF4-FFF2-40B4-BE49-F238E27FC236}">
                    <a16:creationId xmlns:a16="http://schemas.microsoft.com/office/drawing/2014/main" id="{D0587A4E-9FCA-E4BA-E983-D0087AF693AE}"/>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15" name="Nhóm 19">
            <a:extLst>
              <a:ext uri="{FF2B5EF4-FFF2-40B4-BE49-F238E27FC236}">
                <a16:creationId xmlns:a16="http://schemas.microsoft.com/office/drawing/2014/main" id="{F27DC7E5-5A7E-CAA2-7E34-51D7E025FC79}"/>
              </a:ext>
            </a:extLst>
          </p:cNvPr>
          <p:cNvGrpSpPr/>
          <p:nvPr/>
        </p:nvGrpSpPr>
        <p:grpSpPr>
          <a:xfrm>
            <a:off x="2809874" y="1470505"/>
            <a:ext cx="6379369" cy="369332"/>
            <a:chOff x="669417" y="3058308"/>
            <a:chExt cx="6415509" cy="492443"/>
          </a:xfrm>
        </p:grpSpPr>
        <p:sp>
          <p:nvSpPr>
            <p:cNvPr id="16" name="TextBox 27">
              <a:extLst>
                <a:ext uri="{FF2B5EF4-FFF2-40B4-BE49-F238E27FC236}">
                  <a16:creationId xmlns:a16="http://schemas.microsoft.com/office/drawing/2014/main" id="{28F43427-9097-5487-F35E-789ACA6077E1}"/>
                </a:ext>
              </a:extLst>
            </p:cNvPr>
            <p:cNvSpPr txBox="1"/>
            <p:nvPr/>
          </p:nvSpPr>
          <p:spPr>
            <a:xfrm>
              <a:off x="1104701" y="3058308"/>
              <a:ext cx="5980225" cy="492443"/>
            </a:xfrm>
            <a:prstGeom prst="rect">
              <a:avLst/>
            </a:prstGeom>
            <a:noFill/>
          </p:spPr>
          <p:txBody>
            <a:bodyPr wrap="square" rtlCol="0">
              <a:spAutoFit/>
            </a:bodyPr>
            <a:lstStyle/>
            <a:p>
              <a:pPr fontAlgn="auto">
                <a:spcBef>
                  <a:spcPts val="0"/>
                </a:spcBef>
                <a:spcAft>
                  <a:spcPts val="0"/>
                </a:spcAft>
                <a:defRPr/>
              </a:pPr>
              <a:r>
                <a:rPr lang="en-US" sz="1800" dirty="0">
                  <a:latin typeface="Arial" pitchFamily="34" charset="0"/>
                  <a:cs typeface="Arial" pitchFamily="34" charset="0"/>
                </a:rPr>
                <a:t>NQHCY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lĩnh</a:t>
              </a:r>
              <a:r>
                <a:rPr lang="en-US" sz="1800" dirty="0">
                  <a:latin typeface="Arial" pitchFamily="34" charset="0"/>
                  <a:cs typeface="Arial" pitchFamily="34" charset="0"/>
                </a:rPr>
                <a:t> </a:t>
              </a:r>
              <a:r>
                <a:rPr lang="en-US" sz="1800" dirty="0" err="1">
                  <a:latin typeface="Arial" pitchFamily="34" charset="0"/>
                  <a:cs typeface="Arial" pitchFamily="34" charset="0"/>
                </a:rPr>
                <a:t>vực</a:t>
              </a:r>
              <a:r>
                <a:rPr lang="en-US" sz="1800" dirty="0">
                  <a:latin typeface="Arial" pitchFamily="34" charset="0"/>
                  <a:cs typeface="Arial" pitchFamily="34" charset="0"/>
                </a:rPr>
                <a:t> </a:t>
              </a:r>
              <a:r>
                <a:rPr lang="en-US" sz="1800" dirty="0" err="1">
                  <a:latin typeface="Arial" pitchFamily="34" charset="0"/>
                  <a:cs typeface="Arial" pitchFamily="34" charset="0"/>
                </a:rPr>
                <a:t>kinh</a:t>
              </a:r>
              <a:r>
                <a:rPr lang="en-US" sz="1800" dirty="0">
                  <a:latin typeface="Arial" pitchFamily="34" charset="0"/>
                  <a:cs typeface="Arial" pitchFamily="34" charset="0"/>
                </a:rPr>
                <a:t> </a:t>
              </a:r>
              <a:r>
                <a:rPr lang="en-US" sz="1800" dirty="0" err="1">
                  <a:latin typeface="Arial" pitchFamily="34" charset="0"/>
                  <a:cs typeface="Arial" pitchFamily="34" charset="0"/>
                </a:rPr>
                <a:t>tế</a:t>
              </a:r>
              <a:r>
                <a:rPr lang="en-US" sz="1800" dirty="0">
                  <a:latin typeface="Arial" pitchFamily="34" charset="0"/>
                  <a:cs typeface="Arial" pitchFamily="34" charset="0"/>
                </a:rPr>
                <a:t> </a:t>
              </a:r>
              <a:endParaRPr lang="vi-VN" sz="1800" b="1" dirty="0">
                <a:cs typeface="Arial" pitchFamily="34" charset="0"/>
              </a:endParaRPr>
            </a:p>
          </p:txBody>
        </p:sp>
        <p:grpSp>
          <p:nvGrpSpPr>
            <p:cNvPr id="17" name="Nhóm 21">
              <a:extLst>
                <a:ext uri="{FF2B5EF4-FFF2-40B4-BE49-F238E27FC236}">
                  <a16:creationId xmlns:a16="http://schemas.microsoft.com/office/drawing/2014/main" id="{B42D692D-7FC0-879A-2CB6-EA16754FB82A}"/>
                </a:ext>
              </a:extLst>
            </p:cNvPr>
            <p:cNvGrpSpPr/>
            <p:nvPr/>
          </p:nvGrpSpPr>
          <p:grpSpPr>
            <a:xfrm rot="16200000">
              <a:off x="690750" y="3085597"/>
              <a:ext cx="330517" cy="373184"/>
              <a:chOff x="5963428" y="786027"/>
              <a:chExt cx="867388" cy="1034112"/>
            </a:xfrm>
          </p:grpSpPr>
          <p:sp>
            <p:nvSpPr>
              <p:cNvPr id="18" name="Lưu Đồ: Quyết Định 43">
                <a:extLst>
                  <a:ext uri="{FF2B5EF4-FFF2-40B4-BE49-F238E27FC236}">
                    <a16:creationId xmlns:a16="http://schemas.microsoft.com/office/drawing/2014/main" id="{5C6591AD-50B6-80C4-160B-C75ECDAB4A7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9" name="Lưu Đồ: Quyết Định 41">
                <a:extLst>
                  <a:ext uri="{FF2B5EF4-FFF2-40B4-BE49-F238E27FC236}">
                    <a16:creationId xmlns:a16="http://schemas.microsoft.com/office/drawing/2014/main" id="{A5B3893A-8009-E338-E910-CE2553DFF6A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0" name="Lưu Đồ: Quyết Định 39">
                <a:extLst>
                  <a:ext uri="{FF2B5EF4-FFF2-40B4-BE49-F238E27FC236}">
                    <a16:creationId xmlns:a16="http://schemas.microsoft.com/office/drawing/2014/main" id="{35A5582A-F89F-9AD0-60FF-46B2CF9F3940}"/>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1" name="Lưu Đồ: Quyết Định 37">
                <a:extLst>
                  <a:ext uri="{FF2B5EF4-FFF2-40B4-BE49-F238E27FC236}">
                    <a16:creationId xmlns:a16="http://schemas.microsoft.com/office/drawing/2014/main" id="{B18E91FE-86AA-F69D-CFDC-010E66D5250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22" name="Nhóm 19">
            <a:extLst>
              <a:ext uri="{FF2B5EF4-FFF2-40B4-BE49-F238E27FC236}">
                <a16:creationId xmlns:a16="http://schemas.microsoft.com/office/drawing/2014/main" id="{5D631A2E-4656-1CA7-FF7A-ADEFC9450565}"/>
              </a:ext>
            </a:extLst>
          </p:cNvPr>
          <p:cNvGrpSpPr/>
          <p:nvPr/>
        </p:nvGrpSpPr>
        <p:grpSpPr>
          <a:xfrm>
            <a:off x="2809874" y="2044390"/>
            <a:ext cx="6379369" cy="369332"/>
            <a:chOff x="669417" y="3058308"/>
            <a:chExt cx="6415509" cy="492443"/>
          </a:xfrm>
        </p:grpSpPr>
        <p:sp>
          <p:nvSpPr>
            <p:cNvPr id="23" name="TextBox 27">
              <a:extLst>
                <a:ext uri="{FF2B5EF4-FFF2-40B4-BE49-F238E27FC236}">
                  <a16:creationId xmlns:a16="http://schemas.microsoft.com/office/drawing/2014/main" id="{E37219B6-622B-A80B-E3B5-AED038C2B6B7}"/>
                </a:ext>
              </a:extLst>
            </p:cNvPr>
            <p:cNvSpPr txBox="1"/>
            <p:nvPr/>
          </p:nvSpPr>
          <p:spPr>
            <a:xfrm>
              <a:off x="1104701" y="3058308"/>
              <a:ext cx="5980225" cy="492443"/>
            </a:xfrm>
            <a:prstGeom prst="rect">
              <a:avLst/>
            </a:prstGeom>
            <a:noFill/>
          </p:spPr>
          <p:txBody>
            <a:bodyPr wrap="square" rtlCol="0">
              <a:spAutoFit/>
            </a:bodyPr>
            <a:lstStyle/>
            <a:p>
              <a:pPr fontAlgn="auto">
                <a:spcBef>
                  <a:spcPts val="0"/>
                </a:spcBef>
                <a:spcAft>
                  <a:spcPts val="0"/>
                </a:spcAft>
                <a:defRPr/>
              </a:pPr>
              <a:r>
                <a:rPr lang="en-US" sz="1800" dirty="0">
                  <a:latin typeface="Arial" pitchFamily="34" charset="0"/>
                  <a:cs typeface="Arial" pitchFamily="34" charset="0"/>
                </a:rPr>
                <a:t>NQHCY </a:t>
              </a:r>
              <a:r>
                <a:rPr lang="en-US" sz="1800" dirty="0" err="1">
                  <a:latin typeface="Arial" pitchFamily="34" charset="0"/>
                  <a:cs typeface="Arial" pitchFamily="34" charset="0"/>
                </a:rPr>
                <a:t>lĩnh</a:t>
              </a:r>
              <a:r>
                <a:rPr lang="en-US" sz="1800" dirty="0">
                  <a:latin typeface="Arial" pitchFamily="34" charset="0"/>
                  <a:cs typeface="Arial" pitchFamily="34" charset="0"/>
                </a:rPr>
                <a:t> </a:t>
              </a:r>
              <a:r>
                <a:rPr lang="en-US" sz="1800" dirty="0" err="1">
                  <a:latin typeface="Arial" pitchFamily="34" charset="0"/>
                  <a:cs typeface="Arial" pitchFamily="34" charset="0"/>
                </a:rPr>
                <a:t>vực</a:t>
              </a:r>
              <a:r>
                <a:rPr lang="en-US" sz="1800" dirty="0">
                  <a:latin typeface="Arial" pitchFamily="34" charset="0"/>
                  <a:cs typeface="Arial" pitchFamily="34" charset="0"/>
                </a:rPr>
                <a:t> VH, GD, KHCN </a:t>
              </a:r>
              <a:endParaRPr lang="vi-VN" sz="1800" b="1" dirty="0">
                <a:cs typeface="Arial" pitchFamily="34" charset="0"/>
              </a:endParaRPr>
            </a:p>
          </p:txBody>
        </p:sp>
        <p:grpSp>
          <p:nvGrpSpPr>
            <p:cNvPr id="24" name="Nhóm 21">
              <a:extLst>
                <a:ext uri="{FF2B5EF4-FFF2-40B4-BE49-F238E27FC236}">
                  <a16:creationId xmlns:a16="http://schemas.microsoft.com/office/drawing/2014/main" id="{DB24A3C9-2793-EC61-F4EE-DE0C1F59844F}"/>
                </a:ext>
              </a:extLst>
            </p:cNvPr>
            <p:cNvGrpSpPr/>
            <p:nvPr/>
          </p:nvGrpSpPr>
          <p:grpSpPr>
            <a:xfrm rot="16200000">
              <a:off x="690750" y="3085597"/>
              <a:ext cx="330517" cy="373184"/>
              <a:chOff x="5963428" y="786027"/>
              <a:chExt cx="867388" cy="1034112"/>
            </a:xfrm>
          </p:grpSpPr>
          <p:sp>
            <p:nvSpPr>
              <p:cNvPr id="25" name="Lưu Đồ: Quyết Định 43">
                <a:extLst>
                  <a:ext uri="{FF2B5EF4-FFF2-40B4-BE49-F238E27FC236}">
                    <a16:creationId xmlns:a16="http://schemas.microsoft.com/office/drawing/2014/main" id="{848213D2-AD6F-E8FD-07AD-0DFDD98D12B2}"/>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6" name="Lưu Đồ: Quyết Định 41">
                <a:extLst>
                  <a:ext uri="{FF2B5EF4-FFF2-40B4-BE49-F238E27FC236}">
                    <a16:creationId xmlns:a16="http://schemas.microsoft.com/office/drawing/2014/main" id="{4970E03C-B948-DEAB-F253-6D84D5C7013A}"/>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7" name="Lưu Đồ: Quyết Định 39">
                <a:extLst>
                  <a:ext uri="{FF2B5EF4-FFF2-40B4-BE49-F238E27FC236}">
                    <a16:creationId xmlns:a16="http://schemas.microsoft.com/office/drawing/2014/main" id="{5C28373E-8FD0-DCA4-BE1E-9A4C4BCADD4D}"/>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8" name="Lưu Đồ: Quyết Định 37">
                <a:extLst>
                  <a:ext uri="{FF2B5EF4-FFF2-40B4-BE49-F238E27FC236}">
                    <a16:creationId xmlns:a16="http://schemas.microsoft.com/office/drawing/2014/main" id="{A4EDB3FF-8448-F5B1-D4D9-DB7DC042AEEC}"/>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29" name="Nhóm 19">
            <a:extLst>
              <a:ext uri="{FF2B5EF4-FFF2-40B4-BE49-F238E27FC236}">
                <a16:creationId xmlns:a16="http://schemas.microsoft.com/office/drawing/2014/main" id="{8FC8C3B9-072C-9346-93AE-42A514CD1F0F}"/>
              </a:ext>
            </a:extLst>
          </p:cNvPr>
          <p:cNvGrpSpPr/>
          <p:nvPr/>
        </p:nvGrpSpPr>
        <p:grpSpPr>
          <a:xfrm>
            <a:off x="2740816" y="2653995"/>
            <a:ext cx="6379369" cy="646331"/>
            <a:chOff x="669417" y="3058308"/>
            <a:chExt cx="6415509" cy="861775"/>
          </a:xfrm>
        </p:grpSpPr>
        <p:sp>
          <p:nvSpPr>
            <p:cNvPr id="30" name="TextBox 27">
              <a:extLst>
                <a:ext uri="{FF2B5EF4-FFF2-40B4-BE49-F238E27FC236}">
                  <a16:creationId xmlns:a16="http://schemas.microsoft.com/office/drawing/2014/main" id="{EDAEC333-0FBB-0BBD-FBED-186FF07DCB38}"/>
                </a:ext>
              </a:extLst>
            </p:cNvPr>
            <p:cNvSpPr txBox="1"/>
            <p:nvPr/>
          </p:nvSpPr>
          <p:spPr>
            <a:xfrm>
              <a:off x="1104701" y="3058308"/>
              <a:ext cx="5980225" cy="861775"/>
            </a:xfrm>
            <a:prstGeom prst="rect">
              <a:avLst/>
            </a:prstGeom>
            <a:noFill/>
          </p:spPr>
          <p:txBody>
            <a:bodyPr wrap="square" rtlCol="0">
              <a:spAutoFit/>
            </a:bodyPr>
            <a:lstStyle/>
            <a:p>
              <a:pPr fontAlgn="auto">
                <a:spcBef>
                  <a:spcPts val="0"/>
                </a:spcBef>
                <a:spcAft>
                  <a:spcPts val="0"/>
                </a:spcAft>
                <a:defRPr/>
              </a:pPr>
              <a:r>
                <a:rPr lang="en-US" sz="1800" dirty="0">
                  <a:latin typeface="Arial" pitchFamily="34" charset="0"/>
                  <a:cs typeface="Arial" pitchFamily="34" charset="0"/>
                </a:rPr>
                <a:t>NQHCY </a:t>
              </a:r>
              <a:r>
                <a:rPr lang="en-US" sz="1800" dirty="0" err="1">
                  <a:latin typeface="Arial" pitchFamily="34" charset="0"/>
                  <a:cs typeface="Arial" pitchFamily="34" charset="0"/>
                </a:rPr>
                <a:t>giữa</a:t>
              </a:r>
              <a:r>
                <a:rPr lang="en-US" sz="1800" dirty="0">
                  <a:latin typeface="Arial" pitchFamily="34" charset="0"/>
                  <a:cs typeface="Arial" pitchFamily="34" charset="0"/>
                </a:rPr>
                <a:t> </a:t>
              </a:r>
              <a:r>
                <a:rPr lang="en-US" sz="1800" dirty="0" err="1">
                  <a:latin typeface="Arial" pitchFamily="34" charset="0"/>
                  <a:cs typeface="Arial" pitchFamily="34" charset="0"/>
                </a:rPr>
                <a:t>nhà</a:t>
              </a:r>
              <a:r>
                <a:rPr lang="en-US" sz="1800" dirty="0">
                  <a:latin typeface="Arial" pitchFamily="34" charset="0"/>
                  <a:cs typeface="Arial" pitchFamily="34" charset="0"/>
                </a:rPr>
                <a:t> </a:t>
              </a:r>
              <a:r>
                <a:rPr lang="en-US" sz="1800" dirty="0" err="1">
                  <a:latin typeface="Arial" pitchFamily="34" charset="0"/>
                  <a:cs typeface="Arial" pitchFamily="34" charset="0"/>
                </a:rPr>
                <a:t>nước</a:t>
              </a:r>
              <a:r>
                <a:rPr lang="en-US" sz="1800" dirty="0">
                  <a:latin typeface="Arial" pitchFamily="34" charset="0"/>
                  <a:cs typeface="Arial" pitchFamily="34" charset="0"/>
                </a:rPr>
                <a:t> </a:t>
              </a:r>
              <a:r>
                <a:rPr lang="en-US" sz="1800" dirty="0" err="1">
                  <a:latin typeface="Arial" pitchFamily="34" charset="0"/>
                  <a:cs typeface="Arial" pitchFamily="34" charset="0"/>
                </a:rPr>
                <a:t>với</a:t>
              </a:r>
              <a:r>
                <a:rPr lang="en-US" sz="1800" dirty="0">
                  <a:latin typeface="Arial" pitchFamily="34" charset="0"/>
                  <a:cs typeface="Arial" pitchFamily="34" charset="0"/>
                </a:rPr>
                <a:t> </a:t>
              </a:r>
              <a:r>
                <a:rPr lang="en-US" sz="1800" dirty="0" err="1">
                  <a:latin typeface="Arial" pitchFamily="34" charset="0"/>
                  <a:cs typeface="Arial" pitchFamily="34" charset="0"/>
                </a:rPr>
                <a:t>công</a:t>
              </a:r>
              <a:r>
                <a:rPr lang="en-US" sz="1800" dirty="0">
                  <a:latin typeface="Arial" pitchFamily="34" charset="0"/>
                  <a:cs typeface="Arial" pitchFamily="34" charset="0"/>
                </a:rPr>
                <a:t> </a:t>
              </a:r>
              <a:r>
                <a:rPr lang="en-US" sz="1800" dirty="0" err="1">
                  <a:latin typeface="Arial" pitchFamily="34" charset="0"/>
                  <a:cs typeface="Arial" pitchFamily="34" charset="0"/>
                </a:rPr>
                <a:t>dân</a:t>
              </a:r>
              <a:r>
                <a:rPr lang="en-US" sz="1800" dirty="0">
                  <a:latin typeface="Arial" pitchFamily="34" charset="0"/>
                  <a:cs typeface="Arial" pitchFamily="34" charset="0"/>
                </a:rPr>
                <a:t> </a:t>
              </a:r>
              <a:r>
                <a:rPr lang="en-US" sz="1800" dirty="0" err="1">
                  <a:latin typeface="Arial" pitchFamily="34" charset="0"/>
                  <a:cs typeface="Arial" pitchFamily="34" charset="0"/>
                </a:rPr>
                <a:t>trên</a:t>
              </a:r>
              <a:r>
                <a:rPr lang="en-US" sz="1800" dirty="0">
                  <a:latin typeface="Arial" pitchFamily="34" charset="0"/>
                  <a:cs typeface="Arial" pitchFamily="34" charset="0"/>
                </a:rPr>
                <a:t> </a:t>
              </a:r>
              <a:r>
                <a:rPr lang="en-US" sz="1800" dirty="0" err="1">
                  <a:latin typeface="Arial" pitchFamily="34" charset="0"/>
                  <a:cs typeface="Arial" pitchFamily="34" charset="0"/>
                </a:rPr>
                <a:t>tất</a:t>
              </a:r>
              <a:r>
                <a:rPr lang="en-US" sz="1800" dirty="0">
                  <a:latin typeface="Arial" pitchFamily="34" charset="0"/>
                  <a:cs typeface="Arial" pitchFamily="34" charset="0"/>
                </a:rPr>
                <a:t> </a:t>
              </a:r>
              <a:r>
                <a:rPr lang="en-US" sz="1800" dirty="0" err="1">
                  <a:latin typeface="Arial" pitchFamily="34" charset="0"/>
                  <a:cs typeface="Arial" pitchFamily="34" charset="0"/>
                </a:rPr>
                <a:t>cả</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lĩnh</a:t>
              </a:r>
              <a:r>
                <a:rPr lang="en-US" sz="1800" dirty="0">
                  <a:latin typeface="Arial" pitchFamily="34" charset="0"/>
                  <a:cs typeface="Arial" pitchFamily="34" charset="0"/>
                </a:rPr>
                <a:t> </a:t>
              </a:r>
              <a:r>
                <a:rPr lang="en-US" sz="1800" dirty="0" err="1">
                  <a:latin typeface="Arial" pitchFamily="34" charset="0"/>
                  <a:cs typeface="Arial" pitchFamily="34" charset="0"/>
                </a:rPr>
                <a:t>vực</a:t>
              </a:r>
              <a:r>
                <a:rPr lang="en-US" sz="1800" dirty="0">
                  <a:latin typeface="Arial" pitchFamily="34" charset="0"/>
                  <a:cs typeface="Arial" pitchFamily="34" charset="0"/>
                </a:rPr>
                <a:t> </a:t>
              </a:r>
              <a:endParaRPr lang="vi-VN" sz="1800" b="1" dirty="0">
                <a:cs typeface="Arial" pitchFamily="34" charset="0"/>
              </a:endParaRPr>
            </a:p>
          </p:txBody>
        </p:sp>
        <p:grpSp>
          <p:nvGrpSpPr>
            <p:cNvPr id="31" name="Nhóm 21">
              <a:extLst>
                <a:ext uri="{FF2B5EF4-FFF2-40B4-BE49-F238E27FC236}">
                  <a16:creationId xmlns:a16="http://schemas.microsoft.com/office/drawing/2014/main" id="{29F4F8C4-942C-1E3C-80B3-0CBDED928A56}"/>
                </a:ext>
              </a:extLst>
            </p:cNvPr>
            <p:cNvGrpSpPr/>
            <p:nvPr/>
          </p:nvGrpSpPr>
          <p:grpSpPr>
            <a:xfrm rot="16200000">
              <a:off x="690750" y="3085597"/>
              <a:ext cx="330517" cy="373184"/>
              <a:chOff x="5963428" y="786027"/>
              <a:chExt cx="867388" cy="1034112"/>
            </a:xfrm>
          </p:grpSpPr>
          <p:sp>
            <p:nvSpPr>
              <p:cNvPr id="32" name="Lưu Đồ: Quyết Định 43">
                <a:extLst>
                  <a:ext uri="{FF2B5EF4-FFF2-40B4-BE49-F238E27FC236}">
                    <a16:creationId xmlns:a16="http://schemas.microsoft.com/office/drawing/2014/main" id="{32CD8307-B288-CD13-0ED8-28E7D755DA76}"/>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3" name="Lưu Đồ: Quyết Định 41">
                <a:extLst>
                  <a:ext uri="{FF2B5EF4-FFF2-40B4-BE49-F238E27FC236}">
                    <a16:creationId xmlns:a16="http://schemas.microsoft.com/office/drawing/2014/main" id="{F4D72138-E780-C365-1CB1-9612AFADA497}"/>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4" name="Lưu Đồ: Quyết Định 39">
                <a:extLst>
                  <a:ext uri="{FF2B5EF4-FFF2-40B4-BE49-F238E27FC236}">
                    <a16:creationId xmlns:a16="http://schemas.microsoft.com/office/drawing/2014/main" id="{8D97E103-02E0-AC54-A5AC-34C6972AC5E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5" name="Lưu Đồ: Quyết Định 37">
                <a:extLst>
                  <a:ext uri="{FF2B5EF4-FFF2-40B4-BE49-F238E27FC236}">
                    <a16:creationId xmlns:a16="http://schemas.microsoft.com/office/drawing/2014/main" id="{CDFEC731-E5C8-068F-0E78-B9FDBBE7F51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36" name="Nhóm 19">
            <a:extLst>
              <a:ext uri="{FF2B5EF4-FFF2-40B4-BE49-F238E27FC236}">
                <a16:creationId xmlns:a16="http://schemas.microsoft.com/office/drawing/2014/main" id="{37C86D0E-707E-22D5-F3F2-C0AADB3060E6}"/>
              </a:ext>
            </a:extLst>
          </p:cNvPr>
          <p:cNvGrpSpPr/>
          <p:nvPr/>
        </p:nvGrpSpPr>
        <p:grpSpPr>
          <a:xfrm>
            <a:off x="2686046" y="3527917"/>
            <a:ext cx="6379369" cy="646331"/>
            <a:chOff x="669417" y="3058308"/>
            <a:chExt cx="6415509" cy="861775"/>
          </a:xfrm>
        </p:grpSpPr>
        <p:sp>
          <p:nvSpPr>
            <p:cNvPr id="37" name="TextBox 27">
              <a:extLst>
                <a:ext uri="{FF2B5EF4-FFF2-40B4-BE49-F238E27FC236}">
                  <a16:creationId xmlns:a16="http://schemas.microsoft.com/office/drawing/2014/main" id="{671DE9FD-AD11-D039-3719-C79A64D180B3}"/>
                </a:ext>
              </a:extLst>
            </p:cNvPr>
            <p:cNvSpPr txBox="1"/>
            <p:nvPr/>
          </p:nvSpPr>
          <p:spPr>
            <a:xfrm>
              <a:off x="1104701" y="3058308"/>
              <a:ext cx="5980225" cy="861775"/>
            </a:xfrm>
            <a:prstGeom prst="rect">
              <a:avLst/>
            </a:prstGeom>
            <a:noFill/>
          </p:spPr>
          <p:txBody>
            <a:bodyPr wrap="square" rtlCol="0">
              <a:spAutoFit/>
            </a:bodyPr>
            <a:lstStyle/>
            <a:p>
              <a:pPr fontAlgn="auto">
                <a:spcBef>
                  <a:spcPts val="0"/>
                </a:spcBef>
                <a:spcAft>
                  <a:spcPts val="0"/>
                </a:spcAft>
                <a:defRPr/>
              </a:pPr>
              <a:r>
                <a:rPr lang="en-US" sz="1800" dirty="0">
                  <a:latin typeface="Arial" pitchFamily="34" charset="0"/>
                  <a:cs typeface="Arial" pitchFamily="34" charset="0"/>
                </a:rPr>
                <a:t>NQH </a:t>
              </a:r>
              <a:r>
                <a:rPr lang="en-US" sz="1800" dirty="0" err="1">
                  <a:latin typeface="Arial" pitchFamily="34" charset="0"/>
                  <a:cs typeface="Arial" pitchFamily="34" charset="0"/>
                </a:rPr>
                <a:t>cơ</a:t>
              </a:r>
              <a:r>
                <a:rPr lang="en-US" sz="1800" dirty="0">
                  <a:latin typeface="Arial" pitchFamily="34" charset="0"/>
                  <a:cs typeface="Arial" pitchFamily="34" charset="0"/>
                </a:rPr>
                <a:t> </a:t>
              </a:r>
              <a:r>
                <a:rPr lang="en-US" sz="1800" dirty="0" err="1">
                  <a:latin typeface="Arial" pitchFamily="34" charset="0"/>
                  <a:cs typeface="Arial" pitchFamily="34" charset="0"/>
                </a:rPr>
                <a:t>bản</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quá</a:t>
              </a:r>
              <a:r>
                <a:rPr lang="en-US" sz="1800" dirty="0">
                  <a:latin typeface="Arial" pitchFamily="34" charset="0"/>
                  <a:cs typeface="Arial" pitchFamily="34" charset="0"/>
                </a:rPr>
                <a:t> </a:t>
              </a:r>
              <a:r>
                <a:rPr lang="en-US" sz="1800" dirty="0" err="1">
                  <a:latin typeface="Arial" pitchFamily="34" charset="0"/>
                  <a:cs typeface="Arial" pitchFamily="34" charset="0"/>
                </a:rPr>
                <a:t>trình</a:t>
              </a:r>
              <a:r>
                <a:rPr lang="en-US" sz="1800" dirty="0">
                  <a:latin typeface="Arial" pitchFamily="34" charset="0"/>
                  <a:cs typeface="Arial" pitchFamily="34" charset="0"/>
                </a:rPr>
                <a:t> </a:t>
              </a:r>
              <a:r>
                <a:rPr lang="en-US" sz="1800" dirty="0" err="1">
                  <a:latin typeface="Arial" pitchFamily="34" charset="0"/>
                  <a:cs typeface="Arial" pitchFamily="34" charset="0"/>
                </a:rPr>
                <a:t>hoạt</a:t>
              </a:r>
              <a:r>
                <a:rPr lang="en-US" sz="1800" dirty="0">
                  <a:latin typeface="Arial" pitchFamily="34" charset="0"/>
                  <a:cs typeface="Arial" pitchFamily="34" charset="0"/>
                </a:rPr>
                <a:t> </a:t>
              </a:r>
              <a:r>
                <a:rPr lang="en-US" sz="1800" dirty="0" err="1">
                  <a:latin typeface="Arial" pitchFamily="34" charset="0"/>
                  <a:cs typeface="Arial" pitchFamily="34" charset="0"/>
                </a:rPr>
                <a:t>động</a:t>
              </a:r>
              <a:r>
                <a:rPr lang="en-US" sz="1800" dirty="0">
                  <a:latin typeface="Arial" pitchFamily="34" charset="0"/>
                  <a:cs typeface="Arial" pitchFamily="34" charset="0"/>
                </a:rPr>
                <a:t> </a:t>
              </a:r>
              <a:r>
                <a:rPr lang="en-US" sz="1800" dirty="0" err="1">
                  <a:latin typeface="Arial" pitchFamily="34" charset="0"/>
                  <a:cs typeface="Arial" pitchFamily="34" charset="0"/>
                </a:rPr>
                <a:t>của</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cơ</a:t>
              </a:r>
              <a:r>
                <a:rPr lang="en-US" sz="1800" dirty="0">
                  <a:latin typeface="Arial" pitchFamily="34" charset="0"/>
                  <a:cs typeface="Arial" pitchFamily="34" charset="0"/>
                </a:rPr>
                <a:t> </a:t>
              </a:r>
              <a:r>
                <a:rPr lang="en-US" sz="1800" dirty="0" err="1">
                  <a:latin typeface="Arial" pitchFamily="34" charset="0"/>
                  <a:cs typeface="Arial" pitchFamily="34" charset="0"/>
                </a:rPr>
                <a:t>quan</a:t>
              </a:r>
              <a:r>
                <a:rPr lang="en-US" sz="1800" dirty="0">
                  <a:latin typeface="Arial" pitchFamily="34" charset="0"/>
                  <a:cs typeface="Arial" pitchFamily="34" charset="0"/>
                </a:rPr>
                <a:t> </a:t>
              </a:r>
              <a:r>
                <a:rPr lang="en-US" sz="1800" dirty="0" err="1">
                  <a:latin typeface="Arial" pitchFamily="34" charset="0"/>
                  <a:cs typeface="Arial" pitchFamily="34" charset="0"/>
                </a:rPr>
                <a:t>nhà</a:t>
              </a:r>
              <a:r>
                <a:rPr lang="en-US" sz="1800" dirty="0">
                  <a:latin typeface="Arial" pitchFamily="34" charset="0"/>
                  <a:cs typeface="Arial" pitchFamily="34" charset="0"/>
                </a:rPr>
                <a:t> </a:t>
              </a:r>
              <a:r>
                <a:rPr lang="en-US" sz="1800" dirty="0" err="1">
                  <a:latin typeface="Arial" pitchFamily="34" charset="0"/>
                  <a:cs typeface="Arial" pitchFamily="34" charset="0"/>
                </a:rPr>
                <a:t>nước</a:t>
              </a:r>
              <a:endParaRPr lang="vi-VN" sz="1800" b="1" dirty="0">
                <a:cs typeface="Arial" pitchFamily="34" charset="0"/>
              </a:endParaRPr>
            </a:p>
          </p:txBody>
        </p:sp>
        <p:grpSp>
          <p:nvGrpSpPr>
            <p:cNvPr id="38" name="Nhóm 21">
              <a:extLst>
                <a:ext uri="{FF2B5EF4-FFF2-40B4-BE49-F238E27FC236}">
                  <a16:creationId xmlns:a16="http://schemas.microsoft.com/office/drawing/2014/main" id="{770E07B2-5D8A-C109-CE0D-521BA8C67AF9}"/>
                </a:ext>
              </a:extLst>
            </p:cNvPr>
            <p:cNvGrpSpPr/>
            <p:nvPr/>
          </p:nvGrpSpPr>
          <p:grpSpPr>
            <a:xfrm rot="16200000">
              <a:off x="690750" y="3085597"/>
              <a:ext cx="330517" cy="373184"/>
              <a:chOff x="5963428" y="786027"/>
              <a:chExt cx="867388" cy="1034112"/>
            </a:xfrm>
          </p:grpSpPr>
          <p:sp>
            <p:nvSpPr>
              <p:cNvPr id="39" name="Lưu Đồ: Quyết Định 43">
                <a:extLst>
                  <a:ext uri="{FF2B5EF4-FFF2-40B4-BE49-F238E27FC236}">
                    <a16:creationId xmlns:a16="http://schemas.microsoft.com/office/drawing/2014/main" id="{1950B314-2326-6D6C-1D34-56078AE06B2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40" name="Lưu Đồ: Quyết Định 41">
                <a:extLst>
                  <a:ext uri="{FF2B5EF4-FFF2-40B4-BE49-F238E27FC236}">
                    <a16:creationId xmlns:a16="http://schemas.microsoft.com/office/drawing/2014/main" id="{95367CC1-59FE-2351-7E9B-578FAE3C6EBA}"/>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41" name="Lưu Đồ: Quyết Định 39">
                <a:extLst>
                  <a:ext uri="{FF2B5EF4-FFF2-40B4-BE49-F238E27FC236}">
                    <a16:creationId xmlns:a16="http://schemas.microsoft.com/office/drawing/2014/main" id="{7FB6B8EA-11BD-0988-162D-FA77F16246CD}"/>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42" name="Lưu Đồ: Quyết Định 37">
                <a:extLst>
                  <a:ext uri="{FF2B5EF4-FFF2-40B4-BE49-F238E27FC236}">
                    <a16:creationId xmlns:a16="http://schemas.microsoft.com/office/drawing/2014/main" id="{76318372-A525-5924-4445-E7CA806ECF49}"/>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spTree>
    <p:extLst>
      <p:ext uri="{BB962C8B-B14F-4D97-AF65-F5344CB8AC3E}">
        <p14:creationId xmlns:p14="http://schemas.microsoft.com/office/powerpoint/2010/main" val="353653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750"/>
                                        <p:tgtEl>
                                          <p:spTgt spid="8"/>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750"/>
                                        <p:tgtEl>
                                          <p:spTgt spid="15"/>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up)">
                                      <p:cBhvr>
                                        <p:cTn id="15" dur="750"/>
                                        <p:tgtEl>
                                          <p:spTgt spid="22"/>
                                        </p:tgtEl>
                                      </p:cBhvr>
                                    </p:animEffect>
                                  </p:childTnLst>
                                </p:cTn>
                              </p:par>
                            </p:childTnLst>
                          </p:cTn>
                        </p:par>
                        <p:par>
                          <p:cTn id="16" fill="hold">
                            <p:stCondLst>
                              <p:cond delay="2250"/>
                            </p:stCondLst>
                            <p:childTnLst>
                              <p:par>
                                <p:cTn id="17" presetID="22" presetClass="entr" presetSubtype="1"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up)">
                                      <p:cBhvr>
                                        <p:cTn id="19" dur="750"/>
                                        <p:tgtEl>
                                          <p:spTgt spid="29"/>
                                        </p:tgtEl>
                                      </p:cBhvr>
                                    </p:animEffect>
                                  </p:childTnLst>
                                </p:cTn>
                              </p:par>
                            </p:childTnLst>
                          </p:cTn>
                        </p:par>
                        <p:par>
                          <p:cTn id="20" fill="hold">
                            <p:stCondLst>
                              <p:cond delay="3000"/>
                            </p:stCondLst>
                            <p:childTnLst>
                              <p:par>
                                <p:cTn id="21" presetID="22" presetClass="entr" presetSubtype="1"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7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Freeform 4"/>
          <p:cNvSpPr>
            <a:spLocks noEditPoints="1"/>
          </p:cNvSpPr>
          <p:nvPr/>
        </p:nvSpPr>
        <p:spPr bwMode="gray">
          <a:xfrm>
            <a:off x="1724381" y="222098"/>
            <a:ext cx="7158209" cy="3260940"/>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0070C0"/>
          </a:solidFill>
          <a:ln>
            <a:noFill/>
          </a:ln>
          <a:effectLst>
            <a:outerShdw dist="206741" dir="8249373" algn="ctr" rotWithShape="0">
              <a:srgbClr val="DDDDDD">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6" name="Group 48"/>
          <p:cNvGrpSpPr>
            <a:grpSpLocks/>
          </p:cNvGrpSpPr>
          <p:nvPr/>
        </p:nvGrpSpPr>
        <p:grpSpPr bwMode="auto">
          <a:xfrm>
            <a:off x="104043" y="873859"/>
            <a:ext cx="2628900" cy="1105093"/>
            <a:chOff x="3248025" y="3752850"/>
            <a:chExt cx="1704975" cy="1885950"/>
          </a:xfrm>
        </p:grpSpPr>
        <p:sp>
          <p:nvSpPr>
            <p:cNvPr id="7"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8"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9"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0"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1"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2" name="Text Box 39"/>
            <p:cNvSpPr txBox="1">
              <a:spLocks noChangeArrowheads="1"/>
            </p:cNvSpPr>
            <p:nvPr/>
          </p:nvSpPr>
          <p:spPr bwMode="gray">
            <a:xfrm>
              <a:off x="3365372" y="3803084"/>
              <a:ext cx="1568578" cy="128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2400" b="1" dirty="0"/>
                <a:t>Phương pháp cho phép</a:t>
              </a:r>
              <a:endParaRPr lang="vi-VN" sz="2400" b="1" dirty="0"/>
            </a:p>
          </p:txBody>
        </p:sp>
      </p:grpSp>
      <p:grpSp>
        <p:nvGrpSpPr>
          <p:cNvPr id="13" name="Group 48"/>
          <p:cNvGrpSpPr>
            <a:grpSpLocks/>
          </p:cNvGrpSpPr>
          <p:nvPr/>
        </p:nvGrpSpPr>
        <p:grpSpPr bwMode="auto">
          <a:xfrm>
            <a:off x="1817215" y="2875606"/>
            <a:ext cx="3214688" cy="1334365"/>
            <a:chOff x="3127739" y="3752850"/>
            <a:chExt cx="1895193" cy="1885950"/>
          </a:xfrm>
        </p:grpSpPr>
        <p:sp>
          <p:nvSpPr>
            <p:cNvPr id="1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9" name="Text Box 39"/>
            <p:cNvSpPr txBox="1">
              <a:spLocks noChangeArrowheads="1"/>
            </p:cNvSpPr>
            <p:nvPr/>
          </p:nvSpPr>
          <p:spPr bwMode="gray">
            <a:xfrm>
              <a:off x="3127739" y="4064540"/>
              <a:ext cx="1895193" cy="1221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2800" b="1" dirty="0"/>
                <a:t>Phương pháp cấm</a:t>
              </a:r>
              <a:endParaRPr lang="vi-VN" sz="2800" b="1" dirty="0"/>
            </a:p>
          </p:txBody>
        </p:sp>
      </p:grpSp>
      <p:grpSp>
        <p:nvGrpSpPr>
          <p:cNvPr id="20" name="Group 48"/>
          <p:cNvGrpSpPr>
            <a:grpSpLocks/>
          </p:cNvGrpSpPr>
          <p:nvPr/>
        </p:nvGrpSpPr>
        <p:grpSpPr bwMode="auto">
          <a:xfrm>
            <a:off x="4814689" y="3049275"/>
            <a:ext cx="4305300" cy="1452031"/>
            <a:chOff x="3248025" y="3752850"/>
            <a:chExt cx="1740087" cy="1885950"/>
          </a:xfrm>
        </p:grpSpPr>
        <p:sp>
          <p:nvSpPr>
            <p:cNvPr id="21"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2"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3"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4"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5"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6" name="Text Box 39"/>
            <p:cNvSpPr txBox="1">
              <a:spLocks noChangeArrowheads="1"/>
            </p:cNvSpPr>
            <p:nvPr/>
          </p:nvSpPr>
          <p:spPr bwMode="gray">
            <a:xfrm>
              <a:off x="3305869" y="3936522"/>
              <a:ext cx="1682243" cy="140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2400" b="1" dirty="0"/>
                <a:t>Phương pháp xác lập những nguyên tắc chung mang tính định hướng</a:t>
              </a:r>
              <a:endParaRPr lang="en-US" sz="2400" b="1" dirty="0"/>
            </a:p>
          </p:txBody>
        </p:sp>
      </p:grpSp>
      <p:grpSp>
        <p:nvGrpSpPr>
          <p:cNvPr id="27" name="Group 48"/>
          <p:cNvGrpSpPr>
            <a:grpSpLocks/>
          </p:cNvGrpSpPr>
          <p:nvPr/>
        </p:nvGrpSpPr>
        <p:grpSpPr bwMode="auto">
          <a:xfrm>
            <a:off x="264500" y="1905288"/>
            <a:ext cx="3153320" cy="1328038"/>
            <a:chOff x="3248025" y="3752850"/>
            <a:chExt cx="1755267" cy="1885950"/>
          </a:xfrm>
        </p:grpSpPr>
        <p:sp>
          <p:nvSpPr>
            <p:cNvPr id="2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3" name="Text Box 39"/>
            <p:cNvSpPr txBox="1">
              <a:spLocks noChangeArrowheads="1"/>
            </p:cNvSpPr>
            <p:nvPr/>
          </p:nvSpPr>
          <p:spPr bwMode="gray">
            <a:xfrm>
              <a:off x="3256281" y="3863303"/>
              <a:ext cx="1747011" cy="1385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pt-BR" sz="3200" b="1" dirty="0"/>
                <a:t>Phương pháp bắt buộc </a:t>
              </a:r>
              <a:endParaRPr lang="vi-VN" sz="3200" b="1" dirty="0"/>
            </a:p>
          </p:txBody>
        </p:sp>
      </p:grpSp>
      <p:sp>
        <p:nvSpPr>
          <p:cNvPr id="34" name="Rounded Rectangle 33"/>
          <p:cNvSpPr/>
          <p:nvPr/>
        </p:nvSpPr>
        <p:spPr>
          <a:xfrm>
            <a:off x="4418921" y="642194"/>
            <a:ext cx="3786929" cy="958518"/>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Phương</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 </a:t>
            </a:r>
          </a:p>
          <a:p>
            <a:pPr algn="ctr" fontAlgn="auto">
              <a:spcBef>
                <a:spcPts val="0"/>
              </a:spcBef>
              <a:spcAft>
                <a:spcPts val="0"/>
              </a:spcAft>
              <a:defRPr/>
            </a:pPr>
            <a:r>
              <a:rPr lang="en-US" sz="3200" b="1" dirty="0" err="1">
                <a:latin typeface="Arial" pitchFamily="34" charset="0"/>
                <a:cs typeface="Arial" pitchFamily="34" charset="0"/>
              </a:rPr>
              <a:t>điều</a:t>
            </a:r>
            <a:r>
              <a:rPr lang="en-US" sz="3200" b="1" dirty="0">
                <a:latin typeface="Arial" pitchFamily="34" charset="0"/>
                <a:cs typeface="Arial" pitchFamily="34" charset="0"/>
              </a:rPr>
              <a:t> </a:t>
            </a:r>
            <a:r>
              <a:rPr lang="en-US" sz="3200" b="1" dirty="0" err="1">
                <a:latin typeface="Arial" pitchFamily="34" charset="0"/>
                <a:cs typeface="Arial" pitchFamily="34" charset="0"/>
              </a:rPr>
              <a:t>chỉnh</a:t>
            </a:r>
            <a:endParaRPr lang="vi-VN" sz="3200" b="1" dirty="0">
              <a:cs typeface="Arial" pitchFamily="34" charset="0"/>
            </a:endParaRPr>
          </a:p>
        </p:txBody>
      </p:sp>
    </p:spTree>
    <p:extLst>
      <p:ext uri="{BB962C8B-B14F-4D97-AF65-F5344CB8AC3E}">
        <p14:creationId xmlns:p14="http://schemas.microsoft.com/office/powerpoint/2010/main" val="3366190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blinds(horizontal)">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linds(horizont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blinds(horizontal)">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0" y="486044"/>
            <a:ext cx="7579520" cy="400110"/>
          </a:xfrm>
          <a:prstGeom prst="rect">
            <a:avLst/>
          </a:prstGeom>
          <a:noFill/>
        </p:spPr>
        <p:txBody>
          <a:bodyPr wrap="square" rtlCol="0">
            <a:spAutoFit/>
          </a:bodyPr>
          <a:lstStyle/>
          <a:p>
            <a:pPr>
              <a:defRPr/>
            </a:pPr>
            <a:r>
              <a:rPr lang="vi-VN" sz="2000" b="1" dirty="0">
                <a:solidFill>
                  <a:srgbClr val="00B050"/>
                </a:solidFill>
              </a:rPr>
              <a:t>1.2. Vị trí của </a:t>
            </a:r>
            <a:r>
              <a:rPr lang="en-US" sz="2000" b="1" dirty="0">
                <a:solidFill>
                  <a:srgbClr val="00B050"/>
                </a:solidFill>
              </a:rPr>
              <a:t>H</a:t>
            </a:r>
            <a:r>
              <a:rPr lang="vi-VN" sz="2000" b="1" dirty="0">
                <a:solidFill>
                  <a:srgbClr val="00B050"/>
                </a:solidFill>
              </a:rPr>
              <a:t>iến pháp trong hệ thống pháp luật Việt Nam</a:t>
            </a:r>
            <a:endParaRPr lang="en-US" sz="2000" dirty="0">
              <a:solidFill>
                <a:srgbClr val="00B050"/>
              </a:solidFill>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540544" y="1310550"/>
            <a:ext cx="8062912" cy="2805320"/>
          </a:xfrm>
          <a:prstGeom prst="rect">
            <a:avLst/>
          </a:prstGeom>
          <a:noFill/>
        </p:spPr>
        <p:txBody>
          <a:bodyPr wrap="square" rtlCol="0">
            <a:spAutoFit/>
          </a:bodyPr>
          <a:lstStyle/>
          <a:p>
            <a:pPr algn="ctr">
              <a:lnSpc>
                <a:spcPct val="150000"/>
              </a:lnSpc>
              <a:defRPr/>
            </a:pPr>
            <a:r>
              <a:rPr lang="en-US" sz="2000" dirty="0" err="1">
                <a:latin typeface="Arial" pitchFamily="34" charset="0"/>
                <a:cs typeface="Arial" pitchFamily="34" charset="0"/>
              </a:rPr>
              <a:t>Hiến</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đạo</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cơ</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bản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quan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trọng</a:t>
            </a:r>
            <a:r>
              <a:rPr lang="en-US" sz="2000" dirty="0">
                <a:solidFill>
                  <a:srgbClr val="FF0000"/>
                </a:solidFill>
                <a:latin typeface="Arial" pitchFamily="34" charset="0"/>
                <a:cs typeface="Arial" pitchFamily="34" charset="0"/>
              </a:rPr>
              <a:t> </a:t>
            </a:r>
            <a:r>
              <a:rPr lang="en-US" sz="2000" dirty="0" err="1">
                <a:latin typeface="Arial" pitchFamily="34" charset="0"/>
                <a:cs typeface="Arial" pitchFamily="34" charset="0"/>
              </a:rPr>
              <a:t>nhất</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hiệu</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lực</a:t>
            </a:r>
            <a:r>
              <a:rPr lang="en-US" sz="2000" dirty="0">
                <a:solidFill>
                  <a:srgbClr val="FF0000"/>
                </a:solidFill>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lý</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cao</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nhất</a:t>
            </a:r>
            <a:r>
              <a:rPr lang="en-US" sz="2000" dirty="0">
                <a:solidFill>
                  <a:srgbClr val="FF0000"/>
                </a:solidFill>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thống</a:t>
            </a:r>
            <a:r>
              <a:rPr lang="en-US" sz="2000" dirty="0">
                <a:latin typeface="Arial" pitchFamily="34" charset="0"/>
                <a:cs typeface="Arial" pitchFamily="34" charset="0"/>
              </a:rPr>
              <a:t> </a:t>
            </a:r>
            <a:r>
              <a:rPr lang="en-US" sz="2000" dirty="0" err="1">
                <a:latin typeface="Arial" pitchFamily="34" charset="0"/>
                <a:cs typeface="Arial" pitchFamily="34" charset="0"/>
              </a:rPr>
              <a:t>văn</a:t>
            </a:r>
            <a:r>
              <a:rPr lang="en-US" sz="2000" dirty="0">
                <a:latin typeface="Arial" pitchFamily="34" charset="0"/>
                <a:cs typeface="Arial" pitchFamily="34" charset="0"/>
              </a:rPr>
              <a:t> </a:t>
            </a:r>
            <a:r>
              <a:rPr lang="en-US" sz="2000" dirty="0" err="1">
                <a:latin typeface="Arial" pitchFamily="34" charset="0"/>
                <a:cs typeface="Arial" pitchFamily="34" charset="0"/>
              </a:rPr>
              <a:t>bản</a:t>
            </a:r>
            <a:r>
              <a:rPr lang="en-US" sz="2000" dirty="0">
                <a:latin typeface="Arial" pitchFamily="34" charset="0"/>
                <a:cs typeface="Arial" pitchFamily="34" charset="0"/>
              </a:rPr>
              <a:t> </a:t>
            </a:r>
            <a:r>
              <a:rPr lang="en-US" sz="2000" dirty="0" err="1">
                <a:latin typeface="Arial" pitchFamily="34" charset="0"/>
                <a:cs typeface="Arial" pitchFamily="34" charset="0"/>
              </a:rPr>
              <a:t>quy</a:t>
            </a:r>
            <a:r>
              <a:rPr lang="en-US" sz="2000" dirty="0">
                <a:latin typeface="Arial" pitchFamily="34" charset="0"/>
                <a:cs typeface="Arial" pitchFamily="34" charset="0"/>
              </a:rPr>
              <a:t> </a:t>
            </a:r>
            <a:r>
              <a:rPr lang="en-US" sz="2000" dirty="0" err="1">
                <a:latin typeface="Arial" pitchFamily="34" charset="0"/>
                <a:cs typeface="Arial" pitchFamily="34" charset="0"/>
              </a:rPr>
              <a:t>phạm</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Việt</a:t>
            </a:r>
            <a:r>
              <a:rPr lang="en-US" sz="2000" dirty="0">
                <a:latin typeface="Arial" pitchFamily="34" charset="0"/>
                <a:cs typeface="Arial" pitchFamily="34" charset="0"/>
              </a:rPr>
              <a:t> Nam, </a:t>
            </a:r>
          </a:p>
          <a:p>
            <a:pPr algn="ctr">
              <a:lnSpc>
                <a:spcPct val="150000"/>
              </a:lnSpc>
              <a:defRPr/>
            </a:pP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văn</a:t>
            </a:r>
            <a:r>
              <a:rPr lang="en-US" sz="2000" dirty="0">
                <a:latin typeface="Arial" pitchFamily="34" charset="0"/>
                <a:cs typeface="Arial" pitchFamily="34" charset="0"/>
              </a:rPr>
              <a:t> </a:t>
            </a:r>
            <a:r>
              <a:rPr lang="en-US" sz="2000" dirty="0" err="1">
                <a:latin typeface="Arial" pitchFamily="34" charset="0"/>
                <a:cs typeface="Arial" pitchFamily="34" charset="0"/>
              </a:rPr>
              <a:t>bản</a:t>
            </a:r>
            <a:r>
              <a:rPr lang="en-US" sz="2000" dirty="0">
                <a:latin typeface="Arial" pitchFamily="34" charset="0"/>
                <a:cs typeface="Arial" pitchFamily="34" charset="0"/>
              </a:rPr>
              <a:t> </a:t>
            </a:r>
            <a:r>
              <a:rPr lang="en-US" sz="2000" dirty="0" err="1">
                <a:solidFill>
                  <a:schemeClr val="tx1"/>
                </a:solidFill>
                <a:latin typeface="Arial" pitchFamily="34" charset="0"/>
                <a:cs typeface="Arial" pitchFamily="34" charset="0"/>
              </a:rPr>
              <a:t>pháp</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luật</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khác</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đều</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có</a:t>
            </a:r>
            <a:r>
              <a:rPr lang="en-US" sz="2000" dirty="0">
                <a:solidFill>
                  <a:schemeClr val="tx1"/>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hiệu</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lực</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pháp</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lý</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thấp</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hơn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Hiến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pháp</a:t>
            </a:r>
            <a:r>
              <a:rPr lang="en-US" sz="2000" dirty="0">
                <a:solidFill>
                  <a:srgbClr val="FF0000"/>
                </a:solidFill>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không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được</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trái</a:t>
            </a:r>
            <a:r>
              <a:rPr lang="en-US" sz="2000" dirty="0">
                <a:solidFill>
                  <a:srgbClr val="FF0000"/>
                </a:solidFill>
                <a:latin typeface="Arial" pitchFamily="34" charset="0"/>
                <a:cs typeface="Arial" pitchFamily="34" charset="0"/>
              </a:rPr>
              <a:t> </a:t>
            </a:r>
            <a:r>
              <a:rPr lang="en-US" sz="2000" dirty="0" err="1">
                <a:latin typeface="Arial" pitchFamily="34" charset="0"/>
                <a:cs typeface="Arial" pitchFamily="34" charset="0"/>
              </a:rPr>
              <a:t>với</a:t>
            </a:r>
            <a:r>
              <a:rPr lang="en-US" sz="2000" dirty="0">
                <a:latin typeface="Arial" pitchFamily="34" charset="0"/>
                <a:cs typeface="Arial" pitchFamily="34" charset="0"/>
              </a:rPr>
              <a:t> </a:t>
            </a:r>
            <a:r>
              <a:rPr lang="en-US" sz="2000" dirty="0" err="1">
                <a:latin typeface="Arial" pitchFamily="34" charset="0"/>
                <a:cs typeface="Arial" pitchFamily="34" charset="0"/>
              </a:rPr>
              <a:t>Hiến</a:t>
            </a:r>
            <a:r>
              <a:rPr lang="en-US" sz="2000" dirty="0">
                <a:latin typeface="Arial" pitchFamily="34" charset="0"/>
                <a:cs typeface="Arial" pitchFamily="34" charset="0"/>
              </a:rPr>
              <a:t> </a:t>
            </a:r>
            <a:r>
              <a:rPr lang="en-US" sz="2000" dirty="0" err="1">
                <a:latin typeface="Arial" pitchFamily="34" charset="0"/>
                <a:cs typeface="Arial" pitchFamily="34" charset="0"/>
              </a:rPr>
              <a:t>pháp</a:t>
            </a:r>
            <a:endParaRPr lang="en-US" sz="2000" dirty="0">
              <a:latin typeface="Arial" pitchFamily="34" charset="0"/>
              <a:cs typeface="Arial" pitchFamily="34" charset="0"/>
            </a:endParaRPr>
          </a:p>
          <a:p>
            <a:pPr algn="ctr">
              <a:lnSpc>
                <a:spcPct val="150000"/>
              </a:lnSpc>
              <a:defRPr/>
            </a:pP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119/HP/2013)</a:t>
            </a:r>
            <a:endParaRPr lang="vi-VN" sz="2000" b="1" dirty="0">
              <a:solidFill>
                <a:srgbClr val="C00000"/>
              </a:solidFill>
              <a:cs typeface="Arial" pitchFamily="34" charset="0"/>
            </a:endParaRPr>
          </a:p>
          <a:p>
            <a:pPr algn="ctr">
              <a:lnSpc>
                <a:spcPct val="150000"/>
              </a:lnSpc>
              <a:defRPr/>
            </a:pP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60470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_s1028"/>
          <p:cNvSpPr>
            <a:spLocks noChangeArrowheads="1"/>
          </p:cNvSpPr>
          <p:nvPr/>
        </p:nvSpPr>
        <p:spPr bwMode="auto">
          <a:xfrm flipV="1">
            <a:off x="3925557" y="1077812"/>
            <a:ext cx="1086584" cy="44648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7200 w 21600"/>
              <a:gd name="T13" fmla="*/ 7200 h 21600"/>
              <a:gd name="T14" fmla="*/ 14400 w 21600"/>
              <a:gd name="T15" fmla="*/ 14400 h 21600"/>
            </a:gdLst>
            <a:ahLst/>
            <a:cxnLst>
              <a:cxn ang="T8">
                <a:pos x="T0" y="T1"/>
              </a:cxn>
              <a:cxn ang="T9">
                <a:pos x="T2" y="T3"/>
              </a:cxn>
              <a:cxn ang="T10">
                <a:pos x="T4" y="T5"/>
              </a:cxn>
              <a:cxn ang="T11">
                <a:pos x="T6" y="T7"/>
              </a:cxn>
            </a:cxnLst>
            <a:rect l="T12" t="T13" r="T14" b="T15"/>
            <a:pathLst>
              <a:path w="21600" h="21600">
                <a:moveTo>
                  <a:pt x="0" y="0"/>
                </a:moveTo>
                <a:lnTo>
                  <a:pt x="10800" y="21600"/>
                </a:lnTo>
                <a:lnTo>
                  <a:pt x="21600" y="0"/>
                </a:lnTo>
                <a:lnTo>
                  <a:pt x="0" y="0"/>
                </a:lnTo>
                <a:close/>
              </a:path>
            </a:pathLst>
          </a:custGeom>
          <a:solidFill>
            <a:srgbClr val="FFC000"/>
          </a:solidFill>
          <a:ln w="28575" algn="in">
            <a:noFill/>
            <a:miter lim="800000"/>
            <a:headEnd/>
            <a:tailEnd/>
          </a:ln>
        </p:spPr>
        <p:txBody>
          <a:bodyPr rot="10800000" wrap="none" lIns="0" tIns="0" rIns="0" bIns="0" anchor="ctr"/>
          <a:lstStyle/>
          <a:p>
            <a:pPr algn="ctr"/>
            <a:r>
              <a:rPr lang="en-US" sz="2800" b="1" dirty="0" err="1">
                <a:solidFill>
                  <a:srgbClr val="FF0000"/>
                </a:solidFill>
              </a:rPr>
              <a:t>Hiến</a:t>
            </a:r>
            <a:r>
              <a:rPr lang="en-US" sz="2800" b="1" dirty="0">
                <a:solidFill>
                  <a:srgbClr val="FF0000"/>
                </a:solidFill>
              </a:rPr>
              <a:t> </a:t>
            </a:r>
            <a:r>
              <a:rPr lang="en-US" sz="2800" b="1" dirty="0" err="1">
                <a:solidFill>
                  <a:srgbClr val="FF0000"/>
                </a:solidFill>
              </a:rPr>
              <a:t>pháp</a:t>
            </a:r>
            <a:endParaRPr lang="en-US" sz="2800" b="1" dirty="0">
              <a:solidFill>
                <a:srgbClr val="FF0000"/>
              </a:solidFill>
            </a:endParaRPr>
          </a:p>
        </p:txBody>
      </p:sp>
      <p:sp>
        <p:nvSpPr>
          <p:cNvPr id="6" name="_s1029"/>
          <p:cNvSpPr>
            <a:spLocks noChangeArrowheads="1"/>
          </p:cNvSpPr>
          <p:nvPr/>
        </p:nvSpPr>
        <p:spPr bwMode="auto">
          <a:xfrm flipV="1">
            <a:off x="3389742" y="1521617"/>
            <a:ext cx="2173168" cy="556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lumMod val="90000"/>
            </a:schemeClr>
          </a:solidFill>
          <a:ln w="28575" algn="in">
            <a:noFill/>
            <a:miter lim="800000"/>
            <a:headEnd/>
            <a:tailEnd/>
          </a:ln>
        </p:spPr>
        <p:txBody>
          <a:bodyPr rot="10800000" wrap="none" lIns="0" tIns="0" rIns="0" bIns="0" anchor="ctr"/>
          <a:lstStyle/>
          <a:p>
            <a:pPr algn="ctr">
              <a:defRPr/>
            </a:pPr>
            <a:r>
              <a:rPr lang="en-US" sz="1600" dirty="0" err="1"/>
              <a:t>Luật</a:t>
            </a:r>
            <a:r>
              <a:rPr lang="en-US" sz="1600" dirty="0"/>
              <a:t>, NQ </a:t>
            </a:r>
          </a:p>
          <a:p>
            <a:pPr algn="ctr">
              <a:defRPr/>
            </a:pPr>
            <a:r>
              <a:rPr lang="en-US" sz="1600" dirty="0" err="1"/>
              <a:t>của</a:t>
            </a:r>
            <a:r>
              <a:rPr lang="en-US" sz="1600" dirty="0"/>
              <a:t> </a:t>
            </a:r>
            <a:r>
              <a:rPr lang="en-US" sz="1600" dirty="0" err="1"/>
              <a:t>Quốc</a:t>
            </a:r>
            <a:r>
              <a:rPr lang="en-US" sz="1600" dirty="0"/>
              <a:t> </a:t>
            </a:r>
            <a:r>
              <a:rPr lang="en-US" sz="1600" dirty="0" err="1"/>
              <a:t>hội</a:t>
            </a:r>
            <a:r>
              <a:rPr lang="en-US" sz="1600" dirty="0"/>
              <a:t> </a:t>
            </a:r>
          </a:p>
        </p:txBody>
      </p:sp>
      <p:sp>
        <p:nvSpPr>
          <p:cNvPr id="7" name="_s1030"/>
          <p:cNvSpPr>
            <a:spLocks noChangeArrowheads="1"/>
          </p:cNvSpPr>
          <p:nvPr/>
        </p:nvSpPr>
        <p:spPr bwMode="auto">
          <a:xfrm flipV="1">
            <a:off x="2840725" y="2080021"/>
            <a:ext cx="3256248" cy="4476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3600 w 21600"/>
              <a:gd name="T13" fmla="*/ 3600 h 21600"/>
              <a:gd name="T14" fmla="*/ 18000 w 21600"/>
              <a:gd name="T15" fmla="*/ 18000 h 21600"/>
            </a:gdLst>
            <a:ahLst/>
            <a:cxnLst>
              <a:cxn ang="T8">
                <a:pos x="T0" y="T1"/>
              </a:cxn>
              <a:cxn ang="T9">
                <a:pos x="T2" y="T3"/>
              </a:cxn>
              <a:cxn ang="T10">
                <a:pos x="T4" y="T5"/>
              </a:cxn>
              <a:cxn ang="T11">
                <a:pos x="T6" y="T7"/>
              </a:cxn>
            </a:cxnLst>
            <a:rect l="T12" t="T13" r="T14" b="T15"/>
            <a:pathLst>
              <a:path w="21600" h="21600">
                <a:moveTo>
                  <a:pt x="0" y="0"/>
                </a:moveTo>
                <a:lnTo>
                  <a:pt x="3600" y="21600"/>
                </a:lnTo>
                <a:lnTo>
                  <a:pt x="18000" y="21600"/>
                </a:lnTo>
                <a:lnTo>
                  <a:pt x="21600" y="0"/>
                </a:lnTo>
                <a:close/>
              </a:path>
            </a:pathLst>
          </a:custGeom>
          <a:ln>
            <a:headEnd/>
            <a:tailEnd/>
          </a:ln>
        </p:spPr>
        <p:style>
          <a:lnRef idx="1">
            <a:schemeClr val="accent1"/>
          </a:lnRef>
          <a:fillRef idx="2">
            <a:schemeClr val="accent1"/>
          </a:fillRef>
          <a:effectRef idx="1">
            <a:schemeClr val="accent1"/>
          </a:effectRef>
          <a:fontRef idx="minor">
            <a:schemeClr val="dk1"/>
          </a:fontRef>
        </p:style>
        <p:txBody>
          <a:bodyPr rot="10800000" wrap="none" lIns="0" tIns="0" rIns="0" bIns="0" anchor="ctr"/>
          <a:lstStyle/>
          <a:p>
            <a:pPr algn="ctr">
              <a:defRPr/>
            </a:pPr>
            <a:r>
              <a:rPr lang="en-US" sz="1600" dirty="0" err="1">
                <a:solidFill>
                  <a:schemeClr val="tx1"/>
                </a:solidFill>
              </a:rPr>
              <a:t>Pháp</a:t>
            </a:r>
            <a:r>
              <a:rPr lang="en-US" sz="1600" dirty="0">
                <a:solidFill>
                  <a:schemeClr val="tx1"/>
                </a:solidFill>
              </a:rPr>
              <a:t> </a:t>
            </a:r>
            <a:r>
              <a:rPr lang="en-US" sz="1600" dirty="0" err="1">
                <a:solidFill>
                  <a:schemeClr val="tx1"/>
                </a:solidFill>
              </a:rPr>
              <a:t>lệnh</a:t>
            </a:r>
            <a:r>
              <a:rPr lang="en-US" sz="1600" dirty="0">
                <a:solidFill>
                  <a:schemeClr val="tx1"/>
                </a:solidFill>
              </a:rPr>
              <a:t>, NQ </a:t>
            </a:r>
          </a:p>
          <a:p>
            <a:pPr algn="ctr">
              <a:defRPr/>
            </a:pPr>
            <a:r>
              <a:rPr lang="en-US" sz="1600" dirty="0" err="1">
                <a:solidFill>
                  <a:schemeClr val="tx1"/>
                </a:solidFill>
              </a:rPr>
              <a:t>của</a:t>
            </a:r>
            <a:r>
              <a:rPr lang="en-US" sz="1600" dirty="0">
                <a:solidFill>
                  <a:schemeClr val="tx1"/>
                </a:solidFill>
              </a:rPr>
              <a:t> UBTVQH</a:t>
            </a:r>
          </a:p>
        </p:txBody>
      </p:sp>
      <p:sp>
        <p:nvSpPr>
          <p:cNvPr id="8" name="_s1031"/>
          <p:cNvSpPr>
            <a:spLocks noChangeArrowheads="1"/>
          </p:cNvSpPr>
          <p:nvPr/>
        </p:nvSpPr>
        <p:spPr bwMode="auto">
          <a:xfrm flipV="1">
            <a:off x="2343151" y="2527699"/>
            <a:ext cx="4342832" cy="44529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3150 w 21600"/>
              <a:gd name="T13" fmla="*/ 3150 h 21600"/>
              <a:gd name="T14" fmla="*/ 18450 w 21600"/>
              <a:gd name="T15" fmla="*/ 18450 h 21600"/>
            </a:gdLst>
            <a:ahLst/>
            <a:cxnLst>
              <a:cxn ang="T8">
                <a:pos x="T0" y="T1"/>
              </a:cxn>
              <a:cxn ang="T9">
                <a:pos x="T2" y="T3"/>
              </a:cxn>
              <a:cxn ang="T10">
                <a:pos x="T4" y="T5"/>
              </a:cxn>
              <a:cxn ang="T11">
                <a:pos x="T6" y="T7"/>
              </a:cxn>
            </a:cxnLst>
            <a:rect l="T12" t="T13" r="T14" b="T15"/>
            <a:pathLst>
              <a:path w="21600" h="21600">
                <a:moveTo>
                  <a:pt x="0" y="0"/>
                </a:moveTo>
                <a:lnTo>
                  <a:pt x="2700" y="21600"/>
                </a:lnTo>
                <a:lnTo>
                  <a:pt x="18900" y="21600"/>
                </a:lnTo>
                <a:lnTo>
                  <a:pt x="21600" y="0"/>
                </a:lnTo>
                <a:close/>
              </a:path>
            </a:pathLst>
          </a:custGeom>
          <a:ln>
            <a:headEnd/>
            <a:tailEnd/>
          </a:ln>
        </p:spPr>
        <p:style>
          <a:lnRef idx="1">
            <a:schemeClr val="accent2"/>
          </a:lnRef>
          <a:fillRef idx="2">
            <a:schemeClr val="accent2"/>
          </a:fillRef>
          <a:effectRef idx="1">
            <a:schemeClr val="accent2"/>
          </a:effectRef>
          <a:fontRef idx="minor">
            <a:schemeClr val="dk1"/>
          </a:fontRef>
        </p:style>
        <p:txBody>
          <a:bodyPr rot="10800000" wrap="none" lIns="0" tIns="0" rIns="0" bIns="0" anchor="ctr"/>
          <a:lstStyle/>
          <a:p>
            <a:pPr algn="ctr">
              <a:defRPr/>
            </a:pPr>
            <a:r>
              <a:rPr lang="en-US" sz="1600" dirty="0" err="1"/>
              <a:t>Lệnh</a:t>
            </a:r>
            <a:r>
              <a:rPr lang="en-US" sz="1600" dirty="0"/>
              <a:t>, </a:t>
            </a:r>
            <a:r>
              <a:rPr lang="en-US" sz="1600" dirty="0" err="1"/>
              <a:t>quyết</a:t>
            </a:r>
            <a:r>
              <a:rPr lang="en-US" sz="1600" dirty="0"/>
              <a:t> </a:t>
            </a:r>
            <a:r>
              <a:rPr lang="en-US" sz="1600" dirty="0" err="1"/>
              <a:t>định</a:t>
            </a:r>
            <a:r>
              <a:rPr lang="en-US" sz="1600" dirty="0"/>
              <a:t> </a:t>
            </a:r>
          </a:p>
          <a:p>
            <a:pPr algn="ctr">
              <a:defRPr/>
            </a:pPr>
            <a:r>
              <a:rPr lang="en-US" sz="1600" dirty="0" err="1"/>
              <a:t>của</a:t>
            </a:r>
            <a:r>
              <a:rPr lang="en-US" sz="1600" dirty="0"/>
              <a:t> </a:t>
            </a:r>
            <a:r>
              <a:rPr lang="en-US" sz="1600" dirty="0" err="1"/>
              <a:t>Chủ</a:t>
            </a:r>
            <a:r>
              <a:rPr lang="en-US" sz="1600" dirty="0"/>
              <a:t> </a:t>
            </a:r>
            <a:r>
              <a:rPr lang="en-US" sz="1600" dirty="0" err="1"/>
              <a:t>tịch</a:t>
            </a:r>
            <a:r>
              <a:rPr lang="en-US" sz="1600" dirty="0"/>
              <a:t> </a:t>
            </a:r>
            <a:r>
              <a:rPr lang="en-US" sz="1600" dirty="0" err="1"/>
              <a:t>nước</a:t>
            </a:r>
            <a:endParaRPr lang="en-US" sz="1600" dirty="0"/>
          </a:p>
        </p:txBody>
      </p:sp>
      <p:sp>
        <p:nvSpPr>
          <p:cNvPr id="9" name="_s1032"/>
          <p:cNvSpPr>
            <a:spLocks noChangeArrowheads="1"/>
          </p:cNvSpPr>
          <p:nvPr/>
        </p:nvSpPr>
        <p:spPr bwMode="auto">
          <a:xfrm flipV="1">
            <a:off x="1808647" y="2972990"/>
            <a:ext cx="5420654" cy="4476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880 w 21600"/>
              <a:gd name="T13" fmla="*/ 2880 h 21600"/>
              <a:gd name="T14" fmla="*/ 18720 w 21600"/>
              <a:gd name="T15" fmla="*/ 18720 h 21600"/>
            </a:gdLst>
            <a:ahLst/>
            <a:cxnLst>
              <a:cxn ang="T8">
                <a:pos x="T0" y="T1"/>
              </a:cxn>
              <a:cxn ang="T9">
                <a:pos x="T2" y="T3"/>
              </a:cxn>
              <a:cxn ang="T10">
                <a:pos x="T4" y="T5"/>
              </a:cxn>
              <a:cxn ang="T11">
                <a:pos x="T6" y="T7"/>
              </a:cxn>
            </a:cxnLst>
            <a:rect l="T12" t="T13" r="T14" b="T15"/>
            <a:pathLst>
              <a:path w="21600" h="21600">
                <a:moveTo>
                  <a:pt x="0" y="0"/>
                </a:moveTo>
                <a:lnTo>
                  <a:pt x="2160" y="21600"/>
                </a:lnTo>
                <a:lnTo>
                  <a:pt x="19440" y="21600"/>
                </a:lnTo>
                <a:lnTo>
                  <a:pt x="21600" y="0"/>
                </a:lnTo>
                <a:close/>
              </a:path>
            </a:pathLst>
          </a:custGeom>
          <a:ln>
            <a:headEnd/>
            <a:tailEnd/>
          </a:ln>
        </p:spPr>
        <p:style>
          <a:lnRef idx="1">
            <a:schemeClr val="accent3"/>
          </a:lnRef>
          <a:fillRef idx="2">
            <a:schemeClr val="accent3"/>
          </a:fillRef>
          <a:effectRef idx="1">
            <a:schemeClr val="accent3"/>
          </a:effectRef>
          <a:fontRef idx="minor">
            <a:schemeClr val="dk1"/>
          </a:fontRef>
        </p:style>
        <p:txBody>
          <a:bodyPr rot="10800000" wrap="none" lIns="0" tIns="0" rIns="0" bIns="0" anchor="ctr"/>
          <a:lstStyle/>
          <a:p>
            <a:pPr algn="ctr">
              <a:defRPr/>
            </a:pPr>
            <a:r>
              <a:rPr lang="en-US" sz="1600"/>
              <a:t>Nghị định, nghị quyết của Chính phủ</a:t>
            </a:r>
          </a:p>
          <a:p>
            <a:pPr algn="ctr">
              <a:defRPr/>
            </a:pPr>
            <a:r>
              <a:rPr lang="en-US" sz="1600"/>
              <a:t>Quyết định, chỉ thị của Thủ tướng </a:t>
            </a:r>
          </a:p>
        </p:txBody>
      </p:sp>
      <p:sp>
        <p:nvSpPr>
          <p:cNvPr id="10" name="_s1033"/>
          <p:cNvSpPr>
            <a:spLocks noChangeArrowheads="1"/>
          </p:cNvSpPr>
          <p:nvPr/>
        </p:nvSpPr>
        <p:spPr bwMode="auto">
          <a:xfrm flipV="1">
            <a:off x="1311073" y="3420668"/>
            <a:ext cx="6507238" cy="44529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700 w 21600"/>
              <a:gd name="T13" fmla="*/ 2700 h 21600"/>
              <a:gd name="T14" fmla="*/ 18900 w 21600"/>
              <a:gd name="T15" fmla="*/ 18900 h 21600"/>
            </a:gdLst>
            <a:ahLst/>
            <a:cxnLst>
              <a:cxn ang="T8">
                <a:pos x="T0" y="T1"/>
              </a:cxn>
              <a:cxn ang="T9">
                <a:pos x="T2" y="T3"/>
              </a:cxn>
              <a:cxn ang="T10">
                <a:pos x="T4" y="T5"/>
              </a:cxn>
              <a:cxn ang="T11">
                <a:pos x="T6" y="T7"/>
              </a:cxn>
            </a:cxnLst>
            <a:rect l="T12" t="T13" r="T14" b="T15"/>
            <a:pathLst>
              <a:path w="21600" h="21600">
                <a:moveTo>
                  <a:pt x="0" y="0"/>
                </a:moveTo>
                <a:lnTo>
                  <a:pt x="1800" y="21600"/>
                </a:lnTo>
                <a:lnTo>
                  <a:pt x="19800" y="21600"/>
                </a:lnTo>
                <a:lnTo>
                  <a:pt x="21600" y="0"/>
                </a:lnTo>
                <a:close/>
              </a:path>
            </a:pathLst>
          </a:custGeom>
          <a:ln>
            <a:headEnd/>
            <a:tailEnd/>
          </a:ln>
        </p:spPr>
        <p:style>
          <a:lnRef idx="1">
            <a:schemeClr val="accent4"/>
          </a:lnRef>
          <a:fillRef idx="2">
            <a:schemeClr val="accent4"/>
          </a:fillRef>
          <a:effectRef idx="1">
            <a:schemeClr val="accent4"/>
          </a:effectRef>
          <a:fontRef idx="minor">
            <a:schemeClr val="dk1"/>
          </a:fontRef>
        </p:style>
        <p:txBody>
          <a:bodyPr rot="10800000" wrap="none" lIns="0" tIns="0" rIns="0" bIns="0" anchor="ctr"/>
          <a:lstStyle/>
          <a:p>
            <a:pPr algn="ctr">
              <a:defRPr/>
            </a:pPr>
            <a:r>
              <a:rPr lang="en-US" sz="1600" dirty="0" err="1">
                <a:solidFill>
                  <a:schemeClr val="tx1"/>
                </a:solidFill>
                <a:latin typeface="Arial" pitchFamily="34" charset="0"/>
                <a:cs typeface="Arial" pitchFamily="34" charset="0"/>
              </a:rPr>
              <a:t>Thông</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tư</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quyết</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định</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chỉ</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thị</a:t>
            </a:r>
            <a:r>
              <a:rPr lang="en-US" sz="1600" dirty="0">
                <a:solidFill>
                  <a:schemeClr val="tx1"/>
                </a:solidFill>
                <a:latin typeface="Arial" pitchFamily="34" charset="0"/>
                <a:cs typeface="Arial" pitchFamily="34" charset="0"/>
              </a:rPr>
              <a:t> , </a:t>
            </a:r>
          </a:p>
          <a:p>
            <a:pPr algn="ctr">
              <a:defRPr/>
            </a:pPr>
            <a:r>
              <a:rPr lang="en-US" sz="1600" dirty="0" err="1">
                <a:solidFill>
                  <a:schemeClr val="tx1"/>
                </a:solidFill>
                <a:latin typeface="Arial" pitchFamily="34" charset="0"/>
                <a:cs typeface="Arial" pitchFamily="34" charset="0"/>
              </a:rPr>
              <a:t>của</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các</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bộ</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cơ</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quan</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ngang</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bộ</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văn</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bản</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liên</a:t>
            </a:r>
            <a:r>
              <a:rPr lang="en-US" sz="1600" dirty="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tịch</a:t>
            </a:r>
            <a:endParaRPr lang="en-US" sz="1600" dirty="0">
              <a:solidFill>
                <a:schemeClr val="tx1"/>
              </a:solidFill>
              <a:latin typeface="Arial" pitchFamily="34" charset="0"/>
              <a:cs typeface="Arial" pitchFamily="34" charset="0"/>
            </a:endParaRPr>
          </a:p>
        </p:txBody>
      </p:sp>
      <p:sp>
        <p:nvSpPr>
          <p:cNvPr id="11" name="_s1034"/>
          <p:cNvSpPr>
            <a:spLocks noChangeArrowheads="1"/>
          </p:cNvSpPr>
          <p:nvPr/>
        </p:nvSpPr>
        <p:spPr bwMode="auto">
          <a:xfrm flipV="1">
            <a:off x="813499" y="3865959"/>
            <a:ext cx="7593822" cy="4476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572 w 21600"/>
              <a:gd name="T13" fmla="*/ 2572 h 21600"/>
              <a:gd name="T14" fmla="*/ 19028 w 21600"/>
              <a:gd name="T15" fmla="*/ 19028 h 21600"/>
            </a:gdLst>
            <a:ahLst/>
            <a:cxnLst>
              <a:cxn ang="T8">
                <a:pos x="T0" y="T1"/>
              </a:cxn>
              <a:cxn ang="T9">
                <a:pos x="T2" y="T3"/>
              </a:cxn>
              <a:cxn ang="T10">
                <a:pos x="T4" y="T5"/>
              </a:cxn>
              <a:cxn ang="T11">
                <a:pos x="T6" y="T7"/>
              </a:cxn>
            </a:cxnLst>
            <a:rect l="T12" t="T13" r="T14" b="T15"/>
            <a:pathLst>
              <a:path w="21600" h="21600">
                <a:moveTo>
                  <a:pt x="0" y="0"/>
                </a:moveTo>
                <a:lnTo>
                  <a:pt x="1543" y="21600"/>
                </a:lnTo>
                <a:lnTo>
                  <a:pt x="20057" y="21600"/>
                </a:lnTo>
                <a:lnTo>
                  <a:pt x="21600" y="0"/>
                </a:lnTo>
                <a:close/>
              </a:path>
            </a:pathLst>
          </a:custGeom>
          <a:solidFill>
            <a:schemeClr val="accent6">
              <a:lumMod val="60000"/>
              <a:lumOff val="40000"/>
            </a:schemeClr>
          </a:solidFill>
          <a:ln w="28575" algn="in">
            <a:solidFill>
              <a:srgbClr val="5F0FFF"/>
            </a:solidFill>
            <a:miter lim="800000"/>
            <a:headEnd/>
            <a:tailEnd/>
          </a:ln>
        </p:spPr>
        <p:txBody>
          <a:bodyPr rot="10800000" wrap="none" lIns="0" tIns="0" rIns="0" bIns="0" anchor="ctr"/>
          <a:lstStyle/>
          <a:p>
            <a:pPr algn="ctr">
              <a:defRPr/>
            </a:pPr>
            <a:r>
              <a:rPr lang="vi-VN" sz="1600" dirty="0"/>
              <a:t>Nghị quyết của </a:t>
            </a:r>
            <a:r>
              <a:rPr lang="en-US" sz="1600" dirty="0"/>
              <a:t>H</a:t>
            </a:r>
            <a:r>
              <a:rPr lang="vi-VN" sz="1600" dirty="0"/>
              <a:t>Đ</a:t>
            </a:r>
            <a:r>
              <a:rPr lang="en-US" sz="1600" dirty="0"/>
              <a:t>TPTANDTC</a:t>
            </a:r>
            <a:r>
              <a:rPr lang="vi-VN" sz="1600" dirty="0"/>
              <a:t>;</a:t>
            </a:r>
            <a:endParaRPr lang="en-US" sz="1600" dirty="0"/>
          </a:p>
          <a:p>
            <a:pPr algn="ctr">
              <a:defRPr/>
            </a:pPr>
            <a:r>
              <a:rPr lang="vi-VN" sz="1600" dirty="0"/>
              <a:t> quyết định, chỉ thị, thông tư của CATA</a:t>
            </a:r>
            <a:r>
              <a:rPr lang="en-US" sz="1600" dirty="0"/>
              <a:t>NDTC</a:t>
            </a:r>
            <a:r>
              <a:rPr lang="vi-VN" sz="1600" dirty="0"/>
              <a:t>, </a:t>
            </a:r>
            <a:r>
              <a:rPr lang="en-US" sz="1600" dirty="0"/>
              <a:t>VTVKSNDTC</a:t>
            </a:r>
            <a:r>
              <a:rPr lang="vi-VN" sz="1600" dirty="0"/>
              <a:t>; </a:t>
            </a:r>
            <a:endParaRPr lang="en-US" sz="1600" dirty="0"/>
          </a:p>
        </p:txBody>
      </p:sp>
      <p:sp>
        <p:nvSpPr>
          <p:cNvPr id="12" name="_s1035"/>
          <p:cNvSpPr>
            <a:spLocks noChangeArrowheads="1"/>
          </p:cNvSpPr>
          <p:nvPr/>
        </p:nvSpPr>
        <p:spPr bwMode="auto">
          <a:xfrm flipV="1">
            <a:off x="265124" y="4313637"/>
            <a:ext cx="8680408" cy="44529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475 w 21600"/>
              <a:gd name="T13" fmla="*/ 2475 h 21600"/>
              <a:gd name="T14" fmla="*/ 19125 w 21600"/>
              <a:gd name="T15" fmla="*/ 19125 h 21600"/>
            </a:gdLst>
            <a:ahLst/>
            <a:cxnLst>
              <a:cxn ang="T8">
                <a:pos x="T0" y="T1"/>
              </a:cxn>
              <a:cxn ang="T9">
                <a:pos x="T2" y="T3"/>
              </a:cxn>
              <a:cxn ang="T10">
                <a:pos x="T4" y="T5"/>
              </a:cxn>
              <a:cxn ang="T11">
                <a:pos x="T6" y="T7"/>
              </a:cxn>
            </a:cxnLst>
            <a:rect l="T12" t="T13" r="T14" b="T15"/>
            <a:pathLst>
              <a:path w="21600" h="21600">
                <a:moveTo>
                  <a:pt x="0" y="0"/>
                </a:moveTo>
                <a:lnTo>
                  <a:pt x="1350" y="21600"/>
                </a:lnTo>
                <a:lnTo>
                  <a:pt x="20250" y="21600"/>
                </a:lnTo>
                <a:lnTo>
                  <a:pt x="21600" y="0"/>
                </a:lnTo>
                <a:close/>
              </a:path>
            </a:pathLst>
          </a:custGeom>
          <a:solidFill>
            <a:schemeClr val="accent6">
              <a:lumMod val="20000"/>
              <a:lumOff val="80000"/>
            </a:schemeClr>
          </a:solidFill>
          <a:ln w="28575" algn="in">
            <a:solidFill>
              <a:srgbClr val="0A00CE"/>
            </a:solidFill>
            <a:miter lim="800000"/>
            <a:headEnd/>
            <a:tailEnd/>
          </a:ln>
        </p:spPr>
        <p:txBody>
          <a:bodyPr rot="10800000" wrap="none" lIns="0" tIns="0" rIns="0" bIns="0" anchor="ctr"/>
          <a:lstStyle/>
          <a:p>
            <a:pPr algn="ctr">
              <a:defRPr/>
            </a:pPr>
            <a:r>
              <a:rPr lang="en-US" sz="1600" dirty="0" err="1"/>
              <a:t>Văn</a:t>
            </a:r>
            <a:r>
              <a:rPr lang="en-US" sz="1600" dirty="0"/>
              <a:t> </a:t>
            </a:r>
            <a:r>
              <a:rPr lang="en-US" sz="1600" dirty="0" err="1"/>
              <a:t>bản</a:t>
            </a:r>
            <a:r>
              <a:rPr lang="en-US" sz="1600" dirty="0"/>
              <a:t> </a:t>
            </a:r>
            <a:r>
              <a:rPr lang="en-US" sz="1600" dirty="0" err="1"/>
              <a:t>của</a:t>
            </a:r>
            <a:r>
              <a:rPr lang="en-US" sz="1600" dirty="0"/>
              <a:t> </a:t>
            </a:r>
            <a:r>
              <a:rPr lang="en-US" sz="1600" dirty="0" err="1"/>
              <a:t>chính</a:t>
            </a:r>
            <a:r>
              <a:rPr lang="en-US" sz="1600" dirty="0"/>
              <a:t> </a:t>
            </a:r>
            <a:r>
              <a:rPr lang="en-US" sz="1600" dirty="0" err="1"/>
              <a:t>quyền</a:t>
            </a:r>
            <a:r>
              <a:rPr lang="en-US" sz="1600" dirty="0"/>
              <a:t> </a:t>
            </a:r>
            <a:r>
              <a:rPr lang="en-US" sz="1600" dirty="0" err="1"/>
              <a:t>địa</a:t>
            </a:r>
            <a:r>
              <a:rPr lang="en-US" sz="1600" dirty="0"/>
              <a:t> </a:t>
            </a:r>
            <a:r>
              <a:rPr lang="en-US" sz="1600" dirty="0" err="1"/>
              <a:t>phương</a:t>
            </a:r>
            <a:endParaRPr lang="en-US" sz="1600" dirty="0"/>
          </a:p>
        </p:txBody>
      </p:sp>
      <p:sp>
        <p:nvSpPr>
          <p:cNvPr id="14" name="Rectangle 13"/>
          <p:cNvSpPr/>
          <p:nvPr/>
        </p:nvSpPr>
        <p:spPr>
          <a:xfrm>
            <a:off x="177821" y="428621"/>
            <a:ext cx="5183034" cy="445294"/>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1.2. Vị trí của </a:t>
            </a:r>
            <a:r>
              <a:rPr lang="en-US" sz="3200" b="1" dirty="0"/>
              <a:t>H</a:t>
            </a:r>
            <a:r>
              <a:rPr lang="vi-VN" sz="3200" b="1" dirty="0"/>
              <a:t>iến pháp </a:t>
            </a:r>
            <a:endParaRPr lang="en-US" sz="3200" dirty="0"/>
          </a:p>
        </p:txBody>
      </p:sp>
    </p:spTree>
    <p:extLst>
      <p:ext uri="{BB962C8B-B14F-4D97-AF65-F5344CB8AC3E}">
        <p14:creationId xmlns:p14="http://schemas.microsoft.com/office/powerpoint/2010/main" val="116936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68116" y="625109"/>
            <a:ext cx="7608094" cy="400110"/>
          </a:xfrm>
          <a:prstGeom prst="rect">
            <a:avLst/>
          </a:prstGeom>
          <a:noFill/>
        </p:spPr>
        <p:txBody>
          <a:bodyPr wrap="square" rtlCol="0">
            <a:spAutoFit/>
          </a:bodyPr>
          <a:lstStyle/>
          <a:p>
            <a:pPr>
              <a:defRPr/>
            </a:pPr>
            <a:r>
              <a:rPr lang="vi-VN" sz="2000" b="1" dirty="0">
                <a:solidFill>
                  <a:srgbClr val="00B050"/>
                </a:solidFill>
              </a:rPr>
              <a:t>2. </a:t>
            </a:r>
            <a:r>
              <a:rPr lang="vi-VN" sz="2000" b="1" dirty="0">
                <a:solidFill>
                  <a:srgbClr val="00B050"/>
                </a:solidFill>
                <a:cs typeface="Arial" pitchFamily="34" charset="0"/>
              </a:rPr>
              <a:t>Một số nội dung cơ bản của Hiến pháp nước C</a:t>
            </a:r>
            <a:r>
              <a:rPr lang="en-US" sz="2000" b="1" dirty="0">
                <a:solidFill>
                  <a:srgbClr val="00B050"/>
                </a:solidFill>
                <a:latin typeface="Arial" pitchFamily="34" charset="0"/>
                <a:cs typeface="Arial" pitchFamily="34" charset="0"/>
              </a:rPr>
              <a:t>H XH CN VN</a:t>
            </a:r>
            <a:endParaRPr lang="en-US" sz="2000" dirty="0">
              <a:solidFill>
                <a:srgbClr val="00B050"/>
              </a:solidFill>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661987" y="1861587"/>
            <a:ext cx="8062912" cy="2497543"/>
          </a:xfrm>
          <a:prstGeom prst="rect">
            <a:avLst/>
          </a:prstGeom>
          <a:noFill/>
        </p:spPr>
        <p:txBody>
          <a:bodyPr wrap="square" rtlCol="0">
            <a:spAutoFit/>
          </a:bodyPr>
          <a:lstStyle/>
          <a:p>
            <a:pPr algn="ctr">
              <a:lnSpc>
                <a:spcPct val="150000"/>
              </a:lnSpc>
              <a:defRPr/>
            </a:pPr>
            <a:r>
              <a:rPr lang="en-US" sz="2000" dirty="0" err="1">
                <a:solidFill>
                  <a:schemeClr val="tx1"/>
                </a:solidFill>
                <a:latin typeface="Arial" pitchFamily="34" charset="0"/>
                <a:cs typeface="Arial" pitchFamily="34" charset="0"/>
              </a:rPr>
              <a:t>Hiến</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pháp</a:t>
            </a:r>
            <a:r>
              <a:rPr lang="en-US" sz="2000" dirty="0">
                <a:solidFill>
                  <a:schemeClr val="tx1"/>
                </a:solidFill>
                <a:latin typeface="Arial" pitchFamily="34" charset="0"/>
                <a:cs typeface="Arial" pitchFamily="34" charset="0"/>
              </a:rPr>
              <a:t> </a:t>
            </a:r>
            <a:r>
              <a:rPr lang="en-US" sz="2000" b="1" dirty="0">
                <a:solidFill>
                  <a:srgbClr val="FF0000"/>
                </a:solidFill>
                <a:latin typeface="Arial" pitchFamily="34" charset="0"/>
                <a:cs typeface="Arial" pitchFamily="34" charset="0"/>
              </a:rPr>
              <a:t>2013</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được</a:t>
            </a:r>
            <a:r>
              <a:rPr lang="en-US" sz="2000" dirty="0">
                <a:solidFill>
                  <a:schemeClr val="tx1"/>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Quốc</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hội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khóa</a:t>
            </a:r>
            <a:r>
              <a:rPr lang="en-US" sz="2000" b="1" dirty="0">
                <a:solidFill>
                  <a:srgbClr val="FF0000"/>
                </a:solidFill>
                <a:latin typeface="Arial" pitchFamily="34" charset="0"/>
                <a:cs typeface="Arial" pitchFamily="34" charset="0"/>
              </a:rPr>
              <a:t> XIII </a:t>
            </a:r>
            <a:r>
              <a:rPr lang="en-US" sz="2000" dirty="0" err="1">
                <a:solidFill>
                  <a:schemeClr val="tx1"/>
                </a:solidFill>
                <a:latin typeface="Arial" pitchFamily="34" charset="0"/>
                <a:cs typeface="Arial" pitchFamily="34" charset="0"/>
              </a:rPr>
              <a:t>thông</a:t>
            </a:r>
            <a:r>
              <a:rPr lang="en-US" sz="2000" dirty="0">
                <a:solidFill>
                  <a:schemeClr val="tx1"/>
                </a:solidFill>
                <a:latin typeface="Arial" pitchFamily="34" charset="0"/>
                <a:cs typeface="Arial" pitchFamily="34" charset="0"/>
              </a:rPr>
              <a:t> qua </a:t>
            </a:r>
            <a:r>
              <a:rPr lang="en-US" sz="2000" dirty="0" err="1">
                <a:solidFill>
                  <a:schemeClr val="tx1"/>
                </a:solidFill>
                <a:latin typeface="Arial" pitchFamily="34" charset="0"/>
                <a:cs typeface="Arial" pitchFamily="34" charset="0"/>
              </a:rPr>
              <a:t>ngày</a:t>
            </a:r>
            <a:r>
              <a:rPr lang="en-US" sz="2000" dirty="0">
                <a:solidFill>
                  <a:schemeClr val="tx1"/>
                </a:solidFill>
                <a:latin typeface="Arial" pitchFamily="34" charset="0"/>
                <a:cs typeface="Arial" pitchFamily="34" charset="0"/>
              </a:rPr>
              <a:t> 28 </a:t>
            </a:r>
            <a:r>
              <a:rPr lang="en-US" sz="2000" dirty="0" err="1">
                <a:solidFill>
                  <a:schemeClr val="tx1"/>
                </a:solidFill>
                <a:latin typeface="Arial" pitchFamily="34" charset="0"/>
                <a:cs typeface="Arial" pitchFamily="34" charset="0"/>
              </a:rPr>
              <a:t>tháng</a:t>
            </a:r>
            <a:r>
              <a:rPr lang="en-US" sz="2000" dirty="0">
                <a:solidFill>
                  <a:schemeClr val="tx1"/>
                </a:solidFill>
                <a:latin typeface="Arial" pitchFamily="34" charset="0"/>
                <a:cs typeface="Arial" pitchFamily="34" charset="0"/>
              </a:rPr>
              <a:t> 11 </a:t>
            </a:r>
            <a:r>
              <a:rPr lang="en-US" sz="2000" dirty="0" err="1">
                <a:solidFill>
                  <a:schemeClr val="tx1"/>
                </a:solidFill>
                <a:latin typeface="Arial" pitchFamily="34" charset="0"/>
                <a:cs typeface="Arial" pitchFamily="34" charset="0"/>
              </a:rPr>
              <a:t>năm</a:t>
            </a:r>
            <a:r>
              <a:rPr lang="en-US" sz="2000" dirty="0">
                <a:solidFill>
                  <a:schemeClr val="tx1"/>
                </a:solidFill>
                <a:latin typeface="Arial" pitchFamily="34" charset="0"/>
                <a:cs typeface="Arial" pitchFamily="34" charset="0"/>
              </a:rPr>
              <a:t> </a:t>
            </a:r>
            <a:r>
              <a:rPr lang="en-US" sz="2000" b="1" dirty="0">
                <a:solidFill>
                  <a:srgbClr val="FF0000"/>
                </a:solidFill>
                <a:latin typeface="Arial" pitchFamily="34" charset="0"/>
                <a:cs typeface="Arial" pitchFamily="34" charset="0"/>
              </a:rPr>
              <a:t>2013</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và</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có</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hiệu</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lực</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từ</a:t>
            </a:r>
            <a:r>
              <a:rPr lang="en-US" sz="2000" dirty="0">
                <a:solidFill>
                  <a:schemeClr val="tx1"/>
                </a:solidFill>
                <a:latin typeface="Arial" pitchFamily="34" charset="0"/>
                <a:cs typeface="Arial" pitchFamily="34" charset="0"/>
              </a:rPr>
              <a:t> </a:t>
            </a:r>
            <a:r>
              <a:rPr lang="en-US" sz="2000" b="1" dirty="0">
                <a:solidFill>
                  <a:srgbClr val="FF0000"/>
                </a:solidFill>
                <a:latin typeface="Arial" pitchFamily="34" charset="0"/>
                <a:cs typeface="Arial" pitchFamily="34" charset="0"/>
              </a:rPr>
              <a:t>1/1/2014</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Gồm</a:t>
            </a:r>
            <a:r>
              <a:rPr lang="en-US" sz="2000" dirty="0">
                <a:solidFill>
                  <a:schemeClr val="tx1"/>
                </a:solidFill>
                <a:latin typeface="Arial" pitchFamily="34" charset="0"/>
                <a:cs typeface="Arial" pitchFamily="34" charset="0"/>
              </a:rPr>
              <a:t> </a:t>
            </a:r>
            <a:r>
              <a:rPr lang="en-US" sz="2000" dirty="0" err="1">
                <a:solidFill>
                  <a:schemeClr val="tx1"/>
                </a:solidFill>
                <a:latin typeface="Arial" pitchFamily="34" charset="0"/>
                <a:cs typeface="Arial" pitchFamily="34" charset="0"/>
              </a:rPr>
              <a:t>có</a:t>
            </a:r>
            <a:r>
              <a:rPr lang="en-US" sz="2000" dirty="0">
                <a:solidFill>
                  <a:schemeClr val="tx1"/>
                </a:solidFill>
                <a:latin typeface="Arial" pitchFamily="34" charset="0"/>
                <a:cs typeface="Arial" pitchFamily="34" charset="0"/>
              </a:rPr>
              <a:t> </a:t>
            </a:r>
            <a:r>
              <a:rPr lang="en-US" sz="2000" b="1" dirty="0">
                <a:solidFill>
                  <a:srgbClr val="FF0000"/>
                </a:solidFill>
                <a:latin typeface="Arial" pitchFamily="34" charset="0"/>
                <a:cs typeface="Arial" pitchFamily="34" charset="0"/>
              </a:rPr>
              <a:t>11 </a:t>
            </a:r>
            <a:r>
              <a:rPr lang="en-US" sz="2000" b="1" dirty="0" err="1">
                <a:solidFill>
                  <a:srgbClr val="FF0000"/>
                </a:solidFill>
                <a:latin typeface="Arial" pitchFamily="34" charset="0"/>
                <a:cs typeface="Arial" pitchFamily="34" charset="0"/>
              </a:rPr>
              <a:t>chương</a:t>
            </a:r>
            <a:r>
              <a:rPr lang="en-US" sz="2000" b="1" dirty="0">
                <a:solidFill>
                  <a:srgbClr val="FF0000"/>
                </a:solidFill>
                <a:latin typeface="Arial" pitchFamily="34" charset="0"/>
                <a:cs typeface="Arial" pitchFamily="34" charset="0"/>
              </a:rPr>
              <a:t> </a:t>
            </a:r>
            <a:r>
              <a:rPr lang="en-US" sz="2000" b="1" dirty="0">
                <a:solidFill>
                  <a:schemeClr val="tx1"/>
                </a:solidFill>
                <a:latin typeface="Arial" pitchFamily="34" charset="0"/>
                <a:cs typeface="Arial" pitchFamily="34" charset="0"/>
              </a:rPr>
              <a:t>(</a:t>
            </a:r>
            <a:r>
              <a:rPr lang="en-US" sz="2000" b="1" dirty="0" err="1">
                <a:solidFill>
                  <a:schemeClr val="tx1"/>
                </a:solidFill>
                <a:latin typeface="Arial" pitchFamily="34" charset="0"/>
                <a:cs typeface="Arial" pitchFamily="34" charset="0"/>
              </a:rPr>
              <a:t>chế</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định</a:t>
            </a:r>
            <a:r>
              <a:rPr lang="en-US" sz="2000" b="1" dirty="0">
                <a:solidFill>
                  <a:schemeClr val="tx1"/>
                </a:solidFill>
                <a:latin typeface="Arial" pitchFamily="34" charset="0"/>
                <a:cs typeface="Arial" pitchFamily="34" charset="0"/>
              </a:rPr>
              <a:t>) </a:t>
            </a:r>
            <a:r>
              <a:rPr lang="en-US" sz="2000" b="1" dirty="0">
                <a:solidFill>
                  <a:srgbClr val="FF0000"/>
                </a:solidFill>
                <a:latin typeface="Arial" pitchFamily="34" charset="0"/>
                <a:cs typeface="Arial" pitchFamily="34" charset="0"/>
              </a:rPr>
              <a:t>120 </a:t>
            </a:r>
            <a:r>
              <a:rPr lang="en-US" sz="2000" b="1" dirty="0" err="1">
                <a:solidFill>
                  <a:srgbClr val="FF0000"/>
                </a:solidFill>
                <a:latin typeface="Arial" pitchFamily="34" charset="0"/>
                <a:cs typeface="Arial" pitchFamily="34" charset="0"/>
              </a:rPr>
              <a:t>điều</a:t>
            </a:r>
            <a:endParaRPr lang="en-US" sz="2000" b="1" dirty="0">
              <a:solidFill>
                <a:srgbClr val="FF0000"/>
              </a:solidFill>
              <a:latin typeface="Arial" pitchFamily="34" charset="0"/>
              <a:cs typeface="Arial" pitchFamily="34" charset="0"/>
            </a:endParaRPr>
          </a:p>
          <a:p>
            <a:pPr algn="ctr">
              <a:defRPr/>
            </a:pPr>
            <a:endParaRPr lang="en-US" sz="2000" dirty="0">
              <a:solidFill>
                <a:schemeClr val="tx1"/>
              </a:solidFill>
              <a:latin typeface="Arial" pitchFamily="34" charset="0"/>
              <a:cs typeface="Arial" pitchFamily="34" charset="0"/>
            </a:endParaRPr>
          </a:p>
          <a:p>
            <a:pPr algn="ctr">
              <a:defRPr/>
            </a:pPr>
            <a:endParaRPr lang="en-US" sz="2000" b="1" dirty="0">
              <a:solidFill>
                <a:srgbClr val="FF0000"/>
              </a:solidFill>
              <a:latin typeface="Arial" pitchFamily="34" charset="0"/>
              <a:cs typeface="Arial" pitchFamily="34" charset="0"/>
            </a:endParaRPr>
          </a:p>
          <a:p>
            <a:pPr algn="ctr">
              <a:lnSpc>
                <a:spcPct val="150000"/>
              </a:lnSpc>
              <a:defRPr/>
            </a:pPr>
            <a:endParaRPr lang="en-US" sz="2000" dirty="0">
              <a:latin typeface="Arial" pitchFamily="34" charset="0"/>
              <a:cs typeface="Arial" pitchFamily="34" charset="0"/>
            </a:endParaRPr>
          </a:p>
        </p:txBody>
      </p:sp>
    </p:spTree>
    <p:extLst>
      <p:ext uri="{BB962C8B-B14F-4D97-AF65-F5344CB8AC3E}">
        <p14:creationId xmlns:p14="http://schemas.microsoft.com/office/powerpoint/2010/main" val="221414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93834" y="556529"/>
            <a:ext cx="7579520" cy="400110"/>
          </a:xfrm>
          <a:prstGeom prst="rect">
            <a:avLst/>
          </a:prstGeom>
          <a:noFill/>
        </p:spPr>
        <p:txBody>
          <a:bodyPr wrap="square" rtlCol="0">
            <a:spAutoFit/>
          </a:bodyPr>
          <a:lstStyle/>
          <a:p>
            <a:pPr>
              <a:defRPr/>
            </a:pPr>
            <a:r>
              <a:rPr lang="vi-VN" sz="2000" b="1" dirty="0">
                <a:solidFill>
                  <a:srgbClr val="00B050"/>
                </a:solidFill>
              </a:rPr>
              <a:t>1.2. Vị trí của </a:t>
            </a:r>
            <a:r>
              <a:rPr lang="en-US" sz="2000" b="1" dirty="0">
                <a:solidFill>
                  <a:srgbClr val="00B050"/>
                </a:solidFill>
              </a:rPr>
              <a:t>H</a:t>
            </a:r>
            <a:r>
              <a:rPr lang="vi-VN" sz="2000" b="1" dirty="0">
                <a:solidFill>
                  <a:srgbClr val="00B050"/>
                </a:solidFill>
              </a:rPr>
              <a:t>iến pháp trong hệ thống pháp luật Việt Nam</a:t>
            </a:r>
            <a:endParaRPr lang="en-US" sz="2000" dirty="0">
              <a:solidFill>
                <a:srgbClr val="00B050"/>
              </a:solidFill>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661987" y="1861587"/>
            <a:ext cx="8062912" cy="1420325"/>
          </a:xfrm>
          <a:prstGeom prst="rect">
            <a:avLst/>
          </a:prstGeom>
          <a:noFill/>
        </p:spPr>
        <p:txBody>
          <a:bodyPr wrap="square" rtlCol="0">
            <a:spAutoFit/>
          </a:bodyPr>
          <a:lstStyle/>
          <a:p>
            <a:pPr algn="ctr">
              <a:lnSpc>
                <a:spcPct val="150000"/>
              </a:lnSpc>
              <a:defRPr/>
            </a:pPr>
            <a:r>
              <a:rPr lang="en-US" sz="2000" dirty="0" err="1">
                <a:latin typeface="Arial" pitchFamily="34" charset="0"/>
                <a:cs typeface="Arial" pitchFamily="34" charset="0"/>
              </a:rPr>
              <a:t>Hiến</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biểu</a:t>
            </a:r>
            <a:r>
              <a:rPr lang="en-US" sz="2000" dirty="0">
                <a:latin typeface="Arial" pitchFamily="34" charset="0"/>
                <a:cs typeface="Arial" pitchFamily="34" charset="0"/>
              </a:rPr>
              <a:t> </a:t>
            </a:r>
            <a:r>
              <a:rPr lang="en-US" sz="2000" dirty="0" err="1">
                <a:latin typeface="Arial" pitchFamily="34" charset="0"/>
                <a:cs typeface="Arial" pitchFamily="34" charset="0"/>
              </a:rPr>
              <a:t>hiện</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trung</a:t>
            </a:r>
            <a:r>
              <a:rPr lang="en-US" sz="2000" dirty="0">
                <a:latin typeface="Arial" pitchFamily="34" charset="0"/>
                <a:cs typeface="Arial" pitchFamily="34" charset="0"/>
              </a:rPr>
              <a:t> </a:t>
            </a:r>
            <a:r>
              <a:rPr lang="en-US" sz="2000" dirty="0" err="1">
                <a:latin typeface="Arial" pitchFamily="34" charset="0"/>
                <a:cs typeface="Arial" pitchFamily="34" charset="0"/>
              </a:rPr>
              <a:t>nhất</a:t>
            </a:r>
            <a:r>
              <a:rPr lang="en-US" sz="2000" dirty="0">
                <a:latin typeface="Arial" pitchFamily="34" charset="0"/>
                <a:cs typeface="Arial" pitchFamily="34" charset="0"/>
              </a:rPr>
              <a:t> ý </a:t>
            </a:r>
            <a:r>
              <a:rPr lang="en-US" sz="2000" dirty="0" err="1">
                <a:latin typeface="Arial" pitchFamily="34" charset="0"/>
                <a:cs typeface="Arial" pitchFamily="34" charset="0"/>
              </a:rPr>
              <a:t>chí</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giai</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cấp</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công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nhân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dân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lao</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Việt</a:t>
            </a:r>
            <a:r>
              <a:rPr lang="en-US" sz="2000" dirty="0">
                <a:latin typeface="Arial" pitchFamily="34" charset="0"/>
                <a:cs typeface="Arial" pitchFamily="34" charset="0"/>
              </a:rPr>
              <a:t> Nam</a:t>
            </a:r>
            <a:endParaRPr lang="en-US" sz="2000" b="1" dirty="0">
              <a:latin typeface="Arial" pitchFamily="34" charset="0"/>
              <a:cs typeface="Arial" pitchFamily="34" charset="0"/>
            </a:endParaRPr>
          </a:p>
          <a:p>
            <a:pPr algn="ctr">
              <a:lnSpc>
                <a:spcPct val="150000"/>
              </a:lnSpc>
              <a:defRPr/>
            </a:pPr>
            <a:endParaRPr lang="en-US" sz="2000" dirty="0">
              <a:latin typeface="Arial" pitchFamily="34" charset="0"/>
              <a:cs typeface="Arial" pitchFamily="34" charset="0"/>
            </a:endParaRPr>
          </a:p>
        </p:txBody>
      </p:sp>
    </p:spTree>
    <p:extLst>
      <p:ext uri="{BB962C8B-B14F-4D97-AF65-F5344CB8AC3E}">
        <p14:creationId xmlns:p14="http://schemas.microsoft.com/office/powerpoint/2010/main" val="382162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056700-4CCE-60ED-0B70-3B754876590F}"/>
              </a:ext>
            </a:extLst>
          </p:cNvPr>
          <p:cNvSpPr>
            <a:spLocks noGrp="1"/>
          </p:cNvSpPr>
          <p:nvPr>
            <p:ph type="sldNum" sz="quarter" idx="12"/>
          </p:nvPr>
        </p:nvSpPr>
        <p:spPr/>
        <p:txBody>
          <a:bodyPr/>
          <a:lstStyle/>
          <a:p>
            <a:fld id="{EC81F1BB-EACE-4B71-AC5D-C77A44C897F1}" type="slidenum">
              <a:rPr lang="en-US" smtClean="0"/>
              <a:t>18</a:t>
            </a:fld>
            <a:endParaRPr lang="en-US"/>
          </a:p>
        </p:txBody>
      </p:sp>
      <p:grpSp>
        <p:nvGrpSpPr>
          <p:cNvPr id="5" name="Group 4">
            <a:extLst>
              <a:ext uri="{FF2B5EF4-FFF2-40B4-BE49-F238E27FC236}">
                <a16:creationId xmlns:a16="http://schemas.microsoft.com/office/drawing/2014/main" id="{0C95326D-AACC-3D9B-D66C-26923D397C49}"/>
              </a:ext>
            </a:extLst>
          </p:cNvPr>
          <p:cNvGrpSpPr/>
          <p:nvPr/>
        </p:nvGrpSpPr>
        <p:grpSpPr>
          <a:xfrm>
            <a:off x="170868" y="2337076"/>
            <a:ext cx="8973132" cy="1663813"/>
            <a:chOff x="660908" y="3706227"/>
            <a:chExt cx="10820716" cy="2218417"/>
          </a:xfrm>
        </p:grpSpPr>
        <p:grpSp>
          <p:nvGrpSpPr>
            <p:cNvPr id="6" name="Nhóm 121">
              <a:extLst>
                <a:ext uri="{FF2B5EF4-FFF2-40B4-BE49-F238E27FC236}">
                  <a16:creationId xmlns:a16="http://schemas.microsoft.com/office/drawing/2014/main" id="{62D2CD04-B9B1-D6D2-8D43-F20FFE4443F1}"/>
                </a:ext>
              </a:extLst>
            </p:cNvPr>
            <p:cNvGrpSpPr/>
            <p:nvPr/>
          </p:nvGrpSpPr>
          <p:grpSpPr>
            <a:xfrm>
              <a:off x="4327468" y="3706227"/>
              <a:ext cx="3483135" cy="2218417"/>
              <a:chOff x="2235874" y="3839444"/>
              <a:chExt cx="4489786" cy="2218417"/>
            </a:xfrm>
          </p:grpSpPr>
          <p:sp>
            <p:nvSpPr>
              <p:cNvPr id="13" name="Hình chữ nhật: Góc Tròn 123">
                <a:extLst>
                  <a:ext uri="{FF2B5EF4-FFF2-40B4-BE49-F238E27FC236}">
                    <a16:creationId xmlns:a16="http://schemas.microsoft.com/office/drawing/2014/main" id="{24C3468C-0859-025B-2032-D7C00CC2AB24}"/>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4" name="TextBox 27">
                <a:extLst>
                  <a:ext uri="{FF2B5EF4-FFF2-40B4-BE49-F238E27FC236}">
                    <a16:creationId xmlns:a16="http://schemas.microsoft.com/office/drawing/2014/main" id="{06A654A0-5ECC-8776-6035-ED93A7B7E11B}"/>
                  </a:ext>
                </a:extLst>
              </p:cNvPr>
              <p:cNvSpPr txBox="1"/>
              <p:nvPr/>
            </p:nvSpPr>
            <p:spPr>
              <a:xfrm>
                <a:off x="2235874" y="4033499"/>
                <a:ext cx="4489786" cy="779700"/>
              </a:xfrm>
              <a:prstGeom prst="rect">
                <a:avLst/>
              </a:prstGeom>
              <a:noFill/>
            </p:spPr>
            <p:txBody>
              <a:bodyPr wrap="square" rtlCol="0">
                <a:spAutoFit/>
              </a:bodyPr>
              <a:lstStyle/>
              <a:p>
                <a:pPr fontAlgn="auto">
                  <a:spcBef>
                    <a:spcPts val="0"/>
                  </a:spcBef>
                  <a:spcAft>
                    <a:spcPts val="0"/>
                  </a:spcAft>
                  <a:defRPr/>
                </a:pPr>
                <a:r>
                  <a:rPr lang="en-US" sz="1600" dirty="0" err="1">
                    <a:latin typeface="Arial" pitchFamily="34" charset="0"/>
                    <a:cs typeface="Arial" pitchFamily="34" charset="0"/>
                  </a:rPr>
                  <a:t>Sự</a:t>
                </a:r>
                <a:r>
                  <a:rPr lang="en-US" sz="1600" dirty="0">
                    <a:latin typeface="Arial" pitchFamily="34" charset="0"/>
                    <a:cs typeface="Arial" pitchFamily="34" charset="0"/>
                  </a:rPr>
                  <a:t> </a:t>
                </a:r>
                <a:r>
                  <a:rPr lang="en-US" sz="1600" dirty="0" err="1">
                    <a:latin typeface="Arial" pitchFamily="34" charset="0"/>
                    <a:cs typeface="Arial" pitchFamily="34" charset="0"/>
                  </a:rPr>
                  <a:t>lãnh</a:t>
                </a:r>
                <a:r>
                  <a:rPr lang="en-US" sz="1600" dirty="0">
                    <a:latin typeface="Arial" pitchFamily="34" charset="0"/>
                    <a:cs typeface="Arial" pitchFamily="34" charset="0"/>
                  </a:rPr>
                  <a:t> </a:t>
                </a:r>
                <a:r>
                  <a:rPr lang="en-US" sz="1600" dirty="0" err="1">
                    <a:latin typeface="Arial" pitchFamily="34" charset="0"/>
                    <a:cs typeface="Arial" pitchFamily="34" charset="0"/>
                  </a:rPr>
                  <a:t>đạo</a:t>
                </a:r>
                <a:r>
                  <a:rPr lang="en-US" sz="1600" dirty="0">
                    <a:latin typeface="Arial" pitchFamily="34" charset="0"/>
                    <a:cs typeface="Arial" pitchFamily="34" charset="0"/>
                  </a:rPr>
                  <a:t> </a:t>
                </a:r>
                <a:r>
                  <a:rPr lang="en-US" sz="1600" dirty="0" err="1">
                    <a:latin typeface="Arial" pitchFamily="34" charset="0"/>
                    <a:cs typeface="Arial" pitchFamily="34" charset="0"/>
                  </a:rPr>
                  <a:t>của</a:t>
                </a:r>
                <a:r>
                  <a:rPr lang="en-US" sz="1600" dirty="0">
                    <a:latin typeface="Arial" pitchFamily="34" charset="0"/>
                    <a:cs typeface="Arial" pitchFamily="34" charset="0"/>
                  </a:rPr>
                  <a:t> </a:t>
                </a:r>
                <a:r>
                  <a:rPr lang="en-US" sz="1600" dirty="0" err="1">
                    <a:latin typeface="Arial" pitchFamily="34" charset="0"/>
                    <a:cs typeface="Arial" pitchFamily="34" charset="0"/>
                  </a:rPr>
                  <a:t>Đảng</a:t>
                </a:r>
                <a:r>
                  <a:rPr lang="en-US" sz="1600" dirty="0">
                    <a:latin typeface="Arial" pitchFamily="34" charset="0"/>
                    <a:cs typeface="Arial" pitchFamily="34" charset="0"/>
                  </a:rPr>
                  <a:t> </a:t>
                </a:r>
                <a:r>
                  <a:rPr lang="en-US" sz="1600" dirty="0" err="1">
                    <a:latin typeface="Arial" pitchFamily="34" charset="0"/>
                    <a:cs typeface="Arial" pitchFamily="34" charset="0"/>
                  </a:rPr>
                  <a:t>Cộng</a:t>
                </a:r>
                <a:r>
                  <a:rPr lang="en-US" sz="1600" dirty="0">
                    <a:latin typeface="Arial" pitchFamily="34" charset="0"/>
                    <a:cs typeface="Arial" pitchFamily="34" charset="0"/>
                  </a:rPr>
                  <a:t> </a:t>
                </a:r>
                <a:r>
                  <a:rPr lang="en-US" sz="1600" dirty="0" err="1">
                    <a:latin typeface="Arial" pitchFamily="34" charset="0"/>
                    <a:cs typeface="Arial" pitchFamily="34" charset="0"/>
                  </a:rPr>
                  <a:t>sản</a:t>
                </a:r>
                <a:endParaRPr lang="vi-VN" sz="1600" b="1" dirty="0">
                  <a:cs typeface="Arial" pitchFamily="34" charset="0"/>
                </a:endParaRPr>
              </a:p>
            </p:txBody>
          </p:sp>
        </p:grpSp>
        <p:grpSp>
          <p:nvGrpSpPr>
            <p:cNvPr id="7" name="Nhóm 126">
              <a:extLst>
                <a:ext uri="{FF2B5EF4-FFF2-40B4-BE49-F238E27FC236}">
                  <a16:creationId xmlns:a16="http://schemas.microsoft.com/office/drawing/2014/main" id="{9D0F13CB-81AE-33A5-74B1-862D45EE7508}"/>
                </a:ext>
              </a:extLst>
            </p:cNvPr>
            <p:cNvGrpSpPr/>
            <p:nvPr/>
          </p:nvGrpSpPr>
          <p:grpSpPr>
            <a:xfrm>
              <a:off x="7998490" y="3722996"/>
              <a:ext cx="3483134" cy="2201648"/>
              <a:chOff x="2203133" y="3839444"/>
              <a:chExt cx="4489785" cy="2201648"/>
            </a:xfrm>
          </p:grpSpPr>
          <p:sp>
            <p:nvSpPr>
              <p:cNvPr id="11" name="Hình chữ nhật: Góc Tròn 128">
                <a:extLst>
                  <a:ext uri="{FF2B5EF4-FFF2-40B4-BE49-F238E27FC236}">
                    <a16:creationId xmlns:a16="http://schemas.microsoft.com/office/drawing/2014/main" id="{0608C446-894B-3A9D-FCDF-C67277B4802F}"/>
                  </a:ext>
                </a:extLst>
              </p:cNvPr>
              <p:cNvSpPr/>
              <p:nvPr/>
            </p:nvSpPr>
            <p:spPr>
              <a:xfrm>
                <a:off x="2274366" y="3839444"/>
                <a:ext cx="4347321" cy="2201648"/>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2" name="TextBox 27">
                <a:extLst>
                  <a:ext uri="{FF2B5EF4-FFF2-40B4-BE49-F238E27FC236}">
                    <a16:creationId xmlns:a16="http://schemas.microsoft.com/office/drawing/2014/main" id="{A2F4114E-6122-E61F-D016-228334A0E9C3}"/>
                  </a:ext>
                </a:extLst>
              </p:cNvPr>
              <p:cNvSpPr txBox="1"/>
              <p:nvPr/>
            </p:nvSpPr>
            <p:spPr>
              <a:xfrm>
                <a:off x="2203133" y="4016729"/>
                <a:ext cx="4489785" cy="779700"/>
              </a:xfrm>
              <a:prstGeom prst="rect">
                <a:avLst/>
              </a:prstGeom>
              <a:noFill/>
            </p:spPr>
            <p:txBody>
              <a:bodyPr wrap="square" rtlCol="0">
                <a:spAutoFit/>
              </a:bodyPr>
              <a:lstStyle/>
              <a:p>
                <a:pPr algn="ctr" fontAlgn="auto">
                  <a:spcBef>
                    <a:spcPts val="0"/>
                  </a:spcBef>
                  <a:spcAft>
                    <a:spcPts val="0"/>
                  </a:spcAft>
                  <a:defRPr/>
                </a:pPr>
                <a:r>
                  <a:rPr lang="en-US" sz="1600" dirty="0" err="1">
                    <a:latin typeface="Arial" pitchFamily="34" charset="0"/>
                    <a:cs typeface="Arial" pitchFamily="34" charset="0"/>
                  </a:rPr>
                  <a:t>Nguyên</a:t>
                </a:r>
                <a:r>
                  <a:rPr lang="en-US" sz="1600" dirty="0">
                    <a:latin typeface="Arial" pitchFamily="34" charset="0"/>
                    <a:cs typeface="Arial" pitchFamily="34" charset="0"/>
                  </a:rPr>
                  <a:t> </a:t>
                </a:r>
                <a:r>
                  <a:rPr lang="en-US" sz="1600" dirty="0" err="1">
                    <a:latin typeface="Arial" pitchFamily="34" charset="0"/>
                    <a:cs typeface="Arial" pitchFamily="34" charset="0"/>
                  </a:rPr>
                  <a:t>tắc</a:t>
                </a:r>
                <a:r>
                  <a:rPr lang="en-US" sz="1600" dirty="0">
                    <a:latin typeface="Arial" pitchFamily="34" charset="0"/>
                    <a:cs typeface="Arial" pitchFamily="34" charset="0"/>
                  </a:rPr>
                  <a:t> </a:t>
                </a:r>
                <a:r>
                  <a:rPr lang="en-US" sz="1600" dirty="0" err="1">
                    <a:latin typeface="Arial" pitchFamily="34" charset="0"/>
                    <a:cs typeface="Arial" pitchFamily="34" charset="0"/>
                  </a:rPr>
                  <a:t>tổ</a:t>
                </a:r>
                <a:r>
                  <a:rPr lang="en-US" sz="1600" dirty="0">
                    <a:latin typeface="Arial" pitchFamily="34" charset="0"/>
                    <a:cs typeface="Arial" pitchFamily="34" charset="0"/>
                  </a:rPr>
                  <a:t> </a:t>
                </a:r>
                <a:r>
                  <a:rPr lang="en-US" sz="1600" dirty="0" err="1">
                    <a:latin typeface="Arial" pitchFamily="34" charset="0"/>
                    <a:cs typeface="Arial" pitchFamily="34" charset="0"/>
                  </a:rPr>
                  <a:t>chức</a:t>
                </a:r>
                <a:r>
                  <a:rPr lang="en-US" sz="1600" dirty="0">
                    <a:latin typeface="Arial" pitchFamily="34" charset="0"/>
                    <a:cs typeface="Arial" pitchFamily="34" charset="0"/>
                  </a:rPr>
                  <a:t> </a:t>
                </a:r>
                <a:r>
                  <a:rPr lang="en-US" sz="1600" dirty="0" err="1">
                    <a:latin typeface="Arial" pitchFamily="34" charset="0"/>
                    <a:cs typeface="Arial" pitchFamily="34" charset="0"/>
                  </a:rPr>
                  <a:t>hoạt</a:t>
                </a:r>
                <a:r>
                  <a:rPr lang="en-US" sz="1600" dirty="0">
                    <a:latin typeface="Arial" pitchFamily="34" charset="0"/>
                    <a:cs typeface="Arial" pitchFamily="34" charset="0"/>
                  </a:rPr>
                  <a:t> </a:t>
                </a:r>
                <a:r>
                  <a:rPr lang="en-US" sz="1600" dirty="0" err="1">
                    <a:latin typeface="Arial" pitchFamily="34" charset="0"/>
                    <a:cs typeface="Arial" pitchFamily="34" charset="0"/>
                  </a:rPr>
                  <a:t>động</a:t>
                </a:r>
                <a:r>
                  <a:rPr lang="en-US" sz="1600" dirty="0">
                    <a:latin typeface="Arial" pitchFamily="34" charset="0"/>
                    <a:cs typeface="Arial" pitchFamily="34" charset="0"/>
                  </a:rPr>
                  <a:t> </a:t>
                </a:r>
                <a:r>
                  <a:rPr lang="en-US" sz="1600" dirty="0" err="1">
                    <a:latin typeface="Arial" pitchFamily="34" charset="0"/>
                    <a:cs typeface="Arial" pitchFamily="34" charset="0"/>
                  </a:rPr>
                  <a:t>của</a:t>
                </a:r>
                <a:r>
                  <a:rPr lang="en-US" sz="1600" dirty="0">
                    <a:latin typeface="Arial" pitchFamily="34" charset="0"/>
                    <a:cs typeface="Arial" pitchFamily="34" charset="0"/>
                  </a:rPr>
                  <a:t> </a:t>
                </a:r>
                <a:r>
                  <a:rPr lang="en-US" sz="1600" dirty="0" err="1">
                    <a:latin typeface="Arial" pitchFamily="34" charset="0"/>
                    <a:cs typeface="Arial" pitchFamily="34" charset="0"/>
                  </a:rPr>
                  <a:t>Bộ</a:t>
                </a:r>
                <a:r>
                  <a:rPr lang="en-US" sz="1600" dirty="0">
                    <a:latin typeface="Arial" pitchFamily="34" charset="0"/>
                    <a:cs typeface="Arial" pitchFamily="34" charset="0"/>
                  </a:rPr>
                  <a:t> </a:t>
                </a:r>
                <a:r>
                  <a:rPr lang="en-US" sz="1600" dirty="0" err="1">
                    <a:latin typeface="Arial" pitchFamily="34" charset="0"/>
                    <a:cs typeface="Arial" pitchFamily="34" charset="0"/>
                  </a:rPr>
                  <a:t>máy</a:t>
                </a:r>
                <a:r>
                  <a:rPr lang="en-US" sz="1600" dirty="0">
                    <a:latin typeface="Arial" pitchFamily="34" charset="0"/>
                    <a:cs typeface="Arial" pitchFamily="34" charset="0"/>
                  </a:rPr>
                  <a:t> </a:t>
                </a:r>
                <a:r>
                  <a:rPr lang="en-US" sz="1600" dirty="0" err="1">
                    <a:latin typeface="Arial" pitchFamily="34" charset="0"/>
                    <a:cs typeface="Arial" pitchFamily="34" charset="0"/>
                  </a:rPr>
                  <a:t>nhà</a:t>
                </a:r>
                <a:r>
                  <a:rPr lang="en-US" sz="1600" dirty="0">
                    <a:latin typeface="Arial" pitchFamily="34" charset="0"/>
                    <a:cs typeface="Arial" pitchFamily="34" charset="0"/>
                  </a:rPr>
                  <a:t> </a:t>
                </a:r>
                <a:r>
                  <a:rPr lang="en-US" sz="1600" dirty="0" err="1">
                    <a:latin typeface="Arial" pitchFamily="34" charset="0"/>
                    <a:cs typeface="Arial" pitchFamily="34" charset="0"/>
                  </a:rPr>
                  <a:t>nước</a:t>
                </a:r>
                <a:endParaRPr lang="en-US" sz="1600" b="1" dirty="0">
                  <a:latin typeface="Arial" pitchFamily="34" charset="0"/>
                  <a:cs typeface="Arial" pitchFamily="34" charset="0"/>
                </a:endParaRPr>
              </a:p>
            </p:txBody>
          </p:sp>
        </p:grpSp>
        <p:grpSp>
          <p:nvGrpSpPr>
            <p:cNvPr id="8" name="Nhóm 131">
              <a:extLst>
                <a:ext uri="{FF2B5EF4-FFF2-40B4-BE49-F238E27FC236}">
                  <a16:creationId xmlns:a16="http://schemas.microsoft.com/office/drawing/2014/main" id="{08DCEC24-79B4-B9CE-D303-8BBDF95B4EEC}"/>
                </a:ext>
              </a:extLst>
            </p:cNvPr>
            <p:cNvGrpSpPr/>
            <p:nvPr/>
          </p:nvGrpSpPr>
          <p:grpSpPr>
            <a:xfrm>
              <a:off x="660908" y="3706227"/>
              <a:ext cx="3372612" cy="2218417"/>
              <a:chOff x="2274366" y="3839444"/>
              <a:chExt cx="4347321" cy="2218417"/>
            </a:xfrm>
          </p:grpSpPr>
          <p:sp>
            <p:nvSpPr>
              <p:cNvPr id="9" name="Hình chữ nhật: Góc Tròn 133">
                <a:extLst>
                  <a:ext uri="{FF2B5EF4-FFF2-40B4-BE49-F238E27FC236}">
                    <a16:creationId xmlns:a16="http://schemas.microsoft.com/office/drawing/2014/main" id="{82B95109-CD24-C6E2-0856-70099A9219C2}"/>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0" name="TextBox 27">
                <a:extLst>
                  <a:ext uri="{FF2B5EF4-FFF2-40B4-BE49-F238E27FC236}">
                    <a16:creationId xmlns:a16="http://schemas.microsoft.com/office/drawing/2014/main" id="{D52F63D6-FBF3-7EFE-C454-FC8804CC206F}"/>
                  </a:ext>
                </a:extLst>
              </p:cNvPr>
              <p:cNvSpPr txBox="1"/>
              <p:nvPr/>
            </p:nvSpPr>
            <p:spPr>
              <a:xfrm>
                <a:off x="2392814" y="4033499"/>
                <a:ext cx="4190381" cy="451405"/>
              </a:xfrm>
              <a:prstGeom prst="rect">
                <a:avLst/>
              </a:prstGeom>
              <a:noFill/>
            </p:spPr>
            <p:txBody>
              <a:bodyPr wrap="square" rtlCol="0">
                <a:spAutoFit/>
              </a:bodyPr>
              <a:lstStyle/>
              <a:p>
                <a:pPr algn="ctr" fontAlgn="auto">
                  <a:spcBef>
                    <a:spcPts val="0"/>
                  </a:spcBef>
                  <a:spcAft>
                    <a:spcPts val="0"/>
                  </a:spcAft>
                  <a:defRPr/>
                </a:pPr>
                <a:r>
                  <a:rPr lang="en-US" sz="1600" dirty="0" err="1">
                    <a:latin typeface="Arial" pitchFamily="34" charset="0"/>
                    <a:cs typeface="Arial" pitchFamily="34" charset="0"/>
                  </a:rPr>
                  <a:t>Bản</a:t>
                </a:r>
                <a:r>
                  <a:rPr lang="en-US" sz="1600" dirty="0">
                    <a:latin typeface="Arial" pitchFamily="34" charset="0"/>
                    <a:cs typeface="Arial" pitchFamily="34" charset="0"/>
                  </a:rPr>
                  <a:t> </a:t>
                </a:r>
                <a:r>
                  <a:rPr lang="en-US" sz="1600" dirty="0" err="1">
                    <a:latin typeface="Arial" pitchFamily="34" charset="0"/>
                    <a:cs typeface="Arial" pitchFamily="34" charset="0"/>
                  </a:rPr>
                  <a:t>chất</a:t>
                </a:r>
                <a:r>
                  <a:rPr lang="en-US" sz="1600" dirty="0">
                    <a:latin typeface="Arial" pitchFamily="34" charset="0"/>
                    <a:cs typeface="Arial" pitchFamily="34" charset="0"/>
                  </a:rPr>
                  <a:t> </a:t>
                </a:r>
                <a:r>
                  <a:rPr lang="en-US" sz="1600" dirty="0" err="1">
                    <a:latin typeface="Arial" pitchFamily="34" charset="0"/>
                    <a:cs typeface="Arial" pitchFamily="34" charset="0"/>
                  </a:rPr>
                  <a:t>nhà</a:t>
                </a:r>
                <a:r>
                  <a:rPr lang="en-US" sz="1600" dirty="0">
                    <a:latin typeface="Arial" pitchFamily="34" charset="0"/>
                    <a:cs typeface="Arial" pitchFamily="34" charset="0"/>
                  </a:rPr>
                  <a:t> </a:t>
                </a:r>
                <a:r>
                  <a:rPr lang="en-US" sz="1600" dirty="0" err="1">
                    <a:latin typeface="Arial" pitchFamily="34" charset="0"/>
                    <a:cs typeface="Arial" pitchFamily="34" charset="0"/>
                  </a:rPr>
                  <a:t>nước</a:t>
                </a:r>
                <a:endParaRPr lang="en-US" sz="1600" b="1" dirty="0">
                  <a:latin typeface="Arial" pitchFamily="34" charset="0"/>
                  <a:cs typeface="Arial" pitchFamily="34" charset="0"/>
                </a:endParaRPr>
              </a:p>
            </p:txBody>
          </p:sp>
        </p:grpSp>
      </p:grpSp>
      <p:sp>
        <p:nvSpPr>
          <p:cNvPr id="15" name="TextBox 14">
            <a:extLst>
              <a:ext uri="{FF2B5EF4-FFF2-40B4-BE49-F238E27FC236}">
                <a16:creationId xmlns:a16="http://schemas.microsoft.com/office/drawing/2014/main" id="{BC27C4EF-61DA-BEAD-5D32-5E96E4DEF5C1}"/>
              </a:ext>
            </a:extLst>
          </p:cNvPr>
          <p:cNvSpPr txBox="1"/>
          <p:nvPr/>
        </p:nvSpPr>
        <p:spPr>
          <a:xfrm>
            <a:off x="328613" y="560563"/>
            <a:ext cx="3679031" cy="400110"/>
          </a:xfrm>
          <a:prstGeom prst="rect">
            <a:avLst/>
          </a:prstGeom>
          <a:noFill/>
        </p:spPr>
        <p:txBody>
          <a:bodyPr wrap="square" rtlCol="0">
            <a:spAutoFit/>
          </a:bodyPr>
          <a:lstStyle/>
          <a:p>
            <a:pPr>
              <a:defRPr/>
            </a:pPr>
            <a:r>
              <a:rPr lang="vi-VN" sz="2000" b="1" dirty="0">
                <a:solidFill>
                  <a:srgbClr val="7030A0"/>
                </a:solidFill>
              </a:rPr>
              <a:t>2.1. Chế độ chính trị</a:t>
            </a:r>
            <a:endParaRPr lang="en-US" sz="2000" dirty="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231339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4" presetClass="entr" presetSubtype="1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298362" y="889921"/>
            <a:ext cx="5121275" cy="498872"/>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Bản</a:t>
            </a:r>
            <a:r>
              <a:rPr lang="en-US" sz="3600" dirty="0">
                <a:latin typeface="Arial" pitchFamily="34" charset="0"/>
                <a:cs typeface="Arial" pitchFamily="34" charset="0"/>
              </a:rPr>
              <a:t> </a:t>
            </a:r>
            <a:r>
              <a:rPr lang="en-US" sz="3600" dirty="0" err="1">
                <a:latin typeface="Arial" pitchFamily="34" charset="0"/>
                <a:cs typeface="Arial" pitchFamily="34" charset="0"/>
              </a:rPr>
              <a:t>chất</a:t>
            </a:r>
            <a:r>
              <a:rPr lang="en-US" sz="3600" dirty="0">
                <a:latin typeface="Arial" pitchFamily="34" charset="0"/>
                <a:cs typeface="Arial" pitchFamily="34" charset="0"/>
              </a:rPr>
              <a:t> </a:t>
            </a:r>
            <a:r>
              <a:rPr lang="en-US" sz="3600" dirty="0" err="1">
                <a:latin typeface="Arial" pitchFamily="34" charset="0"/>
                <a:cs typeface="Arial" pitchFamily="34" charset="0"/>
              </a:rPr>
              <a:t>nhà</a:t>
            </a:r>
            <a:r>
              <a:rPr lang="en-US" sz="3600" dirty="0">
                <a:latin typeface="Arial" pitchFamily="34" charset="0"/>
                <a:cs typeface="Arial" pitchFamily="34" charset="0"/>
              </a:rPr>
              <a:t> </a:t>
            </a:r>
            <a:r>
              <a:rPr lang="en-US" sz="3600" dirty="0" err="1">
                <a:latin typeface="Arial" pitchFamily="34" charset="0"/>
                <a:cs typeface="Arial" pitchFamily="34" charset="0"/>
              </a:rPr>
              <a:t>nước</a:t>
            </a:r>
            <a:endParaRPr lang="en-US" sz="3600" b="1" dirty="0">
              <a:latin typeface="Arial" pitchFamily="34" charset="0"/>
              <a:cs typeface="Arial" pitchFamily="34" charset="0"/>
            </a:endParaRPr>
          </a:p>
        </p:txBody>
      </p:sp>
      <p:sp>
        <p:nvSpPr>
          <p:cNvPr id="7" name="Rounded Rectangle 6"/>
          <p:cNvSpPr/>
          <p:nvPr/>
        </p:nvSpPr>
        <p:spPr>
          <a:xfrm>
            <a:off x="885825" y="1802454"/>
            <a:ext cx="7597775" cy="167655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a:solidFill>
                  <a:srgbClr val="FF0000"/>
                </a:solidFill>
                <a:latin typeface="Arial" pitchFamily="34" charset="0"/>
                <a:cs typeface="Arial" pitchFamily="34" charset="0"/>
              </a:rPr>
              <a:t>“</a:t>
            </a:r>
            <a:r>
              <a:rPr lang="en-US" sz="3600" b="1" dirty="0" err="1">
                <a:solidFill>
                  <a:srgbClr val="FF0000"/>
                </a:solidFill>
                <a:latin typeface="Arial" pitchFamily="34" charset="0"/>
                <a:cs typeface="Arial" pitchFamily="34" charset="0"/>
              </a:rPr>
              <a:t>của</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dân</a:t>
            </a:r>
            <a:r>
              <a:rPr lang="en-US" sz="3600" b="1" dirty="0">
                <a:solidFill>
                  <a:srgbClr val="FF0000"/>
                </a:solidFill>
                <a:latin typeface="Arial" pitchFamily="34" charset="0"/>
                <a:cs typeface="Arial" pitchFamily="34" charset="0"/>
              </a:rPr>
              <a:t>, do </a:t>
            </a:r>
            <a:r>
              <a:rPr lang="en-US" sz="3600" b="1" dirty="0" err="1">
                <a:solidFill>
                  <a:srgbClr val="FF0000"/>
                </a:solidFill>
                <a:latin typeface="Arial" pitchFamily="34" charset="0"/>
                <a:cs typeface="Arial" pitchFamily="34" charset="0"/>
              </a:rPr>
              <a:t>dân</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và</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vì</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dân</a:t>
            </a:r>
            <a:r>
              <a:rPr lang="en-US" sz="3600" b="1" dirty="0">
                <a:solidFill>
                  <a:srgbClr val="FF0000"/>
                </a:solidFill>
                <a:latin typeface="Arial" pitchFamily="34" charset="0"/>
                <a:cs typeface="Arial" pitchFamily="34" charset="0"/>
              </a:rPr>
              <a:t>”</a:t>
            </a:r>
            <a:r>
              <a:rPr lang="en-US" sz="3600" dirty="0">
                <a:latin typeface="Arial" pitchFamily="34" charset="0"/>
                <a:cs typeface="Arial" pitchFamily="34" charset="0"/>
              </a:rPr>
              <a:t>.</a:t>
            </a:r>
          </a:p>
          <a:p>
            <a:pPr algn="ctr" fontAlgn="auto">
              <a:spcBef>
                <a:spcPts val="0"/>
              </a:spcBef>
              <a:spcAft>
                <a:spcPts val="0"/>
              </a:spcAft>
              <a:defRPr/>
            </a:pPr>
            <a:r>
              <a:rPr lang="en-US" sz="3600" dirty="0">
                <a:latin typeface="Arial" pitchFamily="34" charset="0"/>
                <a:cs typeface="Arial" pitchFamily="34" charset="0"/>
              </a:rPr>
              <a:t> </a:t>
            </a:r>
            <a:r>
              <a:rPr lang="en-US" sz="3600" dirty="0" err="1">
                <a:latin typeface="Arial" pitchFamily="34" charset="0"/>
                <a:cs typeface="Arial" pitchFamily="34" charset="0"/>
              </a:rPr>
              <a:t>Tất</a:t>
            </a:r>
            <a:r>
              <a:rPr lang="en-US" sz="3600" dirty="0">
                <a:latin typeface="Arial" pitchFamily="34" charset="0"/>
                <a:cs typeface="Arial" pitchFamily="34" charset="0"/>
              </a:rPr>
              <a:t> </a:t>
            </a:r>
            <a:r>
              <a:rPr lang="en-US" sz="3600" dirty="0" err="1">
                <a:latin typeface="Arial" pitchFamily="34" charset="0"/>
                <a:cs typeface="Arial" pitchFamily="34" charset="0"/>
              </a:rPr>
              <a:t>cả</a:t>
            </a:r>
            <a:r>
              <a:rPr lang="en-US" sz="3600" dirty="0">
                <a:latin typeface="Arial" pitchFamily="34" charset="0"/>
                <a:cs typeface="Arial" pitchFamily="34" charset="0"/>
              </a:rPr>
              <a:t> </a:t>
            </a:r>
            <a:r>
              <a:rPr lang="en-US" sz="3600" dirty="0" err="1">
                <a:latin typeface="Arial" pitchFamily="34" charset="0"/>
                <a:cs typeface="Arial" pitchFamily="34" charset="0"/>
              </a:rPr>
              <a:t>quyền</a:t>
            </a:r>
            <a:r>
              <a:rPr lang="en-US" sz="3600" dirty="0">
                <a:latin typeface="Arial" pitchFamily="34" charset="0"/>
                <a:cs typeface="Arial" pitchFamily="34" charset="0"/>
              </a:rPr>
              <a:t> </a:t>
            </a:r>
            <a:r>
              <a:rPr lang="en-US" sz="3600" dirty="0" err="1">
                <a:latin typeface="Arial" pitchFamily="34" charset="0"/>
                <a:cs typeface="Arial" pitchFamily="34" charset="0"/>
              </a:rPr>
              <a:t>lực</a:t>
            </a:r>
            <a:r>
              <a:rPr lang="en-US" sz="3600" dirty="0">
                <a:latin typeface="Arial" pitchFamily="34" charset="0"/>
                <a:cs typeface="Arial" pitchFamily="34" charset="0"/>
              </a:rPr>
              <a:t> </a:t>
            </a:r>
            <a:r>
              <a:rPr lang="en-US" sz="3600" dirty="0" err="1">
                <a:latin typeface="Arial" pitchFamily="34" charset="0"/>
                <a:cs typeface="Arial" pitchFamily="34" charset="0"/>
              </a:rPr>
              <a:t>nhà</a:t>
            </a:r>
            <a:r>
              <a:rPr lang="en-US" sz="3600" dirty="0">
                <a:latin typeface="Arial" pitchFamily="34" charset="0"/>
                <a:cs typeface="Arial" pitchFamily="34" charset="0"/>
              </a:rPr>
              <a:t> </a:t>
            </a:r>
            <a:r>
              <a:rPr lang="en-US" sz="3600" dirty="0" err="1">
                <a:latin typeface="Arial" pitchFamily="34" charset="0"/>
                <a:cs typeface="Arial" pitchFamily="34" charset="0"/>
              </a:rPr>
              <a:t>nước</a:t>
            </a:r>
            <a:endParaRPr lang="en-US" sz="3600" dirty="0">
              <a:latin typeface="Arial" pitchFamily="34" charset="0"/>
              <a:cs typeface="Arial" pitchFamily="34" charset="0"/>
            </a:endParaRPr>
          </a:p>
          <a:p>
            <a:pPr algn="ctr" fontAlgn="auto">
              <a:spcBef>
                <a:spcPts val="0"/>
              </a:spcBef>
              <a:spcAft>
                <a:spcPts val="0"/>
              </a:spcAft>
              <a:defRPr/>
            </a:pPr>
            <a:r>
              <a:rPr lang="en-US" sz="3600" dirty="0">
                <a:latin typeface="Arial" pitchFamily="34" charset="0"/>
                <a:cs typeface="Arial" pitchFamily="34" charset="0"/>
              </a:rPr>
              <a:t> </a:t>
            </a:r>
            <a:r>
              <a:rPr lang="en-US" sz="3600" dirty="0" err="1">
                <a:latin typeface="Arial" pitchFamily="34" charset="0"/>
                <a:cs typeface="Arial" pitchFamily="34" charset="0"/>
              </a:rPr>
              <a:t>thuộc</a:t>
            </a:r>
            <a:r>
              <a:rPr lang="en-US" sz="3600" dirty="0">
                <a:latin typeface="Arial" pitchFamily="34" charset="0"/>
                <a:cs typeface="Arial" pitchFamily="34" charset="0"/>
              </a:rPr>
              <a:t> </a:t>
            </a:r>
            <a:r>
              <a:rPr lang="en-US" sz="3600" dirty="0" err="1">
                <a:latin typeface="Arial" pitchFamily="34" charset="0"/>
                <a:cs typeface="Arial" pitchFamily="34" charset="0"/>
              </a:rPr>
              <a:t>về</a:t>
            </a:r>
            <a:r>
              <a:rPr lang="en-US" sz="3600" dirty="0">
                <a:latin typeface="Arial" pitchFamily="34" charset="0"/>
                <a:cs typeface="Arial" pitchFamily="34" charset="0"/>
              </a:rPr>
              <a:t> </a:t>
            </a:r>
            <a:r>
              <a:rPr lang="en-US" sz="3600" dirty="0" err="1">
                <a:latin typeface="Arial" pitchFamily="34" charset="0"/>
                <a:cs typeface="Arial" pitchFamily="34" charset="0"/>
              </a:rPr>
              <a:t>nhân</a:t>
            </a:r>
            <a:r>
              <a:rPr lang="en-US" sz="3600" dirty="0">
                <a:latin typeface="Arial" pitchFamily="34" charset="0"/>
                <a:cs typeface="Arial" pitchFamily="34" charset="0"/>
              </a:rPr>
              <a:t> </a:t>
            </a:r>
            <a:r>
              <a:rPr lang="en-US" sz="3600" dirty="0" err="1">
                <a:latin typeface="Arial" pitchFamily="34" charset="0"/>
                <a:cs typeface="Arial" pitchFamily="34" charset="0"/>
              </a:rPr>
              <a:t>dân</a:t>
            </a:r>
            <a:endParaRPr lang="en-US" sz="3600" b="1" dirty="0">
              <a:latin typeface="Arial" pitchFamily="34" charset="0"/>
              <a:cs typeface="Arial" pitchFamily="34" charset="0"/>
            </a:endParaRPr>
          </a:p>
        </p:txBody>
      </p:sp>
      <p:sp>
        <p:nvSpPr>
          <p:cNvPr id="9" name="Rounded Rectangle 8"/>
          <p:cNvSpPr/>
          <p:nvPr/>
        </p:nvSpPr>
        <p:spPr>
          <a:xfrm>
            <a:off x="4874108" y="4064042"/>
            <a:ext cx="4057650" cy="45481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2/HP/2013)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64057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p:cNvSpPr/>
          <p:nvPr/>
        </p:nvSpPr>
        <p:spPr>
          <a:xfrm>
            <a:off x="2246272" y="164008"/>
            <a:ext cx="5103812" cy="444104"/>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b="1" dirty="0" err="1">
                <a:latin typeface="Arial" pitchFamily="34" charset="0"/>
                <a:cs typeface="Arial" pitchFamily="34" charset="0"/>
              </a:rPr>
              <a:t>Hệ</a:t>
            </a:r>
            <a:r>
              <a:rPr lang="en-US" sz="3200" b="1" dirty="0">
                <a:latin typeface="Arial" pitchFamily="34" charset="0"/>
                <a:cs typeface="Arial" pitchFamily="34" charset="0"/>
              </a:rPr>
              <a:t> </a:t>
            </a:r>
            <a:r>
              <a:rPr lang="en-US" sz="3200" b="1" dirty="0" err="1">
                <a:latin typeface="Arial" pitchFamily="34" charset="0"/>
                <a:cs typeface="Arial" pitchFamily="34" charset="0"/>
              </a:rPr>
              <a:t>thống</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QL NN</a:t>
            </a:r>
            <a:endParaRPr lang="vi-VN" sz="3200" b="1" dirty="0">
              <a:cs typeface="Arial" pitchFamily="34" charset="0"/>
            </a:endParaRPr>
          </a:p>
        </p:txBody>
      </p:sp>
      <p:sp>
        <p:nvSpPr>
          <p:cNvPr id="11" name="Rounded Rectangle 10"/>
          <p:cNvSpPr/>
          <p:nvPr/>
        </p:nvSpPr>
        <p:spPr>
          <a:xfrm>
            <a:off x="1990703" y="756046"/>
            <a:ext cx="5884863" cy="585788"/>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Quốc</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a:t>
            </a:r>
          </a:p>
        </p:txBody>
      </p:sp>
      <p:sp>
        <p:nvSpPr>
          <p:cNvPr id="12" name="Rounded Rectangle 11"/>
          <p:cNvSpPr/>
          <p:nvPr/>
        </p:nvSpPr>
        <p:spPr>
          <a:xfrm>
            <a:off x="2389166" y="1857375"/>
            <a:ext cx="5121275" cy="631031"/>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13" name="Rounded Rectangle 12"/>
          <p:cNvSpPr/>
          <p:nvPr/>
        </p:nvSpPr>
        <p:spPr>
          <a:xfrm>
            <a:off x="2657452" y="2969418"/>
            <a:ext cx="4618038" cy="566738"/>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14" name="Rounded Rectangle 13"/>
          <p:cNvSpPr/>
          <p:nvPr/>
        </p:nvSpPr>
        <p:spPr>
          <a:xfrm>
            <a:off x="2754291" y="4060032"/>
            <a:ext cx="4471987" cy="59174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15" name="Straight Arrow Connector 14"/>
          <p:cNvCxnSpPr>
            <a:stCxn id="11" idx="2"/>
          </p:cNvCxnSpPr>
          <p:nvPr/>
        </p:nvCxnSpPr>
        <p:spPr>
          <a:xfrm>
            <a:off x="4933135" y="1341834"/>
            <a:ext cx="792" cy="515541"/>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2" idx="2"/>
          </p:cNvCxnSpPr>
          <p:nvPr/>
        </p:nvCxnSpPr>
        <p:spPr>
          <a:xfrm flipH="1">
            <a:off x="4949802" y="2488406"/>
            <a:ext cx="2" cy="481013"/>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3" idx="2"/>
          </p:cNvCxnSpPr>
          <p:nvPr/>
        </p:nvCxnSpPr>
        <p:spPr>
          <a:xfrm>
            <a:off x="4966471" y="3536156"/>
            <a:ext cx="794" cy="511969"/>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304903" y="1048940"/>
            <a:ext cx="0" cy="330696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endCxn id="12" idx="1"/>
          </p:cNvCxnSpPr>
          <p:nvPr/>
        </p:nvCxnSpPr>
        <p:spPr>
          <a:xfrm>
            <a:off x="1304903" y="2172890"/>
            <a:ext cx="1084263" cy="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endCxn id="11" idx="1"/>
          </p:cNvCxnSpPr>
          <p:nvPr/>
        </p:nvCxnSpPr>
        <p:spPr>
          <a:xfrm>
            <a:off x="1304902" y="1048940"/>
            <a:ext cx="685801"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1304903" y="3252787"/>
            <a:ext cx="1352549" cy="53683"/>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endCxn id="14" idx="1"/>
          </p:cNvCxnSpPr>
          <p:nvPr/>
        </p:nvCxnSpPr>
        <p:spPr>
          <a:xfrm>
            <a:off x="1304902" y="4355901"/>
            <a:ext cx="1449389" cy="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114353" y="1507207"/>
            <a:ext cx="1190549" cy="2706291"/>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n-US" sz="3200" b="1" dirty="0" err="1">
                <a:solidFill>
                  <a:schemeClr val="tx1"/>
                </a:solidFill>
                <a:latin typeface="Arial" pitchFamily="34" charset="0"/>
                <a:cs typeface="Arial" pitchFamily="34" charset="0"/>
              </a:rPr>
              <a:t>Dân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bầu</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22182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heel(1)">
                                      <p:cBhvr>
                                        <p:cTn id="40" dur="2000"/>
                                        <p:tgtEl>
                                          <p:spTgt spid="25"/>
                                        </p:tgtEl>
                                      </p:cBhvr>
                                    </p:animEffect>
                                  </p:childTnLst>
                                </p:cTn>
                              </p:par>
                              <p:par>
                                <p:cTn id="41" presetID="21" presetClass="entr" presetSubtype="1"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heel(1)">
                                      <p:cBhvr>
                                        <p:cTn id="43" dur="2000"/>
                                        <p:tgtEl>
                                          <p:spTgt spid="18"/>
                                        </p:tgtEl>
                                      </p:cBhvr>
                                    </p:animEffect>
                                  </p:childTnLst>
                                </p:cTn>
                              </p:par>
                              <p:par>
                                <p:cTn id="44" presetID="21" presetClass="entr" presetSubtype="1"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2000"/>
                                        <p:tgtEl>
                                          <p:spTgt spid="22"/>
                                        </p:tgtEl>
                                      </p:cBhvr>
                                    </p:animEffect>
                                  </p:childTnLst>
                                </p:cTn>
                              </p:par>
                              <p:par>
                                <p:cTn id="47" presetID="21" presetClass="entr" presetSubtype="1"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2000"/>
                                        <p:tgtEl>
                                          <p:spTgt spid="27"/>
                                        </p:tgtEl>
                                      </p:cBhvr>
                                    </p:animEffect>
                                  </p:childTnLst>
                                </p:cTn>
                              </p:par>
                              <p:par>
                                <p:cTn id="50" presetID="21" presetClass="entr" presetSubtype="1" fill="hold"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heel(1)">
                                      <p:cBhvr>
                                        <p:cTn id="52" dur="20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barn(inVertical)">
                                      <p:cBhvr>
                                        <p:cTn id="5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ounded Rectangle 5"/>
          <p:cNvSpPr/>
          <p:nvPr/>
        </p:nvSpPr>
        <p:spPr>
          <a:xfrm>
            <a:off x="199875" y="1773897"/>
            <a:ext cx="8758390" cy="201716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dirty="0" err="1">
                <a:latin typeface="Arial" pitchFamily="34" charset="0"/>
                <a:cs typeface="Arial" pitchFamily="34" charset="0"/>
              </a:rPr>
              <a:t>Đảng</a:t>
            </a:r>
            <a:r>
              <a:rPr lang="en-US" sz="3600" dirty="0">
                <a:latin typeface="Arial" pitchFamily="34" charset="0"/>
                <a:cs typeface="Arial" pitchFamily="34" charset="0"/>
              </a:rPr>
              <a:t> </a:t>
            </a:r>
            <a:r>
              <a:rPr lang="en-US" sz="3600" dirty="0" err="1">
                <a:latin typeface="Arial" pitchFamily="34" charset="0"/>
                <a:cs typeface="Arial" pitchFamily="34" charset="0"/>
              </a:rPr>
              <a:t>Cộng</a:t>
            </a:r>
            <a:r>
              <a:rPr lang="en-US" sz="3600" dirty="0">
                <a:latin typeface="Arial" pitchFamily="34" charset="0"/>
                <a:cs typeface="Arial" pitchFamily="34" charset="0"/>
              </a:rPr>
              <a:t> </a:t>
            </a:r>
            <a:r>
              <a:rPr lang="en-US" sz="3600" dirty="0" err="1">
                <a:latin typeface="Arial" pitchFamily="34" charset="0"/>
                <a:cs typeface="Arial" pitchFamily="34" charset="0"/>
              </a:rPr>
              <a:t>sản</a:t>
            </a:r>
            <a:r>
              <a:rPr lang="en-US" sz="3600" dirty="0">
                <a:latin typeface="Arial" pitchFamily="34" charset="0"/>
                <a:cs typeface="Arial" pitchFamily="34" charset="0"/>
              </a:rPr>
              <a:t> </a:t>
            </a:r>
            <a:r>
              <a:rPr lang="en-US" sz="3600" dirty="0" err="1">
                <a:latin typeface="Arial" pitchFamily="34" charset="0"/>
                <a:cs typeface="Arial" pitchFamily="34" charset="0"/>
              </a:rPr>
              <a:t>Việt</a:t>
            </a:r>
            <a:r>
              <a:rPr lang="en-US" sz="3600" dirty="0">
                <a:latin typeface="Arial" pitchFamily="34" charset="0"/>
                <a:cs typeface="Arial" pitchFamily="34" charset="0"/>
              </a:rPr>
              <a:t> Nam </a:t>
            </a:r>
          </a:p>
          <a:p>
            <a:pPr algn="ctr" fontAlgn="auto">
              <a:spcBef>
                <a:spcPts val="0"/>
              </a:spcBef>
              <a:spcAft>
                <a:spcPts val="0"/>
              </a:spcAft>
              <a:defRPr/>
            </a:pPr>
            <a:r>
              <a:rPr lang="en-US" sz="3600" dirty="0" err="1">
                <a:latin typeface="Arial" pitchFamily="34" charset="0"/>
                <a:cs typeface="Arial" pitchFamily="34" charset="0"/>
              </a:rPr>
              <a:t>giữ</a:t>
            </a:r>
            <a:r>
              <a:rPr lang="en-US" sz="3600" dirty="0">
                <a:latin typeface="Arial" pitchFamily="34" charset="0"/>
                <a:cs typeface="Arial" pitchFamily="34" charset="0"/>
              </a:rPr>
              <a:t> </a:t>
            </a:r>
            <a:r>
              <a:rPr lang="en-US" sz="3600" dirty="0" err="1">
                <a:latin typeface="Arial" pitchFamily="34" charset="0"/>
                <a:cs typeface="Arial" pitchFamily="34" charset="0"/>
              </a:rPr>
              <a:t>vai</a:t>
            </a:r>
            <a:r>
              <a:rPr lang="en-US" sz="3600" dirty="0">
                <a:latin typeface="Arial" pitchFamily="34" charset="0"/>
                <a:cs typeface="Arial" pitchFamily="34" charset="0"/>
              </a:rPr>
              <a:t> </a:t>
            </a:r>
            <a:r>
              <a:rPr lang="en-US" sz="3600" dirty="0" err="1">
                <a:latin typeface="Arial" pitchFamily="34" charset="0"/>
                <a:cs typeface="Arial" pitchFamily="34" charset="0"/>
              </a:rPr>
              <a:t>trò</a:t>
            </a:r>
            <a:r>
              <a:rPr lang="en-US" sz="3600" dirty="0">
                <a:latin typeface="Arial" pitchFamily="34" charset="0"/>
                <a:cs typeface="Arial" pitchFamily="34" charset="0"/>
              </a:rPr>
              <a:t> </a:t>
            </a:r>
            <a:r>
              <a:rPr lang="en-US" sz="3600" dirty="0" err="1">
                <a:latin typeface="Arial" pitchFamily="34" charset="0"/>
                <a:cs typeface="Arial" pitchFamily="34" charset="0"/>
              </a:rPr>
              <a:t>lãnh</a:t>
            </a:r>
            <a:r>
              <a:rPr lang="en-US" sz="3600" dirty="0">
                <a:latin typeface="Arial" pitchFamily="34" charset="0"/>
                <a:cs typeface="Arial" pitchFamily="34" charset="0"/>
              </a:rPr>
              <a:t> </a:t>
            </a:r>
            <a:r>
              <a:rPr lang="en-US" sz="3600" dirty="0" err="1">
                <a:latin typeface="Arial" pitchFamily="34" charset="0"/>
                <a:cs typeface="Arial" pitchFamily="34" charset="0"/>
              </a:rPr>
              <a:t>đạo</a:t>
            </a:r>
            <a:r>
              <a:rPr lang="en-US" sz="3600" dirty="0">
                <a:latin typeface="Arial" pitchFamily="34" charset="0"/>
                <a:cs typeface="Arial" pitchFamily="34" charset="0"/>
              </a:rPr>
              <a:t> </a:t>
            </a:r>
            <a:r>
              <a:rPr lang="en-US" sz="3600" dirty="0" err="1">
                <a:latin typeface="Arial" pitchFamily="34" charset="0"/>
                <a:cs typeface="Arial" pitchFamily="34" charset="0"/>
              </a:rPr>
              <a:t>của</a:t>
            </a:r>
            <a:r>
              <a:rPr lang="en-US" sz="3600" dirty="0">
                <a:latin typeface="Arial" pitchFamily="34" charset="0"/>
                <a:cs typeface="Arial" pitchFamily="34" charset="0"/>
              </a:rPr>
              <a:t> </a:t>
            </a:r>
            <a:r>
              <a:rPr lang="en-US" sz="3600" dirty="0" err="1">
                <a:latin typeface="Arial" pitchFamily="34" charset="0"/>
                <a:cs typeface="Arial" pitchFamily="34" charset="0"/>
              </a:rPr>
              <a:t>đối</a:t>
            </a:r>
            <a:r>
              <a:rPr lang="en-US" sz="3600" dirty="0">
                <a:latin typeface="Arial" pitchFamily="34" charset="0"/>
                <a:cs typeface="Arial" pitchFamily="34" charset="0"/>
              </a:rPr>
              <a:t> </a:t>
            </a:r>
            <a:r>
              <a:rPr lang="en-US" sz="3600" dirty="0" err="1">
                <a:latin typeface="Arial" pitchFamily="34" charset="0"/>
                <a:cs typeface="Arial" pitchFamily="34" charset="0"/>
              </a:rPr>
              <a:t>với</a:t>
            </a:r>
            <a:r>
              <a:rPr lang="en-US" sz="3600" dirty="0">
                <a:latin typeface="Arial" pitchFamily="34" charset="0"/>
                <a:cs typeface="Arial" pitchFamily="34" charset="0"/>
              </a:rPr>
              <a:t> </a:t>
            </a:r>
            <a:r>
              <a:rPr lang="en-US" sz="3600" dirty="0" err="1">
                <a:latin typeface="Arial" pitchFamily="34" charset="0"/>
                <a:cs typeface="Arial" pitchFamily="34" charset="0"/>
              </a:rPr>
              <a:t>nhà</a:t>
            </a:r>
            <a:r>
              <a:rPr lang="en-US" sz="3600" dirty="0">
                <a:latin typeface="Arial" pitchFamily="34" charset="0"/>
                <a:cs typeface="Arial" pitchFamily="34" charset="0"/>
              </a:rPr>
              <a:t> </a:t>
            </a:r>
            <a:r>
              <a:rPr lang="en-US" sz="3600" dirty="0" err="1">
                <a:latin typeface="Arial" pitchFamily="34" charset="0"/>
                <a:cs typeface="Arial" pitchFamily="34" charset="0"/>
              </a:rPr>
              <a:t>nước</a:t>
            </a:r>
            <a:r>
              <a:rPr lang="en-US" sz="3600" dirty="0">
                <a:latin typeface="Arial" pitchFamily="34" charset="0"/>
                <a:cs typeface="Arial" pitchFamily="34" charset="0"/>
              </a:rPr>
              <a:t> </a:t>
            </a:r>
            <a:r>
              <a:rPr lang="en-US" sz="3600" dirty="0" err="1">
                <a:latin typeface="Arial" pitchFamily="34" charset="0"/>
                <a:cs typeface="Arial" pitchFamily="34" charset="0"/>
              </a:rPr>
              <a:t>Việt</a:t>
            </a:r>
            <a:r>
              <a:rPr lang="en-US" sz="3600" dirty="0">
                <a:latin typeface="Arial" pitchFamily="34" charset="0"/>
                <a:cs typeface="Arial" pitchFamily="34" charset="0"/>
              </a:rPr>
              <a:t> Nam</a:t>
            </a:r>
          </a:p>
        </p:txBody>
      </p:sp>
      <p:sp>
        <p:nvSpPr>
          <p:cNvPr id="8" name="Rounded Rectangle 7"/>
          <p:cNvSpPr/>
          <p:nvPr/>
        </p:nvSpPr>
        <p:spPr>
          <a:xfrm>
            <a:off x="5111902" y="4105823"/>
            <a:ext cx="3937000" cy="36552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4/HP/2013)</a:t>
            </a:r>
            <a:endParaRPr lang="vi-VN" sz="3200" b="1" dirty="0">
              <a:cs typeface="Arial" pitchFamily="34" charset="0"/>
            </a:endParaRPr>
          </a:p>
        </p:txBody>
      </p:sp>
      <p:sp>
        <p:nvSpPr>
          <p:cNvPr id="9" name="Rounded Rectangle 8"/>
          <p:cNvSpPr/>
          <p:nvPr/>
        </p:nvSpPr>
        <p:spPr>
          <a:xfrm>
            <a:off x="378467" y="921593"/>
            <a:ext cx="7099300" cy="6035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Sự</a:t>
            </a:r>
            <a:r>
              <a:rPr lang="en-US" sz="3600" dirty="0">
                <a:latin typeface="Arial" pitchFamily="34" charset="0"/>
                <a:cs typeface="Arial" pitchFamily="34" charset="0"/>
              </a:rPr>
              <a:t> </a:t>
            </a:r>
            <a:r>
              <a:rPr lang="en-US" sz="3600" dirty="0" err="1">
                <a:latin typeface="Arial" pitchFamily="34" charset="0"/>
                <a:cs typeface="Arial" pitchFamily="34" charset="0"/>
              </a:rPr>
              <a:t>lãnh</a:t>
            </a:r>
            <a:r>
              <a:rPr lang="en-US" sz="3600" dirty="0">
                <a:latin typeface="Arial" pitchFamily="34" charset="0"/>
                <a:cs typeface="Arial" pitchFamily="34" charset="0"/>
              </a:rPr>
              <a:t> </a:t>
            </a:r>
            <a:r>
              <a:rPr lang="en-US" sz="3600" dirty="0" err="1">
                <a:latin typeface="Arial" pitchFamily="34" charset="0"/>
                <a:cs typeface="Arial" pitchFamily="34" charset="0"/>
              </a:rPr>
              <a:t>đạo</a:t>
            </a:r>
            <a:r>
              <a:rPr lang="en-US" sz="3600" dirty="0">
                <a:latin typeface="Arial" pitchFamily="34" charset="0"/>
                <a:cs typeface="Arial" pitchFamily="34" charset="0"/>
              </a:rPr>
              <a:t> </a:t>
            </a:r>
            <a:r>
              <a:rPr lang="en-US" sz="3600" dirty="0" err="1">
                <a:latin typeface="Arial" pitchFamily="34" charset="0"/>
                <a:cs typeface="Arial" pitchFamily="34" charset="0"/>
              </a:rPr>
              <a:t>của</a:t>
            </a:r>
            <a:r>
              <a:rPr lang="en-US" sz="3600" dirty="0">
                <a:latin typeface="Arial" pitchFamily="34" charset="0"/>
                <a:cs typeface="Arial" pitchFamily="34" charset="0"/>
              </a:rPr>
              <a:t> </a:t>
            </a:r>
            <a:r>
              <a:rPr lang="en-US" sz="3600" dirty="0" err="1">
                <a:latin typeface="Arial" pitchFamily="34" charset="0"/>
                <a:cs typeface="Arial" pitchFamily="34" charset="0"/>
              </a:rPr>
              <a:t>Đảng</a:t>
            </a:r>
            <a:r>
              <a:rPr lang="en-US" sz="3600" dirty="0">
                <a:latin typeface="Arial" pitchFamily="34" charset="0"/>
                <a:cs typeface="Arial" pitchFamily="34" charset="0"/>
              </a:rPr>
              <a:t> </a:t>
            </a:r>
            <a:r>
              <a:rPr lang="en-US" sz="3600" dirty="0" err="1">
                <a:latin typeface="Arial" pitchFamily="34" charset="0"/>
                <a:cs typeface="Arial" pitchFamily="34" charset="0"/>
              </a:rPr>
              <a:t>Cộng</a:t>
            </a:r>
            <a:r>
              <a:rPr lang="en-US" sz="3600" dirty="0">
                <a:latin typeface="Arial" pitchFamily="34" charset="0"/>
                <a:cs typeface="Arial" pitchFamily="34" charset="0"/>
              </a:rPr>
              <a:t> </a:t>
            </a:r>
            <a:r>
              <a:rPr lang="en-US" sz="3600" dirty="0" err="1">
                <a:latin typeface="Arial" pitchFamily="34" charset="0"/>
                <a:cs typeface="Arial" pitchFamily="34" charset="0"/>
              </a:rPr>
              <a:t>sản</a:t>
            </a:r>
            <a:endParaRPr lang="vi-VN" sz="3600" b="1" dirty="0">
              <a:cs typeface="Arial" pitchFamily="34" charset="0"/>
            </a:endParaRPr>
          </a:p>
        </p:txBody>
      </p:sp>
    </p:spTree>
    <p:extLst>
      <p:ext uri="{BB962C8B-B14F-4D97-AF65-F5344CB8AC3E}">
        <p14:creationId xmlns:p14="http://schemas.microsoft.com/office/powerpoint/2010/main" val="2993184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200024" y="318404"/>
            <a:ext cx="7108031" cy="707886"/>
          </a:xfrm>
          <a:prstGeom prst="rect">
            <a:avLst/>
          </a:prstGeom>
          <a:noFill/>
        </p:spPr>
        <p:txBody>
          <a:bodyPr wrap="square" rtlCol="0">
            <a:spAutoFit/>
          </a:bodyPr>
          <a:lstStyle/>
          <a:p>
            <a:pPr>
              <a:defRPr/>
            </a:pPr>
            <a:r>
              <a:rPr lang="en-US" sz="2000" b="1" i="1" dirty="0">
                <a:solidFill>
                  <a:srgbClr val="00B050"/>
                </a:solidFill>
                <a:latin typeface="Arial" pitchFamily="34" charset="0"/>
                <a:cs typeface="Arial" pitchFamily="34" charset="0"/>
              </a:rPr>
              <a:t>2.2. </a:t>
            </a:r>
            <a:r>
              <a:rPr lang="vi-VN" sz="1800" b="1" dirty="0">
                <a:solidFill>
                  <a:srgbClr val="00B050"/>
                </a:solidFill>
              </a:rPr>
              <a:t>Quyền con người, quyền và nghĩa vụ cơ bản của công dân</a:t>
            </a:r>
            <a:endParaRPr lang="en-US" sz="1800" b="1" dirty="0">
              <a:solidFill>
                <a:srgbClr val="00B050"/>
              </a:solidFill>
            </a:endParaRPr>
          </a:p>
          <a:p>
            <a:pPr>
              <a:defRPr/>
            </a:pPr>
            <a:endParaRPr lang="en-US" sz="2000" dirty="0">
              <a:latin typeface="Arial" pitchFamily="34" charset="0"/>
              <a:cs typeface="Arial"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704849" y="1414851"/>
            <a:ext cx="8062912" cy="3728649"/>
          </a:xfrm>
          <a:prstGeom prst="rect">
            <a:avLst/>
          </a:prstGeom>
          <a:noFill/>
        </p:spPr>
        <p:txBody>
          <a:bodyPr wrap="square" rtlCol="0">
            <a:spAutoFit/>
          </a:bodyPr>
          <a:lstStyle/>
          <a:p>
            <a:pPr algn="ctr">
              <a:lnSpc>
                <a:spcPct val="150000"/>
              </a:lnSpc>
              <a:defRPr/>
            </a:pPr>
            <a:r>
              <a:rPr lang="en-US" sz="2000" dirty="0" err="1">
                <a:latin typeface="Arial" pitchFamily="34" charset="0"/>
                <a:cs typeface="Arial" pitchFamily="34" charset="0"/>
              </a:rPr>
              <a:t>Hiến</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2013 </a:t>
            </a:r>
            <a:r>
              <a:rPr lang="en-US" sz="2000" dirty="0" err="1">
                <a:latin typeface="Arial" pitchFamily="34" charset="0"/>
                <a:cs typeface="Arial" pitchFamily="34" charset="0"/>
              </a:rPr>
              <a:t>khẳng</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quyền</a:t>
            </a:r>
            <a:r>
              <a:rPr lang="en-US" sz="2000" dirty="0">
                <a:latin typeface="Arial" pitchFamily="34" charset="0"/>
                <a:cs typeface="Arial" pitchFamily="34" charset="0"/>
              </a:rPr>
              <a:t> con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về</a:t>
            </a:r>
            <a:r>
              <a:rPr lang="en-US" sz="2000" dirty="0">
                <a:latin typeface="Arial" pitchFamily="34" charset="0"/>
                <a:cs typeface="Arial" pitchFamily="34" charset="0"/>
              </a:rPr>
              <a:t> </a:t>
            </a:r>
            <a:r>
              <a:rPr lang="en-US" sz="2000" dirty="0" err="1">
                <a:latin typeface="Arial" pitchFamily="34" charset="0"/>
                <a:cs typeface="Arial" pitchFamily="34" charset="0"/>
              </a:rPr>
              <a:t>chính</a:t>
            </a:r>
            <a:r>
              <a:rPr lang="en-US" sz="2000" dirty="0">
                <a:latin typeface="Arial" pitchFamily="34" charset="0"/>
                <a:cs typeface="Arial" pitchFamily="34" charset="0"/>
              </a:rPr>
              <a:t> </a:t>
            </a:r>
            <a:r>
              <a:rPr lang="en-US" sz="2000" dirty="0" err="1">
                <a:latin typeface="Arial" pitchFamily="34" charset="0"/>
                <a:cs typeface="Arial" pitchFamily="34" charset="0"/>
              </a:rPr>
              <a:t>trị</a:t>
            </a:r>
            <a:r>
              <a:rPr lang="en-US" sz="2000" dirty="0">
                <a:latin typeface="Arial" pitchFamily="34" charset="0"/>
                <a:cs typeface="Arial" pitchFamily="34" charset="0"/>
              </a:rPr>
              <a:t>, DS, KT, VH, XH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nhận</a:t>
            </a:r>
            <a:r>
              <a:rPr lang="en-US" sz="2000" dirty="0">
                <a:latin typeface="Arial" pitchFamily="34" charset="0"/>
                <a:cs typeface="Arial" pitchFamily="34" charset="0"/>
              </a:rPr>
              <a:t>, </a:t>
            </a:r>
            <a:r>
              <a:rPr lang="en-US" sz="2000" dirty="0" err="1">
                <a:latin typeface="Arial" pitchFamily="34" charset="0"/>
                <a:cs typeface="Arial" pitchFamily="34" charset="0"/>
              </a:rPr>
              <a:t>tôn</a:t>
            </a:r>
            <a:r>
              <a:rPr lang="en-US" sz="2000" dirty="0">
                <a:latin typeface="Arial" pitchFamily="34" charset="0"/>
                <a:cs typeface="Arial" pitchFamily="34" charset="0"/>
              </a:rPr>
              <a:t> </a:t>
            </a:r>
            <a:r>
              <a:rPr lang="en-US" sz="2000" dirty="0" err="1">
                <a:latin typeface="Arial" pitchFamily="34" charset="0"/>
                <a:cs typeface="Arial" pitchFamily="34" charset="0"/>
              </a:rPr>
              <a:t>trọng</a:t>
            </a:r>
            <a:r>
              <a:rPr lang="en-US" sz="2000" dirty="0">
                <a:latin typeface="Arial" pitchFamily="34" charset="0"/>
                <a:cs typeface="Arial" pitchFamily="34" charset="0"/>
              </a:rPr>
              <a:t>, </a:t>
            </a:r>
            <a:r>
              <a:rPr lang="en-US" sz="2000" dirty="0" err="1">
                <a:latin typeface="Arial" pitchFamily="34" charset="0"/>
                <a:cs typeface="Arial" pitchFamily="34" charset="0"/>
              </a:rPr>
              <a:t>bảo</a:t>
            </a:r>
            <a:r>
              <a:rPr lang="en-US" sz="2000" dirty="0">
                <a:latin typeface="Arial" pitchFamily="34" charset="0"/>
                <a:cs typeface="Arial" pitchFamily="34" charset="0"/>
              </a:rPr>
              <a:t> </a:t>
            </a:r>
            <a:r>
              <a:rPr lang="en-US" sz="2000" dirty="0" err="1">
                <a:latin typeface="Arial" pitchFamily="34" charset="0"/>
                <a:cs typeface="Arial" pitchFamily="34" charset="0"/>
              </a:rPr>
              <a:t>vệ</a:t>
            </a:r>
            <a:r>
              <a:rPr lang="en-US" sz="2000" dirty="0">
                <a:latin typeface="Arial" pitchFamily="34" charset="0"/>
                <a:cs typeface="Arial" pitchFamily="34" charset="0"/>
              </a:rPr>
              <a:t>... </a:t>
            </a:r>
            <a:r>
              <a:rPr lang="en-US" sz="2000" dirty="0" err="1">
                <a:latin typeface="Arial" pitchFamily="34" charset="0"/>
                <a:cs typeface="Arial" pitchFamily="34" charset="0"/>
              </a:rPr>
              <a:t>Việc</a:t>
            </a:r>
            <a:r>
              <a:rPr lang="en-US" sz="2000" dirty="0">
                <a:latin typeface="Arial" pitchFamily="34" charset="0"/>
                <a:cs typeface="Arial" pitchFamily="34" charset="0"/>
              </a:rPr>
              <a:t> </a:t>
            </a:r>
            <a:r>
              <a:rPr lang="en-US" sz="2000" dirty="0" err="1">
                <a:latin typeface="Arial" pitchFamily="34" charset="0"/>
                <a:cs typeface="Arial" pitchFamily="34" charset="0"/>
              </a:rPr>
              <a:t>thực</a:t>
            </a:r>
            <a:r>
              <a:rPr lang="en-US" sz="2000" dirty="0">
                <a:latin typeface="Arial" pitchFamily="34" charset="0"/>
                <a:cs typeface="Arial" pitchFamily="34" charset="0"/>
              </a:rPr>
              <a:t> </a:t>
            </a:r>
            <a:r>
              <a:rPr lang="en-US" sz="2000" dirty="0" err="1">
                <a:latin typeface="Arial" pitchFamily="34" charset="0"/>
                <a:cs typeface="Arial" pitchFamily="34" charset="0"/>
              </a:rPr>
              <a:t>hiện</a:t>
            </a:r>
            <a:r>
              <a:rPr lang="en-US" sz="2000" dirty="0">
                <a:latin typeface="Arial" pitchFamily="34" charset="0"/>
                <a:cs typeface="Arial" pitchFamily="34" charset="0"/>
              </a:rPr>
              <a:t> </a:t>
            </a:r>
            <a:r>
              <a:rPr lang="en-US" sz="2000" dirty="0" err="1">
                <a:latin typeface="Arial" pitchFamily="34" charset="0"/>
                <a:cs typeface="Arial" pitchFamily="34" charset="0"/>
              </a:rPr>
              <a:t>quyền</a:t>
            </a:r>
            <a:r>
              <a:rPr lang="en-US" sz="2000" dirty="0">
                <a:latin typeface="Arial" pitchFamily="34" charset="0"/>
                <a:cs typeface="Arial" pitchFamily="34" charset="0"/>
              </a:rPr>
              <a:t> con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không</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xâm</a:t>
            </a:r>
            <a:r>
              <a:rPr lang="en-US" sz="2000" dirty="0">
                <a:latin typeface="Arial" pitchFamily="34" charset="0"/>
                <a:cs typeface="Arial" pitchFamily="34" charset="0"/>
              </a:rPr>
              <a:t> </a:t>
            </a:r>
            <a:r>
              <a:rPr lang="en-US" sz="2000" dirty="0" err="1">
                <a:latin typeface="Arial" pitchFamily="34" charset="0"/>
                <a:cs typeface="Arial" pitchFamily="34" charset="0"/>
              </a:rPr>
              <a:t>phạm</a:t>
            </a:r>
            <a:r>
              <a:rPr lang="en-US" sz="2000" dirty="0">
                <a:latin typeface="Arial" pitchFamily="34" charset="0"/>
                <a:cs typeface="Arial" pitchFamily="34" charset="0"/>
              </a:rPr>
              <a:t> </a:t>
            </a:r>
            <a:r>
              <a:rPr lang="en-US" sz="2000" dirty="0" err="1">
                <a:latin typeface="Arial" pitchFamily="34" charset="0"/>
                <a:cs typeface="Arial" pitchFamily="34" charset="0"/>
              </a:rPr>
              <a:t>đến</a:t>
            </a:r>
            <a:r>
              <a:rPr lang="en-US" sz="2000" dirty="0">
                <a:latin typeface="Arial" pitchFamily="34" charset="0"/>
                <a:cs typeface="Arial" pitchFamily="34" charset="0"/>
              </a:rPr>
              <a:t> </a:t>
            </a:r>
            <a:r>
              <a:rPr lang="en-US" sz="2000" dirty="0" err="1">
                <a:latin typeface="Arial" pitchFamily="34" charset="0"/>
                <a:cs typeface="Arial" pitchFamily="34" charset="0"/>
              </a:rPr>
              <a:t>lợi</a:t>
            </a:r>
            <a:r>
              <a:rPr lang="en-US" sz="2000" dirty="0">
                <a:latin typeface="Arial" pitchFamily="34" charset="0"/>
                <a:cs typeface="Arial" pitchFamily="34" charset="0"/>
              </a:rPr>
              <a:t> </a:t>
            </a:r>
            <a:r>
              <a:rPr lang="en-US" sz="2000" dirty="0" err="1">
                <a:latin typeface="Arial" pitchFamily="34" charset="0"/>
                <a:cs typeface="Arial" pitchFamily="34" charset="0"/>
              </a:rPr>
              <a:t>ích</a:t>
            </a:r>
            <a:r>
              <a:rPr lang="en-US" sz="2000" dirty="0">
                <a:latin typeface="Arial" pitchFamily="34" charset="0"/>
                <a:cs typeface="Arial" pitchFamily="34" charset="0"/>
              </a:rPr>
              <a:t> </a:t>
            </a:r>
            <a:r>
              <a:rPr lang="en-US" sz="2000" dirty="0" err="1">
                <a:latin typeface="Arial" pitchFamily="34" charset="0"/>
                <a:cs typeface="Arial" pitchFamily="34" charset="0"/>
              </a:rPr>
              <a:t>quốc</a:t>
            </a:r>
            <a:r>
              <a:rPr lang="en-US" sz="2000" dirty="0">
                <a:latin typeface="Arial" pitchFamily="34" charset="0"/>
                <a:cs typeface="Arial" pitchFamily="34" charset="0"/>
              </a:rPr>
              <a:t> </a:t>
            </a:r>
            <a:r>
              <a:rPr lang="en-US" sz="2000" dirty="0" err="1">
                <a:latin typeface="Arial" pitchFamily="34" charset="0"/>
                <a:cs typeface="Arial" pitchFamily="34" charset="0"/>
              </a:rPr>
              <a:t>gia</a:t>
            </a:r>
            <a:r>
              <a:rPr lang="en-US" sz="2000" dirty="0">
                <a:latin typeface="Arial" pitchFamily="34" charset="0"/>
                <a:cs typeface="Arial" pitchFamily="34" charset="0"/>
              </a:rPr>
              <a:t>, </a:t>
            </a:r>
            <a:r>
              <a:rPr lang="en-US" sz="2000" dirty="0" err="1">
                <a:latin typeface="Arial" pitchFamily="34" charset="0"/>
                <a:cs typeface="Arial" pitchFamily="34" charset="0"/>
              </a:rPr>
              <a:t>dân</a:t>
            </a:r>
            <a:r>
              <a:rPr lang="en-US" sz="2000" dirty="0">
                <a:latin typeface="Arial" pitchFamily="34" charset="0"/>
                <a:cs typeface="Arial" pitchFamily="34" charset="0"/>
              </a:rPr>
              <a:t> </a:t>
            </a:r>
            <a:r>
              <a:rPr lang="en-US" sz="2000" dirty="0" err="1">
                <a:latin typeface="Arial" pitchFamily="34" charset="0"/>
                <a:cs typeface="Arial" pitchFamily="34" charset="0"/>
              </a:rPr>
              <a:t>tộc</a:t>
            </a:r>
            <a:r>
              <a:rPr lang="en-US" sz="2000" dirty="0">
                <a:latin typeface="Arial" pitchFamily="34" charset="0"/>
                <a:cs typeface="Arial" pitchFamily="34" charset="0"/>
              </a:rPr>
              <a:t>, </a:t>
            </a:r>
            <a:r>
              <a:rPr lang="en-US" sz="2000" dirty="0" err="1">
                <a:latin typeface="Arial" pitchFamily="34" charset="0"/>
                <a:cs typeface="Arial" pitchFamily="34" charset="0"/>
              </a:rPr>
              <a:t>quyền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lợi</a:t>
            </a:r>
            <a:r>
              <a:rPr lang="en-US" sz="2000" dirty="0">
                <a:latin typeface="Arial" pitchFamily="34" charset="0"/>
                <a:cs typeface="Arial" pitchFamily="34" charset="0"/>
              </a:rPr>
              <a:t> </a:t>
            </a:r>
            <a:r>
              <a:rPr lang="en-US" sz="2000" dirty="0" err="1">
                <a:latin typeface="Arial" pitchFamily="34" charset="0"/>
                <a:cs typeface="Arial" pitchFamily="34" charset="0"/>
              </a:rPr>
              <a:t>ích</a:t>
            </a:r>
            <a:r>
              <a:rPr lang="en-US" sz="2000" dirty="0">
                <a:latin typeface="Arial" pitchFamily="34" charset="0"/>
                <a:cs typeface="Arial" pitchFamily="34" charset="0"/>
              </a:rPr>
              <a:t> </a:t>
            </a:r>
            <a:r>
              <a:rPr lang="en-US" sz="2000" dirty="0" err="1">
                <a:latin typeface="Arial" pitchFamily="34" charset="0"/>
                <a:cs typeface="Arial" pitchFamily="34" charset="0"/>
              </a:rPr>
              <a:t>hợp</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khác</a:t>
            </a:r>
            <a:r>
              <a:rPr lang="en-US" sz="2000" dirty="0">
                <a:latin typeface="Arial" pitchFamily="34" charset="0"/>
                <a:cs typeface="Arial" pitchFamily="34" charset="0"/>
              </a:rPr>
              <a:t> </a:t>
            </a:r>
          </a:p>
          <a:p>
            <a:pPr algn="ctr">
              <a:lnSpc>
                <a:spcPct val="150000"/>
              </a:lnSpc>
              <a:defRPr/>
            </a:pPr>
            <a:endParaRPr lang="en-US" sz="2000" dirty="0">
              <a:latin typeface="Arial" pitchFamily="34" charset="0"/>
              <a:cs typeface="Arial" pitchFamily="34" charset="0"/>
            </a:endParaRPr>
          </a:p>
          <a:p>
            <a:pPr algn="ctr">
              <a:defRPr/>
            </a:pPr>
            <a:r>
              <a:rPr lang="en-US" sz="2000" dirty="0">
                <a:solidFill>
                  <a:srgbClr val="C00000"/>
                </a:solidFill>
                <a:latin typeface="Arial" pitchFamily="34" charset="0"/>
                <a:cs typeface="Arial" pitchFamily="34" charset="0"/>
              </a:rPr>
              <a:t>(</a:t>
            </a:r>
            <a:r>
              <a:rPr lang="en-US" sz="2000" dirty="0" err="1">
                <a:solidFill>
                  <a:srgbClr val="C00000"/>
                </a:solidFill>
                <a:latin typeface="Arial" pitchFamily="34" charset="0"/>
                <a:cs typeface="Arial" pitchFamily="34" charset="0"/>
              </a:rPr>
              <a:t>từ</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14 </a:t>
            </a:r>
            <a:r>
              <a:rPr lang="en-US" sz="2000" dirty="0" err="1">
                <a:solidFill>
                  <a:srgbClr val="C00000"/>
                </a:solidFill>
                <a:latin typeface="Arial" pitchFamily="34" charset="0"/>
                <a:cs typeface="Arial" pitchFamily="34" charset="0"/>
              </a:rPr>
              <a:t>đến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21/HP/2013)</a:t>
            </a:r>
            <a:endParaRPr lang="vi-VN" sz="2000" b="1" dirty="0">
              <a:solidFill>
                <a:srgbClr val="C00000"/>
              </a:solidFill>
              <a:cs typeface="Arial" pitchFamily="34" charset="0"/>
            </a:endParaRPr>
          </a:p>
          <a:p>
            <a:pPr algn="ctr">
              <a:defRPr/>
            </a:pPr>
            <a:endParaRPr lang="vi-VN" sz="2000" b="1" dirty="0">
              <a:solidFill>
                <a:srgbClr val="C00000"/>
              </a:solidFill>
              <a:cs typeface="Arial" pitchFamily="34" charset="0"/>
            </a:endParaRPr>
          </a:p>
          <a:p>
            <a:pPr algn="ctr">
              <a:defRPr/>
            </a:pPr>
            <a:endParaRPr lang="en-US" sz="2000" dirty="0">
              <a:latin typeface="Arial" pitchFamily="34" charset="0"/>
              <a:cs typeface="Arial" pitchFamily="34" charset="0"/>
            </a:endParaRPr>
          </a:p>
          <a:p>
            <a:pPr algn="ctr">
              <a:lnSpc>
                <a:spcPct val="150000"/>
              </a:lnSpc>
              <a:defRPr/>
            </a:pPr>
            <a:endParaRPr lang="en-US" sz="2000" dirty="0">
              <a:latin typeface="Arial" pitchFamily="34" charset="0"/>
              <a:cs typeface="Arial" pitchFamily="34" charset="0"/>
            </a:endParaRPr>
          </a:p>
        </p:txBody>
      </p:sp>
      <p:sp>
        <p:nvSpPr>
          <p:cNvPr id="2" name="TextBox 1">
            <a:extLst>
              <a:ext uri="{FF2B5EF4-FFF2-40B4-BE49-F238E27FC236}">
                <a16:creationId xmlns:a16="http://schemas.microsoft.com/office/drawing/2014/main" id="{7CB454A9-BD26-88F3-6242-3AA5C2433BC9}"/>
              </a:ext>
            </a:extLst>
          </p:cNvPr>
          <p:cNvSpPr txBox="1"/>
          <p:nvPr/>
        </p:nvSpPr>
        <p:spPr>
          <a:xfrm>
            <a:off x="200024" y="679823"/>
            <a:ext cx="3343276" cy="400110"/>
          </a:xfrm>
          <a:prstGeom prst="rect">
            <a:avLst/>
          </a:prstGeom>
          <a:noFill/>
        </p:spPr>
        <p:txBody>
          <a:bodyPr wrap="square" rtlCol="0">
            <a:spAutoFit/>
          </a:bodyPr>
          <a:lstStyle/>
          <a:p>
            <a:pPr>
              <a:defRPr/>
            </a:pPr>
            <a:r>
              <a:rPr lang="en-US" sz="2000" b="1" i="1" dirty="0">
                <a:solidFill>
                  <a:srgbClr val="7030A0"/>
                </a:solidFill>
                <a:latin typeface="Arial" pitchFamily="34" charset="0"/>
                <a:cs typeface="Arial" pitchFamily="34" charset="0"/>
              </a:rPr>
              <a:t>2.2.2. </a:t>
            </a:r>
            <a:r>
              <a:rPr lang="en-US" sz="2000" b="1" i="1" dirty="0" err="1">
                <a:solidFill>
                  <a:srgbClr val="7030A0"/>
                </a:solidFill>
                <a:latin typeface="Arial" pitchFamily="34" charset="0"/>
                <a:cs typeface="Arial" pitchFamily="34" charset="0"/>
              </a:rPr>
              <a:t>Quyền</a:t>
            </a:r>
            <a:r>
              <a:rPr lang="en-US" sz="2000" b="1" i="1" dirty="0">
                <a:solidFill>
                  <a:srgbClr val="7030A0"/>
                </a:solidFill>
                <a:latin typeface="Arial" pitchFamily="34" charset="0"/>
                <a:cs typeface="Arial" pitchFamily="34" charset="0"/>
              </a:rPr>
              <a:t> con </a:t>
            </a:r>
            <a:r>
              <a:rPr lang="en-US" sz="2000" b="1" i="1" dirty="0" err="1">
                <a:solidFill>
                  <a:srgbClr val="7030A0"/>
                </a:solidFill>
                <a:latin typeface="Arial" pitchFamily="34" charset="0"/>
                <a:cs typeface="Arial" pitchFamily="34" charset="0"/>
              </a:rPr>
              <a:t>người</a:t>
            </a:r>
            <a:endParaRPr lang="en-US" sz="2000" dirty="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50345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200024" y="318404"/>
            <a:ext cx="7108031" cy="707886"/>
          </a:xfrm>
          <a:prstGeom prst="rect">
            <a:avLst/>
          </a:prstGeom>
          <a:noFill/>
        </p:spPr>
        <p:txBody>
          <a:bodyPr wrap="square" rtlCol="0">
            <a:spAutoFit/>
          </a:bodyPr>
          <a:lstStyle/>
          <a:p>
            <a:pPr>
              <a:defRPr/>
            </a:pPr>
            <a:r>
              <a:rPr lang="en-US" sz="2000" b="1" i="1" dirty="0">
                <a:solidFill>
                  <a:srgbClr val="00B050"/>
                </a:solidFill>
                <a:latin typeface="Arial" pitchFamily="34" charset="0"/>
                <a:cs typeface="Arial" pitchFamily="34" charset="0"/>
              </a:rPr>
              <a:t>2.2. </a:t>
            </a:r>
            <a:r>
              <a:rPr lang="vi-VN" sz="1800" b="1" dirty="0">
                <a:solidFill>
                  <a:srgbClr val="00B050"/>
                </a:solidFill>
              </a:rPr>
              <a:t>Quyền con người, quyền và nghĩa vụ cơ bản của công dân</a:t>
            </a:r>
            <a:endParaRPr lang="en-US" sz="1800" b="1" dirty="0">
              <a:solidFill>
                <a:srgbClr val="00B050"/>
              </a:solidFill>
            </a:endParaRPr>
          </a:p>
          <a:p>
            <a:pPr>
              <a:defRPr/>
            </a:pPr>
            <a:endParaRPr lang="en-US" sz="2000" dirty="0">
              <a:latin typeface="Arial" pitchFamily="34" charset="0"/>
              <a:cs typeface="Arial"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683418" y="1950633"/>
            <a:ext cx="8062912" cy="2620654"/>
          </a:xfrm>
          <a:prstGeom prst="rect">
            <a:avLst/>
          </a:prstGeom>
          <a:noFill/>
        </p:spPr>
        <p:txBody>
          <a:bodyPr wrap="square" rtlCol="0">
            <a:spAutoFit/>
          </a:bodyPr>
          <a:lstStyle/>
          <a:p>
            <a:pPr algn="ctr">
              <a:defRPr/>
            </a:pPr>
            <a:r>
              <a:rPr lang="en-US" sz="2400" dirty="0" err="1">
                <a:latin typeface="Arial" pitchFamily="34" charset="0"/>
                <a:cs typeface="Arial" pitchFamily="34" charset="0"/>
              </a:rPr>
              <a:t>Nguyên</a:t>
            </a:r>
            <a:r>
              <a:rPr lang="en-US" sz="2400" dirty="0">
                <a:latin typeface="Arial" pitchFamily="34" charset="0"/>
                <a:cs typeface="Arial" pitchFamily="34" charset="0"/>
              </a:rPr>
              <a:t> </a:t>
            </a:r>
            <a:r>
              <a:rPr lang="en-US" sz="2400" dirty="0" err="1">
                <a:latin typeface="Arial" pitchFamily="34" charset="0"/>
                <a:cs typeface="Arial" pitchFamily="34" charset="0"/>
              </a:rPr>
              <a:t>tắc</a:t>
            </a:r>
            <a:r>
              <a:rPr lang="en-US" sz="2400" dirty="0">
                <a:latin typeface="Arial" pitchFamily="34" charset="0"/>
                <a:cs typeface="Arial" pitchFamily="34" charset="0"/>
              </a:rPr>
              <a:t>: </a:t>
            </a:r>
            <a:r>
              <a:rPr lang="en-US" sz="2000" dirty="0" err="1">
                <a:latin typeface="Arial" pitchFamily="34" charset="0"/>
                <a:cs typeface="Arial" pitchFamily="34" charset="0"/>
              </a:rPr>
              <a:t>Mọi</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dân</a:t>
            </a:r>
            <a:r>
              <a:rPr lang="en-US" sz="2000" dirty="0">
                <a:latin typeface="Arial" pitchFamily="34" charset="0"/>
                <a:cs typeface="Arial" pitchFamily="34" charset="0"/>
              </a:rPr>
              <a:t> </a:t>
            </a:r>
            <a:r>
              <a:rPr lang="en-US" sz="2000" dirty="0" err="1">
                <a:latin typeface="Arial" pitchFamily="34" charset="0"/>
                <a:cs typeface="Arial" pitchFamily="34" charset="0"/>
              </a:rPr>
              <a:t>đều</a:t>
            </a:r>
            <a:r>
              <a:rPr lang="en-US" sz="2000" dirty="0">
                <a:latin typeface="Arial" pitchFamily="34" charset="0"/>
                <a:cs typeface="Arial" pitchFamily="34" charset="0"/>
              </a:rPr>
              <a:t> </a:t>
            </a:r>
            <a:r>
              <a:rPr lang="en-US" sz="2000" b="1" dirty="0" err="1">
                <a:solidFill>
                  <a:srgbClr val="FF0000"/>
                </a:solidFill>
                <a:latin typeface="Arial" pitchFamily="34" charset="0"/>
                <a:cs typeface="Arial" pitchFamily="34" charset="0"/>
              </a:rPr>
              <a:t>bình</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đẳng</a:t>
            </a:r>
            <a:r>
              <a:rPr lang="en-US" sz="2000" b="1"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trước</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pháp</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luật</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Q</a:t>
            </a:r>
            <a:r>
              <a:rPr lang="en-US" sz="2400" dirty="0" err="1">
                <a:solidFill>
                  <a:srgbClr val="FF0000"/>
                </a:solidFill>
                <a:latin typeface="Arial" pitchFamily="34" charset="0"/>
                <a:cs typeface="Arial" pitchFamily="34" charset="0"/>
              </a:rPr>
              <a:t>uyền</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solidFill>
                  <a:srgbClr val="FF0000"/>
                </a:solidFill>
                <a:latin typeface="Arial" pitchFamily="34" charset="0"/>
                <a:cs typeface="Arial" pitchFamily="34" charset="0"/>
              </a:rPr>
              <a:t>nghĩa</a:t>
            </a:r>
            <a:r>
              <a:rPr lang="en-US" sz="2400" dirty="0">
                <a:solidFill>
                  <a:srgbClr val="FF0000"/>
                </a:solidFill>
                <a:latin typeface="Arial" pitchFamily="34" charset="0"/>
                <a:cs typeface="Arial" pitchFamily="34" charset="0"/>
              </a:rPr>
              <a:t> </a:t>
            </a:r>
            <a:r>
              <a:rPr lang="en-US" sz="2400" dirty="0" err="1">
                <a:solidFill>
                  <a:srgbClr val="FF0000"/>
                </a:solidFill>
                <a:latin typeface="Arial" pitchFamily="34" charset="0"/>
                <a:cs typeface="Arial" pitchFamily="34" charset="0"/>
              </a:rPr>
              <a:t>vụ</a:t>
            </a:r>
            <a:r>
              <a:rPr lang="en-US" sz="2400" dirty="0">
                <a:solidFill>
                  <a:srgbClr val="FF0000"/>
                </a:solidFill>
                <a:latin typeface="Arial" pitchFamily="34" charset="0"/>
                <a:cs typeface="Arial" pitchFamily="34" charset="0"/>
              </a:rPr>
              <a:t> </a:t>
            </a:r>
            <a:r>
              <a:rPr lang="en-US" sz="2400" dirty="0" err="1">
                <a:latin typeface="Arial" pitchFamily="34" charset="0"/>
                <a:cs typeface="Arial" pitchFamily="34" charset="0"/>
              </a:rPr>
              <a:t>không</a:t>
            </a:r>
            <a:r>
              <a:rPr lang="en-US" sz="2400" dirty="0">
                <a:latin typeface="Arial" pitchFamily="34" charset="0"/>
                <a:cs typeface="Arial" pitchFamily="34" charset="0"/>
              </a:rPr>
              <a:t> </a:t>
            </a:r>
            <a:r>
              <a:rPr lang="en-US" sz="2400" dirty="0" err="1">
                <a:latin typeface="Arial" pitchFamily="34" charset="0"/>
                <a:cs typeface="Arial" pitchFamily="34" charset="0"/>
              </a:rPr>
              <a:t>tách</a:t>
            </a:r>
            <a:r>
              <a:rPr lang="en-US" sz="2400" dirty="0">
                <a:latin typeface="Arial" pitchFamily="34" charset="0"/>
                <a:cs typeface="Arial" pitchFamily="34" charset="0"/>
              </a:rPr>
              <a:t> </a:t>
            </a:r>
            <a:r>
              <a:rPr lang="en-US" sz="2400" dirty="0" err="1">
                <a:latin typeface="Arial" pitchFamily="34" charset="0"/>
                <a:cs typeface="Arial" pitchFamily="34" charset="0"/>
              </a:rPr>
              <a:t>rời</a:t>
            </a:r>
            <a:endParaRPr lang="vi-VN" sz="2400" b="1" dirty="0">
              <a:solidFill>
                <a:srgbClr val="C00000"/>
              </a:solidFill>
              <a:cs typeface="Arial" pitchFamily="34" charset="0"/>
            </a:endParaRPr>
          </a:p>
          <a:p>
            <a:pPr algn="ctr">
              <a:lnSpc>
                <a:spcPct val="150000"/>
              </a:lnSpc>
              <a:defRPr/>
            </a:pPr>
            <a:endParaRPr lang="en-US" sz="2000" dirty="0">
              <a:latin typeface="Arial" pitchFamily="34" charset="0"/>
              <a:cs typeface="Arial" pitchFamily="34" charset="0"/>
            </a:endParaRPr>
          </a:p>
          <a:p>
            <a:pPr algn="ctr">
              <a:defRPr/>
            </a:pPr>
            <a:r>
              <a:rPr lang="en-US" sz="2000" dirty="0">
                <a:solidFill>
                  <a:srgbClr val="C00000"/>
                </a:solidFill>
                <a:latin typeface="Arial" pitchFamily="34" charset="0"/>
                <a:cs typeface="Arial" pitchFamily="34" charset="0"/>
              </a:rPr>
              <a:t>(</a:t>
            </a:r>
            <a:r>
              <a:rPr lang="en-US" sz="2000" dirty="0" err="1">
                <a:solidFill>
                  <a:srgbClr val="C00000"/>
                </a:solidFill>
                <a:latin typeface="Arial" pitchFamily="34" charset="0"/>
                <a:cs typeface="Arial" pitchFamily="34" charset="0"/>
              </a:rPr>
              <a:t>từ</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14 </a:t>
            </a:r>
            <a:r>
              <a:rPr lang="en-US" sz="2000" dirty="0" err="1">
                <a:solidFill>
                  <a:srgbClr val="C00000"/>
                </a:solidFill>
                <a:latin typeface="Arial" pitchFamily="34" charset="0"/>
                <a:cs typeface="Arial" pitchFamily="34" charset="0"/>
              </a:rPr>
              <a:t>đến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21/HP/2013)</a:t>
            </a:r>
            <a:endParaRPr lang="vi-VN" sz="2000" b="1" dirty="0">
              <a:solidFill>
                <a:srgbClr val="C00000"/>
              </a:solidFill>
              <a:cs typeface="Arial" pitchFamily="34" charset="0"/>
            </a:endParaRPr>
          </a:p>
          <a:p>
            <a:pPr algn="ctr">
              <a:defRPr/>
            </a:pPr>
            <a:endParaRPr lang="vi-VN" sz="2000" b="1" dirty="0">
              <a:solidFill>
                <a:srgbClr val="C00000"/>
              </a:solidFill>
              <a:cs typeface="Arial" pitchFamily="34" charset="0"/>
            </a:endParaRPr>
          </a:p>
          <a:p>
            <a:pPr algn="ctr">
              <a:defRPr/>
            </a:pPr>
            <a:endParaRPr lang="en-US" sz="2000" dirty="0">
              <a:latin typeface="Arial" pitchFamily="34" charset="0"/>
              <a:cs typeface="Arial" pitchFamily="34" charset="0"/>
            </a:endParaRPr>
          </a:p>
          <a:p>
            <a:pPr algn="ctr">
              <a:lnSpc>
                <a:spcPct val="150000"/>
              </a:lnSpc>
              <a:defRPr/>
            </a:pPr>
            <a:endParaRPr lang="en-US" sz="2000" dirty="0">
              <a:latin typeface="Arial" pitchFamily="34" charset="0"/>
              <a:cs typeface="Arial" pitchFamily="34" charset="0"/>
            </a:endParaRPr>
          </a:p>
        </p:txBody>
      </p:sp>
      <p:sp>
        <p:nvSpPr>
          <p:cNvPr id="2" name="TextBox 1">
            <a:extLst>
              <a:ext uri="{FF2B5EF4-FFF2-40B4-BE49-F238E27FC236}">
                <a16:creationId xmlns:a16="http://schemas.microsoft.com/office/drawing/2014/main" id="{7CB454A9-BD26-88F3-6242-3AA5C2433BC9}"/>
              </a:ext>
            </a:extLst>
          </p:cNvPr>
          <p:cNvSpPr txBox="1"/>
          <p:nvPr/>
        </p:nvSpPr>
        <p:spPr>
          <a:xfrm>
            <a:off x="228599" y="702683"/>
            <a:ext cx="4486275" cy="400110"/>
          </a:xfrm>
          <a:prstGeom prst="rect">
            <a:avLst/>
          </a:prstGeom>
          <a:noFill/>
        </p:spPr>
        <p:txBody>
          <a:bodyPr wrap="square" rtlCol="0">
            <a:spAutoFit/>
          </a:bodyPr>
          <a:lstStyle/>
          <a:p>
            <a:pPr>
              <a:defRPr/>
            </a:pPr>
            <a:r>
              <a:rPr lang="en-US" sz="2000" b="1" i="1" dirty="0">
                <a:solidFill>
                  <a:srgbClr val="7030A0"/>
                </a:solidFill>
                <a:latin typeface="Arial" pitchFamily="34" charset="0"/>
                <a:cs typeface="Arial" pitchFamily="34" charset="0"/>
              </a:rPr>
              <a:t>2.2.1. </a:t>
            </a:r>
            <a:r>
              <a:rPr lang="en-US" sz="2000" b="1" i="1" dirty="0" err="1">
                <a:solidFill>
                  <a:srgbClr val="7030A0"/>
                </a:solidFill>
                <a:latin typeface="Arial" pitchFamily="34" charset="0"/>
                <a:cs typeface="Arial" pitchFamily="34" charset="0"/>
              </a:rPr>
              <a:t>Quyền</a:t>
            </a:r>
            <a:r>
              <a:rPr lang="en-US" sz="2000" b="1" i="1" dirty="0">
                <a:solidFill>
                  <a:srgbClr val="7030A0"/>
                </a:solidFill>
                <a:latin typeface="Arial" pitchFamily="34" charset="0"/>
                <a:cs typeface="Arial" pitchFamily="34" charset="0"/>
              </a:rPr>
              <a:t> </a:t>
            </a:r>
            <a:r>
              <a:rPr lang="en-US" sz="2000" b="1" i="1" dirty="0" err="1">
                <a:solidFill>
                  <a:srgbClr val="7030A0"/>
                </a:solidFill>
                <a:latin typeface="Arial" pitchFamily="34" charset="0"/>
                <a:cs typeface="Arial" pitchFamily="34" charset="0"/>
              </a:rPr>
              <a:t>và</a:t>
            </a:r>
            <a:r>
              <a:rPr lang="en-US" sz="2000" b="1" i="1" dirty="0">
                <a:solidFill>
                  <a:srgbClr val="7030A0"/>
                </a:solidFill>
                <a:latin typeface="Arial" pitchFamily="34" charset="0"/>
                <a:cs typeface="Arial" pitchFamily="34" charset="0"/>
              </a:rPr>
              <a:t> </a:t>
            </a:r>
            <a:r>
              <a:rPr lang="en-US" sz="2000" b="1" i="1" dirty="0" err="1">
                <a:solidFill>
                  <a:srgbClr val="7030A0"/>
                </a:solidFill>
                <a:latin typeface="Arial" pitchFamily="34" charset="0"/>
                <a:cs typeface="Arial" pitchFamily="34" charset="0"/>
              </a:rPr>
              <a:t>nghĩa</a:t>
            </a:r>
            <a:r>
              <a:rPr lang="en-US" sz="2000" b="1" i="1" dirty="0">
                <a:solidFill>
                  <a:srgbClr val="7030A0"/>
                </a:solidFill>
                <a:latin typeface="Arial" pitchFamily="34" charset="0"/>
                <a:cs typeface="Arial" pitchFamily="34" charset="0"/>
              </a:rPr>
              <a:t> </a:t>
            </a:r>
            <a:r>
              <a:rPr lang="en-US" sz="2000" b="1" i="1" dirty="0" err="1">
                <a:solidFill>
                  <a:srgbClr val="7030A0"/>
                </a:solidFill>
                <a:latin typeface="Arial" pitchFamily="34" charset="0"/>
                <a:cs typeface="Arial" pitchFamily="34" charset="0"/>
              </a:rPr>
              <a:t>vụ</a:t>
            </a:r>
            <a:r>
              <a:rPr lang="en-US" sz="2000" b="1" i="1" dirty="0">
                <a:solidFill>
                  <a:srgbClr val="7030A0"/>
                </a:solidFill>
                <a:latin typeface="Arial" pitchFamily="34" charset="0"/>
                <a:cs typeface="Arial" pitchFamily="34" charset="0"/>
              </a:rPr>
              <a:t> </a:t>
            </a:r>
            <a:r>
              <a:rPr lang="en-US" sz="2000" b="1" i="1" dirty="0" err="1">
                <a:solidFill>
                  <a:srgbClr val="7030A0"/>
                </a:solidFill>
                <a:latin typeface="Arial" pitchFamily="34" charset="0"/>
                <a:cs typeface="Arial" pitchFamily="34" charset="0"/>
              </a:rPr>
              <a:t>công</a:t>
            </a:r>
            <a:r>
              <a:rPr lang="en-US" sz="2000" b="1" i="1" dirty="0">
                <a:solidFill>
                  <a:srgbClr val="7030A0"/>
                </a:solidFill>
                <a:latin typeface="Arial" pitchFamily="34" charset="0"/>
                <a:cs typeface="Arial" pitchFamily="34" charset="0"/>
              </a:rPr>
              <a:t> </a:t>
            </a:r>
            <a:r>
              <a:rPr lang="en-US" sz="2000" b="1" i="1" dirty="0" err="1">
                <a:solidFill>
                  <a:srgbClr val="7030A0"/>
                </a:solidFill>
                <a:latin typeface="Arial" pitchFamily="34" charset="0"/>
                <a:cs typeface="Arial" pitchFamily="34" charset="0"/>
              </a:rPr>
              <a:t>dân</a:t>
            </a:r>
            <a:endParaRPr lang="en-US" sz="2000" dirty="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195545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90194" y="829390"/>
            <a:ext cx="8207045" cy="598884"/>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90195" y="1671638"/>
            <a:ext cx="8756296" cy="294785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tự</a:t>
            </a:r>
            <a:r>
              <a:rPr lang="en-US" sz="3200" b="1" dirty="0">
                <a:latin typeface="Arial" pitchFamily="34" charset="0"/>
                <a:cs typeface="Arial" pitchFamily="34" charset="0"/>
              </a:rPr>
              <a:t> do </a:t>
            </a:r>
            <a:r>
              <a:rPr lang="en-US" sz="3200" b="1" dirty="0" err="1">
                <a:latin typeface="Arial" pitchFamily="34" charset="0"/>
                <a:cs typeface="Arial" pitchFamily="34" charset="0"/>
              </a:rPr>
              <a:t>thân</a:t>
            </a:r>
            <a:r>
              <a:rPr lang="en-US" sz="3200" b="1" dirty="0">
                <a:latin typeface="Arial" pitchFamily="34" charset="0"/>
                <a:cs typeface="Arial" pitchFamily="34" charset="0"/>
              </a:rPr>
              <a:t> </a:t>
            </a:r>
            <a:r>
              <a:rPr lang="en-US" sz="3200" b="1" dirty="0" err="1">
                <a:latin typeface="Arial" pitchFamily="34" charset="0"/>
                <a:cs typeface="Arial" pitchFamily="34" charset="0"/>
              </a:rPr>
              <a:t>thể</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hộ</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sức</a:t>
            </a:r>
            <a:r>
              <a:rPr lang="en-US" sz="3200" dirty="0">
                <a:latin typeface="Arial" pitchFamily="34" charset="0"/>
                <a:cs typeface="Arial" pitchFamily="34" charset="0"/>
              </a:rPr>
              <a:t> </a:t>
            </a:r>
            <a:r>
              <a:rPr lang="en-US" sz="3200" dirty="0" err="1">
                <a:latin typeface="Arial" pitchFamily="34" charset="0"/>
                <a:cs typeface="Arial" pitchFamily="34" charset="0"/>
              </a:rPr>
              <a:t>khỏe</a:t>
            </a:r>
            <a:r>
              <a:rPr lang="en-US" sz="3200" dirty="0">
                <a:latin typeface="Arial" pitchFamily="34" charset="0"/>
                <a:cs typeface="Arial" pitchFamily="34" charset="0"/>
              </a:rPr>
              <a:t>, </a:t>
            </a:r>
            <a:r>
              <a:rPr lang="en-US" sz="3200" dirty="0" err="1">
                <a:latin typeface="Arial" pitchFamily="34" charset="0"/>
                <a:cs typeface="Arial" pitchFamily="34" charset="0"/>
              </a:rPr>
              <a:t>tính</a:t>
            </a:r>
            <a:r>
              <a:rPr lang="en-US" sz="3200" dirty="0">
                <a:latin typeface="Arial" pitchFamily="34" charset="0"/>
                <a:cs typeface="Arial" pitchFamily="34" charset="0"/>
              </a:rPr>
              <a:t> </a:t>
            </a:r>
            <a:r>
              <a:rPr lang="en-US" sz="3200" dirty="0" err="1">
                <a:latin typeface="Arial" pitchFamily="34" charset="0"/>
                <a:cs typeface="Arial" pitchFamily="34" charset="0"/>
              </a:rPr>
              <a:t>mạng</a:t>
            </a:r>
            <a:r>
              <a:rPr lang="en-US" sz="3200" dirty="0">
                <a:latin typeface="Arial" pitchFamily="34" charset="0"/>
                <a:cs typeface="Arial" pitchFamily="34" charset="0"/>
              </a:rPr>
              <a:t>, </a:t>
            </a:r>
            <a:r>
              <a:rPr lang="en-US" sz="3200" dirty="0" err="1">
                <a:latin typeface="Arial" pitchFamily="34" charset="0"/>
                <a:cs typeface="Arial" pitchFamily="34" charset="0"/>
              </a:rPr>
              <a:t>danh</a:t>
            </a:r>
            <a:r>
              <a:rPr lang="en-US" sz="3200" dirty="0">
                <a:latin typeface="Arial" pitchFamily="34" charset="0"/>
                <a:cs typeface="Arial" pitchFamily="34" charset="0"/>
              </a:rPr>
              <a:t> </a:t>
            </a:r>
            <a:r>
              <a:rPr lang="en-US" sz="3200" dirty="0" err="1">
                <a:latin typeface="Arial" pitchFamily="34" charset="0"/>
                <a:cs typeface="Arial" pitchFamily="34" charset="0"/>
              </a:rPr>
              <a:t>dự</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bắt</a:t>
            </a:r>
            <a:r>
              <a:rPr lang="en-US" sz="3200" dirty="0">
                <a:latin typeface="Arial" pitchFamily="34" charset="0"/>
                <a:cs typeface="Arial" pitchFamily="34" charset="0"/>
              </a:rPr>
              <a:t>, </a:t>
            </a:r>
            <a:r>
              <a:rPr lang="en-US" sz="3200" dirty="0" err="1">
                <a:latin typeface="Arial" pitchFamily="34" charset="0"/>
                <a:cs typeface="Arial" pitchFamily="34" charset="0"/>
              </a:rPr>
              <a:t>giam</a:t>
            </a:r>
            <a:r>
              <a:rPr lang="en-US" sz="3200" dirty="0">
                <a:latin typeface="Arial" pitchFamily="34" charset="0"/>
                <a:cs typeface="Arial" pitchFamily="34" charset="0"/>
              </a:rPr>
              <a:t> </a:t>
            </a:r>
            <a:r>
              <a:rPr lang="en-US" sz="3200" dirty="0" err="1">
                <a:latin typeface="Arial" pitchFamily="34" charset="0"/>
                <a:cs typeface="Arial" pitchFamily="34" charset="0"/>
              </a:rPr>
              <a:t>giữ</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phải</a:t>
            </a:r>
            <a:r>
              <a:rPr lang="en-US" sz="3200" dirty="0">
                <a:latin typeface="Arial" pitchFamily="34" charset="0"/>
                <a:cs typeface="Arial" pitchFamily="34" charset="0"/>
              </a:rPr>
              <a:t> do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mọi</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hiến</a:t>
            </a:r>
            <a:r>
              <a:rPr lang="en-US" sz="3200" dirty="0">
                <a:latin typeface="Arial" pitchFamily="34" charset="0"/>
                <a:cs typeface="Arial" pitchFamily="34" charset="0"/>
              </a:rPr>
              <a:t> </a:t>
            </a:r>
            <a:r>
              <a:rPr lang="en-US" sz="3200" dirty="0" err="1">
                <a:latin typeface="Arial" pitchFamily="34" charset="0"/>
                <a:cs typeface="Arial" pitchFamily="34" charset="0"/>
              </a:rPr>
              <a:t>tặng</a:t>
            </a:r>
            <a:r>
              <a:rPr lang="en-US" sz="3200" dirty="0">
                <a:latin typeface="Arial" pitchFamily="34" charset="0"/>
                <a:cs typeface="Arial" pitchFamily="34" charset="0"/>
              </a:rPr>
              <a:t> </a:t>
            </a:r>
            <a:r>
              <a:rPr lang="en-US" sz="3200" dirty="0" err="1">
                <a:latin typeface="Arial" pitchFamily="34" charset="0"/>
                <a:cs typeface="Arial" pitchFamily="34" charset="0"/>
              </a:rPr>
              <a:t>mô</a:t>
            </a:r>
            <a:r>
              <a:rPr lang="en-US" sz="3200" dirty="0">
                <a:latin typeface="Arial" pitchFamily="34" charset="0"/>
                <a:cs typeface="Arial" pitchFamily="34" charset="0"/>
              </a:rPr>
              <a:t>, </a:t>
            </a:r>
            <a:r>
              <a:rPr lang="en-US" sz="3200" dirty="0" err="1">
                <a:latin typeface="Arial" pitchFamily="34" charset="0"/>
                <a:cs typeface="Arial" pitchFamily="34" charset="0"/>
              </a:rPr>
              <a:t>bộ</a:t>
            </a:r>
            <a:r>
              <a:rPr lang="en-US" sz="3200" dirty="0">
                <a:latin typeface="Arial" pitchFamily="34" charset="0"/>
                <a:cs typeface="Arial" pitchFamily="34" charset="0"/>
              </a:rPr>
              <a:t> </a:t>
            </a:r>
            <a:r>
              <a:rPr lang="en-US" sz="3200" dirty="0" err="1">
                <a:latin typeface="Arial" pitchFamily="34" charset="0"/>
                <a:cs typeface="Arial" pitchFamily="34" charset="0"/>
              </a:rPr>
              <a:t>phận</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thể</a:t>
            </a:r>
            <a:r>
              <a:rPr lang="en-US" sz="3200" dirty="0">
                <a:latin typeface="Arial" pitchFamily="34" charset="0"/>
                <a:cs typeface="Arial" pitchFamily="34" charset="0"/>
              </a:rPr>
              <a:t>, </a:t>
            </a:r>
            <a:r>
              <a:rPr lang="en-US" sz="3200" dirty="0" err="1">
                <a:latin typeface="Arial" pitchFamily="34" charset="0"/>
                <a:cs typeface="Arial" pitchFamily="34" charset="0"/>
              </a:rPr>
              <a:t>hiến</a:t>
            </a:r>
            <a:r>
              <a:rPr lang="en-US" sz="3200" dirty="0">
                <a:latin typeface="Arial" pitchFamily="34" charset="0"/>
                <a:cs typeface="Arial" pitchFamily="34" charset="0"/>
              </a:rPr>
              <a:t> </a:t>
            </a:r>
            <a:r>
              <a:rPr lang="en-US" sz="3200" dirty="0" err="1">
                <a:latin typeface="Arial" pitchFamily="34" charset="0"/>
                <a:cs typeface="Arial" pitchFamily="34" charset="0"/>
              </a:rPr>
              <a:t>xác</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9" name="Rounded Rectangle 8"/>
          <p:cNvSpPr/>
          <p:nvPr/>
        </p:nvSpPr>
        <p:spPr>
          <a:xfrm>
            <a:off x="4241141" y="4195761"/>
            <a:ext cx="4705350" cy="51077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19, 20/HP/2013).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30282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60934" y="908981"/>
            <a:ext cx="8144866" cy="598884"/>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60934" y="1886425"/>
            <a:ext cx="8814816" cy="161305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tự</a:t>
            </a:r>
            <a:r>
              <a:rPr lang="en-US" sz="3200" b="1" dirty="0">
                <a:latin typeface="Arial" pitchFamily="34" charset="0"/>
                <a:cs typeface="Arial" pitchFamily="34" charset="0"/>
              </a:rPr>
              <a:t> do </a:t>
            </a:r>
            <a:r>
              <a:rPr lang="en-US" sz="3200" b="1" dirty="0" err="1">
                <a:latin typeface="Arial" pitchFamily="34" charset="0"/>
                <a:cs typeface="Arial" pitchFamily="34" charset="0"/>
              </a:rPr>
              <a:t>cá</a:t>
            </a:r>
            <a:r>
              <a:rPr lang="en-US" sz="3200" b="1" dirty="0">
                <a:latin typeface="Arial" pitchFamily="34" charset="0"/>
                <a:cs typeface="Arial" pitchFamily="34" charset="0"/>
              </a:rPr>
              <a:t> </a:t>
            </a:r>
            <a:r>
              <a:rPr lang="en-US" sz="3200" b="1" dirty="0" err="1">
                <a:latin typeface="Arial" pitchFamily="34" charset="0"/>
                <a:cs typeface="Arial" pitchFamily="34" charset="0"/>
              </a:rPr>
              <a:t>nhân</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bất</a:t>
            </a:r>
            <a:r>
              <a:rPr lang="en-US" sz="3200" dirty="0">
                <a:latin typeface="Arial" pitchFamily="34" charset="0"/>
                <a:cs typeface="Arial" pitchFamily="34" charset="0"/>
              </a:rPr>
              <a:t> </a:t>
            </a:r>
            <a:r>
              <a:rPr lang="en-US" sz="3200" dirty="0" err="1">
                <a:latin typeface="Arial" pitchFamily="34" charset="0"/>
                <a:cs typeface="Arial" pitchFamily="34" charset="0"/>
              </a:rPr>
              <a:t>khả</a:t>
            </a:r>
            <a:r>
              <a:rPr lang="en-US" sz="3200" dirty="0">
                <a:latin typeface="Arial" pitchFamily="34" charset="0"/>
                <a:cs typeface="Arial" pitchFamily="34" charset="0"/>
              </a:rPr>
              <a:t> </a:t>
            </a:r>
            <a:r>
              <a:rPr lang="en-US" sz="3200" dirty="0" err="1">
                <a:latin typeface="Arial" pitchFamily="34" charset="0"/>
                <a:cs typeface="Arial" pitchFamily="34" charset="0"/>
              </a:rPr>
              <a:t>xâm</a:t>
            </a:r>
            <a:r>
              <a:rPr lang="en-US" sz="3200" dirty="0">
                <a:latin typeface="Arial" pitchFamily="34" charset="0"/>
                <a:cs typeface="Arial" pitchFamily="34" charset="0"/>
              </a:rPr>
              <a:t>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chỗ</a:t>
            </a:r>
            <a:r>
              <a:rPr lang="en-US" sz="3200" dirty="0">
                <a:latin typeface="Arial" pitchFamily="34" charset="0"/>
                <a:cs typeface="Arial" pitchFamily="34" charset="0"/>
              </a:rPr>
              <a:t> ở,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bí</a:t>
            </a:r>
            <a:r>
              <a:rPr lang="en-US" sz="3200" dirty="0">
                <a:latin typeface="Arial" pitchFamily="34" charset="0"/>
                <a:cs typeface="Arial" pitchFamily="34" charset="0"/>
              </a:rPr>
              <a:t> </a:t>
            </a:r>
            <a:r>
              <a:rPr lang="en-US" sz="3200" dirty="0" err="1">
                <a:latin typeface="Arial" pitchFamily="34" charset="0"/>
                <a:cs typeface="Arial" pitchFamily="34" charset="0"/>
              </a:rPr>
              <a:t>mật</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thư</a:t>
            </a:r>
            <a:r>
              <a:rPr lang="en-US" sz="3200" dirty="0">
                <a:latin typeface="Arial" pitchFamily="34" charset="0"/>
                <a:cs typeface="Arial" pitchFamily="34" charset="0"/>
              </a:rPr>
              <a:t> </a:t>
            </a:r>
            <a:r>
              <a:rPr lang="en-US" sz="3200" dirty="0" err="1">
                <a:latin typeface="Arial" pitchFamily="34" charset="0"/>
                <a:cs typeface="Arial" pitchFamily="34" charset="0"/>
              </a:rPr>
              <a:t>tín</a:t>
            </a:r>
            <a:r>
              <a:rPr lang="en-US" sz="3200" dirty="0">
                <a:latin typeface="Arial" pitchFamily="34" charset="0"/>
                <a:cs typeface="Arial" pitchFamily="34" charset="0"/>
              </a:rPr>
              <a:t>, </a:t>
            </a:r>
            <a:r>
              <a:rPr lang="en-US" sz="3200" dirty="0" err="1">
                <a:latin typeface="Arial" pitchFamily="34" charset="0"/>
                <a:cs typeface="Arial" pitchFamily="34" charset="0"/>
              </a:rPr>
              <a:t>điện</a:t>
            </a:r>
            <a:r>
              <a:rPr lang="en-US" sz="3200" dirty="0">
                <a:latin typeface="Arial" pitchFamily="34" charset="0"/>
                <a:cs typeface="Arial" pitchFamily="34" charset="0"/>
              </a:rPr>
              <a:t> </a:t>
            </a:r>
            <a:r>
              <a:rPr lang="en-US" sz="3200" dirty="0" err="1">
                <a:latin typeface="Arial" pitchFamily="34" charset="0"/>
                <a:cs typeface="Arial" pitchFamily="34" charset="0"/>
              </a:rPr>
              <a:t>thoại</a:t>
            </a:r>
            <a:r>
              <a:rPr lang="en-US" sz="3200" dirty="0">
                <a:latin typeface="Arial" pitchFamily="34" charset="0"/>
                <a:cs typeface="Arial" pitchFamily="34" charset="0"/>
              </a:rPr>
              <a:t>, </a:t>
            </a:r>
            <a:r>
              <a:rPr lang="en-US" sz="3200" dirty="0" err="1">
                <a:latin typeface="Arial" pitchFamily="34" charset="0"/>
                <a:cs typeface="Arial" pitchFamily="34" charset="0"/>
              </a:rPr>
              <a:t>điện</a:t>
            </a:r>
            <a:r>
              <a:rPr lang="en-US" sz="3200" dirty="0">
                <a:latin typeface="Arial" pitchFamily="34" charset="0"/>
                <a:cs typeface="Arial" pitchFamily="34" charset="0"/>
              </a:rPr>
              <a:t> </a:t>
            </a:r>
            <a:r>
              <a:rPr lang="en-US" sz="3200" dirty="0" err="1">
                <a:latin typeface="Arial" pitchFamily="34" charset="0"/>
                <a:cs typeface="Arial" pitchFamily="34" charset="0"/>
              </a:rPr>
              <a:t>tín</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đi</a:t>
            </a:r>
            <a:r>
              <a:rPr lang="en-US" sz="3200" dirty="0">
                <a:latin typeface="Arial" pitchFamily="34" charset="0"/>
                <a:cs typeface="Arial" pitchFamily="34" charset="0"/>
              </a:rPr>
              <a:t> </a:t>
            </a:r>
            <a:r>
              <a:rPr lang="en-US" sz="3200" dirty="0" err="1">
                <a:latin typeface="Arial" pitchFamily="34" charset="0"/>
                <a:cs typeface="Arial" pitchFamily="34" charset="0"/>
              </a:rPr>
              <a:t>lại</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cư</a:t>
            </a:r>
            <a:r>
              <a:rPr lang="en-US" sz="3200" dirty="0">
                <a:latin typeface="Arial" pitchFamily="34" charset="0"/>
                <a:cs typeface="Arial" pitchFamily="34" charset="0"/>
              </a:rPr>
              <a:t> </a:t>
            </a:r>
            <a:r>
              <a:rPr lang="en-US" sz="3200" dirty="0" err="1">
                <a:latin typeface="Arial" pitchFamily="34" charset="0"/>
                <a:cs typeface="Arial" pitchFamily="34" charset="0"/>
              </a:rPr>
              <a:t>trú</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9" name="Rounded Rectangle 8"/>
          <p:cNvSpPr/>
          <p:nvPr/>
        </p:nvSpPr>
        <p:spPr>
          <a:xfrm>
            <a:off x="3824529" y="3942246"/>
            <a:ext cx="5092700"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21, 22, 23/HP/2013).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61252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46304" y="624840"/>
            <a:ext cx="8266176" cy="654596"/>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46304" y="1544250"/>
            <a:ext cx="8844078" cy="297603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về</a:t>
            </a:r>
            <a:r>
              <a:rPr lang="en-US" sz="3200" b="1" dirty="0">
                <a:latin typeface="Arial" pitchFamily="34" charset="0"/>
                <a:cs typeface="Arial" pitchFamily="34" charset="0"/>
              </a:rPr>
              <a:t> </a:t>
            </a:r>
            <a:r>
              <a:rPr lang="en-US" sz="3200" b="1" dirty="0" err="1">
                <a:latin typeface="Arial" pitchFamily="34" charset="0"/>
                <a:cs typeface="Arial" pitchFamily="34" charset="0"/>
              </a:rPr>
              <a:t>dân</a:t>
            </a:r>
            <a:r>
              <a:rPr lang="en-US" sz="3200" b="1" dirty="0">
                <a:latin typeface="Arial" pitchFamily="34" charset="0"/>
                <a:cs typeface="Arial" pitchFamily="34" charset="0"/>
              </a:rPr>
              <a:t> </a:t>
            </a:r>
            <a:r>
              <a:rPr lang="en-US" sz="3200" b="1" dirty="0" err="1">
                <a:latin typeface="Arial" pitchFamily="34" charset="0"/>
                <a:cs typeface="Arial" pitchFamily="34" charset="0"/>
              </a:rPr>
              <a:t>chủ</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ngôn</a:t>
            </a:r>
            <a:r>
              <a:rPr lang="en-US" sz="3200" dirty="0">
                <a:latin typeface="Arial" pitchFamily="34" charset="0"/>
                <a:cs typeface="Arial" pitchFamily="34" charset="0"/>
              </a:rPr>
              <a:t> </a:t>
            </a:r>
            <a:r>
              <a:rPr lang="en-US" sz="3200" dirty="0" err="1">
                <a:latin typeface="Arial" pitchFamily="34" charset="0"/>
                <a:cs typeface="Arial" pitchFamily="34" charset="0"/>
              </a:rPr>
              <a:t>luận</a:t>
            </a:r>
            <a:r>
              <a:rPr lang="en-US" sz="3200" dirty="0">
                <a:latin typeface="Arial" pitchFamily="34" charset="0"/>
                <a:cs typeface="Arial" pitchFamily="34" charset="0"/>
              </a:rPr>
              <a:t>, </a:t>
            </a:r>
            <a:r>
              <a:rPr lang="en-US" sz="3200" dirty="0" err="1">
                <a:latin typeface="Arial" pitchFamily="34" charset="0"/>
                <a:cs typeface="Arial" pitchFamily="34" charset="0"/>
              </a:rPr>
              <a:t>báo</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họp</a:t>
            </a:r>
            <a:r>
              <a:rPr lang="en-US" sz="3200" dirty="0">
                <a:latin typeface="Arial" pitchFamily="34" charset="0"/>
                <a:cs typeface="Arial" pitchFamily="34" charset="0"/>
              </a:rPr>
              <a:t>, </a:t>
            </a:r>
            <a:r>
              <a:rPr lang="en-US" sz="3200" dirty="0" err="1">
                <a:latin typeface="Arial" pitchFamily="34" charset="0"/>
                <a:cs typeface="Arial" pitchFamily="34" charset="0"/>
              </a:rPr>
              <a:t>lập</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p>
          <a:p>
            <a:pPr>
              <a:defRPr/>
            </a:pPr>
            <a:r>
              <a:rPr lang="en-US" sz="3200" dirty="0" err="1">
                <a:latin typeface="Arial" pitchFamily="34" charset="0"/>
                <a:cs typeface="Arial" pitchFamily="34" charset="0"/>
              </a:rPr>
              <a:t>biểu</a:t>
            </a:r>
            <a:r>
              <a:rPr lang="en-US" sz="3200" dirty="0">
                <a:latin typeface="Arial" pitchFamily="34" charset="0"/>
                <a:cs typeface="Arial" pitchFamily="34" charset="0"/>
              </a:rPr>
              <a:t> </a:t>
            </a:r>
            <a:r>
              <a:rPr lang="en-US" sz="3200" dirty="0" err="1">
                <a:latin typeface="Arial" pitchFamily="34" charset="0"/>
                <a:cs typeface="Arial" pitchFamily="34" charset="0"/>
              </a:rPr>
              <a:t>tình</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tôn</a:t>
            </a:r>
            <a:r>
              <a:rPr lang="en-US" sz="3200" dirty="0">
                <a:latin typeface="Arial" pitchFamily="34" charset="0"/>
                <a:cs typeface="Arial" pitchFamily="34" charset="0"/>
              </a:rPr>
              <a:t> </a:t>
            </a:r>
            <a:r>
              <a:rPr lang="en-US" sz="3200" dirty="0" err="1">
                <a:latin typeface="Arial" pitchFamily="34" charset="0"/>
                <a:cs typeface="Arial" pitchFamily="34" charset="0"/>
              </a:rPr>
              <a:t>giáo</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tín</a:t>
            </a:r>
            <a:r>
              <a:rPr lang="en-US" sz="3200" dirty="0">
                <a:latin typeface="Arial" pitchFamily="34" charset="0"/>
                <a:cs typeface="Arial" pitchFamily="34" charset="0"/>
              </a:rPr>
              <a:t> </a:t>
            </a:r>
            <a:r>
              <a:rPr lang="en-US" sz="3200" dirty="0" err="1">
                <a:latin typeface="Arial" pitchFamily="34" charset="0"/>
                <a:cs typeface="Arial" pitchFamily="34" charset="0"/>
              </a:rPr>
              <a:t>ngưỡng</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lợi</a:t>
            </a:r>
            <a:r>
              <a:rPr lang="en-US" sz="3200" dirty="0">
                <a:latin typeface="Arial" pitchFamily="34" charset="0"/>
                <a:cs typeface="Arial" pitchFamily="34" charset="0"/>
              </a:rPr>
              <a:t> </a:t>
            </a:r>
          </a:p>
          <a:p>
            <a:pPr>
              <a:defRPr/>
            </a:pP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tôn</a:t>
            </a:r>
            <a:r>
              <a:rPr lang="en-US" sz="3200" dirty="0">
                <a:latin typeface="Arial" pitchFamily="34" charset="0"/>
                <a:cs typeface="Arial" pitchFamily="34" charset="0"/>
              </a:rPr>
              <a:t> </a:t>
            </a:r>
            <a:r>
              <a:rPr lang="en-US" sz="3200" dirty="0" err="1">
                <a:latin typeface="Arial" pitchFamily="34" charset="0"/>
                <a:cs typeface="Arial" pitchFamily="34" charset="0"/>
              </a:rPr>
              <a:t>giáo</a:t>
            </a:r>
            <a:r>
              <a:rPr lang="en-US" sz="3200" dirty="0">
                <a:latin typeface="Arial" pitchFamily="34" charset="0"/>
                <a:cs typeface="Arial" pitchFamily="34" charset="0"/>
              </a:rPr>
              <a:t>, </a:t>
            </a:r>
            <a:r>
              <a:rPr lang="en-US" sz="3200" dirty="0" err="1">
                <a:latin typeface="Arial" pitchFamily="34" charset="0"/>
                <a:cs typeface="Arial" pitchFamily="34" charset="0"/>
              </a:rPr>
              <a:t>tín</a:t>
            </a:r>
            <a:r>
              <a:rPr lang="en-US" sz="3200" dirty="0">
                <a:latin typeface="Arial" pitchFamily="34" charset="0"/>
                <a:cs typeface="Arial" pitchFamily="34" charset="0"/>
              </a:rPr>
              <a:t> </a:t>
            </a:r>
            <a:r>
              <a:rPr lang="en-US" sz="3200" dirty="0" err="1">
                <a:latin typeface="Arial" pitchFamily="34" charset="0"/>
                <a:cs typeface="Arial" pitchFamily="34" charset="0"/>
              </a:rPr>
              <a:t>ngưỡng</a:t>
            </a:r>
            <a:r>
              <a:rPr lang="en-US" sz="3200" dirty="0">
                <a:latin typeface="Arial" pitchFamily="34" charset="0"/>
                <a:cs typeface="Arial" pitchFamily="34" charset="0"/>
              </a:rPr>
              <a:t> </a:t>
            </a:r>
            <a:r>
              <a:rPr lang="en-US" sz="3200" dirty="0" err="1">
                <a:latin typeface="Arial" pitchFamily="34" charset="0"/>
                <a:cs typeface="Arial" pitchFamily="34" charset="0"/>
              </a:rPr>
              <a:t>để</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endParaRPr lang="en-US" sz="3200" dirty="0">
              <a:latin typeface="Arial" pitchFamily="34" charset="0"/>
              <a:cs typeface="Arial" pitchFamily="34" charset="0"/>
            </a:endParaRPr>
          </a:p>
        </p:txBody>
      </p:sp>
      <p:sp>
        <p:nvSpPr>
          <p:cNvPr id="9" name="Rounded Rectangle 8"/>
          <p:cNvSpPr/>
          <p:nvPr/>
        </p:nvSpPr>
        <p:spPr>
          <a:xfrm>
            <a:off x="3737344" y="4055298"/>
            <a:ext cx="5253038"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24, 25, 26/HP/2013).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20620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80440" y="381000"/>
            <a:ext cx="7866280" cy="833501"/>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49961" y="1527458"/>
            <a:ext cx="8844077" cy="240970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err="1">
                <a:latin typeface="Arial" pitchFamily="34" charset="0"/>
                <a:cs typeface="Arial" pitchFamily="34" charset="0"/>
              </a:rPr>
              <a:t>Quyền</a:t>
            </a:r>
            <a:r>
              <a:rPr lang="en-US" sz="3600" b="1" dirty="0">
                <a:latin typeface="Arial" pitchFamily="34" charset="0"/>
                <a:cs typeface="Arial" pitchFamily="34" charset="0"/>
              </a:rPr>
              <a:t> </a:t>
            </a:r>
            <a:r>
              <a:rPr lang="en-US" sz="3600" b="1" dirty="0" err="1">
                <a:latin typeface="Arial" pitchFamily="34" charset="0"/>
                <a:cs typeface="Arial" pitchFamily="34" charset="0"/>
              </a:rPr>
              <a:t>về</a:t>
            </a:r>
            <a:r>
              <a:rPr lang="en-US" sz="3600" b="1" dirty="0">
                <a:latin typeface="Arial" pitchFamily="34" charset="0"/>
                <a:cs typeface="Arial" pitchFamily="34" charset="0"/>
              </a:rPr>
              <a:t> </a:t>
            </a:r>
            <a:r>
              <a:rPr lang="en-US" sz="3600" b="1" dirty="0" err="1">
                <a:latin typeface="Arial" pitchFamily="34" charset="0"/>
                <a:cs typeface="Arial" pitchFamily="34" charset="0"/>
              </a:rPr>
              <a:t>chính</a:t>
            </a:r>
            <a:r>
              <a:rPr lang="en-US" sz="3600" b="1" dirty="0">
                <a:latin typeface="Arial" pitchFamily="34" charset="0"/>
                <a:cs typeface="Arial" pitchFamily="34" charset="0"/>
              </a:rPr>
              <a:t> </a:t>
            </a:r>
            <a:r>
              <a:rPr lang="en-US" sz="3600" b="1" dirty="0" err="1">
                <a:latin typeface="Arial" pitchFamily="34" charset="0"/>
                <a:cs typeface="Arial" pitchFamily="34" charset="0"/>
              </a:rPr>
              <a:t>trị</a:t>
            </a:r>
            <a:r>
              <a:rPr lang="en-US" sz="3600" b="1" dirty="0">
                <a:latin typeface="Arial" pitchFamily="34" charset="0"/>
                <a:cs typeface="Arial" pitchFamily="34" charset="0"/>
              </a:rPr>
              <a:t>:</a:t>
            </a:r>
            <a:r>
              <a:rPr lang="en-US" sz="3600" dirty="0">
                <a:latin typeface="Arial" pitchFamily="34" charset="0"/>
                <a:cs typeface="Arial" pitchFamily="34" charset="0"/>
              </a:rPr>
              <a:t> </a:t>
            </a:r>
            <a:r>
              <a:rPr lang="en-US" sz="3600" dirty="0" err="1">
                <a:latin typeface="Arial" pitchFamily="34" charset="0"/>
                <a:cs typeface="Arial" pitchFamily="34" charset="0"/>
              </a:rPr>
              <a:t>công</a:t>
            </a:r>
            <a:r>
              <a:rPr lang="en-US" sz="3600" dirty="0">
                <a:latin typeface="Arial" pitchFamily="34" charset="0"/>
                <a:cs typeface="Arial" pitchFamily="34" charset="0"/>
              </a:rPr>
              <a:t> </a:t>
            </a:r>
            <a:r>
              <a:rPr lang="en-US" sz="3600" dirty="0" err="1">
                <a:latin typeface="Arial" pitchFamily="34" charset="0"/>
                <a:cs typeface="Arial" pitchFamily="34" charset="0"/>
              </a:rPr>
              <a:t>dân</a:t>
            </a:r>
            <a:r>
              <a:rPr lang="en-US" sz="3600" dirty="0">
                <a:latin typeface="Arial" pitchFamily="34" charset="0"/>
                <a:cs typeface="Arial" pitchFamily="34" charset="0"/>
              </a:rPr>
              <a:t> </a:t>
            </a:r>
          </a:p>
          <a:p>
            <a:pPr marL="571500" indent="-571500" fontAlgn="auto">
              <a:spcBef>
                <a:spcPts val="0"/>
              </a:spcBef>
              <a:spcAft>
                <a:spcPts val="0"/>
              </a:spcAft>
              <a:buFontTx/>
              <a:buChar char="-"/>
              <a:defRPr/>
            </a:pPr>
            <a:r>
              <a:rPr lang="en-US" sz="3600" dirty="0" err="1">
                <a:solidFill>
                  <a:srgbClr val="FF0000"/>
                </a:solidFill>
                <a:latin typeface="Arial" pitchFamily="34" charset="0"/>
                <a:cs typeface="Arial" pitchFamily="34" charset="0"/>
              </a:rPr>
              <a:t>từ</a:t>
            </a:r>
            <a:r>
              <a:rPr lang="en-US" sz="3600" dirty="0">
                <a:solidFill>
                  <a:srgbClr val="FF0000"/>
                </a:solidFill>
                <a:latin typeface="Arial" pitchFamily="34" charset="0"/>
                <a:cs typeface="Arial" pitchFamily="34" charset="0"/>
              </a:rPr>
              <a:t> </a:t>
            </a:r>
            <a:r>
              <a:rPr lang="en-US" sz="3600" dirty="0" err="1">
                <a:solidFill>
                  <a:srgbClr val="FF0000"/>
                </a:solidFill>
                <a:latin typeface="Arial" pitchFamily="34" charset="0"/>
                <a:cs typeface="Arial" pitchFamily="34" charset="0"/>
              </a:rPr>
              <a:t>đủ</a:t>
            </a:r>
            <a:r>
              <a:rPr lang="en-US" sz="3600" dirty="0">
                <a:solidFill>
                  <a:srgbClr val="FF0000"/>
                </a:solidFill>
                <a:latin typeface="Arial" pitchFamily="34" charset="0"/>
                <a:cs typeface="Arial" pitchFamily="34" charset="0"/>
              </a:rPr>
              <a:t> 18 </a:t>
            </a:r>
            <a:r>
              <a:rPr lang="en-US" sz="3600" dirty="0" err="1">
                <a:solidFill>
                  <a:srgbClr val="FF0000"/>
                </a:solidFill>
                <a:latin typeface="Arial" pitchFamily="34" charset="0"/>
                <a:cs typeface="Arial" pitchFamily="34" charset="0"/>
              </a:rPr>
              <a:t>tuổi</a:t>
            </a:r>
            <a:r>
              <a:rPr lang="en-US" sz="3600" dirty="0">
                <a:solidFill>
                  <a:srgbClr val="FF0000"/>
                </a:solidFill>
                <a:latin typeface="Arial" pitchFamily="34" charset="0"/>
                <a:cs typeface="Arial" pitchFamily="34" charset="0"/>
              </a:rPr>
              <a:t> </a:t>
            </a:r>
            <a:r>
              <a:rPr lang="en-US" sz="3600" dirty="0" err="1">
                <a:latin typeface="Arial" pitchFamily="34" charset="0"/>
                <a:cs typeface="Arial" pitchFamily="34" charset="0"/>
              </a:rPr>
              <a:t>trở</a:t>
            </a:r>
            <a:r>
              <a:rPr lang="en-US" sz="3600" dirty="0">
                <a:latin typeface="Arial" pitchFamily="34" charset="0"/>
                <a:cs typeface="Arial" pitchFamily="34" charset="0"/>
              </a:rPr>
              <a:t> </a:t>
            </a:r>
            <a:r>
              <a:rPr lang="en-US" sz="3600" dirty="0" err="1">
                <a:latin typeface="Arial" pitchFamily="34" charset="0"/>
                <a:cs typeface="Arial" pitchFamily="34" charset="0"/>
              </a:rPr>
              <a:t>lên</a:t>
            </a:r>
            <a:r>
              <a:rPr lang="en-US" sz="3600" dirty="0">
                <a:latin typeface="Arial" pitchFamily="34" charset="0"/>
                <a:cs typeface="Arial" pitchFamily="34" charset="0"/>
              </a:rPr>
              <a:t> </a:t>
            </a:r>
            <a:r>
              <a:rPr lang="en-US" sz="3600" dirty="0" err="1">
                <a:latin typeface="Arial" pitchFamily="34" charset="0"/>
                <a:cs typeface="Arial" pitchFamily="34" charset="0"/>
              </a:rPr>
              <a:t>có</a:t>
            </a:r>
            <a:r>
              <a:rPr lang="en-US" sz="3600" dirty="0">
                <a:latin typeface="Arial" pitchFamily="34" charset="0"/>
                <a:cs typeface="Arial" pitchFamily="34" charset="0"/>
              </a:rPr>
              <a:t> </a:t>
            </a:r>
            <a:r>
              <a:rPr lang="en-US" sz="3600" dirty="0" err="1">
                <a:latin typeface="Arial" pitchFamily="34" charset="0"/>
                <a:cs typeface="Arial" pitchFamily="34" charset="0"/>
              </a:rPr>
              <a:t>quyền</a:t>
            </a:r>
            <a:r>
              <a:rPr lang="en-US" sz="3600" dirty="0">
                <a:latin typeface="Arial" pitchFamily="34" charset="0"/>
                <a:cs typeface="Arial" pitchFamily="34" charset="0"/>
              </a:rPr>
              <a:t> </a:t>
            </a:r>
            <a:r>
              <a:rPr lang="en-US" sz="3600" dirty="0" err="1">
                <a:solidFill>
                  <a:srgbClr val="FF0000"/>
                </a:solidFill>
                <a:latin typeface="Arial" pitchFamily="34" charset="0"/>
                <a:cs typeface="Arial" pitchFamily="34" charset="0"/>
              </a:rPr>
              <a:t>bầu</a:t>
            </a:r>
            <a:r>
              <a:rPr lang="en-US" sz="3600" dirty="0">
                <a:solidFill>
                  <a:srgbClr val="FF0000"/>
                </a:solidFill>
                <a:latin typeface="Arial" pitchFamily="34" charset="0"/>
                <a:cs typeface="Arial" pitchFamily="34" charset="0"/>
              </a:rPr>
              <a:t> </a:t>
            </a:r>
            <a:r>
              <a:rPr lang="en-US" sz="3600" dirty="0" err="1">
                <a:solidFill>
                  <a:srgbClr val="FF0000"/>
                </a:solidFill>
                <a:latin typeface="Arial" pitchFamily="34" charset="0"/>
                <a:cs typeface="Arial" pitchFamily="34" charset="0"/>
              </a:rPr>
              <a:t>cử</a:t>
            </a:r>
            <a:r>
              <a:rPr lang="en-US" sz="3600" dirty="0">
                <a:solidFill>
                  <a:srgbClr val="FF0000"/>
                </a:solidFill>
                <a:latin typeface="Arial" pitchFamily="34" charset="0"/>
                <a:cs typeface="Arial" pitchFamily="34" charset="0"/>
              </a:rPr>
              <a:t> </a:t>
            </a:r>
          </a:p>
          <a:p>
            <a:pPr marL="571500" indent="-571500" fontAlgn="auto">
              <a:spcBef>
                <a:spcPts val="0"/>
              </a:spcBef>
              <a:spcAft>
                <a:spcPts val="0"/>
              </a:spcAft>
              <a:buFontTx/>
              <a:buChar char="-"/>
              <a:defRPr/>
            </a:pPr>
            <a:r>
              <a:rPr lang="en-US" sz="3600" b="1" dirty="0" err="1">
                <a:solidFill>
                  <a:srgbClr val="FF0000"/>
                </a:solidFill>
                <a:latin typeface="Arial" pitchFamily="34" charset="0"/>
                <a:cs typeface="Arial" pitchFamily="34" charset="0"/>
              </a:rPr>
              <a:t>từ</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đủ</a:t>
            </a:r>
            <a:r>
              <a:rPr lang="en-US" sz="3600" b="1" dirty="0">
                <a:solidFill>
                  <a:srgbClr val="FF0000"/>
                </a:solidFill>
                <a:latin typeface="Arial" pitchFamily="34" charset="0"/>
                <a:cs typeface="Arial" pitchFamily="34" charset="0"/>
              </a:rPr>
              <a:t> 21 </a:t>
            </a:r>
            <a:r>
              <a:rPr lang="en-US" sz="3600" b="1" dirty="0" err="1">
                <a:solidFill>
                  <a:srgbClr val="FF0000"/>
                </a:solidFill>
                <a:latin typeface="Arial" pitchFamily="34" charset="0"/>
                <a:cs typeface="Arial" pitchFamily="34" charset="0"/>
              </a:rPr>
              <a:t>tuổi</a:t>
            </a:r>
            <a:r>
              <a:rPr lang="en-US" sz="3600" b="1" dirty="0">
                <a:solidFill>
                  <a:srgbClr val="FF0000"/>
                </a:solidFill>
                <a:latin typeface="Arial" pitchFamily="34" charset="0"/>
                <a:cs typeface="Arial" pitchFamily="34" charset="0"/>
              </a:rPr>
              <a:t> </a:t>
            </a:r>
            <a:r>
              <a:rPr lang="en-US" sz="3600" dirty="0" err="1">
                <a:latin typeface="Arial" pitchFamily="34" charset="0"/>
                <a:cs typeface="Arial" pitchFamily="34" charset="0"/>
              </a:rPr>
              <a:t>được</a:t>
            </a:r>
            <a:r>
              <a:rPr lang="en-US" sz="3600" dirty="0">
                <a:latin typeface="Arial" pitchFamily="34" charset="0"/>
                <a:cs typeface="Arial" pitchFamily="34" charset="0"/>
              </a:rPr>
              <a:t> </a:t>
            </a:r>
            <a:r>
              <a:rPr lang="en-US" sz="3600" b="1" dirty="0" err="1">
                <a:solidFill>
                  <a:srgbClr val="FF0000"/>
                </a:solidFill>
                <a:latin typeface="Arial" pitchFamily="34" charset="0"/>
                <a:cs typeface="Arial" pitchFamily="34" charset="0"/>
              </a:rPr>
              <a:t>ứng</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cử</a:t>
            </a:r>
            <a:r>
              <a:rPr lang="en-US" sz="3600" b="1" dirty="0">
                <a:solidFill>
                  <a:srgbClr val="FF0000"/>
                </a:solidFill>
                <a:latin typeface="Arial" pitchFamily="34" charset="0"/>
                <a:cs typeface="Arial" pitchFamily="34" charset="0"/>
              </a:rPr>
              <a:t> </a:t>
            </a:r>
            <a:r>
              <a:rPr lang="en-US" sz="3600" dirty="0" err="1">
                <a:latin typeface="Arial" pitchFamily="34" charset="0"/>
                <a:cs typeface="Arial" pitchFamily="34" charset="0"/>
              </a:rPr>
              <a:t>vào</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cơ</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quyền</a:t>
            </a:r>
            <a:r>
              <a:rPr lang="en-US" sz="3600" dirty="0">
                <a:latin typeface="Arial" pitchFamily="34" charset="0"/>
                <a:cs typeface="Arial" pitchFamily="34" charset="0"/>
              </a:rPr>
              <a:t> </a:t>
            </a:r>
            <a:r>
              <a:rPr lang="en-US" sz="3600" dirty="0" err="1">
                <a:latin typeface="Arial" pitchFamily="34" charset="0"/>
                <a:cs typeface="Arial" pitchFamily="34" charset="0"/>
              </a:rPr>
              <a:t>lực</a:t>
            </a:r>
            <a:r>
              <a:rPr lang="en-US" sz="3600" dirty="0">
                <a:latin typeface="Arial" pitchFamily="34" charset="0"/>
                <a:cs typeface="Arial" pitchFamily="34" charset="0"/>
              </a:rPr>
              <a:t> </a:t>
            </a:r>
            <a:r>
              <a:rPr lang="en-US" sz="3600" dirty="0" err="1">
                <a:latin typeface="Arial" pitchFamily="34" charset="0"/>
                <a:cs typeface="Arial" pitchFamily="34" charset="0"/>
              </a:rPr>
              <a:t>của</a:t>
            </a:r>
            <a:r>
              <a:rPr lang="en-US" sz="3600" dirty="0">
                <a:latin typeface="Arial" pitchFamily="34" charset="0"/>
                <a:cs typeface="Arial" pitchFamily="34" charset="0"/>
              </a:rPr>
              <a:t> </a:t>
            </a:r>
            <a:r>
              <a:rPr lang="en-US" sz="3600" dirty="0" err="1">
                <a:latin typeface="Arial" pitchFamily="34" charset="0"/>
                <a:cs typeface="Arial" pitchFamily="34" charset="0"/>
              </a:rPr>
              <a:t>Nhà</a:t>
            </a:r>
            <a:r>
              <a:rPr lang="en-US" sz="3600" dirty="0">
                <a:latin typeface="Arial" pitchFamily="34" charset="0"/>
                <a:cs typeface="Arial" pitchFamily="34" charset="0"/>
              </a:rPr>
              <a:t> </a:t>
            </a:r>
            <a:r>
              <a:rPr lang="en-US" sz="3600" dirty="0" err="1">
                <a:latin typeface="Arial" pitchFamily="34" charset="0"/>
                <a:cs typeface="Arial" pitchFamily="34" charset="0"/>
              </a:rPr>
              <a:t>nước</a:t>
            </a:r>
            <a:r>
              <a:rPr lang="en-US" sz="3600" dirty="0">
                <a:latin typeface="Arial" pitchFamily="34" charset="0"/>
                <a:cs typeface="Arial" pitchFamily="34" charset="0"/>
              </a:rPr>
              <a:t> </a:t>
            </a:r>
            <a:endParaRPr lang="en-US" sz="3600" b="1" dirty="0">
              <a:latin typeface="Arial" pitchFamily="34" charset="0"/>
              <a:cs typeface="Arial" pitchFamily="34" charset="0"/>
            </a:endParaRPr>
          </a:p>
        </p:txBody>
      </p:sp>
      <p:sp>
        <p:nvSpPr>
          <p:cNvPr id="9" name="Rounded Rectangle 8"/>
          <p:cNvSpPr/>
          <p:nvPr/>
        </p:nvSpPr>
        <p:spPr>
          <a:xfrm>
            <a:off x="4291863" y="3964191"/>
            <a:ext cx="4705350"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27/HP/2013).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89093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46304" y="845194"/>
            <a:ext cx="7984236" cy="45687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46304" y="1485900"/>
            <a:ext cx="8931859" cy="247596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tham</a:t>
            </a:r>
            <a:r>
              <a:rPr lang="en-US" sz="3200" b="1" dirty="0">
                <a:latin typeface="Arial" pitchFamily="34" charset="0"/>
                <a:cs typeface="Arial" pitchFamily="34" charset="0"/>
              </a:rPr>
              <a:t> </a:t>
            </a:r>
            <a:r>
              <a:rPr lang="en-US" sz="3200" b="1" dirty="0" err="1">
                <a:latin typeface="Arial" pitchFamily="34" charset="0"/>
                <a:cs typeface="Arial" pitchFamily="34" charset="0"/>
              </a:rPr>
              <a:t>gia</a:t>
            </a:r>
            <a:r>
              <a:rPr lang="en-US" sz="3200" b="1" dirty="0">
                <a:latin typeface="Arial" pitchFamily="34" charset="0"/>
                <a:cs typeface="Arial" pitchFamily="34" charset="0"/>
              </a:rPr>
              <a:t> </a:t>
            </a:r>
            <a:r>
              <a:rPr lang="en-US" sz="3200" b="1" dirty="0" err="1">
                <a:latin typeface="Arial" pitchFamily="34" charset="0"/>
                <a:cs typeface="Arial" pitchFamily="34" charset="0"/>
              </a:rPr>
              <a:t>vào</a:t>
            </a:r>
            <a:r>
              <a:rPr lang="en-US" sz="3200" b="1" dirty="0">
                <a:latin typeface="Arial" pitchFamily="34" charset="0"/>
                <a:cs typeface="Arial" pitchFamily="34" charset="0"/>
              </a:rPr>
              <a:t> </a:t>
            </a:r>
            <a:r>
              <a:rPr lang="en-US" sz="3200" b="1" dirty="0" err="1">
                <a:latin typeface="Arial" pitchFamily="34" charset="0"/>
                <a:cs typeface="Arial" pitchFamily="34" charset="0"/>
              </a:rPr>
              <a:t>quản</a:t>
            </a:r>
            <a:r>
              <a:rPr lang="en-US" sz="3200" b="1" dirty="0">
                <a:latin typeface="Arial" pitchFamily="34" charset="0"/>
                <a:cs typeface="Arial" pitchFamily="34" charset="0"/>
              </a:rPr>
              <a:t> </a:t>
            </a:r>
            <a:r>
              <a:rPr lang="en-US" sz="3200" b="1" dirty="0" err="1">
                <a:latin typeface="Arial" pitchFamily="34" charset="0"/>
                <a:cs typeface="Arial" pitchFamily="34" charset="0"/>
              </a:rPr>
              <a:t>lý</a:t>
            </a:r>
            <a:r>
              <a:rPr lang="en-US" sz="3200" b="1" dirty="0">
                <a:latin typeface="Arial" pitchFamily="34" charset="0"/>
                <a:cs typeface="Arial" pitchFamily="34" charset="0"/>
              </a:rPr>
              <a:t>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 XH:</a:t>
            </a:r>
            <a:r>
              <a:rPr lang="en-US" sz="3200" dirty="0">
                <a:latin typeface="Arial" pitchFamily="34" charset="0"/>
                <a:cs typeface="Arial" pitchFamily="34" charset="0"/>
              </a:rPr>
              <a:t> </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tham</a:t>
            </a:r>
            <a:r>
              <a:rPr lang="en-US" sz="3200" dirty="0">
                <a:latin typeface="Arial" pitchFamily="34" charset="0"/>
                <a:cs typeface="Arial" pitchFamily="34" charset="0"/>
              </a:rPr>
              <a:t> </a:t>
            </a:r>
            <a:r>
              <a:rPr lang="en-US" sz="3200" dirty="0" err="1">
                <a:latin typeface="Arial" pitchFamily="34" charset="0"/>
                <a:cs typeface="Arial" pitchFamily="34" charset="0"/>
              </a:rPr>
              <a:t>gia</a:t>
            </a:r>
            <a:r>
              <a:rPr lang="en-US" sz="3200" dirty="0">
                <a:latin typeface="Arial" pitchFamily="34" charset="0"/>
                <a:cs typeface="Arial" pitchFamily="34" charset="0"/>
              </a:rPr>
              <a:t> </a:t>
            </a:r>
            <a:r>
              <a:rPr lang="en-US" sz="3200" dirty="0" err="1">
                <a:latin typeface="Arial" pitchFamily="34" charset="0"/>
                <a:cs typeface="Arial" pitchFamily="34" charset="0"/>
              </a:rPr>
              <a:t>thảo</a:t>
            </a:r>
            <a:r>
              <a:rPr lang="en-US" sz="3200" dirty="0">
                <a:latin typeface="Arial" pitchFamily="34" charset="0"/>
                <a:cs typeface="Arial" pitchFamily="34" charset="0"/>
              </a:rPr>
              <a:t> </a:t>
            </a:r>
            <a:r>
              <a:rPr lang="en-US" sz="3200" dirty="0" err="1">
                <a:latin typeface="Arial" pitchFamily="34" charset="0"/>
                <a:cs typeface="Arial" pitchFamily="34" charset="0"/>
              </a:rPr>
              <a:t>luận</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kiến</a:t>
            </a:r>
            <a:r>
              <a:rPr lang="en-US" sz="3200" dirty="0">
                <a:latin typeface="Arial" pitchFamily="34" charset="0"/>
                <a:cs typeface="Arial" pitchFamily="34" charset="0"/>
              </a:rPr>
              <a:t> </a:t>
            </a:r>
            <a:r>
              <a:rPr lang="en-US" sz="3200" dirty="0" err="1">
                <a:latin typeface="Arial" pitchFamily="34" charset="0"/>
                <a:cs typeface="Arial" pitchFamily="34" charset="0"/>
              </a:rPr>
              <a:t>nghị</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vấn</a:t>
            </a:r>
            <a:r>
              <a:rPr lang="en-US" sz="3200" dirty="0">
                <a:latin typeface="Arial" pitchFamily="34" charset="0"/>
                <a:cs typeface="Arial" pitchFamily="34" charset="0"/>
              </a:rPr>
              <a:t> </a:t>
            </a:r>
            <a:r>
              <a:rPr lang="en-US" sz="3200" dirty="0" err="1">
                <a:latin typeface="Arial" pitchFamily="34" charset="0"/>
                <a:cs typeface="Arial" pitchFamily="34" charset="0"/>
              </a:rPr>
              <a:t>đề</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địa</a:t>
            </a:r>
            <a:r>
              <a:rPr lang="en-US" sz="3200" dirty="0">
                <a:latin typeface="Arial" pitchFamily="34" charset="0"/>
                <a:cs typeface="Arial" pitchFamily="34" charset="0"/>
              </a:rPr>
              <a:t> </a:t>
            </a:r>
            <a:r>
              <a:rPr lang="en-US" sz="3200" dirty="0" err="1">
                <a:latin typeface="Arial" pitchFamily="34" charset="0"/>
                <a:cs typeface="Arial" pitchFamily="34" charset="0"/>
              </a:rPr>
              <a:t>phương</a:t>
            </a:r>
            <a:r>
              <a:rPr lang="en-US" sz="3200" dirty="0">
                <a:latin typeface="Arial" pitchFamily="34" charset="0"/>
                <a:cs typeface="Arial" pitchFamily="34" charset="0"/>
              </a:rPr>
              <a:t>, </a:t>
            </a:r>
            <a:r>
              <a:rPr lang="en-US" sz="3200" dirty="0" err="1">
                <a:latin typeface="Arial" pitchFamily="34" charset="0"/>
                <a:cs typeface="Arial" pitchFamily="34" charset="0"/>
              </a:rPr>
              <a:t>cả</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solidFill>
                  <a:srgbClr val="FF0000"/>
                </a:solidFill>
                <a:latin typeface="Arial" pitchFamily="34" charset="0"/>
                <a:cs typeface="Arial" pitchFamily="34" charset="0"/>
              </a:rPr>
              <a:t>từ</a:t>
            </a:r>
            <a:r>
              <a:rPr lang="en-US" sz="3200" dirty="0">
                <a:solidFill>
                  <a:srgbClr val="FF0000"/>
                </a:solidFill>
                <a:latin typeface="Arial" pitchFamily="34" charset="0"/>
                <a:cs typeface="Arial" pitchFamily="34" charset="0"/>
              </a:rPr>
              <a:t> </a:t>
            </a:r>
            <a:r>
              <a:rPr lang="en-US" sz="3200" dirty="0" err="1">
                <a:solidFill>
                  <a:srgbClr val="FF0000"/>
                </a:solidFill>
                <a:latin typeface="Arial" pitchFamily="34" charset="0"/>
                <a:cs typeface="Arial" pitchFamily="34" charset="0"/>
              </a:rPr>
              <a:t>đủ</a:t>
            </a:r>
            <a:r>
              <a:rPr lang="en-US" sz="3200" dirty="0">
                <a:solidFill>
                  <a:srgbClr val="FF0000"/>
                </a:solidFill>
                <a:latin typeface="Arial" pitchFamily="34" charset="0"/>
                <a:cs typeface="Arial" pitchFamily="34" charset="0"/>
              </a:rPr>
              <a:t> 18 </a:t>
            </a:r>
            <a:r>
              <a:rPr lang="en-US" sz="3200" dirty="0" err="1">
                <a:solidFill>
                  <a:srgbClr val="FF0000"/>
                </a:solidFill>
                <a:latin typeface="Arial" pitchFamily="34" charset="0"/>
                <a:cs typeface="Arial" pitchFamily="34" charset="0"/>
              </a:rPr>
              <a:t>tuổi</a:t>
            </a:r>
            <a:r>
              <a:rPr lang="en-US" sz="3200" dirty="0">
                <a:solidFill>
                  <a:srgbClr val="FF0000"/>
                </a:solidFill>
                <a:latin typeface="Arial" pitchFamily="34" charset="0"/>
                <a:cs typeface="Arial" pitchFamily="34" charset="0"/>
              </a:rPr>
              <a:t> </a:t>
            </a:r>
            <a:r>
              <a:rPr lang="en-US" sz="3200" dirty="0" err="1">
                <a:latin typeface="Arial" pitchFamily="34" charset="0"/>
                <a:cs typeface="Arial" pitchFamily="34" charset="0"/>
              </a:rPr>
              <a:t>trở</a:t>
            </a:r>
            <a:r>
              <a:rPr lang="en-US" sz="3200" dirty="0">
                <a:latin typeface="Arial" pitchFamily="34" charset="0"/>
                <a:cs typeface="Arial" pitchFamily="34" charset="0"/>
              </a:rPr>
              <a:t> </a:t>
            </a:r>
            <a:r>
              <a:rPr lang="en-US" sz="3200" dirty="0" err="1">
                <a:latin typeface="Arial" pitchFamily="34" charset="0"/>
                <a:cs typeface="Arial" pitchFamily="34" charset="0"/>
              </a:rPr>
              <a:t>lên</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solidFill>
                  <a:srgbClr val="FF0000"/>
                </a:solidFill>
                <a:latin typeface="Arial" pitchFamily="34" charset="0"/>
                <a:cs typeface="Arial" pitchFamily="34" charset="0"/>
              </a:rPr>
              <a:t>biểu</a:t>
            </a:r>
            <a:r>
              <a:rPr lang="en-US" sz="3200" dirty="0">
                <a:solidFill>
                  <a:srgbClr val="FF0000"/>
                </a:solidFill>
                <a:latin typeface="Arial" pitchFamily="34" charset="0"/>
                <a:cs typeface="Arial" pitchFamily="34" charset="0"/>
              </a:rPr>
              <a:t> </a:t>
            </a:r>
            <a:r>
              <a:rPr lang="en-US" sz="3200" dirty="0" err="1">
                <a:solidFill>
                  <a:srgbClr val="FF0000"/>
                </a:solidFill>
                <a:latin typeface="Arial" pitchFamily="34" charset="0"/>
                <a:cs typeface="Arial" pitchFamily="34" charset="0"/>
              </a:rPr>
              <a:t>quyết</a:t>
            </a:r>
            <a:r>
              <a:rPr lang="en-US" sz="3200" dirty="0">
                <a:solidFill>
                  <a:srgbClr val="FF0000"/>
                </a:solidFill>
                <a:latin typeface="Arial" pitchFamily="34" charset="0"/>
                <a:cs typeface="Arial" pitchFamily="34" charset="0"/>
              </a:rPr>
              <a:t> </a:t>
            </a:r>
            <a:r>
              <a:rPr lang="en-US" sz="3200" dirty="0" err="1">
                <a:latin typeface="Arial" pitchFamily="34" charset="0"/>
                <a:cs typeface="Arial" pitchFamily="34" charset="0"/>
              </a:rPr>
              <a:t>khi</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trưng</a:t>
            </a:r>
            <a:r>
              <a:rPr lang="en-US" sz="3200" dirty="0">
                <a:latin typeface="Arial" pitchFamily="34" charset="0"/>
                <a:cs typeface="Arial" pitchFamily="34" charset="0"/>
              </a:rPr>
              <a:t> </a:t>
            </a:r>
            <a:r>
              <a:rPr lang="en-US" sz="3200" dirty="0" err="1">
                <a:latin typeface="Arial" pitchFamily="34" charset="0"/>
                <a:cs typeface="Arial" pitchFamily="34" charset="0"/>
              </a:rPr>
              <a:t>cầu</a:t>
            </a:r>
            <a:r>
              <a:rPr lang="en-US" sz="3200" dirty="0">
                <a:latin typeface="Arial" pitchFamily="34" charset="0"/>
                <a:cs typeface="Arial" pitchFamily="34" charset="0"/>
              </a:rPr>
              <a:t> ý </a:t>
            </a:r>
            <a:r>
              <a:rPr lang="en-US" sz="3200" dirty="0" err="1">
                <a:latin typeface="Arial" pitchFamily="34" charset="0"/>
                <a:cs typeface="Arial" pitchFamily="34" charset="0"/>
              </a:rPr>
              <a:t>dân</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9" name="Rounded Rectangle 8"/>
          <p:cNvSpPr/>
          <p:nvPr/>
        </p:nvSpPr>
        <p:spPr>
          <a:xfrm>
            <a:off x="4274896" y="4023380"/>
            <a:ext cx="4705350" cy="63698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28, 29/HP/2013).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1348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p:cNvSpPr/>
          <p:nvPr/>
        </p:nvSpPr>
        <p:spPr>
          <a:xfrm>
            <a:off x="207264" y="541020"/>
            <a:ext cx="8090916" cy="67439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11" name="Rounded Rectangle 10"/>
          <p:cNvSpPr/>
          <p:nvPr/>
        </p:nvSpPr>
        <p:spPr>
          <a:xfrm>
            <a:off x="146304" y="1645691"/>
            <a:ext cx="8848573" cy="87818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 </a:t>
            </a:r>
            <a:r>
              <a:rPr lang="en-US" sz="2800" b="1" dirty="0" err="1">
                <a:latin typeface="Arial" pitchFamily="34" charset="0"/>
                <a:cs typeface="Arial" pitchFamily="34" charset="0"/>
              </a:rPr>
              <a:t>Quyền</a:t>
            </a:r>
            <a:r>
              <a:rPr lang="en-US" sz="2800" b="1" dirty="0">
                <a:latin typeface="Arial" pitchFamily="34" charset="0"/>
                <a:cs typeface="Arial" pitchFamily="34" charset="0"/>
              </a:rPr>
              <a:t> </a:t>
            </a:r>
            <a:r>
              <a:rPr lang="en-US" sz="2800" b="1" dirty="0" err="1">
                <a:latin typeface="Arial" pitchFamily="34" charset="0"/>
                <a:cs typeface="Arial" pitchFamily="34" charset="0"/>
              </a:rPr>
              <a:t>khiếu</a:t>
            </a:r>
            <a:r>
              <a:rPr lang="en-US" sz="2800" b="1" dirty="0">
                <a:latin typeface="Arial" pitchFamily="34" charset="0"/>
                <a:cs typeface="Arial" pitchFamily="34" charset="0"/>
              </a:rPr>
              <a:t> </a:t>
            </a:r>
            <a:r>
              <a:rPr lang="en-US" sz="2800" b="1" dirty="0" err="1">
                <a:latin typeface="Arial" pitchFamily="34" charset="0"/>
                <a:cs typeface="Arial" pitchFamily="34" charset="0"/>
              </a:rPr>
              <a:t>nại</a:t>
            </a:r>
            <a:r>
              <a:rPr lang="en-US" sz="2800" b="1" dirty="0">
                <a:latin typeface="Arial" pitchFamily="34" charset="0"/>
                <a:cs typeface="Arial" pitchFamily="34" charset="0"/>
              </a:rPr>
              <a:t> </a:t>
            </a:r>
            <a:r>
              <a:rPr lang="en-US" sz="2800" b="1" dirty="0" err="1">
                <a:latin typeface="Arial" pitchFamily="34" charset="0"/>
                <a:cs typeface="Arial" pitchFamily="34" charset="0"/>
              </a:rPr>
              <a:t>tố</a:t>
            </a:r>
            <a:r>
              <a:rPr lang="en-US" sz="2800" b="1" dirty="0">
                <a:latin typeface="Arial" pitchFamily="34" charset="0"/>
                <a:cs typeface="Arial" pitchFamily="34" charset="0"/>
              </a:rPr>
              <a:t> </a:t>
            </a:r>
            <a:r>
              <a:rPr lang="en-US" sz="2800" b="1" dirty="0" err="1">
                <a:latin typeface="Arial" pitchFamily="34" charset="0"/>
                <a:cs typeface="Arial" pitchFamily="34" charset="0"/>
              </a:rPr>
              <a:t>cáo</a:t>
            </a:r>
            <a:r>
              <a:rPr lang="en-US" sz="2800" b="1" dirty="0">
                <a:latin typeface="Arial" pitchFamily="34" charset="0"/>
                <a:cs typeface="Arial" pitchFamily="34" charset="0"/>
              </a:rPr>
              <a:t>:</a:t>
            </a:r>
            <a:r>
              <a:rPr lang="en-US" sz="2800" dirty="0">
                <a:latin typeface="Arial" pitchFamily="34" charset="0"/>
                <a:cs typeface="Arial" pitchFamily="34" charset="0"/>
              </a:rPr>
              <a:t>  </a:t>
            </a:r>
            <a:r>
              <a:rPr lang="en-US" sz="2800" dirty="0" err="1">
                <a:latin typeface="Arial" pitchFamily="34" charset="0"/>
                <a:cs typeface="Arial" pitchFamily="34" charset="0"/>
              </a:rPr>
              <a:t>Hiến</a:t>
            </a:r>
            <a:r>
              <a:rPr lang="en-US" sz="2800" dirty="0">
                <a:latin typeface="Arial" pitchFamily="34" charset="0"/>
                <a:cs typeface="Arial" pitchFamily="34" charset="0"/>
              </a:rPr>
              <a:t> </a:t>
            </a:r>
            <a:r>
              <a:rPr lang="en-US" sz="2800" dirty="0" err="1">
                <a:latin typeface="Arial" pitchFamily="34" charset="0"/>
                <a:cs typeface="Arial" pitchFamily="34" charset="0"/>
              </a:rPr>
              <a:t>pháp</a:t>
            </a:r>
            <a:r>
              <a:rPr lang="en-US" sz="2800" dirty="0">
                <a:latin typeface="Arial" pitchFamily="34" charset="0"/>
                <a:cs typeface="Arial" pitchFamily="34" charset="0"/>
              </a:rPr>
              <a:t> 2013 </a:t>
            </a:r>
            <a:r>
              <a:rPr lang="en-US" sz="2800" dirty="0" err="1">
                <a:latin typeface="Arial" pitchFamily="34" charset="0"/>
                <a:cs typeface="Arial" pitchFamily="34" charset="0"/>
              </a:rPr>
              <a:t>quy</a:t>
            </a:r>
            <a:r>
              <a:rPr lang="en-US" sz="2800" dirty="0">
                <a:latin typeface="Arial" pitchFamily="34" charset="0"/>
                <a:cs typeface="Arial" pitchFamily="34" charset="0"/>
              </a:rPr>
              <a:t> </a:t>
            </a:r>
            <a:r>
              <a:rPr lang="en-US" sz="2800" dirty="0" err="1">
                <a:latin typeface="Arial" pitchFamily="34" charset="0"/>
                <a:cs typeface="Arial" pitchFamily="34" charset="0"/>
              </a:rPr>
              <a:t>định</a:t>
            </a:r>
            <a:r>
              <a:rPr lang="en-US" sz="2800" dirty="0">
                <a:latin typeface="Arial" pitchFamily="34" charset="0"/>
                <a:cs typeface="Arial" pitchFamily="34" charset="0"/>
              </a:rPr>
              <a:t>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dân</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quyền</a:t>
            </a:r>
            <a:r>
              <a:rPr lang="en-US" sz="2800" dirty="0">
                <a:latin typeface="Arial" pitchFamily="34" charset="0"/>
                <a:cs typeface="Arial" pitchFamily="34" charset="0"/>
              </a:rPr>
              <a:t> </a:t>
            </a:r>
            <a:r>
              <a:rPr lang="en-US" sz="2800" dirty="0" err="1">
                <a:latin typeface="Arial" pitchFamily="34" charset="0"/>
                <a:cs typeface="Arial" pitchFamily="34" charset="0"/>
              </a:rPr>
              <a:t>khiếu</a:t>
            </a:r>
            <a:r>
              <a:rPr lang="en-US" sz="2800" dirty="0">
                <a:latin typeface="Arial" pitchFamily="34" charset="0"/>
                <a:cs typeface="Arial" pitchFamily="34" charset="0"/>
              </a:rPr>
              <a:t> </a:t>
            </a:r>
            <a:r>
              <a:rPr lang="en-US" sz="2800" dirty="0" err="1">
                <a:latin typeface="Arial" pitchFamily="34" charset="0"/>
                <a:cs typeface="Arial" pitchFamily="34" charset="0"/>
              </a:rPr>
              <a:t>nại</a:t>
            </a:r>
            <a:r>
              <a:rPr lang="en-US" sz="2800" dirty="0">
                <a:latin typeface="Arial" pitchFamily="34" charset="0"/>
                <a:cs typeface="Arial" pitchFamily="34" charset="0"/>
              </a:rPr>
              <a:t>, </a:t>
            </a:r>
            <a:r>
              <a:rPr lang="en-US" sz="2800" dirty="0" err="1">
                <a:latin typeface="Arial" pitchFamily="34" charset="0"/>
                <a:cs typeface="Arial" pitchFamily="34" charset="0"/>
              </a:rPr>
              <a:t>tố</a:t>
            </a:r>
            <a:r>
              <a:rPr lang="en-US" sz="2800" dirty="0">
                <a:latin typeface="Arial" pitchFamily="34" charset="0"/>
                <a:cs typeface="Arial" pitchFamily="34" charset="0"/>
              </a:rPr>
              <a:t> </a:t>
            </a:r>
            <a:r>
              <a:rPr lang="en-US" sz="2800" dirty="0" err="1">
                <a:latin typeface="Arial" pitchFamily="34" charset="0"/>
                <a:cs typeface="Arial" pitchFamily="34" charset="0"/>
              </a:rPr>
              <a:t>cáo</a:t>
            </a:r>
            <a:r>
              <a:rPr lang="en-US" sz="2800" dirty="0">
                <a:latin typeface="Arial" pitchFamily="34" charset="0"/>
                <a:cs typeface="Arial" pitchFamily="34" charset="0"/>
              </a:rPr>
              <a:t> </a:t>
            </a:r>
            <a:endParaRPr lang="en-US" sz="2800" b="1" dirty="0">
              <a:latin typeface="Arial" pitchFamily="34" charset="0"/>
              <a:cs typeface="Arial" pitchFamily="34" charset="0"/>
            </a:endParaRPr>
          </a:p>
        </p:txBody>
      </p:sp>
      <p:sp>
        <p:nvSpPr>
          <p:cNvPr id="13" name="Rounded Rectangle 12"/>
          <p:cNvSpPr/>
          <p:nvPr/>
        </p:nvSpPr>
        <p:spPr>
          <a:xfrm>
            <a:off x="4289527" y="4016064"/>
            <a:ext cx="4705350" cy="63698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30, 31/HP/2013).</a:t>
            </a:r>
            <a:endParaRPr lang="en-US" sz="3200" b="1" dirty="0">
              <a:latin typeface="Arial" pitchFamily="34" charset="0"/>
              <a:cs typeface="Arial" pitchFamily="34" charset="0"/>
            </a:endParaRPr>
          </a:p>
        </p:txBody>
      </p:sp>
      <p:sp>
        <p:nvSpPr>
          <p:cNvPr id="14" name="Rounded Rectangle 13"/>
          <p:cNvSpPr/>
          <p:nvPr/>
        </p:nvSpPr>
        <p:spPr>
          <a:xfrm>
            <a:off x="146304" y="2621758"/>
            <a:ext cx="8848573" cy="128336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dirty="0" err="1">
                <a:solidFill>
                  <a:srgbClr val="FF0000"/>
                </a:solidFill>
                <a:latin typeface="Arial" pitchFamily="34" charset="0"/>
                <a:cs typeface="Arial" pitchFamily="34" charset="0"/>
              </a:rPr>
              <a:t>Nghiêm</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cấm</a:t>
            </a:r>
            <a:r>
              <a:rPr lang="en-US" sz="2800" dirty="0">
                <a:solidFill>
                  <a:srgbClr val="FF0000"/>
                </a:solidFill>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 </a:t>
            </a:r>
            <a:r>
              <a:rPr lang="en-US" sz="2800" dirty="0" err="1">
                <a:latin typeface="Arial" pitchFamily="34" charset="0"/>
                <a:cs typeface="Arial" pitchFamily="34" charset="0"/>
              </a:rPr>
              <a:t>trả</a:t>
            </a:r>
            <a:r>
              <a:rPr lang="en-US" sz="2800" dirty="0">
                <a:latin typeface="Arial" pitchFamily="34" charset="0"/>
                <a:cs typeface="Arial" pitchFamily="34" charset="0"/>
              </a:rPr>
              <a:t> </a:t>
            </a:r>
            <a:r>
              <a:rPr lang="en-US" sz="2800" dirty="0" err="1">
                <a:latin typeface="Arial" pitchFamily="34" charset="0"/>
                <a:cs typeface="Arial" pitchFamily="34" charset="0"/>
              </a:rPr>
              <a:t>thù</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khiếu</a:t>
            </a:r>
            <a:r>
              <a:rPr lang="en-US" sz="2800" dirty="0">
                <a:latin typeface="Arial" pitchFamily="34" charset="0"/>
                <a:cs typeface="Arial" pitchFamily="34" charset="0"/>
              </a:rPr>
              <a:t> </a:t>
            </a:r>
            <a:r>
              <a:rPr lang="en-US" sz="2800" dirty="0" err="1">
                <a:latin typeface="Arial" pitchFamily="34" charset="0"/>
                <a:cs typeface="Arial" pitchFamily="34" charset="0"/>
              </a:rPr>
              <a:t>nại</a:t>
            </a:r>
            <a:r>
              <a:rPr lang="en-US" sz="2800" dirty="0">
                <a:latin typeface="Arial" pitchFamily="34" charset="0"/>
                <a:cs typeface="Arial" pitchFamily="34" charset="0"/>
              </a:rPr>
              <a:t>, </a:t>
            </a:r>
            <a:r>
              <a:rPr lang="en-US" sz="2800" dirty="0" err="1">
                <a:latin typeface="Arial" pitchFamily="34" charset="0"/>
                <a:cs typeface="Arial" pitchFamily="34" charset="0"/>
              </a:rPr>
              <a:t>tố</a:t>
            </a:r>
            <a:r>
              <a:rPr lang="en-US" sz="2800" dirty="0">
                <a:latin typeface="Arial" pitchFamily="34" charset="0"/>
                <a:cs typeface="Arial" pitchFamily="34" charset="0"/>
              </a:rPr>
              <a:t> </a:t>
            </a:r>
            <a:r>
              <a:rPr lang="en-US" sz="2800" dirty="0" err="1">
                <a:latin typeface="Arial" pitchFamily="34" charset="0"/>
                <a:cs typeface="Arial" pitchFamily="34" charset="0"/>
              </a:rPr>
              <a:t>cáo</a:t>
            </a:r>
            <a:r>
              <a:rPr lang="en-US" sz="2800" dirty="0">
                <a:latin typeface="Arial" pitchFamily="34" charset="0"/>
                <a:cs typeface="Arial" pitchFamily="34" charset="0"/>
              </a:rPr>
              <a:t> </a:t>
            </a:r>
          </a:p>
          <a:p>
            <a:pPr fontAlgn="auto">
              <a:spcBef>
                <a:spcPts val="0"/>
              </a:spcBef>
              <a:spcAft>
                <a:spcPts val="0"/>
              </a:spcAft>
              <a:defRPr/>
            </a:pPr>
            <a:r>
              <a:rPr lang="en-US" sz="2800" dirty="0" err="1">
                <a:solidFill>
                  <a:srgbClr val="FF0000"/>
                </a:solidFill>
                <a:latin typeface="Arial" pitchFamily="34" charset="0"/>
                <a:cs typeface="Arial" pitchFamily="34" charset="0"/>
              </a:rPr>
              <a:t>Lợi</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dụng</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quyền</a:t>
            </a:r>
            <a:r>
              <a:rPr lang="en-US" sz="2800" dirty="0">
                <a:solidFill>
                  <a:srgbClr val="FF0000"/>
                </a:solidFill>
                <a:latin typeface="Arial" pitchFamily="34" charset="0"/>
                <a:cs typeface="Arial" pitchFamily="34" charset="0"/>
              </a:rPr>
              <a:t> </a:t>
            </a:r>
            <a:r>
              <a:rPr lang="en-US" sz="2800" dirty="0" err="1">
                <a:latin typeface="Arial" pitchFamily="34" charset="0"/>
                <a:cs typeface="Arial" pitchFamily="34" charset="0"/>
              </a:rPr>
              <a:t>khiếu</a:t>
            </a:r>
            <a:r>
              <a:rPr lang="en-US" sz="2800" dirty="0">
                <a:latin typeface="Arial" pitchFamily="34" charset="0"/>
                <a:cs typeface="Arial" pitchFamily="34" charset="0"/>
              </a:rPr>
              <a:t> </a:t>
            </a:r>
            <a:r>
              <a:rPr lang="en-US" sz="2800" dirty="0" err="1">
                <a:latin typeface="Arial" pitchFamily="34" charset="0"/>
                <a:cs typeface="Arial" pitchFamily="34" charset="0"/>
              </a:rPr>
              <a:t>nại</a:t>
            </a:r>
            <a:r>
              <a:rPr lang="en-US" sz="2800" dirty="0">
                <a:latin typeface="Arial" pitchFamily="34" charset="0"/>
                <a:cs typeface="Arial" pitchFamily="34" charset="0"/>
              </a:rPr>
              <a:t>, </a:t>
            </a:r>
            <a:r>
              <a:rPr lang="en-US" sz="2800" dirty="0" err="1">
                <a:latin typeface="Arial" pitchFamily="34" charset="0"/>
                <a:cs typeface="Arial" pitchFamily="34" charset="0"/>
              </a:rPr>
              <a:t>tố</a:t>
            </a:r>
            <a:r>
              <a:rPr lang="en-US" sz="2800" dirty="0">
                <a:latin typeface="Arial" pitchFamily="34" charset="0"/>
                <a:cs typeface="Arial" pitchFamily="34" charset="0"/>
              </a:rPr>
              <a:t> </a:t>
            </a:r>
            <a:r>
              <a:rPr lang="en-US" sz="2800" dirty="0" err="1">
                <a:latin typeface="Arial" pitchFamily="34" charset="0"/>
                <a:cs typeface="Arial" pitchFamily="34" charset="0"/>
              </a:rPr>
              <a:t>cáo</a:t>
            </a:r>
            <a:r>
              <a:rPr lang="en-US" sz="2800" dirty="0">
                <a:latin typeface="Arial" pitchFamily="34" charset="0"/>
                <a:cs typeface="Arial" pitchFamily="34" charset="0"/>
              </a:rPr>
              <a:t> </a:t>
            </a:r>
            <a:r>
              <a:rPr lang="en-US" sz="2800" dirty="0" err="1">
                <a:latin typeface="Arial" pitchFamily="34" charset="0"/>
                <a:cs typeface="Arial" pitchFamily="34" charset="0"/>
              </a:rPr>
              <a:t>để</a:t>
            </a:r>
            <a:r>
              <a:rPr lang="en-US" sz="2800" dirty="0">
                <a:latin typeface="Arial" pitchFamily="34" charset="0"/>
                <a:cs typeface="Arial" pitchFamily="34" charset="0"/>
              </a:rPr>
              <a:t> vu </a:t>
            </a:r>
            <a:r>
              <a:rPr lang="en-US" sz="2800" dirty="0" err="1">
                <a:latin typeface="Arial" pitchFamily="34" charset="0"/>
                <a:cs typeface="Arial" pitchFamily="34" charset="0"/>
              </a:rPr>
              <a:t>khống</a:t>
            </a:r>
            <a:r>
              <a:rPr lang="en-US" sz="2800" dirty="0">
                <a:latin typeface="Arial" pitchFamily="34" charset="0"/>
                <a:cs typeface="Arial" pitchFamily="34" charset="0"/>
              </a:rPr>
              <a:t>, vu </a:t>
            </a:r>
            <a:r>
              <a:rPr lang="en-US" sz="2800" dirty="0" err="1">
                <a:latin typeface="Arial" pitchFamily="34" charset="0"/>
                <a:cs typeface="Arial" pitchFamily="34" charset="0"/>
              </a:rPr>
              <a:t>cáo</a:t>
            </a:r>
            <a:r>
              <a:rPr lang="en-US" sz="2800" dirty="0">
                <a:latin typeface="Arial" pitchFamily="34" charset="0"/>
                <a:cs typeface="Arial" pitchFamily="34" charset="0"/>
              </a:rPr>
              <a:t> </a:t>
            </a:r>
            <a:r>
              <a:rPr lang="en-US" sz="2800" dirty="0" err="1">
                <a:latin typeface="Arial" pitchFamily="34" charset="0"/>
                <a:cs typeface="Arial" pitchFamily="34" charset="0"/>
              </a:rPr>
              <a:t>làm</a:t>
            </a:r>
            <a:r>
              <a:rPr lang="en-US" sz="2800" dirty="0">
                <a:latin typeface="Arial" pitchFamily="34" charset="0"/>
                <a:cs typeface="Arial" pitchFamily="34" charset="0"/>
              </a:rPr>
              <a:t> </a:t>
            </a:r>
            <a:r>
              <a:rPr lang="en-US" sz="2800" dirty="0" err="1">
                <a:latin typeface="Arial" pitchFamily="34" charset="0"/>
                <a:cs typeface="Arial" pitchFamily="34" charset="0"/>
              </a:rPr>
              <a:t>hại</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khác</a:t>
            </a:r>
            <a:r>
              <a:rPr lang="en-US" sz="2800" dirty="0">
                <a:latin typeface="Arial" pitchFamily="34" charset="0"/>
                <a:cs typeface="Arial" pitchFamily="34" charset="0"/>
              </a:rPr>
              <a:t>. </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106966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216408" y="517684"/>
            <a:ext cx="8122615" cy="471164"/>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75565" y="1535738"/>
            <a:ext cx="8807501" cy="295102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kinh</a:t>
            </a:r>
            <a:r>
              <a:rPr lang="en-US" sz="3200" b="1" dirty="0">
                <a:latin typeface="Arial" pitchFamily="34" charset="0"/>
                <a:cs typeface="Arial" pitchFamily="34" charset="0"/>
              </a:rPr>
              <a:t> </a:t>
            </a:r>
            <a:r>
              <a:rPr lang="en-US" sz="3200" b="1" dirty="0" err="1">
                <a:latin typeface="Arial" pitchFamily="34" charset="0"/>
                <a:cs typeface="Arial" pitchFamily="34" charset="0"/>
              </a:rPr>
              <a:t>tế</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doanh</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ngành</a:t>
            </a:r>
            <a:r>
              <a:rPr lang="en-US" sz="3200" dirty="0">
                <a:latin typeface="Arial" pitchFamily="34" charset="0"/>
                <a:cs typeface="Arial" pitchFamily="34" charset="0"/>
              </a:rPr>
              <a:t> </a:t>
            </a:r>
            <a:r>
              <a:rPr lang="en-US" sz="3200" dirty="0" err="1">
                <a:latin typeface="Arial" pitchFamily="34" charset="0"/>
                <a:cs typeface="Arial" pitchFamily="34" charset="0"/>
              </a:rPr>
              <a:t>nghề</a:t>
            </a:r>
            <a:r>
              <a:rPr lang="en-US" sz="3200" dirty="0">
                <a:latin typeface="Arial" pitchFamily="34" charset="0"/>
                <a:cs typeface="Arial" pitchFamily="34" charset="0"/>
              </a:rPr>
              <a:t> </a:t>
            </a:r>
            <a:r>
              <a:rPr lang="en-US" sz="3200" dirty="0" err="1">
                <a:latin typeface="Arial" pitchFamily="34" charset="0"/>
                <a:cs typeface="Arial" pitchFamily="34" charset="0"/>
              </a:rPr>
              <a:t>mà</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cấm</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thu</a:t>
            </a:r>
            <a:r>
              <a:rPr lang="en-US" sz="3200" dirty="0">
                <a:latin typeface="Arial" pitchFamily="34" charset="0"/>
                <a:cs typeface="Arial" pitchFamily="34" charset="0"/>
              </a:rPr>
              <a:t> </a:t>
            </a:r>
            <a:r>
              <a:rPr lang="en-US" sz="3200" dirty="0" err="1">
                <a:latin typeface="Arial" pitchFamily="34" charset="0"/>
                <a:cs typeface="Arial" pitchFamily="34" charset="0"/>
              </a:rPr>
              <a:t>nhập</a:t>
            </a:r>
            <a:r>
              <a:rPr lang="en-US" sz="3200" dirty="0">
                <a:latin typeface="Arial" pitchFamily="34" charset="0"/>
                <a:cs typeface="Arial" pitchFamily="34" charset="0"/>
              </a:rPr>
              <a:t> </a:t>
            </a:r>
            <a:r>
              <a:rPr lang="en-US" sz="3200" dirty="0" err="1">
                <a:latin typeface="Arial" pitchFamily="34" charset="0"/>
                <a:cs typeface="Arial" pitchFamily="34" charset="0"/>
              </a:rPr>
              <a:t>hợp</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tư</a:t>
            </a:r>
            <a:r>
              <a:rPr lang="en-US" sz="3200" dirty="0">
                <a:latin typeface="Arial" pitchFamily="34" charset="0"/>
                <a:cs typeface="Arial" pitchFamily="34" charset="0"/>
              </a:rPr>
              <a:t> </a:t>
            </a:r>
            <a:r>
              <a:rPr lang="en-US" sz="3200" dirty="0" err="1">
                <a:latin typeface="Arial" pitchFamily="34" charset="0"/>
                <a:cs typeface="Arial" pitchFamily="34" charset="0"/>
              </a:rPr>
              <a:t>liệu</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phần</a:t>
            </a:r>
            <a:r>
              <a:rPr lang="en-US" sz="3200" dirty="0">
                <a:latin typeface="Arial" pitchFamily="34" charset="0"/>
                <a:cs typeface="Arial" pitchFamily="34" charset="0"/>
              </a:rPr>
              <a:t> </a:t>
            </a:r>
            <a:r>
              <a:rPr lang="en-US" sz="3200" dirty="0" err="1">
                <a:latin typeface="Arial" pitchFamily="34" charset="0"/>
                <a:cs typeface="Arial" pitchFamily="34" charset="0"/>
              </a:rPr>
              <a:t>vốn</a:t>
            </a:r>
            <a:r>
              <a:rPr lang="en-US" sz="3200" dirty="0">
                <a:latin typeface="Arial" pitchFamily="34" charset="0"/>
                <a:cs typeface="Arial" pitchFamily="34" charset="0"/>
              </a:rPr>
              <a:t> </a:t>
            </a:r>
            <a:r>
              <a:rPr lang="en-US" sz="3200" dirty="0" err="1">
                <a:latin typeface="Arial" pitchFamily="34" charset="0"/>
                <a:cs typeface="Arial" pitchFamily="34" charset="0"/>
              </a:rPr>
              <a:t>góp</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doanh</a:t>
            </a:r>
            <a:r>
              <a:rPr lang="en-US" sz="3200" dirty="0">
                <a:latin typeface="Arial" pitchFamily="34" charset="0"/>
                <a:cs typeface="Arial" pitchFamily="34" charset="0"/>
              </a:rPr>
              <a:t> </a:t>
            </a:r>
            <a:r>
              <a:rPr lang="en-US" sz="3200" dirty="0" err="1">
                <a:latin typeface="Arial" pitchFamily="34" charset="0"/>
                <a:cs typeface="Arial" pitchFamily="34" charset="0"/>
              </a:rPr>
              <a:t>nghiệp</a:t>
            </a:r>
            <a:r>
              <a:rPr lang="en-US" sz="3200" dirty="0">
                <a:latin typeface="Arial" pitchFamily="34" charset="0"/>
                <a:cs typeface="Arial" pitchFamily="34" charset="0"/>
              </a:rPr>
              <a:t> </a:t>
            </a:r>
            <a:r>
              <a:rPr lang="en-US" sz="3200" dirty="0" err="1">
                <a:latin typeface="Arial" pitchFamily="34" charset="0"/>
                <a:cs typeface="Arial" pitchFamily="34" charset="0"/>
              </a:rPr>
              <a:t>hoặc</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 </a:t>
            </a:r>
            <a:r>
              <a:rPr lang="en-US" sz="3200" dirty="0" err="1">
                <a:latin typeface="Arial" pitchFamily="34" charset="0"/>
                <a:cs typeface="Arial" pitchFamily="34" charset="0"/>
              </a:rPr>
              <a:t>khác</a:t>
            </a:r>
            <a:endParaRPr lang="en-US" sz="3200" b="1" dirty="0">
              <a:latin typeface="Arial" pitchFamily="34" charset="0"/>
              <a:cs typeface="Arial" pitchFamily="34" charset="0"/>
            </a:endParaRPr>
          </a:p>
        </p:txBody>
      </p:sp>
      <p:sp>
        <p:nvSpPr>
          <p:cNvPr id="9" name="Rounded Rectangle 8"/>
          <p:cNvSpPr/>
          <p:nvPr/>
        </p:nvSpPr>
        <p:spPr>
          <a:xfrm>
            <a:off x="4277716" y="4046339"/>
            <a:ext cx="4705350" cy="63698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32, 33/HP/2013).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56543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53618" y="647700"/>
            <a:ext cx="8327442" cy="66659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53619" y="1643825"/>
            <a:ext cx="8873338" cy="286936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về</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lựa</a:t>
            </a:r>
            <a:r>
              <a:rPr lang="en-US" sz="3200" dirty="0">
                <a:latin typeface="Arial" pitchFamily="34" charset="0"/>
                <a:cs typeface="Arial" pitchFamily="34" charset="0"/>
              </a:rPr>
              <a:t> </a:t>
            </a:r>
            <a:r>
              <a:rPr lang="en-US" sz="3200" dirty="0" err="1">
                <a:latin typeface="Arial" pitchFamily="34" charset="0"/>
                <a:cs typeface="Arial" pitchFamily="34" charset="0"/>
              </a:rPr>
              <a:t>chọn</a:t>
            </a:r>
            <a:r>
              <a:rPr lang="en-US" sz="3200" dirty="0">
                <a:latin typeface="Arial" pitchFamily="34" charset="0"/>
                <a:cs typeface="Arial" pitchFamily="34" charset="0"/>
              </a:rPr>
              <a:t> </a:t>
            </a:r>
            <a:r>
              <a:rPr lang="en-US" sz="3200" dirty="0" err="1">
                <a:latin typeface="Arial" pitchFamily="34" charset="0"/>
                <a:cs typeface="Arial" pitchFamily="34" charset="0"/>
              </a:rPr>
              <a:t>nghề</a:t>
            </a:r>
            <a:r>
              <a:rPr lang="en-US" sz="3200" dirty="0">
                <a:latin typeface="Arial" pitchFamily="34" charset="0"/>
                <a:cs typeface="Arial" pitchFamily="34" charset="0"/>
              </a:rPr>
              <a:t> </a:t>
            </a:r>
            <a:r>
              <a:rPr lang="en-US" sz="3200" dirty="0" err="1">
                <a:latin typeface="Arial" pitchFamily="34" charset="0"/>
                <a:cs typeface="Arial" pitchFamily="34" charset="0"/>
              </a:rPr>
              <a:t>nghiệp</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vệ</a:t>
            </a:r>
            <a:r>
              <a:rPr lang="en-US" sz="3200" dirty="0">
                <a:latin typeface="Arial" pitchFamily="34" charset="0"/>
                <a:cs typeface="Arial" pitchFamily="34" charset="0"/>
              </a:rPr>
              <a:t> </a:t>
            </a:r>
            <a:r>
              <a:rPr lang="en-US" sz="3200" dirty="0" err="1">
                <a:latin typeface="Arial" pitchFamily="34" charset="0"/>
                <a:cs typeface="Arial" pitchFamily="34" charset="0"/>
              </a:rPr>
              <a:t>sức</a:t>
            </a:r>
            <a:r>
              <a:rPr lang="en-US" sz="3200" dirty="0">
                <a:latin typeface="Arial" pitchFamily="34" charset="0"/>
                <a:cs typeface="Arial" pitchFamily="34" charset="0"/>
              </a:rPr>
              <a:t> </a:t>
            </a:r>
            <a:r>
              <a:rPr lang="en-US" sz="3200" dirty="0" err="1">
                <a:latin typeface="Arial" pitchFamily="34" charset="0"/>
                <a:cs typeface="Arial" pitchFamily="34" charset="0"/>
              </a:rPr>
              <a:t>khỏe</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lang="en-US" sz="3200" dirty="0">
                <a:latin typeface="Arial" pitchFamily="34" charset="0"/>
                <a:cs typeface="Arial" pitchFamily="34" charset="0"/>
              </a:rPr>
              <a:t> </a:t>
            </a:r>
            <a:r>
              <a:rPr lang="en-US" sz="3200" dirty="0" err="1">
                <a:latin typeface="Arial" pitchFamily="34" charset="0"/>
                <a:cs typeface="Arial" pitchFamily="34" charset="0"/>
              </a:rPr>
              <a:t>nam</a:t>
            </a:r>
            <a:r>
              <a:rPr lang="en-US" sz="3200" dirty="0">
                <a:latin typeface="Arial" pitchFamily="34" charset="0"/>
                <a:cs typeface="Arial" pitchFamily="34" charset="0"/>
              </a:rPr>
              <a:t> </a:t>
            </a:r>
            <a:r>
              <a:rPr lang="en-US" sz="3200" dirty="0" err="1">
                <a:latin typeface="Arial" pitchFamily="34" charset="0"/>
                <a:cs typeface="Arial" pitchFamily="34" charset="0"/>
              </a:rPr>
              <a:t>nữ</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vệ</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trẻ</a:t>
            </a:r>
            <a:r>
              <a:rPr lang="en-US" sz="3200" dirty="0">
                <a:latin typeface="Arial" pitchFamily="34" charset="0"/>
                <a:cs typeface="Arial" pitchFamily="34" charset="0"/>
              </a:rPr>
              <a:t> </a:t>
            </a:r>
            <a:r>
              <a:rPr lang="en-US" sz="3200" dirty="0" err="1">
                <a:latin typeface="Arial" pitchFamily="34" charset="0"/>
                <a:cs typeface="Arial" pitchFamily="34" charset="0"/>
              </a:rPr>
              <a:t>em</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vệ</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chăm</a:t>
            </a:r>
            <a:r>
              <a:rPr lang="en-US" sz="3200" dirty="0">
                <a:latin typeface="Arial" pitchFamily="34" charset="0"/>
                <a:cs typeface="Arial" pitchFamily="34" charset="0"/>
              </a:rPr>
              <a:t> </a:t>
            </a:r>
            <a:r>
              <a:rPr lang="en-US" sz="3200" dirty="0" err="1">
                <a:latin typeface="Arial" pitchFamily="34" charset="0"/>
                <a:cs typeface="Arial" pitchFamily="34" charset="0"/>
              </a:rPr>
              <a:t>sóc</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già</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hộ</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hôn</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gia</a:t>
            </a:r>
            <a:r>
              <a:rPr lang="en-US" sz="3200" dirty="0">
                <a:latin typeface="Arial" pitchFamily="34" charset="0"/>
                <a:cs typeface="Arial" pitchFamily="34" charset="0"/>
              </a:rPr>
              <a:t> </a:t>
            </a:r>
            <a:r>
              <a:rPr lang="en-US" sz="3200" dirty="0" err="1">
                <a:latin typeface="Arial" pitchFamily="34" charset="0"/>
                <a:cs typeface="Arial" pitchFamily="34" charset="0"/>
              </a:rPr>
              <a:t>đình</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4006111" y="4077824"/>
            <a:ext cx="4705350" cy="63698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34</a:t>
            </a:r>
            <a:r>
              <a:rPr lang="en-US" sz="3200" dirty="0">
                <a:latin typeface="Arial" pitchFamily="34" charset="0"/>
                <a:cs typeface="Arial" pitchFamily="34" charset="0"/>
                <a:sym typeface="Wingdings" pitchFamily="2" charset="2"/>
              </a:rPr>
              <a:t>38</a:t>
            </a:r>
            <a:r>
              <a:rPr lang="en-US" sz="3200" dirty="0">
                <a:latin typeface="Arial" pitchFamily="34" charset="0"/>
                <a:cs typeface="Arial" pitchFamily="34" charset="0"/>
              </a:rPr>
              <a:t>/HP/2013).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403837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85014" y="570404"/>
            <a:ext cx="8235086" cy="598884"/>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smtClean="0">
                <a:latin typeface="Arial" pitchFamily="34" charset="0"/>
                <a:cs typeface="Arial" pitchFamily="34" charset="0"/>
              </a:rPr>
              <a:t>2.2.1.1.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cơ</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công</a:t>
            </a:r>
            <a:r>
              <a:rPr lang="en-US" sz="3200" b="1" i="1" dirty="0">
                <a:latin typeface="Arial" pitchFamily="34" charset="0"/>
                <a:cs typeface="Arial" pitchFamily="34" charset="0"/>
              </a:rPr>
              <a:t> </a:t>
            </a:r>
            <a:r>
              <a:rPr lang="en-US" sz="3200" b="1" i="1" dirty="0" err="1">
                <a:latin typeface="Arial" pitchFamily="34" charset="0"/>
                <a:cs typeface="Arial" pitchFamily="34" charset="0"/>
              </a:rPr>
              <a:t>dân</a:t>
            </a:r>
            <a:endParaRPr lang="vi-VN" sz="3200" b="1" dirty="0">
              <a:solidFill>
                <a:srgbClr val="C00000"/>
              </a:solidFill>
              <a:cs typeface="Arial" pitchFamily="34" charset="0"/>
            </a:endParaRPr>
          </a:p>
        </p:txBody>
      </p:sp>
      <p:sp>
        <p:nvSpPr>
          <p:cNvPr id="7" name="Rounded Rectangle 6"/>
          <p:cNvSpPr/>
          <p:nvPr/>
        </p:nvSpPr>
        <p:spPr>
          <a:xfrm>
            <a:off x="131674" y="1849430"/>
            <a:ext cx="8895284" cy="2362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về</a:t>
            </a:r>
            <a:r>
              <a:rPr lang="en-US" sz="3200" b="1" dirty="0">
                <a:latin typeface="Arial" pitchFamily="34" charset="0"/>
                <a:cs typeface="Arial" pitchFamily="34" charset="0"/>
              </a:rPr>
              <a:t>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a:latin typeface="Arial" pitchFamily="34" charset="0"/>
                <a:cs typeface="Arial" pitchFamily="34" charset="0"/>
              </a:rPr>
              <a:t>hóa</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học</a:t>
            </a:r>
            <a:r>
              <a:rPr lang="en-US" sz="3200" dirty="0">
                <a:latin typeface="Arial" pitchFamily="34" charset="0"/>
                <a:cs typeface="Arial" pitchFamily="34" charset="0"/>
              </a:rPr>
              <a:t> </a:t>
            </a:r>
            <a:r>
              <a:rPr lang="en-US" sz="3200" dirty="0" err="1">
                <a:latin typeface="Arial" pitchFamily="34" charset="0"/>
                <a:cs typeface="Arial" pitchFamily="34" charset="0"/>
              </a:rPr>
              <a:t>tập</a:t>
            </a:r>
            <a:r>
              <a:rPr lang="en-US" sz="3200" dirty="0">
                <a:latin typeface="Arial" pitchFamily="34" charset="0"/>
                <a:cs typeface="Arial" pitchFamily="34" charset="0"/>
              </a:rPr>
              <a:t>, </a:t>
            </a:r>
            <a:r>
              <a:rPr lang="en-US" sz="3200" dirty="0" err="1">
                <a:latin typeface="Arial" pitchFamily="34" charset="0"/>
                <a:cs typeface="Arial" pitchFamily="34" charset="0"/>
              </a:rPr>
              <a:t>nghiên</a:t>
            </a:r>
            <a:r>
              <a:rPr lang="en-US" sz="3200" dirty="0">
                <a:latin typeface="Arial" pitchFamily="34" charset="0"/>
                <a:cs typeface="Arial" pitchFamily="34" charset="0"/>
              </a:rPr>
              <a:t> </a:t>
            </a:r>
            <a:r>
              <a:rPr lang="en-US" sz="3200" dirty="0" err="1">
                <a:latin typeface="Arial" pitchFamily="34" charset="0"/>
                <a:cs typeface="Arial" pitchFamily="34" charset="0"/>
              </a:rPr>
              <a:t>cứu</a:t>
            </a:r>
            <a:r>
              <a:rPr lang="en-US" sz="3200" dirty="0">
                <a:latin typeface="Arial" pitchFamily="34" charset="0"/>
                <a:cs typeface="Arial" pitchFamily="34" charset="0"/>
              </a:rPr>
              <a:t> </a:t>
            </a:r>
            <a:r>
              <a:rPr lang="en-US" sz="3200" dirty="0" err="1">
                <a:latin typeface="Arial" pitchFamily="34" charset="0"/>
                <a:cs typeface="Arial" pitchFamily="34" charset="0"/>
              </a:rPr>
              <a:t>khoa</a:t>
            </a:r>
            <a:r>
              <a:rPr lang="en-US" sz="3200" dirty="0">
                <a:latin typeface="Arial" pitchFamily="34" charset="0"/>
                <a:cs typeface="Arial" pitchFamily="34" charset="0"/>
              </a:rPr>
              <a:t> </a:t>
            </a:r>
            <a:r>
              <a:rPr lang="en-US" sz="3200" dirty="0" err="1">
                <a:latin typeface="Arial" pitchFamily="34" charset="0"/>
                <a:cs typeface="Arial" pitchFamily="34" charset="0"/>
              </a:rPr>
              <a:t>học</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CN</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sáng</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VH </a:t>
            </a:r>
            <a:r>
              <a:rPr lang="en-US" sz="3200" dirty="0" err="1">
                <a:latin typeface="Arial" pitchFamily="34" charset="0"/>
                <a:cs typeface="Arial" pitchFamily="34" charset="0"/>
              </a:rPr>
              <a:t>nghệ</a:t>
            </a:r>
            <a:r>
              <a:rPr lang="en-US" sz="3200" dirty="0">
                <a:latin typeface="Arial" pitchFamily="34" charset="0"/>
                <a:cs typeface="Arial" pitchFamily="34" charset="0"/>
              </a:rPr>
              <a:t> </a:t>
            </a:r>
            <a:r>
              <a:rPr lang="en-US" sz="3200" dirty="0" err="1">
                <a:latin typeface="Arial" pitchFamily="34" charset="0"/>
                <a:cs typeface="Arial" pitchFamily="34" charset="0"/>
              </a:rPr>
              <a:t>thuật</a:t>
            </a:r>
            <a:r>
              <a:rPr lang="en-US" sz="3200" dirty="0">
                <a:latin typeface="Arial" pitchFamily="34" charset="0"/>
                <a:cs typeface="Arial" pitchFamily="34" charset="0"/>
              </a:rPr>
              <a:t>…</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xác</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tộc</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mình</a:t>
            </a:r>
            <a:r>
              <a:rPr lang="en-US" sz="3200" dirty="0">
                <a:latin typeface="Arial" pitchFamily="34" charset="0"/>
                <a:cs typeface="Arial" pitchFamily="34" charset="0"/>
              </a:rPr>
              <a:t>, </a:t>
            </a:r>
            <a:r>
              <a:rPr lang="en-US" sz="3200" dirty="0" err="1">
                <a:latin typeface="Arial" pitchFamily="34" charset="0"/>
                <a:cs typeface="Arial" pitchFamily="34" charset="0"/>
              </a:rPr>
              <a:t>sử</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ngôn</a:t>
            </a:r>
            <a:r>
              <a:rPr lang="en-US" sz="3200" dirty="0">
                <a:latin typeface="Arial" pitchFamily="34" charset="0"/>
                <a:cs typeface="Arial" pitchFamily="34" charset="0"/>
              </a:rPr>
              <a:t> </a:t>
            </a:r>
            <a:r>
              <a:rPr lang="en-US" sz="3200" dirty="0" err="1">
                <a:latin typeface="Arial" pitchFamily="34" charset="0"/>
                <a:cs typeface="Arial" pitchFamily="34" charset="0"/>
              </a:rPr>
              <a:t>ngữ</a:t>
            </a:r>
            <a:r>
              <a:rPr lang="en-US" sz="3200" dirty="0">
                <a:latin typeface="Arial" pitchFamily="34" charset="0"/>
                <a:cs typeface="Arial" pitchFamily="34" charset="0"/>
              </a:rPr>
              <a:t> </a:t>
            </a:r>
            <a:r>
              <a:rPr lang="en-US" sz="3200" dirty="0" err="1">
                <a:latin typeface="Arial" pitchFamily="34" charset="0"/>
                <a:cs typeface="Arial" pitchFamily="34" charset="0"/>
              </a:rPr>
              <a:t>mẹ</a:t>
            </a:r>
            <a:r>
              <a:rPr lang="en-US" sz="3200" dirty="0">
                <a:latin typeface="Arial" pitchFamily="34" charset="0"/>
                <a:cs typeface="Arial" pitchFamily="34" charset="0"/>
              </a:rPr>
              <a:t> </a:t>
            </a:r>
            <a:r>
              <a:rPr lang="en-US" sz="3200" dirty="0" err="1">
                <a:latin typeface="Arial" pitchFamily="34" charset="0"/>
                <a:cs typeface="Arial" pitchFamily="34" charset="0"/>
              </a:rPr>
              <a:t>đẻ</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4006111" y="3808599"/>
            <a:ext cx="4705350" cy="63698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39</a:t>
            </a:r>
            <a:r>
              <a:rPr lang="en-US" sz="3200" dirty="0">
                <a:latin typeface="Arial" pitchFamily="34" charset="0"/>
                <a:cs typeface="Arial" pitchFamily="34" charset="0"/>
                <a:sym typeface="Wingdings" pitchFamily="2" charset="2"/>
              </a:rPr>
              <a:t>43</a:t>
            </a:r>
            <a:r>
              <a:rPr lang="en-US" sz="3200" dirty="0">
                <a:latin typeface="Arial" pitchFamily="34" charset="0"/>
                <a:cs typeface="Arial" pitchFamily="34" charset="0"/>
              </a:rPr>
              <a:t>/HP/2013)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403061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320344" y="624794"/>
            <a:ext cx="6362395" cy="598884"/>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i="1" dirty="0" smtClean="0">
                <a:latin typeface="Arial" pitchFamily="34" charset="0"/>
                <a:cs typeface="Arial" pitchFamily="34" charset="0"/>
              </a:rPr>
              <a:t>2.2.1.2. </a:t>
            </a:r>
            <a:r>
              <a:rPr lang="en-US" sz="3600" b="1" i="1" dirty="0" err="1">
                <a:latin typeface="Arial" pitchFamily="34" charset="0"/>
                <a:cs typeface="Arial" pitchFamily="34" charset="0"/>
              </a:rPr>
              <a:t>Nghĩa</a:t>
            </a:r>
            <a:r>
              <a:rPr lang="en-US" sz="3600" b="1" i="1" dirty="0">
                <a:latin typeface="Arial" pitchFamily="34" charset="0"/>
                <a:cs typeface="Arial" pitchFamily="34" charset="0"/>
              </a:rPr>
              <a:t> </a:t>
            </a:r>
            <a:r>
              <a:rPr lang="en-US" sz="3600" b="1" i="1" dirty="0" err="1">
                <a:latin typeface="Arial" pitchFamily="34" charset="0"/>
                <a:cs typeface="Arial" pitchFamily="34" charset="0"/>
              </a:rPr>
              <a:t>vụ</a:t>
            </a:r>
            <a:r>
              <a:rPr lang="en-US" sz="3600" b="1" i="1" dirty="0">
                <a:latin typeface="Arial" pitchFamily="34" charset="0"/>
                <a:cs typeface="Arial" pitchFamily="34" charset="0"/>
              </a:rPr>
              <a:t> </a:t>
            </a:r>
            <a:r>
              <a:rPr lang="en-US" sz="3600" b="1" i="1" dirty="0" err="1">
                <a:latin typeface="Arial" pitchFamily="34" charset="0"/>
                <a:cs typeface="Arial" pitchFamily="34" charset="0"/>
              </a:rPr>
              <a:t>công</a:t>
            </a:r>
            <a:r>
              <a:rPr lang="en-US" sz="3600" b="1" i="1" dirty="0">
                <a:latin typeface="Arial" pitchFamily="34" charset="0"/>
                <a:cs typeface="Arial" pitchFamily="34" charset="0"/>
              </a:rPr>
              <a:t> </a:t>
            </a:r>
            <a:r>
              <a:rPr lang="en-US" sz="3600" b="1" i="1" dirty="0" err="1">
                <a:latin typeface="Arial" pitchFamily="34" charset="0"/>
                <a:cs typeface="Arial" pitchFamily="34" charset="0"/>
              </a:rPr>
              <a:t>dân</a:t>
            </a:r>
            <a:endParaRPr lang="vi-VN" sz="3600" b="1" dirty="0">
              <a:solidFill>
                <a:srgbClr val="C00000"/>
              </a:solidFill>
              <a:cs typeface="Arial" pitchFamily="34" charset="0"/>
            </a:endParaRPr>
          </a:p>
        </p:txBody>
      </p:sp>
      <p:sp>
        <p:nvSpPr>
          <p:cNvPr id="7" name="Rounded Rectangle 6"/>
          <p:cNvSpPr/>
          <p:nvPr/>
        </p:nvSpPr>
        <p:spPr>
          <a:xfrm>
            <a:off x="175565" y="1900123"/>
            <a:ext cx="8822131" cy="16510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Nghĩa</a:t>
            </a:r>
            <a:r>
              <a:rPr lang="en-US" sz="3200" dirty="0">
                <a:latin typeface="Arial" pitchFamily="34" charset="0"/>
                <a:cs typeface="Arial" pitchFamily="34" charset="0"/>
              </a:rPr>
              <a:t> </a:t>
            </a:r>
            <a:r>
              <a:rPr lang="en-US" sz="3200" dirty="0" err="1">
                <a:latin typeface="Arial" pitchFamily="34" charset="0"/>
                <a:cs typeface="Arial" pitchFamily="34" charset="0"/>
              </a:rPr>
              <a:t>vụ</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vệ</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a:t>
            </a:r>
          </a:p>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phải</a:t>
            </a:r>
            <a:r>
              <a:rPr lang="en-US" sz="3200" dirty="0">
                <a:latin typeface="Arial" pitchFamily="34" charset="0"/>
                <a:cs typeface="Arial" pitchFamily="34" charset="0"/>
              </a:rPr>
              <a:t> </a:t>
            </a:r>
            <a:r>
              <a:rPr lang="en-US" sz="3200" dirty="0" err="1">
                <a:latin typeface="Arial" pitchFamily="34" charset="0"/>
                <a:cs typeface="Arial" pitchFamily="34" charset="0"/>
              </a:rPr>
              <a:t>trung</a:t>
            </a:r>
            <a:r>
              <a:rPr lang="en-US" sz="3200" dirty="0">
                <a:latin typeface="Arial" pitchFamily="34" charset="0"/>
                <a:cs typeface="Arial" pitchFamily="34" charset="0"/>
              </a:rPr>
              <a:t> </a:t>
            </a:r>
            <a:r>
              <a:rPr lang="en-US" sz="3200" dirty="0" err="1">
                <a:latin typeface="Arial" pitchFamily="34" charset="0"/>
                <a:cs typeface="Arial" pitchFamily="34" charset="0"/>
              </a:rPr>
              <a:t>thành</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Phản</a:t>
            </a:r>
            <a:r>
              <a:rPr lang="en-US" sz="3200" dirty="0">
                <a:latin typeface="Arial" pitchFamily="34" charset="0"/>
                <a:cs typeface="Arial" pitchFamily="34" charset="0"/>
              </a:rPr>
              <a:t> </a:t>
            </a:r>
            <a:r>
              <a:rPr lang="en-US" sz="3200" dirty="0" err="1">
                <a:latin typeface="Arial" pitchFamily="34" charset="0"/>
                <a:cs typeface="Arial" pitchFamily="34" charset="0"/>
              </a:rPr>
              <a:t>bội</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tội</a:t>
            </a:r>
            <a:r>
              <a:rPr lang="en-US" sz="3200" dirty="0">
                <a:latin typeface="Arial" pitchFamily="34" charset="0"/>
                <a:cs typeface="Arial" pitchFamily="34" charset="0"/>
              </a:rPr>
              <a:t> </a:t>
            </a:r>
            <a:r>
              <a:rPr lang="en-US" sz="3200" dirty="0" err="1">
                <a:latin typeface="Arial" pitchFamily="34" charset="0"/>
                <a:cs typeface="Arial" pitchFamily="34" charset="0"/>
              </a:rPr>
              <a:t>nặng</a:t>
            </a:r>
            <a:r>
              <a:rPr lang="en-US" sz="3200" dirty="0">
                <a:latin typeface="Arial" pitchFamily="34" charset="0"/>
                <a:cs typeface="Arial" pitchFamily="34" charset="0"/>
              </a:rPr>
              <a:t> </a:t>
            </a:r>
            <a:r>
              <a:rPr lang="en-US" sz="3200" dirty="0" err="1">
                <a:latin typeface="Arial" pitchFamily="34" charset="0"/>
                <a:cs typeface="Arial" pitchFamily="34" charset="0"/>
              </a:rPr>
              <a:t>nhất</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2233955" y="3817525"/>
            <a:ext cx="4705350"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44/HP/2013).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41752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75564" y="832243"/>
            <a:ext cx="7116775" cy="598884"/>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i="1" dirty="0">
                <a:latin typeface="Arial" pitchFamily="34" charset="0"/>
                <a:cs typeface="Arial" pitchFamily="34" charset="0"/>
              </a:rPr>
              <a:t>2.2.1.2. </a:t>
            </a:r>
            <a:r>
              <a:rPr lang="en-US" sz="3600" b="1" i="1" dirty="0" err="1">
                <a:latin typeface="Arial" pitchFamily="34" charset="0"/>
                <a:cs typeface="Arial" pitchFamily="34" charset="0"/>
              </a:rPr>
              <a:t>Nghĩa</a:t>
            </a:r>
            <a:r>
              <a:rPr lang="en-US" sz="3600" b="1" i="1" dirty="0">
                <a:latin typeface="Arial" pitchFamily="34" charset="0"/>
                <a:cs typeface="Arial" pitchFamily="34" charset="0"/>
              </a:rPr>
              <a:t> </a:t>
            </a:r>
            <a:r>
              <a:rPr lang="en-US" sz="3600" b="1" i="1" dirty="0" err="1">
                <a:latin typeface="Arial" pitchFamily="34" charset="0"/>
                <a:cs typeface="Arial" pitchFamily="34" charset="0"/>
              </a:rPr>
              <a:t>vụ</a:t>
            </a:r>
            <a:r>
              <a:rPr lang="en-US" sz="3600" b="1" i="1" dirty="0">
                <a:latin typeface="Arial" pitchFamily="34" charset="0"/>
                <a:cs typeface="Arial" pitchFamily="34" charset="0"/>
              </a:rPr>
              <a:t> </a:t>
            </a:r>
            <a:r>
              <a:rPr lang="en-US" sz="3600" b="1" i="1" dirty="0" err="1">
                <a:latin typeface="Arial" pitchFamily="34" charset="0"/>
                <a:cs typeface="Arial" pitchFamily="34" charset="0"/>
              </a:rPr>
              <a:t>công</a:t>
            </a:r>
            <a:r>
              <a:rPr lang="en-US" sz="3600" b="1" i="1" dirty="0">
                <a:latin typeface="Arial" pitchFamily="34" charset="0"/>
                <a:cs typeface="Arial" pitchFamily="34" charset="0"/>
              </a:rPr>
              <a:t> </a:t>
            </a:r>
            <a:r>
              <a:rPr lang="en-US" sz="3600" b="1" i="1" dirty="0" err="1">
                <a:latin typeface="Arial" pitchFamily="34" charset="0"/>
                <a:cs typeface="Arial" pitchFamily="34" charset="0"/>
              </a:rPr>
              <a:t>dân</a:t>
            </a:r>
            <a:endParaRPr lang="vi-VN" sz="3600" b="1" dirty="0">
              <a:solidFill>
                <a:srgbClr val="C00000"/>
              </a:solidFill>
              <a:cs typeface="Arial" pitchFamily="34" charset="0"/>
            </a:endParaRPr>
          </a:p>
        </p:txBody>
      </p:sp>
      <p:sp>
        <p:nvSpPr>
          <p:cNvPr id="7" name="Rounded Rectangle 6"/>
          <p:cNvSpPr/>
          <p:nvPr/>
        </p:nvSpPr>
        <p:spPr>
          <a:xfrm>
            <a:off x="175565" y="1847450"/>
            <a:ext cx="8792870" cy="11477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vệ</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nghĩa</a:t>
            </a:r>
            <a:r>
              <a:rPr lang="en-US" sz="3200" dirty="0">
                <a:latin typeface="Arial" pitchFamily="34" charset="0"/>
                <a:cs typeface="Arial" pitchFamily="34" charset="0"/>
              </a:rPr>
              <a:t> </a:t>
            </a:r>
            <a:r>
              <a:rPr lang="en-US" sz="3200" dirty="0" err="1">
                <a:latin typeface="Arial" pitchFamily="34" charset="0"/>
                <a:cs typeface="Arial" pitchFamily="34" charset="0"/>
              </a:rPr>
              <a:t>vụ</a:t>
            </a:r>
            <a:r>
              <a:rPr lang="en-US" sz="3200" dirty="0">
                <a:latin typeface="Arial" pitchFamily="34" charset="0"/>
                <a:cs typeface="Arial" pitchFamily="34" charset="0"/>
              </a:rPr>
              <a:t> </a:t>
            </a:r>
            <a:r>
              <a:rPr lang="en-US" sz="3200" dirty="0" err="1">
                <a:latin typeface="Arial" pitchFamily="34" charset="0"/>
                <a:cs typeface="Arial" pitchFamily="34" charset="0"/>
              </a:rPr>
              <a:t>thiêng</a:t>
            </a:r>
            <a:r>
              <a:rPr lang="en-US" sz="3200" dirty="0">
                <a:latin typeface="Arial" pitchFamily="34" charset="0"/>
                <a:cs typeface="Arial" pitchFamily="34" charset="0"/>
              </a:rPr>
              <a:t> </a:t>
            </a:r>
            <a:r>
              <a:rPr lang="en-US" sz="3200" dirty="0" err="1">
                <a:latin typeface="Arial" pitchFamily="34" charset="0"/>
                <a:cs typeface="Arial" pitchFamily="34" charset="0"/>
              </a:rPr>
              <a:t>liêng</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cao</a:t>
            </a:r>
            <a:r>
              <a:rPr lang="en-US" sz="3200" dirty="0">
                <a:latin typeface="Arial" pitchFamily="34" charset="0"/>
                <a:cs typeface="Arial" pitchFamily="34" charset="0"/>
              </a:rPr>
              <a:t> </a:t>
            </a:r>
            <a:r>
              <a:rPr lang="en-US" sz="3200" dirty="0" err="1">
                <a:latin typeface="Arial" pitchFamily="34" charset="0"/>
                <a:cs typeface="Arial" pitchFamily="34" charset="0"/>
              </a:rPr>
              <a:t>quý</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2268539" y="3827860"/>
            <a:ext cx="4281487"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45/HP/2013)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28652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306197" y="408387"/>
            <a:ext cx="6297169" cy="598884"/>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i="1" dirty="0">
                <a:latin typeface="Arial" pitchFamily="34" charset="0"/>
                <a:cs typeface="Arial" pitchFamily="34" charset="0"/>
              </a:rPr>
              <a:t>2.2.1.2. </a:t>
            </a:r>
            <a:r>
              <a:rPr lang="en-US" sz="3600" b="1" i="1" dirty="0" err="1">
                <a:latin typeface="Arial" pitchFamily="34" charset="0"/>
                <a:cs typeface="Arial" pitchFamily="34" charset="0"/>
              </a:rPr>
              <a:t>Nghĩa</a:t>
            </a:r>
            <a:r>
              <a:rPr lang="en-US" sz="3600" b="1" i="1" dirty="0">
                <a:latin typeface="Arial" pitchFamily="34" charset="0"/>
                <a:cs typeface="Arial" pitchFamily="34" charset="0"/>
              </a:rPr>
              <a:t> </a:t>
            </a:r>
            <a:r>
              <a:rPr lang="en-US" sz="3600" b="1" i="1" dirty="0" err="1">
                <a:latin typeface="Arial" pitchFamily="34" charset="0"/>
                <a:cs typeface="Arial" pitchFamily="34" charset="0"/>
              </a:rPr>
              <a:t>vụ</a:t>
            </a:r>
            <a:r>
              <a:rPr lang="en-US" sz="3600" b="1" i="1" dirty="0">
                <a:latin typeface="Arial" pitchFamily="34" charset="0"/>
                <a:cs typeface="Arial" pitchFamily="34" charset="0"/>
              </a:rPr>
              <a:t> </a:t>
            </a:r>
            <a:r>
              <a:rPr lang="en-US" sz="3600" b="1" i="1" dirty="0" err="1">
                <a:latin typeface="Arial" pitchFamily="34" charset="0"/>
                <a:cs typeface="Arial" pitchFamily="34" charset="0"/>
              </a:rPr>
              <a:t>công</a:t>
            </a:r>
            <a:r>
              <a:rPr lang="en-US" sz="3600" b="1" i="1" dirty="0">
                <a:latin typeface="Arial" pitchFamily="34" charset="0"/>
                <a:cs typeface="Arial" pitchFamily="34" charset="0"/>
              </a:rPr>
              <a:t> </a:t>
            </a:r>
            <a:r>
              <a:rPr lang="en-US" sz="3600" b="1" i="1" dirty="0" err="1">
                <a:latin typeface="Arial" pitchFamily="34" charset="0"/>
                <a:cs typeface="Arial" pitchFamily="34" charset="0"/>
              </a:rPr>
              <a:t>dân</a:t>
            </a:r>
            <a:endParaRPr lang="vi-VN" sz="3600" b="1" dirty="0">
              <a:solidFill>
                <a:srgbClr val="C00000"/>
              </a:solidFill>
              <a:cs typeface="Arial" pitchFamily="34" charset="0"/>
            </a:endParaRPr>
          </a:p>
        </p:txBody>
      </p:sp>
      <p:sp>
        <p:nvSpPr>
          <p:cNvPr id="7" name="Rounded Rectangle 6"/>
          <p:cNvSpPr/>
          <p:nvPr/>
        </p:nvSpPr>
        <p:spPr>
          <a:xfrm>
            <a:off x="164591" y="1585048"/>
            <a:ext cx="8814817" cy="232113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Nghĩa</a:t>
            </a:r>
            <a:r>
              <a:rPr lang="en-US" sz="3200" dirty="0">
                <a:latin typeface="Arial" pitchFamily="34" charset="0"/>
                <a:cs typeface="Arial" pitchFamily="34" charset="0"/>
              </a:rPr>
              <a:t> </a:t>
            </a:r>
            <a:r>
              <a:rPr lang="en-US" sz="3200" dirty="0" err="1">
                <a:latin typeface="Arial" pitchFamily="34" charset="0"/>
                <a:cs typeface="Arial" pitchFamily="34" charset="0"/>
              </a:rPr>
              <a:t>vụ</a:t>
            </a:r>
            <a:r>
              <a:rPr lang="en-US" sz="3200" dirty="0">
                <a:latin typeface="Arial" pitchFamily="34" charset="0"/>
                <a:cs typeface="Arial" pitchFamily="34" charset="0"/>
              </a:rPr>
              <a:t> </a:t>
            </a:r>
            <a:r>
              <a:rPr lang="en-US" sz="3200" dirty="0" err="1">
                <a:latin typeface="Arial" pitchFamily="34" charset="0"/>
                <a:cs typeface="Arial" pitchFamily="34" charset="0"/>
              </a:rPr>
              <a:t>tuân</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Hiến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tham</a:t>
            </a:r>
            <a:r>
              <a:rPr lang="en-US" sz="3200" dirty="0">
                <a:latin typeface="Arial" pitchFamily="34" charset="0"/>
                <a:cs typeface="Arial" pitchFamily="34" charset="0"/>
              </a:rPr>
              <a:t> </a:t>
            </a:r>
            <a:r>
              <a:rPr lang="en-US" sz="3200" dirty="0" err="1">
                <a:latin typeface="Arial" pitchFamily="34" charset="0"/>
                <a:cs typeface="Arial" pitchFamily="34" charset="0"/>
              </a:rPr>
              <a:t>gia</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vệ</a:t>
            </a:r>
            <a:r>
              <a:rPr lang="en-US" sz="3200" dirty="0">
                <a:latin typeface="Arial" pitchFamily="34" charset="0"/>
                <a:cs typeface="Arial" pitchFamily="34" charset="0"/>
              </a:rPr>
              <a:t> an </a:t>
            </a:r>
            <a:r>
              <a:rPr lang="en-US" sz="3200" dirty="0" err="1">
                <a:latin typeface="Arial" pitchFamily="34" charset="0"/>
                <a:cs typeface="Arial" pitchFamily="34" charset="0"/>
              </a:rPr>
              <a:t>ninh</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gia</a:t>
            </a:r>
            <a:r>
              <a:rPr lang="en-US" sz="3200" dirty="0">
                <a:latin typeface="Arial" pitchFamily="34" charset="0"/>
                <a:cs typeface="Arial" pitchFamily="34" charset="0"/>
              </a:rPr>
              <a:t>, </a:t>
            </a:r>
            <a:r>
              <a:rPr lang="en-US" sz="3200" dirty="0" err="1">
                <a:latin typeface="Arial" pitchFamily="34" charset="0"/>
                <a:cs typeface="Arial" pitchFamily="34" charset="0"/>
              </a:rPr>
              <a:t>trật</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an </a:t>
            </a:r>
            <a:r>
              <a:rPr lang="en-US" sz="3200" dirty="0" err="1">
                <a:latin typeface="Arial" pitchFamily="34" charset="0"/>
                <a:cs typeface="Arial" pitchFamily="34" charset="0"/>
              </a:rPr>
              <a:t>toàn</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chấp</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sinh</a:t>
            </a:r>
            <a:r>
              <a:rPr lang="en-US" sz="3200" dirty="0">
                <a:latin typeface="Arial" pitchFamily="34" charset="0"/>
                <a:cs typeface="Arial" pitchFamily="34" charset="0"/>
              </a:rPr>
              <a:t> </a:t>
            </a:r>
            <a:r>
              <a:rPr lang="en-US" sz="3200" dirty="0" err="1">
                <a:latin typeface="Arial" pitchFamily="34" charset="0"/>
                <a:cs typeface="Arial" pitchFamily="34" charset="0"/>
              </a:rPr>
              <a:t>hoạt</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cộng</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9" name="Rounded Rectangle 8"/>
          <p:cNvSpPr/>
          <p:nvPr/>
        </p:nvSpPr>
        <p:spPr>
          <a:xfrm>
            <a:off x="2268539" y="4030913"/>
            <a:ext cx="4281487"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46/HP/2013)</a:t>
            </a:r>
            <a:endParaRPr lang="en-US" sz="3200" b="1" dirty="0">
              <a:latin typeface="Arial" pitchFamily="34" charset="0"/>
              <a:cs typeface="Arial" pitchFamily="34" charset="0"/>
            </a:endParaRPr>
          </a:p>
        </p:txBody>
      </p:sp>
      <p:sp>
        <p:nvSpPr>
          <p:cNvPr id="2" name="TextBox 2">
            <a:extLst>
              <a:ext uri="{FF2B5EF4-FFF2-40B4-BE49-F238E27FC236}">
                <a16:creationId xmlns:a16="http://schemas.microsoft.com/office/drawing/2014/main" id="{A04ED3ED-BA47-BCE1-F3D5-B32C5655BAEA}"/>
              </a:ext>
            </a:extLst>
          </p:cNvPr>
          <p:cNvSpPr txBox="1"/>
          <p:nvPr/>
        </p:nvSpPr>
        <p:spPr>
          <a:xfrm>
            <a:off x="8569435" y="4783406"/>
            <a:ext cx="284052" cy="307777"/>
          </a:xfrm>
          <a:prstGeom prst="rect">
            <a:avLst/>
          </a:prstGeom>
          <a:noFill/>
        </p:spPr>
        <p:txBody>
          <a:bodyPr wrap="non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D06C5822-1644-45E5-80D6-A7768F8646CC}" type="slidenum">
              <a:rPr lang="en-US" smtClean="0">
                <a:solidFill>
                  <a:schemeClr val="bg1"/>
                </a:solidFill>
              </a:rPr>
              <a:t>35</a:t>
            </a:fld>
            <a:endParaRPr lang="en-US" dirty="0">
              <a:solidFill>
                <a:schemeClr val="bg1"/>
              </a:solidFill>
            </a:endParaRPr>
          </a:p>
        </p:txBody>
      </p:sp>
    </p:spTree>
    <p:extLst>
      <p:ext uri="{BB962C8B-B14F-4D97-AF65-F5344CB8AC3E}">
        <p14:creationId xmlns:p14="http://schemas.microsoft.com/office/powerpoint/2010/main" val="1685458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48246" y="251460"/>
            <a:ext cx="7075514" cy="884949"/>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i="1" dirty="0">
                <a:latin typeface="Arial" pitchFamily="34" charset="0"/>
                <a:cs typeface="Arial" pitchFamily="34" charset="0"/>
              </a:rPr>
              <a:t>2.2.1.2. </a:t>
            </a:r>
            <a:r>
              <a:rPr lang="en-US" sz="3600" b="1" i="1" dirty="0" err="1">
                <a:latin typeface="Arial" pitchFamily="34" charset="0"/>
                <a:cs typeface="Arial" pitchFamily="34" charset="0"/>
              </a:rPr>
              <a:t>Nghĩa</a:t>
            </a:r>
            <a:r>
              <a:rPr lang="en-US" sz="3600" b="1" i="1" dirty="0">
                <a:latin typeface="Arial" pitchFamily="34" charset="0"/>
                <a:cs typeface="Arial" pitchFamily="34" charset="0"/>
              </a:rPr>
              <a:t> </a:t>
            </a:r>
            <a:r>
              <a:rPr lang="en-US" sz="3600" b="1" i="1" dirty="0" err="1">
                <a:latin typeface="Arial" pitchFamily="34" charset="0"/>
                <a:cs typeface="Arial" pitchFamily="34" charset="0"/>
              </a:rPr>
              <a:t>vụ</a:t>
            </a:r>
            <a:r>
              <a:rPr lang="en-US" sz="3600" b="1" i="1" dirty="0">
                <a:latin typeface="Arial" pitchFamily="34" charset="0"/>
                <a:cs typeface="Arial" pitchFamily="34" charset="0"/>
              </a:rPr>
              <a:t> </a:t>
            </a:r>
            <a:r>
              <a:rPr lang="en-US" sz="3600" b="1" i="1" dirty="0" err="1">
                <a:latin typeface="Arial" pitchFamily="34" charset="0"/>
                <a:cs typeface="Arial" pitchFamily="34" charset="0"/>
              </a:rPr>
              <a:t>công</a:t>
            </a:r>
            <a:r>
              <a:rPr lang="en-US" sz="3600" b="1" i="1" dirty="0">
                <a:latin typeface="Arial" pitchFamily="34" charset="0"/>
                <a:cs typeface="Arial" pitchFamily="34" charset="0"/>
              </a:rPr>
              <a:t> </a:t>
            </a:r>
            <a:r>
              <a:rPr lang="en-US" sz="3600" b="1" i="1" dirty="0" err="1">
                <a:latin typeface="Arial" pitchFamily="34" charset="0"/>
                <a:cs typeface="Arial" pitchFamily="34" charset="0"/>
              </a:rPr>
              <a:t>dân</a:t>
            </a:r>
            <a:endParaRPr lang="vi-VN" sz="3600" b="1" dirty="0">
              <a:solidFill>
                <a:srgbClr val="C00000"/>
              </a:solidFill>
              <a:cs typeface="Arial" pitchFamily="34" charset="0"/>
            </a:endParaRPr>
          </a:p>
        </p:txBody>
      </p:sp>
      <p:sp>
        <p:nvSpPr>
          <p:cNvPr id="7" name="Rounded Rectangle 6"/>
          <p:cNvSpPr/>
          <p:nvPr/>
        </p:nvSpPr>
        <p:spPr>
          <a:xfrm>
            <a:off x="208483" y="1784071"/>
            <a:ext cx="8727034" cy="11477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dirty="0" err="1">
                <a:latin typeface="Arial" pitchFamily="34" charset="0"/>
                <a:cs typeface="Arial" pitchFamily="34" charset="0"/>
              </a:rPr>
              <a:t>Nghĩa</a:t>
            </a:r>
            <a:r>
              <a:rPr lang="en-US" sz="3600" dirty="0">
                <a:latin typeface="Arial" pitchFamily="34" charset="0"/>
                <a:cs typeface="Arial" pitchFamily="34" charset="0"/>
              </a:rPr>
              <a:t> </a:t>
            </a:r>
            <a:r>
              <a:rPr lang="en-US" sz="3600" dirty="0" err="1">
                <a:latin typeface="Arial" pitchFamily="34" charset="0"/>
                <a:cs typeface="Arial" pitchFamily="34" charset="0"/>
              </a:rPr>
              <a:t>vụ</a:t>
            </a:r>
            <a:r>
              <a:rPr lang="en-US" sz="3600" dirty="0">
                <a:latin typeface="Arial" pitchFamily="34" charset="0"/>
                <a:cs typeface="Arial" pitchFamily="34" charset="0"/>
              </a:rPr>
              <a:t> </a:t>
            </a:r>
            <a:r>
              <a:rPr lang="en-US" sz="3600" dirty="0" err="1">
                <a:latin typeface="Arial" pitchFamily="34" charset="0"/>
                <a:cs typeface="Arial" pitchFamily="34" charset="0"/>
              </a:rPr>
              <a:t>nộp</a:t>
            </a:r>
            <a:r>
              <a:rPr lang="en-US" sz="3600" dirty="0">
                <a:latin typeface="Arial" pitchFamily="34" charset="0"/>
                <a:cs typeface="Arial" pitchFamily="34" charset="0"/>
              </a:rPr>
              <a:t> </a:t>
            </a:r>
            <a:r>
              <a:rPr lang="en-US" sz="3600" dirty="0" err="1">
                <a:latin typeface="Arial" pitchFamily="34" charset="0"/>
                <a:cs typeface="Arial" pitchFamily="34" charset="0"/>
              </a:rPr>
              <a:t>thuế</a:t>
            </a:r>
            <a:r>
              <a:rPr lang="en-US" sz="3600" dirty="0">
                <a:latin typeface="Arial" pitchFamily="34" charset="0"/>
                <a:cs typeface="Arial" pitchFamily="34" charset="0"/>
              </a:rPr>
              <a:t> </a:t>
            </a:r>
            <a:r>
              <a:rPr lang="en-US" sz="3600" dirty="0" err="1">
                <a:latin typeface="Arial" pitchFamily="34" charset="0"/>
                <a:cs typeface="Arial" pitchFamily="34" charset="0"/>
              </a:rPr>
              <a:t>theo</a:t>
            </a:r>
            <a:r>
              <a:rPr lang="en-US" sz="3600" dirty="0">
                <a:latin typeface="Arial" pitchFamily="34" charset="0"/>
                <a:cs typeface="Arial" pitchFamily="34" charset="0"/>
              </a:rPr>
              <a:t> </a:t>
            </a:r>
            <a:r>
              <a:rPr lang="en-US" sz="3600" dirty="0" err="1">
                <a:latin typeface="Arial" pitchFamily="34" charset="0"/>
                <a:cs typeface="Arial" pitchFamily="34" charset="0"/>
              </a:rPr>
              <a:t>luật</a:t>
            </a:r>
            <a:r>
              <a:rPr lang="en-US" sz="3600" dirty="0">
                <a:latin typeface="Arial" pitchFamily="34" charset="0"/>
                <a:cs typeface="Arial" pitchFamily="34" charset="0"/>
              </a:rPr>
              <a:t> </a:t>
            </a:r>
            <a:r>
              <a:rPr lang="en-US" sz="3600" dirty="0" err="1">
                <a:latin typeface="Arial" pitchFamily="34" charset="0"/>
                <a:cs typeface="Arial" pitchFamily="34" charset="0"/>
              </a:rPr>
              <a:t>định</a:t>
            </a:r>
            <a:endParaRPr lang="en-US" sz="3600" b="1" dirty="0">
              <a:latin typeface="Arial" pitchFamily="34" charset="0"/>
              <a:cs typeface="Arial" pitchFamily="34" charset="0"/>
            </a:endParaRPr>
          </a:p>
        </p:txBody>
      </p:sp>
      <p:sp>
        <p:nvSpPr>
          <p:cNvPr id="9" name="Rounded Rectangle 8"/>
          <p:cNvSpPr/>
          <p:nvPr/>
        </p:nvSpPr>
        <p:spPr>
          <a:xfrm>
            <a:off x="2268539" y="3827860"/>
            <a:ext cx="4281487" cy="63579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47/HP/2013)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67675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464820" y="541021"/>
            <a:ext cx="7985760" cy="1138773"/>
          </a:xfrm>
          <a:prstGeom prst="rect">
            <a:avLst/>
          </a:prstGeom>
          <a:noFill/>
        </p:spPr>
        <p:txBody>
          <a:bodyPr wrap="square" rtlCol="0">
            <a:spAutoFit/>
          </a:bodyPr>
          <a:lstStyle/>
          <a:p>
            <a:pPr lvl="1"/>
            <a:r>
              <a:rPr lang="en-US" sz="2400" b="1" dirty="0">
                <a:solidFill>
                  <a:srgbClr val="00B050"/>
                </a:solidFill>
              </a:rPr>
              <a:t>2.3. </a:t>
            </a:r>
            <a:r>
              <a:rPr lang="vi-VN" sz="2400" b="1" dirty="0">
                <a:solidFill>
                  <a:srgbClr val="00B050"/>
                </a:solidFill>
              </a:rPr>
              <a:t>Kinh tế, xã hội, văn hóa, giáo dục, khoa học, công nghệ và môi trường</a:t>
            </a:r>
            <a:endParaRPr lang="en-US" sz="2400" b="1" dirty="0">
              <a:solidFill>
                <a:srgbClr val="00B050"/>
              </a:solidFill>
            </a:endParaRPr>
          </a:p>
          <a:p>
            <a:pPr>
              <a:defRPr/>
            </a:pPr>
            <a:endParaRPr lang="en-US" sz="2000" dirty="0">
              <a:latin typeface="Arial" pitchFamily="34" charset="0"/>
              <a:cs typeface="Arial"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200024" y="1859280"/>
            <a:ext cx="8860156" cy="3785652"/>
          </a:xfrm>
          <a:prstGeom prst="rect">
            <a:avLst/>
          </a:prstGeom>
          <a:noFill/>
        </p:spPr>
        <p:txBody>
          <a:bodyPr wrap="square" rtlCol="0">
            <a:spAutoFit/>
          </a:bodyPr>
          <a:lstStyle/>
          <a:p>
            <a:pPr algn="ctr">
              <a:lnSpc>
                <a:spcPct val="150000"/>
              </a:lnSpc>
            </a:pPr>
            <a:r>
              <a:rPr lang="en-US" sz="2000" dirty="0"/>
              <a:t>N</a:t>
            </a:r>
            <a:r>
              <a:rPr lang="vi-VN" sz="2000" dirty="0"/>
              <a:t>ền kinh tế của nước ta nền kinh tế thị trường định hướng xã hội chủ nghĩa với </a:t>
            </a:r>
            <a:r>
              <a:rPr lang="vi-VN" sz="2000" b="1" dirty="0"/>
              <a:t>nhiều hình thức sở hữu, nhiều thành phần kinh tế</a:t>
            </a:r>
            <a:r>
              <a:rPr lang="vi-VN" sz="2000" dirty="0"/>
              <a:t>; kinh tế nhà nước giữ vai trò chủ đạo; các thành phần kinh tế đều là bộ phận cấu thành quan trọng của nền kinh tế quốc dân; các chủ thể thuộc các thành phần kinh tế bình đẳng, hợp tác và cạnh tranh theo pháp luật..</a:t>
            </a:r>
            <a:endParaRPr lang="en-US" sz="2000" dirty="0">
              <a:latin typeface="Arial" pitchFamily="34" charset="0"/>
              <a:cs typeface="Arial" pitchFamily="34" charset="0"/>
            </a:endParaRPr>
          </a:p>
          <a:p>
            <a:pPr algn="ctr">
              <a:lnSpc>
                <a:spcPct val="150000"/>
              </a:lnSpc>
              <a:defRPr/>
            </a:pPr>
            <a:r>
              <a:rPr lang="vi-VN" sz="2000" dirty="0">
                <a:solidFill>
                  <a:srgbClr val="C00000"/>
                </a:solidFill>
              </a:rPr>
              <a:t>(Điều 51, 52/HP/2013), </a:t>
            </a:r>
            <a:endParaRPr lang="vi-VN" sz="2000" b="1" dirty="0">
              <a:solidFill>
                <a:srgbClr val="C00000"/>
              </a:solidFill>
              <a:cs typeface="Arial" pitchFamily="34" charset="0"/>
            </a:endParaRPr>
          </a:p>
          <a:p>
            <a:pPr algn="ctr">
              <a:lnSpc>
                <a:spcPct val="150000"/>
              </a:lnSpc>
              <a:defRPr/>
            </a:pPr>
            <a:endParaRPr lang="en-US" sz="2000" dirty="0">
              <a:latin typeface="Arial" pitchFamily="34" charset="0"/>
              <a:cs typeface="Arial" pitchFamily="34" charset="0"/>
            </a:endParaRPr>
          </a:p>
          <a:p>
            <a:pPr algn="ctr">
              <a:lnSpc>
                <a:spcPct val="150000"/>
              </a:lnSpc>
              <a:defRPr/>
            </a:pPr>
            <a:endParaRPr lang="en-US" sz="2000" dirty="0">
              <a:latin typeface="Arial" pitchFamily="34" charset="0"/>
              <a:cs typeface="Arial" pitchFamily="34" charset="0"/>
            </a:endParaRPr>
          </a:p>
        </p:txBody>
      </p:sp>
      <p:sp>
        <p:nvSpPr>
          <p:cNvPr id="2" name="TextBox 1">
            <a:extLst>
              <a:ext uri="{FF2B5EF4-FFF2-40B4-BE49-F238E27FC236}">
                <a16:creationId xmlns:a16="http://schemas.microsoft.com/office/drawing/2014/main" id="{7CB454A9-BD26-88F3-6242-3AA5C2433BC9}"/>
              </a:ext>
            </a:extLst>
          </p:cNvPr>
          <p:cNvSpPr txBox="1"/>
          <p:nvPr/>
        </p:nvSpPr>
        <p:spPr>
          <a:xfrm>
            <a:off x="563880" y="1424940"/>
            <a:ext cx="6294120" cy="461665"/>
          </a:xfrm>
          <a:prstGeom prst="rect">
            <a:avLst/>
          </a:prstGeom>
          <a:noFill/>
        </p:spPr>
        <p:txBody>
          <a:bodyPr wrap="square" rtlCol="0">
            <a:spAutoFit/>
          </a:bodyPr>
          <a:lstStyle/>
          <a:p>
            <a:pPr>
              <a:defRPr/>
            </a:pPr>
            <a:r>
              <a:rPr lang="en-US" sz="2400" b="1" i="1" dirty="0" smtClean="0">
                <a:solidFill>
                  <a:srgbClr val="7030A0"/>
                </a:solidFill>
                <a:latin typeface="Arial" pitchFamily="34" charset="0"/>
                <a:cs typeface="Arial" pitchFamily="34" charset="0"/>
              </a:rPr>
              <a:t>2.3.1</a:t>
            </a:r>
            <a:r>
              <a:rPr lang="en-US" sz="2400" b="1" i="1" dirty="0">
                <a:solidFill>
                  <a:srgbClr val="7030A0"/>
                </a:solidFill>
                <a:latin typeface="Arial" pitchFamily="34" charset="0"/>
                <a:cs typeface="Arial" pitchFamily="34" charset="0"/>
              </a:rPr>
              <a:t>. </a:t>
            </a:r>
            <a:r>
              <a:rPr lang="en-US" sz="2400" b="1" i="1" dirty="0" err="1">
                <a:solidFill>
                  <a:srgbClr val="7030A0"/>
                </a:solidFill>
                <a:latin typeface="Arial" pitchFamily="34" charset="0"/>
                <a:cs typeface="Arial" pitchFamily="34" charset="0"/>
              </a:rPr>
              <a:t>Chế</a:t>
            </a:r>
            <a:r>
              <a:rPr lang="en-US" sz="2400" b="1" i="1" dirty="0">
                <a:solidFill>
                  <a:srgbClr val="7030A0"/>
                </a:solidFill>
                <a:latin typeface="Arial" pitchFamily="34" charset="0"/>
                <a:cs typeface="Arial" pitchFamily="34" charset="0"/>
              </a:rPr>
              <a:t> </a:t>
            </a:r>
            <a:r>
              <a:rPr lang="en-US" sz="2400" b="1" i="1" dirty="0" err="1">
                <a:solidFill>
                  <a:srgbClr val="7030A0"/>
                </a:solidFill>
                <a:latin typeface="Arial" pitchFamily="34" charset="0"/>
                <a:cs typeface="Arial" pitchFamily="34" charset="0"/>
              </a:rPr>
              <a:t>độ</a:t>
            </a:r>
            <a:r>
              <a:rPr lang="en-US" sz="2400" b="1" i="1" dirty="0">
                <a:solidFill>
                  <a:srgbClr val="7030A0"/>
                </a:solidFill>
                <a:latin typeface="Arial" pitchFamily="34" charset="0"/>
                <a:cs typeface="Arial" pitchFamily="34" charset="0"/>
              </a:rPr>
              <a:t> </a:t>
            </a:r>
            <a:r>
              <a:rPr lang="en-US" sz="2400" b="1" i="1" dirty="0" err="1">
                <a:solidFill>
                  <a:srgbClr val="7030A0"/>
                </a:solidFill>
                <a:latin typeface="Arial" pitchFamily="34" charset="0"/>
                <a:cs typeface="Arial" pitchFamily="34" charset="0"/>
              </a:rPr>
              <a:t>kinh</a:t>
            </a:r>
            <a:r>
              <a:rPr lang="en-US" sz="2400" b="1" i="1" dirty="0">
                <a:solidFill>
                  <a:srgbClr val="7030A0"/>
                </a:solidFill>
                <a:latin typeface="Arial" pitchFamily="34" charset="0"/>
                <a:cs typeface="Arial" pitchFamily="34" charset="0"/>
              </a:rPr>
              <a:t> </a:t>
            </a:r>
            <a:r>
              <a:rPr lang="en-US" sz="2400" b="1" i="1" dirty="0" err="1">
                <a:solidFill>
                  <a:srgbClr val="7030A0"/>
                </a:solidFill>
                <a:latin typeface="Arial" pitchFamily="34" charset="0"/>
                <a:cs typeface="Arial" pitchFamily="34" charset="0"/>
              </a:rPr>
              <a:t>tế</a:t>
            </a:r>
            <a:endParaRPr lang="en-US" sz="2400" dirty="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392006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7B8248-E95E-132D-5174-B4D2312495A1}"/>
              </a:ext>
            </a:extLst>
          </p:cNvPr>
          <p:cNvSpPr>
            <a:spLocks noGrp="1"/>
          </p:cNvSpPr>
          <p:nvPr>
            <p:ph type="subTitle" idx="1"/>
          </p:nvPr>
        </p:nvSpPr>
        <p:spPr/>
        <p:txBody>
          <a:bodyPr/>
          <a:lstStyle/>
          <a:p>
            <a:endParaRPr lang="en-US" dirty="0"/>
          </a:p>
        </p:txBody>
      </p:sp>
      <p:grpSp>
        <p:nvGrpSpPr>
          <p:cNvPr id="5" name="Group 4">
            <a:extLst>
              <a:ext uri="{FF2B5EF4-FFF2-40B4-BE49-F238E27FC236}">
                <a16:creationId xmlns:a16="http://schemas.microsoft.com/office/drawing/2014/main" id="{747278DB-1610-12D9-A93F-B2FA058BEC34}"/>
              </a:ext>
            </a:extLst>
          </p:cNvPr>
          <p:cNvGrpSpPr/>
          <p:nvPr/>
        </p:nvGrpSpPr>
        <p:grpSpPr>
          <a:xfrm>
            <a:off x="2228851" y="624137"/>
            <a:ext cx="6615906" cy="3933576"/>
            <a:chOff x="8305799" y="799401"/>
            <a:chExt cx="9372601" cy="8237386"/>
          </a:xfrm>
        </p:grpSpPr>
        <p:grpSp>
          <p:nvGrpSpPr>
            <p:cNvPr id="6" name="Group 5">
              <a:extLst>
                <a:ext uri="{FF2B5EF4-FFF2-40B4-BE49-F238E27FC236}">
                  <a16:creationId xmlns:a16="http://schemas.microsoft.com/office/drawing/2014/main" id="{35552F3C-C21F-3F90-D5E0-6061C6D6A2BB}"/>
                </a:ext>
              </a:extLst>
            </p:cNvPr>
            <p:cNvGrpSpPr/>
            <p:nvPr/>
          </p:nvGrpSpPr>
          <p:grpSpPr>
            <a:xfrm>
              <a:off x="8305799" y="1879308"/>
              <a:ext cx="9372601" cy="7157479"/>
              <a:chOff x="702893" y="3252885"/>
              <a:chExt cx="16350489" cy="5684499"/>
            </a:xfrm>
          </p:grpSpPr>
          <p:sp>
            <p:nvSpPr>
              <p:cNvPr id="8" name="Rectangle: Rounded Corners 7">
                <a:extLst>
                  <a:ext uri="{FF2B5EF4-FFF2-40B4-BE49-F238E27FC236}">
                    <a16:creationId xmlns:a16="http://schemas.microsoft.com/office/drawing/2014/main" id="{62651915-04FE-832A-9E90-95A30300FB8F}"/>
                  </a:ext>
                </a:extLst>
              </p:cNvPr>
              <p:cNvSpPr/>
              <p:nvPr/>
            </p:nvSpPr>
            <p:spPr>
              <a:xfrm>
                <a:off x="702893" y="3252885"/>
                <a:ext cx="16350489" cy="5684499"/>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ectangle: Rounded Corners 8">
                <a:extLst>
                  <a:ext uri="{FF2B5EF4-FFF2-40B4-BE49-F238E27FC236}">
                    <a16:creationId xmlns:a16="http://schemas.microsoft.com/office/drawing/2014/main" id="{4C3463CF-7AD9-8D52-B443-DFC128E42082}"/>
                  </a:ext>
                </a:extLst>
              </p:cNvPr>
              <p:cNvSpPr/>
              <p:nvPr/>
            </p:nvSpPr>
            <p:spPr>
              <a:xfrm>
                <a:off x="1229976" y="3536110"/>
                <a:ext cx="15468380" cy="4930829"/>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endParaRPr lang="en-US" sz="2000" dirty="0">
                  <a:solidFill>
                    <a:schemeClr val="tx1">
                      <a:lumMod val="50000"/>
                    </a:schemeClr>
                  </a:solidFill>
                  <a:cs typeface="Arial" pitchFamily="34" charset="0"/>
                </a:endParaRPr>
              </a:p>
              <a:p>
                <a:pPr marL="0" marR="0" algn="just">
                  <a:lnSpc>
                    <a:spcPct val="150000"/>
                  </a:lnSpc>
                  <a:spcBef>
                    <a:spcPts val="0"/>
                  </a:spcBef>
                  <a:spcAft>
                    <a:spcPts val="0"/>
                  </a:spcAft>
                  <a:tabLst>
                    <a:tab pos="630555" algn="l"/>
                  </a:tabLst>
                </a:pPr>
                <a:r>
                  <a:rPr lang="en-US" sz="1800" dirty="0">
                    <a:solidFill>
                      <a:schemeClr val="tx1">
                        <a:lumMod val="50000"/>
                      </a:schemeClr>
                    </a:solidFill>
                    <a:effectLst/>
                    <a:ea typeface="Times New Roman" panose="02020603050405020304" pitchFamily="18" charset="0"/>
                  </a:rPr>
                  <a:t>       </a:t>
                </a:r>
                <a:r>
                  <a:rPr lang="vi-VN" sz="1800" dirty="0">
                    <a:solidFill>
                      <a:schemeClr val="tx1">
                        <a:lumMod val="50000"/>
                      </a:schemeClr>
                    </a:solidFill>
                    <a:effectLst/>
                    <a:ea typeface="Times New Roman" panose="02020603050405020304" pitchFamily="18" charset="0"/>
                  </a:rPr>
                  <a:t>Mục đích của chính sách xã hội là nhằm bảo vệ sức khỏe của nhân dân, thực hiện truyền thống “uống nước nhớ nguồn”, chăm lo cho những đối tượng nghèo trong xã hội, bảo vệ các quyền và lợi ích hợp pháp của người lao động; bảo vệ các quyền và lợi ích hợp pháp của bà mẹ, trẻ em trong quan hệ gia đình.</a:t>
                </a:r>
                <a:endParaRPr lang="en-US" sz="1800" dirty="0">
                  <a:solidFill>
                    <a:schemeClr val="tx1">
                      <a:lumMod val="50000"/>
                    </a:schemeClr>
                  </a:solidFill>
                  <a:effectLst/>
                  <a:ea typeface="Times New Roman" panose="02020603050405020304" pitchFamily="18" charset="0"/>
                </a:endParaRPr>
              </a:p>
              <a:p>
                <a:pPr algn="just">
                  <a:lnSpc>
                    <a:spcPct val="150000"/>
                  </a:lnSpc>
                  <a:spcBef>
                    <a:spcPct val="0"/>
                  </a:spcBef>
                  <a:spcAft>
                    <a:spcPct val="0"/>
                  </a:spcAft>
                </a:pPr>
                <a:r>
                  <a:rPr lang="en-US" sz="2000" dirty="0">
                    <a:solidFill>
                      <a:schemeClr val="tx1">
                        <a:lumMod val="50000"/>
                      </a:schemeClr>
                    </a:solidFill>
                  </a:rPr>
                  <a:t>                    </a:t>
                </a:r>
                <a:r>
                  <a:rPr lang="en-US" sz="2000" b="1" dirty="0">
                    <a:solidFill>
                      <a:srgbClr val="C00000"/>
                    </a:solidFill>
                    <a:ea typeface="Roboto" panose="02000000000000000000" pitchFamily="2" charset="0"/>
                    <a:cs typeface="Arial" panose="020B0604020202020204" pitchFamily="34" charset="0"/>
                  </a:rPr>
                  <a:t>(</a:t>
                </a:r>
                <a:r>
                  <a:rPr lang="en-US" sz="2000" dirty="0" err="1">
                    <a:solidFill>
                      <a:srgbClr val="C00000"/>
                    </a:solidFill>
                    <a:cs typeface="Arial" pitchFamily="34" charset="0"/>
                  </a:rPr>
                  <a:t>Điều</a:t>
                </a:r>
                <a:r>
                  <a:rPr lang="en-US" sz="2000" dirty="0">
                    <a:solidFill>
                      <a:srgbClr val="C00000"/>
                    </a:solidFill>
                    <a:cs typeface="Arial" pitchFamily="34" charset="0"/>
                  </a:rPr>
                  <a:t> 8 </a:t>
                </a:r>
                <a:r>
                  <a:rPr lang="en-US" sz="2000" dirty="0" err="1">
                    <a:solidFill>
                      <a:srgbClr val="C00000"/>
                    </a:solidFill>
                    <a:cs typeface="Arial" pitchFamily="34" charset="0"/>
                  </a:rPr>
                  <a:t>Hiến</a:t>
                </a:r>
                <a:r>
                  <a:rPr lang="en-US" sz="2000" dirty="0">
                    <a:solidFill>
                      <a:srgbClr val="C00000"/>
                    </a:solidFill>
                    <a:cs typeface="Arial" pitchFamily="34" charset="0"/>
                  </a:rPr>
                  <a:t> </a:t>
                </a:r>
                <a:r>
                  <a:rPr lang="en-US" sz="2000" dirty="0" err="1">
                    <a:solidFill>
                      <a:srgbClr val="C00000"/>
                    </a:solidFill>
                    <a:cs typeface="Arial" pitchFamily="34" charset="0"/>
                  </a:rPr>
                  <a:t>pháp</a:t>
                </a:r>
                <a:r>
                  <a:rPr lang="en-US" sz="2000" dirty="0">
                    <a:solidFill>
                      <a:srgbClr val="C00000"/>
                    </a:solidFill>
                    <a:cs typeface="Arial" pitchFamily="34" charset="0"/>
                  </a:rPr>
                  <a:t> </a:t>
                </a:r>
                <a:r>
                  <a:rPr lang="en-US" sz="2000" dirty="0" err="1">
                    <a:solidFill>
                      <a:srgbClr val="C00000"/>
                    </a:solidFill>
                    <a:cs typeface="Arial" pitchFamily="34" charset="0"/>
                  </a:rPr>
                  <a:t>năm</a:t>
                </a:r>
                <a:r>
                  <a:rPr lang="en-US" sz="2000" dirty="0">
                    <a:solidFill>
                      <a:srgbClr val="C00000"/>
                    </a:solidFill>
                    <a:cs typeface="Arial" pitchFamily="34" charset="0"/>
                  </a:rPr>
                  <a:t> 2013</a:t>
                </a:r>
                <a:r>
                  <a:rPr lang="en-US" sz="2000" b="1" dirty="0">
                    <a:solidFill>
                      <a:srgbClr val="C00000"/>
                    </a:solidFill>
                    <a:ea typeface="Roboto" panose="02000000000000000000" pitchFamily="2" charset="0"/>
                    <a:cs typeface="Arial" panose="020B0604020202020204" pitchFamily="34" charset="0"/>
                  </a:rPr>
                  <a:t>)</a:t>
                </a:r>
                <a:endParaRPr lang="vi-VN" sz="2000" b="1" dirty="0">
                  <a:solidFill>
                    <a:srgbClr val="C00000"/>
                  </a:solidFill>
                  <a:ea typeface="Roboto" panose="02000000000000000000" pitchFamily="2" charset="0"/>
                  <a:cs typeface="Arial" panose="020B0604020202020204" pitchFamily="34" charset="0"/>
                </a:endParaRPr>
              </a:p>
              <a:p>
                <a:pPr algn="just">
                  <a:lnSpc>
                    <a:spcPct val="150000"/>
                  </a:lnSpc>
                  <a:spcBef>
                    <a:spcPct val="0"/>
                  </a:spcBef>
                  <a:spcAft>
                    <a:spcPct val="0"/>
                  </a:spcAft>
                </a:pPr>
                <a:endParaRPr lang="en-US" sz="2000" dirty="0">
                  <a:solidFill>
                    <a:schemeClr val="tx1">
                      <a:lumMod val="50000"/>
                    </a:schemeClr>
                  </a:solidFill>
                  <a:cs typeface="Arial" panose="020B0604020202020204" pitchFamily="34" charset="0"/>
                </a:endParaRPr>
              </a:p>
            </p:txBody>
          </p:sp>
        </p:grpSp>
        <p:pic>
          <p:nvPicPr>
            <p:cNvPr id="7" name="Picture 16">
              <a:extLst>
                <a:ext uri="{FF2B5EF4-FFF2-40B4-BE49-F238E27FC236}">
                  <a16:creationId xmlns:a16="http://schemas.microsoft.com/office/drawing/2014/main" id="{FD74039A-DA1D-9BA6-18EE-EE93B85A5115}"/>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2288602" y="799401"/>
              <a:ext cx="1406995" cy="1337107"/>
            </a:xfrm>
            <a:prstGeom prst="rect">
              <a:avLst/>
            </a:prstGeom>
          </p:spPr>
        </p:pic>
      </p:grpSp>
      <p:pic>
        <p:nvPicPr>
          <p:cNvPr id="10" name="Picture 9" descr="A picture containing toy, doll&#10;&#10;Description automatically generated">
            <a:extLst>
              <a:ext uri="{FF2B5EF4-FFF2-40B4-BE49-F238E27FC236}">
                <a16:creationId xmlns:a16="http://schemas.microsoft.com/office/drawing/2014/main" id="{9B30A1F9-8F45-19A6-4F46-FE6F5A03C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sp>
        <p:nvSpPr>
          <p:cNvPr id="11" name="TextBox 10">
            <a:extLst>
              <a:ext uri="{FF2B5EF4-FFF2-40B4-BE49-F238E27FC236}">
                <a16:creationId xmlns:a16="http://schemas.microsoft.com/office/drawing/2014/main" id="{3F544890-A44D-E500-F7EF-D5E37A960D39}"/>
              </a:ext>
            </a:extLst>
          </p:cNvPr>
          <p:cNvSpPr txBox="1"/>
          <p:nvPr/>
        </p:nvSpPr>
        <p:spPr>
          <a:xfrm>
            <a:off x="478631" y="409635"/>
            <a:ext cx="3857625" cy="369332"/>
          </a:xfrm>
          <a:prstGeom prst="rect">
            <a:avLst/>
          </a:prstGeom>
          <a:noFill/>
        </p:spPr>
        <p:txBody>
          <a:bodyPr wrap="square" rtlCol="0">
            <a:spAutoFit/>
          </a:bodyPr>
          <a:lstStyle/>
          <a:p>
            <a:pPr algn="ctr"/>
            <a:r>
              <a:rPr lang="en-US" sz="1800" b="1" dirty="0">
                <a:solidFill>
                  <a:srgbClr val="7030A0"/>
                </a:solidFill>
                <a:cs typeface="Arial" pitchFamily="34" charset="0"/>
              </a:rPr>
              <a:t>2.3.2. </a:t>
            </a:r>
            <a:r>
              <a:rPr lang="en-US" sz="1800" b="1" i="1" dirty="0" err="1">
                <a:solidFill>
                  <a:srgbClr val="7030A0"/>
                </a:solidFill>
                <a:latin typeface="Arial" pitchFamily="34" charset="0"/>
                <a:cs typeface="Arial" pitchFamily="34" charset="0"/>
              </a:rPr>
              <a:t>Chính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sách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xã</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hội</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621721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7B8248-E95E-132D-5174-B4D2312495A1}"/>
              </a:ext>
            </a:extLst>
          </p:cNvPr>
          <p:cNvSpPr>
            <a:spLocks noGrp="1"/>
          </p:cNvSpPr>
          <p:nvPr>
            <p:ph type="subTitle" idx="1"/>
          </p:nvPr>
        </p:nvSpPr>
        <p:spPr/>
        <p:txBody>
          <a:bodyPr/>
          <a:lstStyle/>
          <a:p>
            <a:endParaRPr lang="en-US" dirty="0"/>
          </a:p>
        </p:txBody>
      </p:sp>
      <p:grpSp>
        <p:nvGrpSpPr>
          <p:cNvPr id="5" name="Group 4">
            <a:extLst>
              <a:ext uri="{FF2B5EF4-FFF2-40B4-BE49-F238E27FC236}">
                <a16:creationId xmlns:a16="http://schemas.microsoft.com/office/drawing/2014/main" id="{747278DB-1610-12D9-A93F-B2FA058BEC34}"/>
              </a:ext>
            </a:extLst>
          </p:cNvPr>
          <p:cNvGrpSpPr/>
          <p:nvPr/>
        </p:nvGrpSpPr>
        <p:grpSpPr>
          <a:xfrm>
            <a:off x="2228851" y="624137"/>
            <a:ext cx="6615906" cy="3933576"/>
            <a:chOff x="8305799" y="799401"/>
            <a:chExt cx="9372601" cy="8237386"/>
          </a:xfrm>
        </p:grpSpPr>
        <p:grpSp>
          <p:nvGrpSpPr>
            <p:cNvPr id="6" name="Group 5">
              <a:extLst>
                <a:ext uri="{FF2B5EF4-FFF2-40B4-BE49-F238E27FC236}">
                  <a16:creationId xmlns:a16="http://schemas.microsoft.com/office/drawing/2014/main" id="{35552F3C-C21F-3F90-D5E0-6061C6D6A2BB}"/>
                </a:ext>
              </a:extLst>
            </p:cNvPr>
            <p:cNvGrpSpPr/>
            <p:nvPr/>
          </p:nvGrpSpPr>
          <p:grpSpPr>
            <a:xfrm>
              <a:off x="8305799" y="1879308"/>
              <a:ext cx="9372601" cy="7157479"/>
              <a:chOff x="702893" y="3252885"/>
              <a:chExt cx="16350489" cy="5684499"/>
            </a:xfrm>
          </p:grpSpPr>
          <p:sp>
            <p:nvSpPr>
              <p:cNvPr id="8" name="Rectangle: Rounded Corners 7">
                <a:extLst>
                  <a:ext uri="{FF2B5EF4-FFF2-40B4-BE49-F238E27FC236}">
                    <a16:creationId xmlns:a16="http://schemas.microsoft.com/office/drawing/2014/main" id="{62651915-04FE-832A-9E90-95A30300FB8F}"/>
                  </a:ext>
                </a:extLst>
              </p:cNvPr>
              <p:cNvSpPr/>
              <p:nvPr/>
            </p:nvSpPr>
            <p:spPr>
              <a:xfrm>
                <a:off x="702893" y="3252885"/>
                <a:ext cx="16350489" cy="5684499"/>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ectangle: Rounded Corners 8">
                <a:extLst>
                  <a:ext uri="{FF2B5EF4-FFF2-40B4-BE49-F238E27FC236}">
                    <a16:creationId xmlns:a16="http://schemas.microsoft.com/office/drawing/2014/main" id="{4C3463CF-7AD9-8D52-B443-DFC128E42082}"/>
                  </a:ext>
                </a:extLst>
              </p:cNvPr>
              <p:cNvSpPr/>
              <p:nvPr/>
            </p:nvSpPr>
            <p:spPr>
              <a:xfrm>
                <a:off x="1229976" y="3536110"/>
                <a:ext cx="15468380" cy="4930829"/>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endParaRPr lang="en-US" sz="2000" dirty="0">
                  <a:solidFill>
                    <a:srgbClr val="003400"/>
                  </a:solidFill>
                  <a:cs typeface="Arial" pitchFamily="34" charset="0"/>
                </a:endParaRPr>
              </a:p>
              <a:p>
                <a:pPr marL="0" marR="0" algn="ctr">
                  <a:lnSpc>
                    <a:spcPct val="150000"/>
                  </a:lnSpc>
                  <a:spcBef>
                    <a:spcPts val="0"/>
                  </a:spcBef>
                  <a:spcAft>
                    <a:spcPts val="0"/>
                  </a:spcAft>
                  <a:tabLst>
                    <a:tab pos="630555" algn="l"/>
                  </a:tabLst>
                </a:pPr>
                <a:r>
                  <a:rPr lang="en-US" sz="1800" dirty="0">
                    <a:solidFill>
                      <a:srgbClr val="003400"/>
                    </a:solidFill>
                    <a:effectLst/>
                    <a:ea typeface="Times New Roman" panose="02020603050405020304" pitchFamily="18" charset="0"/>
                  </a:rPr>
                  <a:t>       </a:t>
                </a:r>
                <a:r>
                  <a:rPr lang="vi-VN" sz="1800" dirty="0">
                    <a:solidFill>
                      <a:srgbClr val="003400"/>
                    </a:solidFill>
                    <a:effectLst/>
                    <a:ea typeface="Times New Roman" panose="02020603050405020304" pitchFamily="18" charset="0"/>
                  </a:rPr>
                  <a:t>Mục đích của chính sách văn hóa là nhằm bảo vệ những giá trị văn hóa dân tộc, xây dựng con người Việt Nam có sức khỏe, văn hóa, giàu lòng yêu nước, có tinh thần đoàn kết, ý thức làm chủ, trách nhiệm công dân </a:t>
                </a:r>
                <a:r>
                  <a:rPr lang="en-US" sz="2000" dirty="0">
                    <a:solidFill>
                      <a:srgbClr val="003400"/>
                    </a:solidFill>
                  </a:rPr>
                  <a:t>                                                      </a:t>
                </a:r>
                <a:r>
                  <a:rPr lang="en-US" sz="2000" b="1" dirty="0">
                    <a:solidFill>
                      <a:srgbClr val="C00000"/>
                    </a:solidFill>
                    <a:ea typeface="Roboto" panose="02000000000000000000" pitchFamily="2" charset="0"/>
                    <a:cs typeface="Arial" panose="020B0604020202020204" pitchFamily="34" charset="0"/>
                  </a:rPr>
                  <a:t>(</a:t>
                </a:r>
                <a:r>
                  <a:rPr lang="en-US" sz="2000" dirty="0" err="1">
                    <a:solidFill>
                      <a:srgbClr val="C00000"/>
                    </a:solidFill>
                    <a:cs typeface="Arial" pitchFamily="34" charset="0"/>
                  </a:rPr>
                  <a:t>Điều</a:t>
                </a:r>
                <a:r>
                  <a:rPr lang="en-US" sz="2000" dirty="0">
                    <a:solidFill>
                      <a:srgbClr val="C00000"/>
                    </a:solidFill>
                    <a:cs typeface="Arial" pitchFamily="34" charset="0"/>
                  </a:rPr>
                  <a:t> 60 </a:t>
                </a:r>
                <a:r>
                  <a:rPr lang="en-US" sz="2000" dirty="0" err="1">
                    <a:solidFill>
                      <a:srgbClr val="C00000"/>
                    </a:solidFill>
                    <a:cs typeface="Arial" pitchFamily="34" charset="0"/>
                  </a:rPr>
                  <a:t>Hiến</a:t>
                </a:r>
                <a:r>
                  <a:rPr lang="en-US" sz="2000" dirty="0">
                    <a:solidFill>
                      <a:srgbClr val="C00000"/>
                    </a:solidFill>
                    <a:cs typeface="Arial" pitchFamily="34" charset="0"/>
                  </a:rPr>
                  <a:t> </a:t>
                </a:r>
                <a:r>
                  <a:rPr lang="en-US" sz="2000" dirty="0" err="1">
                    <a:solidFill>
                      <a:srgbClr val="C00000"/>
                    </a:solidFill>
                    <a:cs typeface="Arial" pitchFamily="34" charset="0"/>
                  </a:rPr>
                  <a:t>pháp</a:t>
                </a:r>
                <a:r>
                  <a:rPr lang="en-US" sz="2000" dirty="0">
                    <a:solidFill>
                      <a:srgbClr val="C00000"/>
                    </a:solidFill>
                    <a:cs typeface="Arial" pitchFamily="34" charset="0"/>
                  </a:rPr>
                  <a:t> </a:t>
                </a:r>
                <a:r>
                  <a:rPr lang="en-US" sz="2000" dirty="0" err="1">
                    <a:solidFill>
                      <a:srgbClr val="C00000"/>
                    </a:solidFill>
                    <a:cs typeface="Arial" pitchFamily="34" charset="0"/>
                  </a:rPr>
                  <a:t>năm</a:t>
                </a:r>
                <a:r>
                  <a:rPr lang="en-US" sz="2000" dirty="0">
                    <a:solidFill>
                      <a:srgbClr val="C00000"/>
                    </a:solidFill>
                    <a:cs typeface="Arial" pitchFamily="34" charset="0"/>
                  </a:rPr>
                  <a:t> 2013</a:t>
                </a:r>
                <a:r>
                  <a:rPr lang="en-US" sz="2000" b="1" dirty="0">
                    <a:solidFill>
                      <a:srgbClr val="C00000"/>
                    </a:solidFill>
                    <a:ea typeface="Roboto" panose="02000000000000000000" pitchFamily="2" charset="0"/>
                    <a:cs typeface="Arial" panose="020B0604020202020204" pitchFamily="34" charset="0"/>
                  </a:rPr>
                  <a:t>)</a:t>
                </a:r>
                <a:endParaRPr lang="vi-VN" sz="2000" b="1" dirty="0">
                  <a:solidFill>
                    <a:srgbClr val="C00000"/>
                  </a:solidFill>
                  <a:ea typeface="Roboto" panose="02000000000000000000" pitchFamily="2" charset="0"/>
                  <a:cs typeface="Arial" panose="020B0604020202020204" pitchFamily="34" charset="0"/>
                </a:endParaRPr>
              </a:p>
              <a:p>
                <a:pPr algn="just">
                  <a:lnSpc>
                    <a:spcPct val="150000"/>
                  </a:lnSpc>
                  <a:spcBef>
                    <a:spcPct val="0"/>
                  </a:spcBef>
                  <a:spcAft>
                    <a:spcPct val="0"/>
                  </a:spcAft>
                </a:pPr>
                <a:endParaRPr lang="en-US" sz="2000" dirty="0">
                  <a:solidFill>
                    <a:srgbClr val="003400"/>
                  </a:solidFill>
                  <a:cs typeface="Arial" panose="020B0604020202020204" pitchFamily="34" charset="0"/>
                </a:endParaRPr>
              </a:p>
            </p:txBody>
          </p:sp>
        </p:grpSp>
        <p:pic>
          <p:nvPicPr>
            <p:cNvPr id="7" name="Picture 16">
              <a:extLst>
                <a:ext uri="{FF2B5EF4-FFF2-40B4-BE49-F238E27FC236}">
                  <a16:creationId xmlns:a16="http://schemas.microsoft.com/office/drawing/2014/main" id="{FD74039A-DA1D-9BA6-18EE-EE93B85A5115}"/>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2288602" y="799401"/>
              <a:ext cx="1406995" cy="1337107"/>
            </a:xfrm>
            <a:prstGeom prst="rect">
              <a:avLst/>
            </a:prstGeom>
          </p:spPr>
        </p:pic>
      </p:grpSp>
      <p:pic>
        <p:nvPicPr>
          <p:cNvPr id="10" name="Picture 9" descr="A picture containing toy, doll&#10;&#10;Description automatically generated">
            <a:extLst>
              <a:ext uri="{FF2B5EF4-FFF2-40B4-BE49-F238E27FC236}">
                <a16:creationId xmlns:a16="http://schemas.microsoft.com/office/drawing/2014/main" id="{9B30A1F9-8F45-19A6-4F46-FE6F5A03C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sp>
        <p:nvSpPr>
          <p:cNvPr id="11" name="TextBox 10">
            <a:extLst>
              <a:ext uri="{FF2B5EF4-FFF2-40B4-BE49-F238E27FC236}">
                <a16:creationId xmlns:a16="http://schemas.microsoft.com/office/drawing/2014/main" id="{3F544890-A44D-E500-F7EF-D5E37A960D39}"/>
              </a:ext>
            </a:extLst>
          </p:cNvPr>
          <p:cNvSpPr txBox="1"/>
          <p:nvPr/>
        </p:nvSpPr>
        <p:spPr>
          <a:xfrm>
            <a:off x="478631" y="409635"/>
            <a:ext cx="3857625" cy="369332"/>
          </a:xfrm>
          <a:prstGeom prst="rect">
            <a:avLst/>
          </a:prstGeom>
          <a:noFill/>
        </p:spPr>
        <p:txBody>
          <a:bodyPr wrap="square" rtlCol="0">
            <a:spAutoFit/>
          </a:bodyPr>
          <a:lstStyle/>
          <a:p>
            <a:pPr algn="ctr"/>
            <a:r>
              <a:rPr lang="en-US" sz="1800" b="1" dirty="0">
                <a:solidFill>
                  <a:srgbClr val="7030A0"/>
                </a:solidFill>
                <a:cs typeface="Arial" pitchFamily="34" charset="0"/>
              </a:rPr>
              <a:t>2.3.3. </a:t>
            </a:r>
            <a:r>
              <a:rPr lang="en-US" sz="1800" b="1" i="1" dirty="0" err="1">
                <a:solidFill>
                  <a:srgbClr val="7030A0"/>
                </a:solidFill>
                <a:latin typeface="Arial" pitchFamily="34" charset="0"/>
                <a:cs typeface="Arial" pitchFamily="34" charset="0"/>
              </a:rPr>
              <a:t>Chính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sách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văn</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hóa</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77268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7B8248-E95E-132D-5174-B4D2312495A1}"/>
              </a:ext>
            </a:extLst>
          </p:cNvPr>
          <p:cNvSpPr>
            <a:spLocks noGrp="1"/>
          </p:cNvSpPr>
          <p:nvPr>
            <p:ph type="subTitle" idx="1"/>
          </p:nvPr>
        </p:nvSpPr>
        <p:spPr/>
        <p:txBody>
          <a:bodyPr/>
          <a:lstStyle/>
          <a:p>
            <a:endParaRPr lang="en-US" dirty="0"/>
          </a:p>
        </p:txBody>
      </p:sp>
      <p:grpSp>
        <p:nvGrpSpPr>
          <p:cNvPr id="5" name="Group 4">
            <a:extLst>
              <a:ext uri="{FF2B5EF4-FFF2-40B4-BE49-F238E27FC236}">
                <a16:creationId xmlns:a16="http://schemas.microsoft.com/office/drawing/2014/main" id="{747278DB-1610-12D9-A93F-B2FA058BEC34}"/>
              </a:ext>
            </a:extLst>
          </p:cNvPr>
          <p:cNvGrpSpPr/>
          <p:nvPr/>
        </p:nvGrpSpPr>
        <p:grpSpPr>
          <a:xfrm>
            <a:off x="2228851" y="624137"/>
            <a:ext cx="6615906" cy="3933576"/>
            <a:chOff x="8305799" y="799401"/>
            <a:chExt cx="9372601" cy="8237386"/>
          </a:xfrm>
        </p:grpSpPr>
        <p:grpSp>
          <p:nvGrpSpPr>
            <p:cNvPr id="6" name="Group 5">
              <a:extLst>
                <a:ext uri="{FF2B5EF4-FFF2-40B4-BE49-F238E27FC236}">
                  <a16:creationId xmlns:a16="http://schemas.microsoft.com/office/drawing/2014/main" id="{35552F3C-C21F-3F90-D5E0-6061C6D6A2BB}"/>
                </a:ext>
              </a:extLst>
            </p:cNvPr>
            <p:cNvGrpSpPr/>
            <p:nvPr/>
          </p:nvGrpSpPr>
          <p:grpSpPr>
            <a:xfrm>
              <a:off x="8305799" y="1879308"/>
              <a:ext cx="9372601" cy="7157479"/>
              <a:chOff x="702893" y="3252885"/>
              <a:chExt cx="16350489" cy="5684499"/>
            </a:xfrm>
          </p:grpSpPr>
          <p:sp>
            <p:nvSpPr>
              <p:cNvPr id="8" name="Rectangle: Rounded Corners 7">
                <a:extLst>
                  <a:ext uri="{FF2B5EF4-FFF2-40B4-BE49-F238E27FC236}">
                    <a16:creationId xmlns:a16="http://schemas.microsoft.com/office/drawing/2014/main" id="{62651915-04FE-832A-9E90-95A30300FB8F}"/>
                  </a:ext>
                </a:extLst>
              </p:cNvPr>
              <p:cNvSpPr/>
              <p:nvPr/>
            </p:nvSpPr>
            <p:spPr>
              <a:xfrm>
                <a:off x="702893" y="3252885"/>
                <a:ext cx="16350489" cy="5684499"/>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ectangle: Rounded Corners 8">
                <a:extLst>
                  <a:ext uri="{FF2B5EF4-FFF2-40B4-BE49-F238E27FC236}">
                    <a16:creationId xmlns:a16="http://schemas.microsoft.com/office/drawing/2014/main" id="{4C3463CF-7AD9-8D52-B443-DFC128E42082}"/>
                  </a:ext>
                </a:extLst>
              </p:cNvPr>
              <p:cNvSpPr/>
              <p:nvPr/>
            </p:nvSpPr>
            <p:spPr>
              <a:xfrm>
                <a:off x="1229976" y="3536110"/>
                <a:ext cx="15468380" cy="4930829"/>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endParaRPr lang="en-US" sz="1800" dirty="0">
                  <a:solidFill>
                    <a:schemeClr val="tx1"/>
                  </a:solidFill>
                  <a:cs typeface="Arial" pitchFamily="34" charset="0"/>
                </a:endParaRPr>
              </a:p>
              <a:p>
                <a:pPr marL="0" marR="0" algn="ctr">
                  <a:lnSpc>
                    <a:spcPct val="150000"/>
                  </a:lnSpc>
                  <a:spcBef>
                    <a:spcPts val="0"/>
                  </a:spcBef>
                  <a:spcAft>
                    <a:spcPts val="0"/>
                  </a:spcAft>
                  <a:tabLst>
                    <a:tab pos="630555" algn="l"/>
                  </a:tabLst>
                </a:pPr>
                <a:r>
                  <a:rPr lang="en-US" sz="1800" dirty="0">
                    <a:solidFill>
                      <a:schemeClr val="tx1"/>
                    </a:solidFill>
                    <a:effectLst/>
                    <a:ea typeface="Times New Roman" panose="02020603050405020304" pitchFamily="18" charset="0"/>
                  </a:rPr>
                  <a:t>       </a:t>
                </a:r>
                <a:r>
                  <a:rPr lang="vi-VN" sz="1800" dirty="0">
                    <a:solidFill>
                      <a:schemeClr val="tx1"/>
                    </a:solidFill>
                    <a:effectLst/>
                    <a:ea typeface="Times New Roman" panose="02020603050405020304" pitchFamily="18" charset="0"/>
                  </a:rPr>
                  <a:t>Giáo dục đào tạo là quốc sách hàng đầu, Nhà nước phát triển giáo dục nhằm nâng cao dân trí, phát triển nguồn nhân lực, bồi dưỡng nhân tài. Ưu tiên đầu tư cho giáo dục mầm non; cho giáo dục ở các vùng miền núi, hải đảo, vùng có điều kiện kinh tế - xã hội khó khăn… </a:t>
                </a:r>
                <a:r>
                  <a:rPr lang="en-US" sz="1800" b="1" dirty="0">
                    <a:solidFill>
                      <a:srgbClr val="C00000"/>
                    </a:solidFill>
                    <a:ea typeface="Roboto" panose="02000000000000000000" pitchFamily="2" charset="0"/>
                    <a:cs typeface="Arial" panose="020B0604020202020204" pitchFamily="34" charset="0"/>
                  </a:rPr>
                  <a:t>(</a:t>
                </a:r>
                <a:r>
                  <a:rPr lang="en-US" sz="1800" dirty="0" err="1">
                    <a:solidFill>
                      <a:srgbClr val="C00000"/>
                    </a:solidFill>
                    <a:cs typeface="Arial" pitchFamily="34" charset="0"/>
                  </a:rPr>
                  <a:t>Điều</a:t>
                </a:r>
                <a:r>
                  <a:rPr lang="en-US" sz="1800" dirty="0">
                    <a:solidFill>
                      <a:srgbClr val="C00000"/>
                    </a:solidFill>
                    <a:cs typeface="Arial" pitchFamily="34" charset="0"/>
                  </a:rPr>
                  <a:t> 61 </a:t>
                </a:r>
                <a:r>
                  <a:rPr lang="en-US" sz="1800" dirty="0" err="1">
                    <a:solidFill>
                      <a:srgbClr val="C00000"/>
                    </a:solidFill>
                    <a:cs typeface="Arial" pitchFamily="34" charset="0"/>
                  </a:rPr>
                  <a:t>Hiến</a:t>
                </a:r>
                <a:r>
                  <a:rPr lang="en-US" sz="1800" dirty="0">
                    <a:solidFill>
                      <a:srgbClr val="C00000"/>
                    </a:solidFill>
                    <a:cs typeface="Arial" pitchFamily="34" charset="0"/>
                  </a:rPr>
                  <a:t> </a:t>
                </a:r>
                <a:r>
                  <a:rPr lang="en-US" sz="1800" dirty="0" err="1">
                    <a:solidFill>
                      <a:srgbClr val="C00000"/>
                    </a:solidFill>
                    <a:cs typeface="Arial" pitchFamily="34" charset="0"/>
                  </a:rPr>
                  <a:t>pháp</a:t>
                </a:r>
                <a:r>
                  <a:rPr lang="en-US" sz="1800" dirty="0">
                    <a:solidFill>
                      <a:srgbClr val="C00000"/>
                    </a:solidFill>
                    <a:cs typeface="Arial" pitchFamily="34" charset="0"/>
                  </a:rPr>
                  <a:t> </a:t>
                </a:r>
                <a:r>
                  <a:rPr lang="en-US" sz="1800" dirty="0" err="1">
                    <a:solidFill>
                      <a:srgbClr val="C00000"/>
                    </a:solidFill>
                    <a:cs typeface="Arial" pitchFamily="34" charset="0"/>
                  </a:rPr>
                  <a:t>năm</a:t>
                </a:r>
                <a:r>
                  <a:rPr lang="en-US" sz="1800" dirty="0">
                    <a:solidFill>
                      <a:srgbClr val="C00000"/>
                    </a:solidFill>
                    <a:cs typeface="Arial" pitchFamily="34" charset="0"/>
                  </a:rPr>
                  <a:t> 2013</a:t>
                </a:r>
                <a:r>
                  <a:rPr lang="en-US" sz="1800" b="1" dirty="0">
                    <a:solidFill>
                      <a:srgbClr val="C00000"/>
                    </a:solidFill>
                    <a:ea typeface="Roboto" panose="02000000000000000000" pitchFamily="2" charset="0"/>
                    <a:cs typeface="Arial" panose="020B0604020202020204" pitchFamily="34" charset="0"/>
                  </a:rPr>
                  <a:t>)</a:t>
                </a:r>
                <a:endParaRPr lang="vi-VN" sz="1800" b="1" dirty="0">
                  <a:solidFill>
                    <a:srgbClr val="C00000"/>
                  </a:solidFill>
                  <a:ea typeface="Roboto" panose="02000000000000000000" pitchFamily="2" charset="0"/>
                  <a:cs typeface="Arial" panose="020B0604020202020204" pitchFamily="34" charset="0"/>
                </a:endParaRPr>
              </a:p>
              <a:p>
                <a:pPr algn="just">
                  <a:lnSpc>
                    <a:spcPct val="150000"/>
                  </a:lnSpc>
                  <a:spcBef>
                    <a:spcPct val="0"/>
                  </a:spcBef>
                  <a:spcAft>
                    <a:spcPct val="0"/>
                  </a:spcAft>
                </a:pPr>
                <a:endParaRPr lang="en-US" sz="1800" dirty="0">
                  <a:solidFill>
                    <a:schemeClr val="tx1"/>
                  </a:solidFill>
                  <a:cs typeface="Arial" panose="020B0604020202020204" pitchFamily="34" charset="0"/>
                </a:endParaRPr>
              </a:p>
            </p:txBody>
          </p:sp>
        </p:grpSp>
        <p:pic>
          <p:nvPicPr>
            <p:cNvPr id="7" name="Picture 16">
              <a:extLst>
                <a:ext uri="{FF2B5EF4-FFF2-40B4-BE49-F238E27FC236}">
                  <a16:creationId xmlns:a16="http://schemas.microsoft.com/office/drawing/2014/main" id="{FD74039A-DA1D-9BA6-18EE-EE93B85A5115}"/>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2288602" y="799401"/>
              <a:ext cx="1406995" cy="1337107"/>
            </a:xfrm>
            <a:prstGeom prst="rect">
              <a:avLst/>
            </a:prstGeom>
          </p:spPr>
        </p:pic>
      </p:grpSp>
      <p:pic>
        <p:nvPicPr>
          <p:cNvPr id="10" name="Picture 9" descr="A picture containing toy, doll&#10;&#10;Description automatically generated">
            <a:extLst>
              <a:ext uri="{FF2B5EF4-FFF2-40B4-BE49-F238E27FC236}">
                <a16:creationId xmlns:a16="http://schemas.microsoft.com/office/drawing/2014/main" id="{9B30A1F9-8F45-19A6-4F46-FE6F5A03C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sp>
        <p:nvSpPr>
          <p:cNvPr id="11" name="TextBox 10">
            <a:extLst>
              <a:ext uri="{FF2B5EF4-FFF2-40B4-BE49-F238E27FC236}">
                <a16:creationId xmlns:a16="http://schemas.microsoft.com/office/drawing/2014/main" id="{3F544890-A44D-E500-F7EF-D5E37A960D39}"/>
              </a:ext>
            </a:extLst>
          </p:cNvPr>
          <p:cNvSpPr txBox="1"/>
          <p:nvPr/>
        </p:nvSpPr>
        <p:spPr>
          <a:xfrm>
            <a:off x="478631" y="409635"/>
            <a:ext cx="3857625" cy="369332"/>
          </a:xfrm>
          <a:prstGeom prst="rect">
            <a:avLst/>
          </a:prstGeom>
          <a:noFill/>
        </p:spPr>
        <p:txBody>
          <a:bodyPr wrap="square" rtlCol="0">
            <a:spAutoFit/>
          </a:bodyPr>
          <a:lstStyle/>
          <a:p>
            <a:pPr algn="ctr"/>
            <a:r>
              <a:rPr lang="en-US" sz="1800" b="1" dirty="0">
                <a:solidFill>
                  <a:srgbClr val="7030A0"/>
                </a:solidFill>
                <a:cs typeface="Arial" pitchFamily="34" charset="0"/>
              </a:rPr>
              <a:t>2.3.4. </a:t>
            </a:r>
            <a:r>
              <a:rPr lang="en-US" sz="1800" b="1" i="1" dirty="0" err="1">
                <a:solidFill>
                  <a:srgbClr val="7030A0"/>
                </a:solidFill>
                <a:latin typeface="Arial" pitchFamily="34" charset="0"/>
                <a:cs typeface="Arial" pitchFamily="34" charset="0"/>
              </a:rPr>
              <a:t>Chính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sách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giáo</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dục</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8563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7B8248-E95E-132D-5174-B4D2312495A1}"/>
              </a:ext>
            </a:extLst>
          </p:cNvPr>
          <p:cNvSpPr>
            <a:spLocks noGrp="1"/>
          </p:cNvSpPr>
          <p:nvPr>
            <p:ph type="subTitle" idx="1"/>
          </p:nvPr>
        </p:nvSpPr>
        <p:spPr/>
        <p:txBody>
          <a:bodyPr/>
          <a:lstStyle/>
          <a:p>
            <a:endParaRPr lang="en-US" dirty="0"/>
          </a:p>
        </p:txBody>
      </p:sp>
      <p:grpSp>
        <p:nvGrpSpPr>
          <p:cNvPr id="5" name="Group 4">
            <a:extLst>
              <a:ext uri="{FF2B5EF4-FFF2-40B4-BE49-F238E27FC236}">
                <a16:creationId xmlns:a16="http://schemas.microsoft.com/office/drawing/2014/main" id="{747278DB-1610-12D9-A93F-B2FA058BEC34}"/>
              </a:ext>
            </a:extLst>
          </p:cNvPr>
          <p:cNvGrpSpPr/>
          <p:nvPr/>
        </p:nvGrpSpPr>
        <p:grpSpPr>
          <a:xfrm>
            <a:off x="2228851" y="624137"/>
            <a:ext cx="6615906" cy="3933576"/>
            <a:chOff x="8305799" y="799401"/>
            <a:chExt cx="9372601" cy="8237386"/>
          </a:xfrm>
        </p:grpSpPr>
        <p:grpSp>
          <p:nvGrpSpPr>
            <p:cNvPr id="6" name="Group 5">
              <a:extLst>
                <a:ext uri="{FF2B5EF4-FFF2-40B4-BE49-F238E27FC236}">
                  <a16:creationId xmlns:a16="http://schemas.microsoft.com/office/drawing/2014/main" id="{35552F3C-C21F-3F90-D5E0-6061C6D6A2BB}"/>
                </a:ext>
              </a:extLst>
            </p:cNvPr>
            <p:cNvGrpSpPr/>
            <p:nvPr/>
          </p:nvGrpSpPr>
          <p:grpSpPr>
            <a:xfrm>
              <a:off x="8305799" y="1879308"/>
              <a:ext cx="9372601" cy="7157479"/>
              <a:chOff x="702893" y="3252885"/>
              <a:chExt cx="16350489" cy="5684499"/>
            </a:xfrm>
          </p:grpSpPr>
          <p:sp>
            <p:nvSpPr>
              <p:cNvPr id="8" name="Rectangle: Rounded Corners 7">
                <a:extLst>
                  <a:ext uri="{FF2B5EF4-FFF2-40B4-BE49-F238E27FC236}">
                    <a16:creationId xmlns:a16="http://schemas.microsoft.com/office/drawing/2014/main" id="{62651915-04FE-832A-9E90-95A30300FB8F}"/>
                  </a:ext>
                </a:extLst>
              </p:cNvPr>
              <p:cNvSpPr/>
              <p:nvPr/>
            </p:nvSpPr>
            <p:spPr>
              <a:xfrm>
                <a:off x="702893" y="3252885"/>
                <a:ext cx="16350489" cy="5684499"/>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ectangle: Rounded Corners 8">
                <a:extLst>
                  <a:ext uri="{FF2B5EF4-FFF2-40B4-BE49-F238E27FC236}">
                    <a16:creationId xmlns:a16="http://schemas.microsoft.com/office/drawing/2014/main" id="{4C3463CF-7AD9-8D52-B443-DFC128E42082}"/>
                  </a:ext>
                </a:extLst>
              </p:cNvPr>
              <p:cNvSpPr/>
              <p:nvPr/>
            </p:nvSpPr>
            <p:spPr>
              <a:xfrm>
                <a:off x="1038335" y="3536109"/>
                <a:ext cx="15893138" cy="4930830"/>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endParaRPr lang="en-US" sz="1800" dirty="0">
                  <a:solidFill>
                    <a:schemeClr val="tx1"/>
                  </a:solidFill>
                  <a:cs typeface="Arial" pitchFamily="34" charset="0"/>
                </a:endParaRPr>
              </a:p>
              <a:p>
                <a:pPr marL="0" marR="0" algn="ctr">
                  <a:lnSpc>
                    <a:spcPct val="150000"/>
                  </a:lnSpc>
                  <a:spcBef>
                    <a:spcPts val="0"/>
                  </a:spcBef>
                  <a:spcAft>
                    <a:spcPts val="0"/>
                  </a:spcAft>
                  <a:tabLst>
                    <a:tab pos="630555" algn="l"/>
                  </a:tabLst>
                </a:pPr>
                <a:r>
                  <a:rPr lang="en-US" sz="1800" dirty="0">
                    <a:solidFill>
                      <a:schemeClr val="tx1"/>
                    </a:solidFill>
                    <a:effectLst/>
                    <a:ea typeface="Times New Roman" panose="02020603050405020304" pitchFamily="18" charset="0"/>
                  </a:rPr>
                  <a:t>      </a:t>
                </a:r>
                <a:r>
                  <a:rPr lang="vi-VN" sz="1800" dirty="0">
                    <a:solidFill>
                      <a:schemeClr val="tx1"/>
                    </a:solidFill>
                    <a:effectLst/>
                    <a:ea typeface="Times New Roman" panose="02020603050405020304" pitchFamily="18" charset="0"/>
                  </a:rPr>
                  <a:t>Khoa học và công nghệ là quốc sách hàng đầu, giữ vai trò then chốt trong sự nghiệp phát triển kinh tế - xã hội của đất nước. Nhà nước ưu tiên đầu tư và khuyến khích tổ chức, cá nhân đầu tư nghiên cứu, phát triển, chuyển giao, ứng dụng có hiệu quả thành tựu khoa học và công nghệ</a:t>
                </a:r>
                <a:r>
                  <a:rPr lang="en-US" sz="1800" dirty="0">
                    <a:solidFill>
                      <a:schemeClr val="tx1"/>
                    </a:solidFill>
                    <a:effectLst/>
                    <a:ea typeface="Times New Roman" panose="02020603050405020304" pitchFamily="18" charset="0"/>
                  </a:rPr>
                  <a:t>..</a:t>
                </a:r>
                <a:r>
                  <a:rPr lang="vi-VN" sz="1800" dirty="0">
                    <a:solidFill>
                      <a:schemeClr val="tx1"/>
                    </a:solidFill>
                    <a:effectLst/>
                    <a:ea typeface="Times New Roman" panose="02020603050405020304" pitchFamily="18" charset="0"/>
                  </a:rPr>
                  <a:t> </a:t>
                </a:r>
                <a:endParaRPr lang="en-US" sz="1800" dirty="0">
                  <a:solidFill>
                    <a:schemeClr val="tx1"/>
                  </a:solidFill>
                  <a:effectLst/>
                  <a:ea typeface="Times New Roman" panose="02020603050405020304" pitchFamily="18" charset="0"/>
                </a:endParaRPr>
              </a:p>
              <a:p>
                <a:pPr marL="0" marR="0" algn="ctr">
                  <a:lnSpc>
                    <a:spcPct val="150000"/>
                  </a:lnSpc>
                  <a:spcBef>
                    <a:spcPts val="0"/>
                  </a:spcBef>
                  <a:spcAft>
                    <a:spcPts val="0"/>
                  </a:spcAft>
                  <a:tabLst>
                    <a:tab pos="630555" algn="l"/>
                  </a:tabLst>
                </a:pPr>
                <a:r>
                  <a:rPr lang="en-US" sz="1800" b="1" dirty="0">
                    <a:solidFill>
                      <a:srgbClr val="C00000"/>
                    </a:solidFill>
                    <a:ea typeface="Roboto" panose="02000000000000000000" pitchFamily="2" charset="0"/>
                    <a:cs typeface="Arial" panose="020B0604020202020204" pitchFamily="34" charset="0"/>
                  </a:rPr>
                  <a:t>(</a:t>
                </a:r>
                <a:r>
                  <a:rPr lang="en-US" sz="1800" dirty="0" err="1">
                    <a:solidFill>
                      <a:srgbClr val="C00000"/>
                    </a:solidFill>
                    <a:cs typeface="Arial" pitchFamily="34" charset="0"/>
                  </a:rPr>
                  <a:t>Điều</a:t>
                </a:r>
                <a:r>
                  <a:rPr lang="en-US" sz="1800" dirty="0">
                    <a:solidFill>
                      <a:srgbClr val="C00000"/>
                    </a:solidFill>
                    <a:cs typeface="Arial" pitchFamily="34" charset="0"/>
                  </a:rPr>
                  <a:t> 62 </a:t>
                </a:r>
                <a:r>
                  <a:rPr lang="en-US" sz="1800" dirty="0" err="1">
                    <a:solidFill>
                      <a:srgbClr val="C00000"/>
                    </a:solidFill>
                    <a:cs typeface="Arial" pitchFamily="34" charset="0"/>
                  </a:rPr>
                  <a:t>Hiến</a:t>
                </a:r>
                <a:r>
                  <a:rPr lang="en-US" sz="1800" dirty="0">
                    <a:solidFill>
                      <a:srgbClr val="C00000"/>
                    </a:solidFill>
                    <a:cs typeface="Arial" pitchFamily="34" charset="0"/>
                  </a:rPr>
                  <a:t> </a:t>
                </a:r>
                <a:r>
                  <a:rPr lang="en-US" sz="1800" dirty="0" err="1">
                    <a:solidFill>
                      <a:srgbClr val="C00000"/>
                    </a:solidFill>
                    <a:cs typeface="Arial" pitchFamily="34" charset="0"/>
                  </a:rPr>
                  <a:t>pháp</a:t>
                </a:r>
                <a:r>
                  <a:rPr lang="en-US" sz="1800" dirty="0">
                    <a:solidFill>
                      <a:srgbClr val="C00000"/>
                    </a:solidFill>
                    <a:cs typeface="Arial" pitchFamily="34" charset="0"/>
                  </a:rPr>
                  <a:t> </a:t>
                </a:r>
                <a:r>
                  <a:rPr lang="en-US" sz="1800" dirty="0" err="1">
                    <a:solidFill>
                      <a:srgbClr val="C00000"/>
                    </a:solidFill>
                    <a:cs typeface="Arial" pitchFamily="34" charset="0"/>
                  </a:rPr>
                  <a:t>năm</a:t>
                </a:r>
                <a:r>
                  <a:rPr lang="en-US" sz="1800" dirty="0">
                    <a:solidFill>
                      <a:srgbClr val="C00000"/>
                    </a:solidFill>
                    <a:cs typeface="Arial" pitchFamily="34" charset="0"/>
                  </a:rPr>
                  <a:t> 2013</a:t>
                </a:r>
                <a:r>
                  <a:rPr lang="en-US" sz="1800" b="1" dirty="0">
                    <a:solidFill>
                      <a:srgbClr val="C00000"/>
                    </a:solidFill>
                    <a:ea typeface="Roboto" panose="02000000000000000000" pitchFamily="2" charset="0"/>
                    <a:cs typeface="Arial" panose="020B0604020202020204" pitchFamily="34" charset="0"/>
                  </a:rPr>
                  <a:t>)</a:t>
                </a:r>
                <a:endParaRPr lang="vi-VN" sz="1800" b="1" dirty="0">
                  <a:solidFill>
                    <a:srgbClr val="C00000"/>
                  </a:solidFill>
                  <a:ea typeface="Roboto" panose="02000000000000000000" pitchFamily="2" charset="0"/>
                  <a:cs typeface="Arial" panose="020B0604020202020204" pitchFamily="34" charset="0"/>
                </a:endParaRPr>
              </a:p>
              <a:p>
                <a:pPr algn="just">
                  <a:lnSpc>
                    <a:spcPct val="150000"/>
                  </a:lnSpc>
                  <a:spcBef>
                    <a:spcPct val="0"/>
                  </a:spcBef>
                  <a:spcAft>
                    <a:spcPct val="0"/>
                  </a:spcAft>
                </a:pPr>
                <a:endParaRPr lang="en-US" sz="1800" dirty="0">
                  <a:solidFill>
                    <a:schemeClr val="tx1"/>
                  </a:solidFill>
                  <a:cs typeface="Arial" panose="020B0604020202020204" pitchFamily="34" charset="0"/>
                </a:endParaRPr>
              </a:p>
            </p:txBody>
          </p:sp>
        </p:grpSp>
        <p:pic>
          <p:nvPicPr>
            <p:cNvPr id="7" name="Picture 16">
              <a:extLst>
                <a:ext uri="{FF2B5EF4-FFF2-40B4-BE49-F238E27FC236}">
                  <a16:creationId xmlns:a16="http://schemas.microsoft.com/office/drawing/2014/main" id="{FD74039A-DA1D-9BA6-18EE-EE93B85A5115}"/>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2288602" y="799401"/>
              <a:ext cx="1406995" cy="1337107"/>
            </a:xfrm>
            <a:prstGeom prst="rect">
              <a:avLst/>
            </a:prstGeom>
          </p:spPr>
        </p:pic>
      </p:grpSp>
      <p:pic>
        <p:nvPicPr>
          <p:cNvPr id="10" name="Picture 9" descr="A picture containing toy, doll&#10;&#10;Description automatically generated">
            <a:extLst>
              <a:ext uri="{FF2B5EF4-FFF2-40B4-BE49-F238E27FC236}">
                <a16:creationId xmlns:a16="http://schemas.microsoft.com/office/drawing/2014/main" id="{9B30A1F9-8F45-19A6-4F46-FE6F5A03C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sp>
        <p:nvSpPr>
          <p:cNvPr id="11" name="TextBox 10">
            <a:extLst>
              <a:ext uri="{FF2B5EF4-FFF2-40B4-BE49-F238E27FC236}">
                <a16:creationId xmlns:a16="http://schemas.microsoft.com/office/drawing/2014/main" id="{3F544890-A44D-E500-F7EF-D5E37A960D39}"/>
              </a:ext>
            </a:extLst>
          </p:cNvPr>
          <p:cNvSpPr txBox="1"/>
          <p:nvPr/>
        </p:nvSpPr>
        <p:spPr>
          <a:xfrm>
            <a:off x="478631" y="409635"/>
            <a:ext cx="5672138" cy="369332"/>
          </a:xfrm>
          <a:prstGeom prst="rect">
            <a:avLst/>
          </a:prstGeom>
          <a:noFill/>
        </p:spPr>
        <p:txBody>
          <a:bodyPr wrap="square" rtlCol="0">
            <a:spAutoFit/>
          </a:bodyPr>
          <a:lstStyle/>
          <a:p>
            <a:pPr algn="ctr"/>
            <a:r>
              <a:rPr lang="en-US" sz="1800" b="1" dirty="0">
                <a:solidFill>
                  <a:srgbClr val="7030A0"/>
                </a:solidFill>
                <a:cs typeface="Arial" pitchFamily="34" charset="0"/>
              </a:rPr>
              <a:t>2.3.5. </a:t>
            </a:r>
            <a:r>
              <a:rPr lang="en-US" sz="1800" b="1" i="1" dirty="0" err="1">
                <a:solidFill>
                  <a:srgbClr val="7030A0"/>
                </a:solidFill>
                <a:latin typeface="Arial" pitchFamily="34" charset="0"/>
                <a:cs typeface="Arial" pitchFamily="34" charset="0"/>
              </a:rPr>
              <a:t>Chính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sách</a:t>
            </a:r>
            <a:r>
              <a:rPr lang="en-US" sz="1800" b="1" i="1" dirty="0">
                <a:solidFill>
                  <a:srgbClr val="7030A0"/>
                </a:solidFill>
                <a:latin typeface="Arial" pitchFamily="34" charset="0"/>
                <a:cs typeface="Arial" pitchFamily="34" charset="0"/>
              </a:rPr>
              <a:t> khoa </a:t>
            </a:r>
            <a:r>
              <a:rPr lang="en-US" sz="1800" b="1" i="1" dirty="0" err="1">
                <a:solidFill>
                  <a:srgbClr val="7030A0"/>
                </a:solidFill>
                <a:latin typeface="Arial" pitchFamily="34" charset="0"/>
                <a:cs typeface="Arial" pitchFamily="34" charset="0"/>
              </a:rPr>
              <a:t>học</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và</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công</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nghệ</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429673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7B8248-E95E-132D-5174-B4D2312495A1}"/>
              </a:ext>
            </a:extLst>
          </p:cNvPr>
          <p:cNvSpPr>
            <a:spLocks noGrp="1"/>
          </p:cNvSpPr>
          <p:nvPr>
            <p:ph type="subTitle" idx="1"/>
          </p:nvPr>
        </p:nvSpPr>
        <p:spPr/>
        <p:txBody>
          <a:bodyPr/>
          <a:lstStyle/>
          <a:p>
            <a:endParaRPr lang="en-US" dirty="0"/>
          </a:p>
        </p:txBody>
      </p:sp>
      <p:grpSp>
        <p:nvGrpSpPr>
          <p:cNvPr id="5" name="Group 4">
            <a:extLst>
              <a:ext uri="{FF2B5EF4-FFF2-40B4-BE49-F238E27FC236}">
                <a16:creationId xmlns:a16="http://schemas.microsoft.com/office/drawing/2014/main" id="{747278DB-1610-12D9-A93F-B2FA058BEC34}"/>
              </a:ext>
            </a:extLst>
          </p:cNvPr>
          <p:cNvGrpSpPr/>
          <p:nvPr/>
        </p:nvGrpSpPr>
        <p:grpSpPr>
          <a:xfrm>
            <a:off x="2263661" y="624138"/>
            <a:ext cx="6615906" cy="3704976"/>
            <a:chOff x="8355113" y="799401"/>
            <a:chExt cx="9372601" cy="8042907"/>
          </a:xfrm>
        </p:grpSpPr>
        <p:grpSp>
          <p:nvGrpSpPr>
            <p:cNvPr id="6" name="Group 5">
              <a:extLst>
                <a:ext uri="{FF2B5EF4-FFF2-40B4-BE49-F238E27FC236}">
                  <a16:creationId xmlns:a16="http://schemas.microsoft.com/office/drawing/2014/main" id="{35552F3C-C21F-3F90-D5E0-6061C6D6A2BB}"/>
                </a:ext>
              </a:extLst>
            </p:cNvPr>
            <p:cNvGrpSpPr/>
            <p:nvPr/>
          </p:nvGrpSpPr>
          <p:grpSpPr>
            <a:xfrm>
              <a:off x="8355113" y="1684829"/>
              <a:ext cx="9372601" cy="7157479"/>
              <a:chOff x="788922" y="3098429"/>
              <a:chExt cx="16350489" cy="5684499"/>
            </a:xfrm>
          </p:grpSpPr>
          <p:sp>
            <p:nvSpPr>
              <p:cNvPr id="8" name="Rectangle: Rounded Corners 7">
                <a:extLst>
                  <a:ext uri="{FF2B5EF4-FFF2-40B4-BE49-F238E27FC236}">
                    <a16:creationId xmlns:a16="http://schemas.microsoft.com/office/drawing/2014/main" id="{62651915-04FE-832A-9E90-95A30300FB8F}"/>
                  </a:ext>
                </a:extLst>
              </p:cNvPr>
              <p:cNvSpPr/>
              <p:nvPr/>
            </p:nvSpPr>
            <p:spPr>
              <a:xfrm>
                <a:off x="788922" y="3098429"/>
                <a:ext cx="16350489" cy="5684499"/>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ectangle: Rounded Corners 8">
                <a:extLst>
                  <a:ext uri="{FF2B5EF4-FFF2-40B4-BE49-F238E27FC236}">
                    <a16:creationId xmlns:a16="http://schemas.microsoft.com/office/drawing/2014/main" id="{4C3463CF-7AD9-8D52-B443-DFC128E42082}"/>
                  </a:ext>
                </a:extLst>
              </p:cNvPr>
              <p:cNvSpPr/>
              <p:nvPr/>
            </p:nvSpPr>
            <p:spPr>
              <a:xfrm>
                <a:off x="1463093" y="3487449"/>
                <a:ext cx="15217571" cy="4920270"/>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endParaRPr lang="en-US" sz="1800" dirty="0">
                  <a:solidFill>
                    <a:srgbClr val="003400"/>
                  </a:solidFill>
                  <a:cs typeface="Arial" pitchFamily="34" charset="0"/>
                </a:endParaRPr>
              </a:p>
              <a:p>
                <a:pPr marL="0" marR="0" algn="ctr">
                  <a:lnSpc>
                    <a:spcPct val="150000"/>
                  </a:lnSpc>
                  <a:spcBef>
                    <a:spcPts val="0"/>
                  </a:spcBef>
                  <a:spcAft>
                    <a:spcPts val="0"/>
                  </a:spcAft>
                  <a:tabLst>
                    <a:tab pos="630555" algn="l"/>
                  </a:tabLst>
                </a:pPr>
                <a:r>
                  <a:rPr lang="en-US" sz="1800" dirty="0">
                    <a:solidFill>
                      <a:srgbClr val="003400"/>
                    </a:solidFill>
                    <a:effectLst/>
                    <a:ea typeface="Times New Roman" panose="02020603050405020304" pitchFamily="18" charset="0"/>
                  </a:rPr>
                  <a:t>       </a:t>
                </a:r>
                <a:r>
                  <a:rPr lang="vi-VN" sz="1800" dirty="0">
                    <a:solidFill>
                      <a:srgbClr val="003400"/>
                    </a:solidFill>
                    <a:effectLst/>
                    <a:ea typeface="Times New Roman" panose="02020603050405020304" pitchFamily="18" charset="0"/>
                  </a:rPr>
                  <a:t>Nhà nước có chính sách bảo vệ môi trường nhằm quản lý, sử dụng có hiệu quả, bền vững các nguồn tài nguyên thiên nhiên; xử lý nghiêm những tổ chức, cá nhân gây ô nhiễm môi trường </a:t>
                </a:r>
                <a:endParaRPr lang="en-US" sz="1800" dirty="0">
                  <a:solidFill>
                    <a:srgbClr val="003400"/>
                  </a:solidFill>
                  <a:effectLst/>
                  <a:ea typeface="Times New Roman" panose="02020603050405020304" pitchFamily="18" charset="0"/>
                </a:endParaRPr>
              </a:p>
              <a:p>
                <a:pPr marL="0" marR="0" algn="ctr">
                  <a:lnSpc>
                    <a:spcPct val="150000"/>
                  </a:lnSpc>
                  <a:spcBef>
                    <a:spcPts val="0"/>
                  </a:spcBef>
                  <a:spcAft>
                    <a:spcPts val="0"/>
                  </a:spcAft>
                  <a:tabLst>
                    <a:tab pos="630555" algn="l"/>
                  </a:tabLst>
                </a:pPr>
                <a:r>
                  <a:rPr lang="en-US" sz="1800" b="1" dirty="0">
                    <a:solidFill>
                      <a:srgbClr val="C00000"/>
                    </a:solidFill>
                    <a:ea typeface="Roboto" panose="02000000000000000000" pitchFamily="2" charset="0"/>
                    <a:cs typeface="Arial" panose="020B0604020202020204" pitchFamily="34" charset="0"/>
                  </a:rPr>
                  <a:t>(</a:t>
                </a:r>
                <a:r>
                  <a:rPr lang="en-US" sz="1800" dirty="0" err="1">
                    <a:solidFill>
                      <a:srgbClr val="C00000"/>
                    </a:solidFill>
                    <a:cs typeface="Arial" pitchFamily="34" charset="0"/>
                  </a:rPr>
                  <a:t>Điều</a:t>
                </a:r>
                <a:r>
                  <a:rPr lang="en-US" sz="1800" dirty="0">
                    <a:solidFill>
                      <a:srgbClr val="C00000"/>
                    </a:solidFill>
                    <a:cs typeface="Arial" pitchFamily="34" charset="0"/>
                  </a:rPr>
                  <a:t> 63 </a:t>
                </a:r>
                <a:r>
                  <a:rPr lang="en-US" sz="1800" dirty="0" err="1">
                    <a:solidFill>
                      <a:srgbClr val="C00000"/>
                    </a:solidFill>
                    <a:cs typeface="Arial" pitchFamily="34" charset="0"/>
                  </a:rPr>
                  <a:t>Hiến</a:t>
                </a:r>
                <a:r>
                  <a:rPr lang="en-US" sz="1800" dirty="0">
                    <a:solidFill>
                      <a:srgbClr val="C00000"/>
                    </a:solidFill>
                    <a:cs typeface="Arial" pitchFamily="34" charset="0"/>
                  </a:rPr>
                  <a:t> </a:t>
                </a:r>
                <a:r>
                  <a:rPr lang="en-US" sz="1800" dirty="0" err="1">
                    <a:solidFill>
                      <a:srgbClr val="C00000"/>
                    </a:solidFill>
                    <a:cs typeface="Arial" pitchFamily="34" charset="0"/>
                  </a:rPr>
                  <a:t>pháp</a:t>
                </a:r>
                <a:r>
                  <a:rPr lang="en-US" sz="1800" dirty="0">
                    <a:solidFill>
                      <a:srgbClr val="C00000"/>
                    </a:solidFill>
                    <a:cs typeface="Arial" pitchFamily="34" charset="0"/>
                  </a:rPr>
                  <a:t> </a:t>
                </a:r>
                <a:r>
                  <a:rPr lang="en-US" sz="1800" dirty="0" err="1">
                    <a:solidFill>
                      <a:srgbClr val="C00000"/>
                    </a:solidFill>
                    <a:cs typeface="Arial" pitchFamily="34" charset="0"/>
                  </a:rPr>
                  <a:t>năm</a:t>
                </a:r>
                <a:r>
                  <a:rPr lang="en-US" sz="1800" dirty="0">
                    <a:solidFill>
                      <a:srgbClr val="C00000"/>
                    </a:solidFill>
                    <a:cs typeface="Arial" pitchFamily="34" charset="0"/>
                  </a:rPr>
                  <a:t> 2013</a:t>
                </a:r>
                <a:r>
                  <a:rPr lang="en-US" sz="1800" b="1" dirty="0">
                    <a:solidFill>
                      <a:srgbClr val="C00000"/>
                    </a:solidFill>
                    <a:ea typeface="Roboto" panose="02000000000000000000" pitchFamily="2" charset="0"/>
                    <a:cs typeface="Arial" panose="020B0604020202020204" pitchFamily="34" charset="0"/>
                  </a:rPr>
                  <a:t>)</a:t>
                </a:r>
                <a:endParaRPr lang="vi-VN" sz="1800" b="1" dirty="0">
                  <a:solidFill>
                    <a:srgbClr val="C00000"/>
                  </a:solidFill>
                  <a:ea typeface="Roboto" panose="02000000000000000000" pitchFamily="2" charset="0"/>
                  <a:cs typeface="Arial" panose="020B0604020202020204" pitchFamily="34" charset="0"/>
                </a:endParaRPr>
              </a:p>
              <a:p>
                <a:pPr algn="just">
                  <a:lnSpc>
                    <a:spcPct val="150000"/>
                  </a:lnSpc>
                  <a:spcBef>
                    <a:spcPct val="0"/>
                  </a:spcBef>
                  <a:spcAft>
                    <a:spcPct val="0"/>
                  </a:spcAft>
                </a:pPr>
                <a:endParaRPr lang="en-US" sz="1800" dirty="0">
                  <a:solidFill>
                    <a:srgbClr val="003400"/>
                  </a:solidFill>
                  <a:cs typeface="Arial" panose="020B0604020202020204" pitchFamily="34" charset="0"/>
                </a:endParaRPr>
              </a:p>
            </p:txBody>
          </p:sp>
        </p:grpSp>
        <p:pic>
          <p:nvPicPr>
            <p:cNvPr id="7" name="Picture 16">
              <a:extLst>
                <a:ext uri="{FF2B5EF4-FFF2-40B4-BE49-F238E27FC236}">
                  <a16:creationId xmlns:a16="http://schemas.microsoft.com/office/drawing/2014/main" id="{FD74039A-DA1D-9BA6-18EE-EE93B85A5115}"/>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2288602" y="799401"/>
              <a:ext cx="1406995" cy="1337107"/>
            </a:xfrm>
            <a:prstGeom prst="rect">
              <a:avLst/>
            </a:prstGeom>
          </p:spPr>
        </p:pic>
      </p:grpSp>
      <p:pic>
        <p:nvPicPr>
          <p:cNvPr id="10" name="Picture 9" descr="A picture containing toy, doll&#10;&#10;Description automatically generated">
            <a:extLst>
              <a:ext uri="{FF2B5EF4-FFF2-40B4-BE49-F238E27FC236}">
                <a16:creationId xmlns:a16="http://schemas.microsoft.com/office/drawing/2014/main" id="{9B30A1F9-8F45-19A6-4F46-FE6F5A03C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sp>
        <p:nvSpPr>
          <p:cNvPr id="11" name="TextBox 10">
            <a:extLst>
              <a:ext uri="{FF2B5EF4-FFF2-40B4-BE49-F238E27FC236}">
                <a16:creationId xmlns:a16="http://schemas.microsoft.com/office/drawing/2014/main" id="{3F544890-A44D-E500-F7EF-D5E37A960D39}"/>
              </a:ext>
            </a:extLst>
          </p:cNvPr>
          <p:cNvSpPr txBox="1"/>
          <p:nvPr/>
        </p:nvSpPr>
        <p:spPr>
          <a:xfrm>
            <a:off x="478631" y="409635"/>
            <a:ext cx="4236244" cy="369332"/>
          </a:xfrm>
          <a:prstGeom prst="rect">
            <a:avLst/>
          </a:prstGeom>
          <a:noFill/>
        </p:spPr>
        <p:txBody>
          <a:bodyPr wrap="square" rtlCol="0">
            <a:spAutoFit/>
          </a:bodyPr>
          <a:lstStyle/>
          <a:p>
            <a:pPr algn="ctr"/>
            <a:r>
              <a:rPr lang="en-US" sz="1800" b="1" dirty="0">
                <a:solidFill>
                  <a:srgbClr val="7030A0"/>
                </a:solidFill>
                <a:cs typeface="Arial" pitchFamily="34" charset="0"/>
              </a:rPr>
              <a:t>2.3.6. </a:t>
            </a:r>
            <a:r>
              <a:rPr lang="en-US" sz="1800" b="1" i="1" dirty="0" err="1">
                <a:solidFill>
                  <a:srgbClr val="7030A0"/>
                </a:solidFill>
                <a:latin typeface="Arial" pitchFamily="34" charset="0"/>
                <a:cs typeface="Arial" pitchFamily="34" charset="0"/>
              </a:rPr>
              <a:t>Chính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sách</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bảo</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vệ</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môi</a:t>
            </a:r>
            <a:r>
              <a:rPr lang="en-US" sz="1800" b="1" i="1" dirty="0">
                <a:solidFill>
                  <a:srgbClr val="7030A0"/>
                </a:solidFill>
                <a:latin typeface="Arial" pitchFamily="34" charset="0"/>
                <a:cs typeface="Arial" pitchFamily="34" charset="0"/>
              </a:rPr>
              <a:t> </a:t>
            </a:r>
            <a:r>
              <a:rPr lang="en-US" sz="1800" b="1" i="1" dirty="0" err="1">
                <a:solidFill>
                  <a:srgbClr val="7030A0"/>
                </a:solidFill>
                <a:latin typeface="Arial" pitchFamily="34" charset="0"/>
                <a:cs typeface="Arial" pitchFamily="34" charset="0"/>
              </a:rPr>
              <a:t>trường</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05044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Rounded Rectangle 21"/>
          <p:cNvSpPr/>
          <p:nvPr/>
        </p:nvSpPr>
        <p:spPr>
          <a:xfrm>
            <a:off x="131673" y="3298242"/>
            <a:ext cx="8880653" cy="941785"/>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latin typeface="Arial" pitchFamily="34" charset="0"/>
                <a:cs typeface="Arial" pitchFamily="34" charset="0"/>
              </a:rPr>
              <a:t>Nhận định trên là: </a:t>
            </a:r>
            <a:r>
              <a:rPr lang="vi-VN" sz="3200" dirty="0">
                <a:solidFill>
                  <a:srgbClr val="FF0000"/>
                </a:solidFill>
                <a:latin typeface="Arial" pitchFamily="34" charset="0"/>
                <a:cs typeface="Arial" pitchFamily="34" charset="0"/>
              </a:rPr>
              <a:t>Sai</a:t>
            </a:r>
          </a:p>
          <a:p>
            <a:pPr>
              <a:defRPr/>
            </a:pPr>
            <a:r>
              <a:rPr lang="vi-VN" sz="3200" dirty="0">
                <a:latin typeface="Arial" pitchFamily="34" charset="0"/>
                <a:cs typeface="Arial" pitchFamily="34" charset="0"/>
              </a:rPr>
              <a:t>Tại vì: </a:t>
            </a:r>
            <a:r>
              <a:rPr lang="en-US" sz="3200" dirty="0">
                <a:latin typeface="Arial" pitchFamily="34" charset="0"/>
                <a:cs typeface="Arial" pitchFamily="34" charset="0"/>
              </a:rPr>
              <a:t>….. </a:t>
            </a:r>
            <a:r>
              <a:rPr lang="en-US" sz="3200" dirty="0" err="1">
                <a:latin typeface="Arial" pitchFamily="34" charset="0"/>
                <a:cs typeface="Arial" pitchFamily="34" charset="0"/>
              </a:rPr>
              <a:t>từ</a:t>
            </a:r>
            <a:r>
              <a:rPr lang="en-US" sz="3200" dirty="0">
                <a:latin typeface="Arial" pitchFamily="34" charset="0"/>
                <a:cs typeface="Arial" pitchFamily="34" charset="0"/>
              </a:rPr>
              <a:t> </a:t>
            </a:r>
            <a:r>
              <a:rPr lang="en-US" sz="3200" dirty="0">
                <a:solidFill>
                  <a:srgbClr val="FF0000"/>
                </a:solidFill>
                <a:latin typeface="Arial" pitchFamily="34" charset="0"/>
                <a:cs typeface="Arial" pitchFamily="34" charset="0"/>
              </a:rPr>
              <a:t>đủ18</a:t>
            </a:r>
            <a:r>
              <a:rPr lang="en-US" sz="3200" dirty="0">
                <a:latin typeface="Arial" pitchFamily="34" charset="0"/>
                <a:cs typeface="Arial" pitchFamily="34" charset="0"/>
              </a:rPr>
              <a:t> </a:t>
            </a:r>
            <a:r>
              <a:rPr lang="en-US" sz="3200" dirty="0" err="1">
                <a:latin typeface="Arial" pitchFamily="34" charset="0"/>
                <a:cs typeface="Arial" pitchFamily="34" charset="0"/>
              </a:rPr>
              <a:t>tuổi</a:t>
            </a:r>
            <a:r>
              <a:rPr lang="en-US" sz="3200" dirty="0">
                <a:latin typeface="Arial" pitchFamily="34" charset="0"/>
                <a:cs typeface="Arial" pitchFamily="34" charset="0"/>
              </a:rPr>
              <a:t> </a:t>
            </a:r>
            <a:r>
              <a:rPr lang="en-US" sz="3200" dirty="0" err="1">
                <a:latin typeface="Arial" pitchFamily="34" charset="0"/>
                <a:cs typeface="Arial" pitchFamily="34" charset="0"/>
              </a:rPr>
              <a:t>trở</a:t>
            </a:r>
            <a:r>
              <a:rPr lang="en-US" sz="3200" dirty="0">
                <a:latin typeface="Arial" pitchFamily="34" charset="0"/>
                <a:cs typeface="Arial" pitchFamily="34" charset="0"/>
              </a:rPr>
              <a:t> </a:t>
            </a:r>
            <a:r>
              <a:rPr lang="en-US" sz="3200" dirty="0" err="1">
                <a:latin typeface="Arial" pitchFamily="34" charset="0"/>
                <a:cs typeface="Arial" pitchFamily="34" charset="0"/>
              </a:rPr>
              <a:t>lên</a:t>
            </a:r>
            <a:r>
              <a:rPr lang="en-US" sz="3200" dirty="0">
                <a:latin typeface="Arial" pitchFamily="34" charset="0"/>
                <a:cs typeface="Arial" pitchFamily="34" charset="0"/>
              </a:rPr>
              <a:t> ….</a:t>
            </a:r>
            <a:endParaRPr lang="vi-VN" sz="3200" dirty="0">
              <a:latin typeface="Arial" pitchFamily="34" charset="0"/>
              <a:cs typeface="Arial" pitchFamily="34" charset="0"/>
            </a:endParaRPr>
          </a:p>
        </p:txBody>
      </p:sp>
      <p:sp>
        <p:nvSpPr>
          <p:cNvPr id="23" name="Rounded Rectangle 22"/>
          <p:cNvSpPr/>
          <p:nvPr/>
        </p:nvSpPr>
        <p:spPr>
          <a:xfrm>
            <a:off x="131673" y="1846901"/>
            <a:ext cx="8880652" cy="117965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t>1/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từ</a:t>
            </a:r>
            <a:r>
              <a:rPr lang="en-US" sz="3200" dirty="0">
                <a:latin typeface="Arial" pitchFamily="34" charset="0"/>
                <a:cs typeface="Arial" pitchFamily="34" charset="0"/>
              </a:rPr>
              <a:t> 18 </a:t>
            </a:r>
            <a:r>
              <a:rPr lang="en-US" sz="3200" dirty="0" err="1">
                <a:latin typeface="Arial" pitchFamily="34" charset="0"/>
                <a:cs typeface="Arial" pitchFamily="34" charset="0"/>
              </a:rPr>
              <a:t>tuổi</a:t>
            </a:r>
            <a:r>
              <a:rPr lang="en-US" sz="3200" dirty="0">
                <a:latin typeface="Arial" pitchFamily="34" charset="0"/>
                <a:cs typeface="Arial" pitchFamily="34" charset="0"/>
              </a:rPr>
              <a:t> </a:t>
            </a:r>
            <a:r>
              <a:rPr lang="en-US" sz="3200" dirty="0" err="1">
                <a:latin typeface="Arial" pitchFamily="34" charset="0"/>
                <a:cs typeface="Arial" pitchFamily="34" charset="0"/>
              </a:rPr>
              <a:t>trở</a:t>
            </a:r>
            <a:r>
              <a:rPr lang="en-US" sz="3200" dirty="0">
                <a:latin typeface="Arial" pitchFamily="34" charset="0"/>
                <a:cs typeface="Arial" pitchFamily="34" charset="0"/>
              </a:rPr>
              <a:t> </a:t>
            </a:r>
            <a:r>
              <a:rPr lang="en-US" sz="3200" dirty="0" err="1">
                <a:latin typeface="Arial" pitchFamily="34" charset="0"/>
                <a:cs typeface="Arial" pitchFamily="34" charset="0"/>
              </a:rPr>
              <a:t>lên</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biểu</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khi</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trưng</a:t>
            </a:r>
            <a:r>
              <a:rPr lang="en-US" sz="3200" dirty="0">
                <a:latin typeface="Arial" pitchFamily="34" charset="0"/>
                <a:cs typeface="Arial" pitchFamily="34" charset="0"/>
              </a:rPr>
              <a:t> </a:t>
            </a:r>
            <a:r>
              <a:rPr lang="en-US" sz="3200" dirty="0" err="1">
                <a:latin typeface="Arial" pitchFamily="34" charset="0"/>
                <a:cs typeface="Arial" pitchFamily="34" charset="0"/>
              </a:rPr>
              <a:t>cầu</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ý.</a:t>
            </a:r>
            <a:endParaRPr lang="en-US" sz="3200" b="1" dirty="0">
              <a:latin typeface="Arial" pitchFamily="34" charset="0"/>
              <a:cs typeface="Arial" pitchFamily="34" charset="0"/>
            </a:endParaRPr>
          </a:p>
        </p:txBody>
      </p:sp>
      <p:sp>
        <p:nvSpPr>
          <p:cNvPr id="10" name="Rounded Rectangle 9"/>
          <p:cNvSpPr/>
          <p:nvPr/>
        </p:nvSpPr>
        <p:spPr>
          <a:xfrm>
            <a:off x="131673" y="806181"/>
            <a:ext cx="6262252" cy="904875"/>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2800" dirty="0"/>
              <a:t>Anh (chị) hãy trả lời các nhận định sau đây đúng hay sai và giải thí</a:t>
            </a:r>
            <a:r>
              <a:rPr lang="en-US" sz="2800" dirty="0" err="1"/>
              <a:t>ch</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247879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000"/>
                                        <p:tgtEl>
                                          <p:spTgt spid="22"/>
                                        </p:tgtEl>
                                      </p:cBhvr>
                                    </p:animEffect>
                                    <p:anim calcmode="lin" valueType="num">
                                      <p:cBhvr>
                                        <p:cTn id="15" dur="1000" fill="hold"/>
                                        <p:tgtEl>
                                          <p:spTgt spid="22"/>
                                        </p:tgtEl>
                                        <p:attrNameLst>
                                          <p:attrName>ppt_x</p:attrName>
                                        </p:attrNameLst>
                                      </p:cBhvr>
                                      <p:tavLst>
                                        <p:tav tm="0">
                                          <p:val>
                                            <p:strVal val="#ppt_x"/>
                                          </p:val>
                                        </p:tav>
                                        <p:tav tm="100000">
                                          <p:val>
                                            <p:strVal val="#ppt_x"/>
                                          </p:val>
                                        </p:tav>
                                      </p:tavLst>
                                    </p:anim>
                                    <p:anim calcmode="lin" valueType="num">
                                      <p:cBhvr>
                                        <p:cTn id="1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Rounded Rectangle 23"/>
          <p:cNvSpPr/>
          <p:nvPr/>
        </p:nvSpPr>
        <p:spPr>
          <a:xfrm>
            <a:off x="131675" y="1902410"/>
            <a:ext cx="8483688" cy="1338679"/>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latin typeface="Arial" pitchFamily="34" charset="0"/>
                <a:cs typeface="Arial" pitchFamily="34" charset="0"/>
              </a:rPr>
              <a:t>5/ Quyết định của Chủ tịch nước là văn bản quy phạm pháp luật có giá trị trên luật</a:t>
            </a:r>
            <a:endParaRPr lang="en-US" sz="3200" b="1" dirty="0">
              <a:latin typeface="Arial" pitchFamily="34" charset="0"/>
              <a:cs typeface="Arial" pitchFamily="34" charset="0"/>
            </a:endParaRPr>
          </a:p>
        </p:txBody>
      </p:sp>
      <p:sp>
        <p:nvSpPr>
          <p:cNvPr id="10" name="Rounded Rectangle 9"/>
          <p:cNvSpPr/>
          <p:nvPr/>
        </p:nvSpPr>
        <p:spPr>
          <a:xfrm>
            <a:off x="131674" y="847557"/>
            <a:ext cx="6262252" cy="904875"/>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2800" dirty="0"/>
              <a:t>Anh (chị) hãy trả lời các nhận định sau đây đúng hay sai và giải thí</a:t>
            </a:r>
            <a:r>
              <a:rPr lang="en-US" sz="2800" dirty="0" err="1"/>
              <a:t>ch</a:t>
            </a:r>
            <a:endParaRPr lang="en-US" sz="2800" b="1" dirty="0">
              <a:latin typeface="Arial" pitchFamily="34" charset="0"/>
              <a:cs typeface="Arial" pitchFamily="34" charset="0"/>
            </a:endParaRPr>
          </a:p>
        </p:txBody>
      </p:sp>
      <p:sp>
        <p:nvSpPr>
          <p:cNvPr id="11" name="Rounded Rectangle 10"/>
          <p:cNvSpPr/>
          <p:nvPr/>
        </p:nvSpPr>
        <p:spPr>
          <a:xfrm>
            <a:off x="131674" y="3412497"/>
            <a:ext cx="8483689" cy="779859"/>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en-US" sz="2800" dirty="0" err="1">
                <a:latin typeface="Arial" pitchFamily="34" charset="0"/>
                <a:cs typeface="Arial" pitchFamily="34" charset="0"/>
              </a:rPr>
              <a:t>Nhận</a:t>
            </a:r>
            <a:r>
              <a:rPr lang="en-US" sz="2800" dirty="0">
                <a:latin typeface="Arial" pitchFamily="34" charset="0"/>
                <a:cs typeface="Arial" pitchFamily="34" charset="0"/>
              </a:rPr>
              <a:t> </a:t>
            </a:r>
            <a:r>
              <a:rPr lang="en-US" sz="2800" dirty="0" err="1">
                <a:latin typeface="Arial" pitchFamily="34" charset="0"/>
                <a:cs typeface="Arial" pitchFamily="34" charset="0"/>
              </a:rPr>
              <a:t>định</a:t>
            </a:r>
            <a:r>
              <a:rPr lang="en-US" sz="2800" dirty="0">
                <a:latin typeface="Arial" pitchFamily="34" charset="0"/>
                <a:cs typeface="Arial" pitchFamily="34" charset="0"/>
              </a:rPr>
              <a:t> </a:t>
            </a:r>
            <a:r>
              <a:rPr lang="en-US" sz="2800" dirty="0" err="1">
                <a:latin typeface="Arial" pitchFamily="34" charset="0"/>
                <a:cs typeface="Arial" pitchFamily="34" charset="0"/>
              </a:rPr>
              <a:t>trên</a:t>
            </a:r>
            <a:r>
              <a:rPr lang="en-US" sz="2800" dirty="0">
                <a:latin typeface="Arial" pitchFamily="34" charset="0"/>
                <a:cs typeface="Arial" pitchFamily="34" charset="0"/>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b="1" dirty="0" err="1">
                <a:solidFill>
                  <a:srgbClr val="FF0000"/>
                </a:solidFill>
                <a:latin typeface="Arial" pitchFamily="34" charset="0"/>
                <a:cs typeface="Arial" pitchFamily="34" charset="0"/>
              </a:rPr>
              <a:t>Sai</a:t>
            </a:r>
            <a:endParaRPr lang="en-US" sz="2800" b="1" dirty="0">
              <a:solidFill>
                <a:srgbClr val="FF0000"/>
              </a:solidFill>
              <a:latin typeface="Arial" pitchFamily="34" charset="0"/>
              <a:cs typeface="Arial" pitchFamily="34" charset="0"/>
            </a:endParaRPr>
          </a:p>
          <a:p>
            <a:pPr marL="457200" indent="-457200">
              <a:buFontTx/>
              <a:buChar char="-"/>
              <a:defRPr/>
            </a:pPr>
            <a:r>
              <a:rPr lang="en-US" sz="2800" dirty="0" err="1">
                <a:latin typeface="Arial" pitchFamily="34" charset="0"/>
                <a:cs typeface="Arial" pitchFamily="34" charset="0"/>
              </a:rPr>
              <a:t>Tại</a:t>
            </a:r>
            <a:r>
              <a:rPr lang="en-US" sz="2800" dirty="0">
                <a:latin typeface="Arial" pitchFamily="34" charset="0"/>
                <a:cs typeface="Arial" pitchFamily="34" charset="0"/>
              </a:rPr>
              <a:t> </a:t>
            </a:r>
            <a:r>
              <a:rPr lang="en-US" sz="2800" dirty="0" err="1">
                <a:latin typeface="Arial" pitchFamily="34" charset="0"/>
                <a:cs typeface="Arial" pitchFamily="34" charset="0"/>
              </a:rPr>
              <a:t>vì</a:t>
            </a:r>
            <a:r>
              <a:rPr lang="en-US" sz="2800" dirty="0">
                <a:latin typeface="Arial" pitchFamily="34" charset="0"/>
                <a:cs typeface="Arial" pitchFamily="34" charset="0"/>
              </a:rPr>
              <a:t>: …….. </a:t>
            </a:r>
            <a:r>
              <a:rPr lang="vi-VN" sz="2800" dirty="0">
                <a:latin typeface="Arial" pitchFamily="34" charset="0"/>
                <a:cs typeface="Arial" pitchFamily="34" charset="0"/>
              </a:rPr>
              <a:t>có giá trị </a:t>
            </a:r>
            <a:r>
              <a:rPr lang="en-US" sz="2800" b="1" dirty="0" err="1">
                <a:solidFill>
                  <a:srgbClr val="FF0000"/>
                </a:solidFill>
                <a:latin typeface="Arial" pitchFamily="34" charset="0"/>
                <a:cs typeface="Arial" pitchFamily="34" charset="0"/>
              </a:rPr>
              <a:t>dưới</a:t>
            </a:r>
            <a:r>
              <a:rPr lang="vi-VN" sz="2800" dirty="0">
                <a:latin typeface="Arial" pitchFamily="34" charset="0"/>
                <a:cs typeface="Arial" pitchFamily="34" charset="0"/>
              </a:rPr>
              <a:t> luật</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349343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0"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ounded Rectangle 5"/>
          <p:cNvSpPr/>
          <p:nvPr/>
        </p:nvSpPr>
        <p:spPr>
          <a:xfrm>
            <a:off x="2759075" y="286941"/>
            <a:ext cx="3937000" cy="5619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Bài</a:t>
            </a:r>
            <a:endParaRPr lang="en-US" sz="3200" b="1" dirty="0">
              <a:latin typeface="Arial" pitchFamily="34" charset="0"/>
              <a:cs typeface="Arial" pitchFamily="34" charset="0"/>
            </a:endParaRPr>
          </a:p>
        </p:txBody>
      </p:sp>
      <p:sp>
        <p:nvSpPr>
          <p:cNvPr id="7" name="Rounded Rectangle 6"/>
          <p:cNvSpPr/>
          <p:nvPr/>
        </p:nvSpPr>
        <p:spPr>
          <a:xfrm>
            <a:off x="153619" y="972923"/>
            <a:ext cx="8719720" cy="95097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biểu</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tập</a:t>
            </a:r>
            <a:r>
              <a:rPr lang="en-US" sz="3200" dirty="0">
                <a:latin typeface="Arial" pitchFamily="34" charset="0"/>
                <a:cs typeface="Arial" pitchFamily="34" charset="0"/>
              </a:rPr>
              <a:t> </a:t>
            </a:r>
            <a:r>
              <a:rPr lang="en-US" sz="3200" dirty="0" err="1">
                <a:latin typeface="Arial" pitchFamily="34" charset="0"/>
                <a:cs typeface="Arial" pitchFamily="34" charset="0"/>
              </a:rPr>
              <a:t>trung</a:t>
            </a:r>
            <a:r>
              <a:rPr lang="en-US" sz="3200" dirty="0">
                <a:latin typeface="Arial" pitchFamily="34" charset="0"/>
                <a:cs typeface="Arial" pitchFamily="34" charset="0"/>
              </a:rPr>
              <a:t> </a:t>
            </a:r>
            <a:r>
              <a:rPr lang="en-US" sz="3200" dirty="0" err="1">
                <a:latin typeface="Arial" pitchFamily="34" charset="0"/>
                <a:cs typeface="Arial" pitchFamily="34" charset="0"/>
              </a:rPr>
              <a:t>nhất</a:t>
            </a:r>
            <a:r>
              <a:rPr lang="en-US" sz="3200" dirty="0">
                <a:latin typeface="Arial" pitchFamily="34" charset="0"/>
                <a:cs typeface="Arial" pitchFamily="34" charset="0"/>
              </a:rPr>
              <a:t> ý </a:t>
            </a:r>
            <a:r>
              <a:rPr lang="en-US" sz="3200" dirty="0" err="1">
                <a:latin typeface="Arial" pitchFamily="34" charset="0"/>
                <a:cs typeface="Arial" pitchFamily="34" charset="0"/>
              </a:rPr>
              <a:t>chí</a:t>
            </a:r>
            <a:r>
              <a:rPr lang="en-US" sz="3200" dirty="0">
                <a:latin typeface="Arial" pitchFamily="34" charset="0"/>
                <a:cs typeface="Arial" pitchFamily="34" charset="0"/>
              </a:rPr>
              <a:t>.</a:t>
            </a:r>
          </a:p>
        </p:txBody>
      </p:sp>
      <p:sp>
        <p:nvSpPr>
          <p:cNvPr id="8" name="Rounded Rectangle 7"/>
          <p:cNvSpPr/>
          <p:nvPr/>
        </p:nvSpPr>
        <p:spPr>
          <a:xfrm>
            <a:off x="117384" y="3743325"/>
            <a:ext cx="4068856" cy="91797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Việt</a:t>
            </a:r>
            <a:r>
              <a:rPr lang="en-US" sz="3200" dirty="0">
                <a:latin typeface="Arial" pitchFamily="34" charset="0"/>
                <a:cs typeface="Arial" pitchFamily="34" charset="0"/>
              </a:rPr>
              <a:t> Nam.</a:t>
            </a:r>
          </a:p>
        </p:txBody>
      </p:sp>
      <p:sp>
        <p:nvSpPr>
          <p:cNvPr id="9" name="Rounded Rectangle 8"/>
          <p:cNvSpPr/>
          <p:nvPr/>
        </p:nvSpPr>
        <p:spPr>
          <a:xfrm>
            <a:off x="124528" y="2244329"/>
            <a:ext cx="4068856" cy="13906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giai</a:t>
            </a:r>
            <a:r>
              <a:rPr lang="en-US" sz="3200" dirty="0">
                <a:latin typeface="Arial" pitchFamily="34" charset="0"/>
                <a:cs typeface="Arial" pitchFamily="34" charset="0"/>
              </a:rPr>
              <a:t> </a:t>
            </a:r>
            <a:r>
              <a:rPr lang="en-US" sz="3200" dirty="0" err="1">
                <a:latin typeface="Arial" pitchFamily="34" charset="0"/>
                <a:cs typeface="Arial" pitchFamily="34" charset="0"/>
              </a:rPr>
              <a:t>cấp</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a:t>
            </a:r>
          </a:p>
        </p:txBody>
      </p:sp>
      <p:sp>
        <p:nvSpPr>
          <p:cNvPr id="10" name="Rounded Rectangle 9"/>
          <p:cNvSpPr/>
          <p:nvPr/>
        </p:nvSpPr>
        <p:spPr>
          <a:xfrm>
            <a:off x="4314823" y="2244329"/>
            <a:ext cx="4693446" cy="13906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giai</a:t>
            </a:r>
            <a:r>
              <a:rPr lang="en-US" sz="3200" dirty="0">
                <a:latin typeface="Arial" pitchFamily="34" charset="0"/>
                <a:cs typeface="Arial" pitchFamily="34" charset="0"/>
              </a:rPr>
              <a:t> </a:t>
            </a:r>
            <a:r>
              <a:rPr lang="en-US" sz="3200" dirty="0" err="1">
                <a:latin typeface="Arial" pitchFamily="34" charset="0"/>
                <a:cs typeface="Arial" pitchFamily="34" charset="0"/>
              </a:rPr>
              <a:t>cấp</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nông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Việt</a:t>
            </a:r>
            <a:r>
              <a:rPr lang="en-US" sz="3200" dirty="0">
                <a:latin typeface="Arial" pitchFamily="34" charset="0"/>
                <a:cs typeface="Arial" pitchFamily="34" charset="0"/>
              </a:rPr>
              <a:t> Nam.</a:t>
            </a:r>
          </a:p>
        </p:txBody>
      </p:sp>
      <p:sp>
        <p:nvSpPr>
          <p:cNvPr id="11" name="Rounded Rectangle 10"/>
          <p:cNvSpPr/>
          <p:nvPr/>
        </p:nvSpPr>
        <p:spPr>
          <a:xfrm>
            <a:off x="4314823" y="3835003"/>
            <a:ext cx="4693446" cy="814388"/>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Đảng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38053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10"/>
                                        </p:tgtEl>
                                        <p:attrNameLst>
                                          <p:attrName>fillcolor</p:attrName>
                                        </p:attrNameLst>
                                      </p:cBhvr>
                                      <p:to>
                                        <a:srgbClr val="FF0000"/>
                                      </p:to>
                                    </p:animClr>
                                    <p:set>
                                      <p:cBhvr>
                                        <p:cTn id="39" dur="2000" fill="hold"/>
                                        <p:tgtEl>
                                          <p:spTgt spid="10"/>
                                        </p:tgtEl>
                                        <p:attrNameLst>
                                          <p:attrName>fill.type</p:attrName>
                                        </p:attrNameLst>
                                      </p:cBhvr>
                                      <p:to>
                                        <p:strVal val="solid"/>
                                      </p:to>
                                    </p:set>
                                    <p:set>
                                      <p:cBhvr>
                                        <p:cTn id="40" dur="2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ounded Rectangle 5"/>
          <p:cNvSpPr/>
          <p:nvPr/>
        </p:nvSpPr>
        <p:spPr>
          <a:xfrm>
            <a:off x="2778760" y="286941"/>
            <a:ext cx="3937000" cy="5619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Bài</a:t>
            </a:r>
            <a:endParaRPr lang="en-US" sz="3200" b="1" dirty="0">
              <a:latin typeface="Arial" pitchFamily="34" charset="0"/>
              <a:cs typeface="Arial" pitchFamily="34" charset="0"/>
            </a:endParaRPr>
          </a:p>
        </p:txBody>
      </p:sp>
      <p:sp>
        <p:nvSpPr>
          <p:cNvPr id="7" name="Rounded Rectangle 6"/>
          <p:cNvSpPr/>
          <p:nvPr/>
        </p:nvSpPr>
        <p:spPr>
          <a:xfrm>
            <a:off x="247291" y="974926"/>
            <a:ext cx="5153025" cy="884635"/>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2/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thể</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p>
        </p:txBody>
      </p:sp>
      <p:sp>
        <p:nvSpPr>
          <p:cNvPr id="8" name="Rounded Rectangle 7"/>
          <p:cNvSpPr/>
          <p:nvPr/>
        </p:nvSpPr>
        <p:spPr>
          <a:xfrm>
            <a:off x="146304" y="1975108"/>
            <a:ext cx="4600956" cy="139674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bất</a:t>
            </a:r>
            <a:r>
              <a:rPr lang="en-US" sz="3200" dirty="0">
                <a:latin typeface="Arial" pitchFamily="34" charset="0"/>
                <a:cs typeface="Arial" pitchFamily="34" charset="0"/>
              </a:rPr>
              <a:t> </a:t>
            </a:r>
            <a:r>
              <a:rPr lang="en-US" sz="3200" dirty="0" err="1">
                <a:latin typeface="Arial" pitchFamily="34" charset="0"/>
                <a:cs typeface="Arial" pitchFamily="34" charset="0"/>
              </a:rPr>
              <a:t>khả</a:t>
            </a:r>
            <a:r>
              <a:rPr lang="en-US" sz="3200" dirty="0">
                <a:latin typeface="Arial" pitchFamily="34" charset="0"/>
                <a:cs typeface="Arial" pitchFamily="34" charset="0"/>
              </a:rPr>
              <a:t> </a:t>
            </a:r>
            <a:r>
              <a:rPr lang="en-US" sz="3200" dirty="0" err="1">
                <a:latin typeface="Arial" pitchFamily="34" charset="0"/>
                <a:cs typeface="Arial" pitchFamily="34" charset="0"/>
              </a:rPr>
              <a:t>xâm</a:t>
            </a:r>
            <a:r>
              <a:rPr lang="en-US" sz="3200" dirty="0">
                <a:latin typeface="Arial" pitchFamily="34" charset="0"/>
                <a:cs typeface="Arial" pitchFamily="34" charset="0"/>
              </a:rPr>
              <a:t>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chỗ</a:t>
            </a:r>
            <a:r>
              <a:rPr lang="en-US" sz="3200" dirty="0">
                <a:latin typeface="Arial" pitchFamily="34" charset="0"/>
                <a:cs typeface="Arial" pitchFamily="34" charset="0"/>
              </a:rPr>
              <a:t> ở.</a:t>
            </a:r>
          </a:p>
        </p:txBody>
      </p:sp>
      <p:sp>
        <p:nvSpPr>
          <p:cNvPr id="9" name="Rounded Rectangle 8"/>
          <p:cNvSpPr/>
          <p:nvPr/>
        </p:nvSpPr>
        <p:spPr>
          <a:xfrm>
            <a:off x="4849978" y="1975108"/>
            <a:ext cx="4184295" cy="139674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tín</a:t>
            </a:r>
            <a:r>
              <a:rPr lang="en-US" sz="3200" dirty="0">
                <a:latin typeface="Arial" pitchFamily="34" charset="0"/>
                <a:cs typeface="Arial" pitchFamily="34" charset="0"/>
              </a:rPr>
              <a:t> </a:t>
            </a:r>
            <a:r>
              <a:rPr lang="en-US" sz="3200" dirty="0" err="1">
                <a:latin typeface="Arial" pitchFamily="34" charset="0"/>
                <a:cs typeface="Arial" pitchFamily="34" charset="0"/>
              </a:rPr>
              <a:t>ngưỡng</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do </a:t>
            </a:r>
            <a:r>
              <a:rPr lang="en-US" sz="3200" dirty="0" err="1">
                <a:latin typeface="Arial" pitchFamily="34" charset="0"/>
                <a:cs typeface="Arial" pitchFamily="34" charset="0"/>
              </a:rPr>
              <a:t>tôn</a:t>
            </a:r>
            <a:r>
              <a:rPr lang="en-US" sz="3200" dirty="0">
                <a:latin typeface="Arial" pitchFamily="34" charset="0"/>
                <a:cs typeface="Arial" pitchFamily="34" charset="0"/>
              </a:rPr>
              <a:t> </a:t>
            </a:r>
            <a:r>
              <a:rPr lang="en-US" sz="3200" dirty="0" err="1">
                <a:latin typeface="Arial" pitchFamily="34" charset="0"/>
                <a:cs typeface="Arial" pitchFamily="34" charset="0"/>
              </a:rPr>
              <a:t>giáo</a:t>
            </a:r>
            <a:r>
              <a:rPr lang="en-US" sz="3200" dirty="0">
                <a:latin typeface="Arial" pitchFamily="34" charset="0"/>
                <a:cs typeface="Arial" pitchFamily="34" charset="0"/>
              </a:rPr>
              <a:t>.</a:t>
            </a:r>
          </a:p>
        </p:txBody>
      </p:sp>
      <p:sp>
        <p:nvSpPr>
          <p:cNvPr id="10" name="Rounded Rectangle 9"/>
          <p:cNvSpPr/>
          <p:nvPr/>
        </p:nvSpPr>
        <p:spPr>
          <a:xfrm>
            <a:off x="126619" y="3473624"/>
            <a:ext cx="4600956" cy="120553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hiến</a:t>
            </a:r>
            <a:r>
              <a:rPr lang="en-US" sz="3200" dirty="0">
                <a:latin typeface="Arial" pitchFamily="34" charset="0"/>
                <a:cs typeface="Arial" pitchFamily="34" charset="0"/>
              </a:rPr>
              <a:t> </a:t>
            </a:r>
            <a:r>
              <a:rPr lang="en-US" sz="3200" dirty="0" err="1">
                <a:latin typeface="Arial" pitchFamily="34" charset="0"/>
                <a:cs typeface="Arial" pitchFamily="34" charset="0"/>
              </a:rPr>
              <a:t>tặng</a:t>
            </a:r>
            <a:r>
              <a:rPr lang="en-US" sz="3200" dirty="0">
                <a:latin typeface="Arial" pitchFamily="34" charset="0"/>
                <a:cs typeface="Arial" pitchFamily="34" charset="0"/>
              </a:rPr>
              <a:t> </a:t>
            </a:r>
            <a:r>
              <a:rPr lang="en-US" sz="3200" dirty="0" err="1">
                <a:latin typeface="Arial" pitchFamily="34" charset="0"/>
                <a:cs typeface="Arial" pitchFamily="34" charset="0"/>
              </a:rPr>
              <a:t>mô</a:t>
            </a:r>
            <a:r>
              <a:rPr lang="en-US" sz="3200" dirty="0">
                <a:latin typeface="Arial" pitchFamily="34" charset="0"/>
                <a:cs typeface="Arial" pitchFamily="34" charset="0"/>
              </a:rPr>
              <a:t>, </a:t>
            </a:r>
            <a:r>
              <a:rPr lang="en-US" sz="3200" dirty="0" err="1">
                <a:latin typeface="Arial" pitchFamily="34" charset="0"/>
                <a:cs typeface="Arial" pitchFamily="34" charset="0"/>
              </a:rPr>
              <a:t>bộ</a:t>
            </a:r>
            <a:r>
              <a:rPr lang="en-US" sz="3200" dirty="0">
                <a:latin typeface="Arial" pitchFamily="34" charset="0"/>
                <a:cs typeface="Arial" pitchFamily="34" charset="0"/>
              </a:rPr>
              <a:t> </a:t>
            </a:r>
            <a:r>
              <a:rPr lang="en-US" sz="3200" dirty="0" err="1">
                <a:latin typeface="Arial" pitchFamily="34" charset="0"/>
                <a:cs typeface="Arial" pitchFamily="34" charset="0"/>
              </a:rPr>
              <a:t>phận</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thể</a:t>
            </a:r>
            <a:r>
              <a:rPr lang="en-US" sz="3200" dirty="0">
                <a:latin typeface="Arial" pitchFamily="34" charset="0"/>
                <a:cs typeface="Arial" pitchFamily="34" charset="0"/>
              </a:rPr>
              <a:t>.</a:t>
            </a:r>
          </a:p>
        </p:txBody>
      </p:sp>
      <p:sp>
        <p:nvSpPr>
          <p:cNvPr id="11" name="Rounded Rectangle 10"/>
          <p:cNvSpPr/>
          <p:nvPr/>
        </p:nvSpPr>
        <p:spPr>
          <a:xfrm>
            <a:off x="4849978" y="3473624"/>
            <a:ext cx="4184295" cy="120553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bầu</a:t>
            </a:r>
            <a:r>
              <a:rPr lang="en-US" sz="3200" dirty="0">
                <a:latin typeface="Arial" pitchFamily="34" charset="0"/>
                <a:cs typeface="Arial" pitchFamily="34" charset="0"/>
              </a:rPr>
              <a:t> </a:t>
            </a:r>
            <a:r>
              <a:rPr lang="en-US" sz="3200" dirty="0" err="1">
                <a:latin typeface="Arial" pitchFamily="34" charset="0"/>
                <a:cs typeface="Arial" pitchFamily="34" charset="0"/>
              </a:rPr>
              <a:t>cử</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ứng</a:t>
            </a:r>
            <a:r>
              <a:rPr lang="en-US" sz="3200" dirty="0">
                <a:latin typeface="Arial" pitchFamily="34" charset="0"/>
                <a:cs typeface="Arial" pitchFamily="34" charset="0"/>
              </a:rPr>
              <a:t> </a:t>
            </a:r>
            <a:r>
              <a:rPr lang="en-US" sz="3200" dirty="0" err="1">
                <a:latin typeface="Arial" pitchFamily="34" charset="0"/>
                <a:cs typeface="Arial" pitchFamily="34" charset="0"/>
              </a:rPr>
              <a:t>cử</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261322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10"/>
                                        </p:tgtEl>
                                        <p:attrNameLst>
                                          <p:attrName>fillcolor</p:attrName>
                                        </p:attrNameLst>
                                      </p:cBhvr>
                                      <p:to>
                                        <a:srgbClr val="FF0000"/>
                                      </p:to>
                                    </p:animClr>
                                    <p:set>
                                      <p:cBhvr>
                                        <p:cTn id="32" dur="2000" fill="hold"/>
                                        <p:tgtEl>
                                          <p:spTgt spid="10"/>
                                        </p:tgtEl>
                                        <p:attrNameLst>
                                          <p:attrName>fill.type</p:attrName>
                                        </p:attrNameLst>
                                      </p:cBhvr>
                                      <p:to>
                                        <p:strVal val="solid"/>
                                      </p:to>
                                    </p:set>
                                    <p:set>
                                      <p:cBhvr>
                                        <p:cTn id="33" dur="2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168251" y="1135856"/>
            <a:ext cx="8710561" cy="884635"/>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3/ </a:t>
            </a:r>
            <a:r>
              <a:rPr lang="en-US" sz="3200" dirty="0" err="1">
                <a:latin typeface="Arial" pitchFamily="34" charset="0"/>
                <a:cs typeface="Arial" pitchFamily="34" charset="0"/>
              </a:rPr>
              <a:t>Hiến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2013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Việt</a:t>
            </a:r>
            <a:r>
              <a:rPr lang="en-US" sz="3200" dirty="0">
                <a:latin typeface="Arial" pitchFamily="34" charset="0"/>
                <a:cs typeface="Arial" pitchFamily="34" charset="0"/>
              </a:rPr>
              <a:t> </a:t>
            </a:r>
            <a:r>
              <a:rPr lang="en-US" sz="3200" dirty="0" err="1">
                <a:latin typeface="Arial" pitchFamily="34" charset="0"/>
                <a:cs typeface="Arial" pitchFamily="34" charset="0"/>
              </a:rPr>
              <a:t>nam</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thông</a:t>
            </a:r>
            <a:r>
              <a:rPr lang="en-US" sz="3200" dirty="0">
                <a:latin typeface="Arial" pitchFamily="34" charset="0"/>
                <a:cs typeface="Arial" pitchFamily="34" charset="0"/>
              </a:rPr>
              <a:t> qua </a:t>
            </a:r>
            <a:r>
              <a:rPr lang="en-US" sz="3200" dirty="0" err="1">
                <a:latin typeface="Arial" pitchFamily="34" charset="0"/>
                <a:cs typeface="Arial" pitchFamily="34" charset="0"/>
              </a:rPr>
              <a:t>ngày</a:t>
            </a:r>
            <a:r>
              <a:rPr lang="en-US" sz="3200" dirty="0">
                <a:latin typeface="Arial" pitchFamily="34" charset="0"/>
                <a:cs typeface="Arial" pitchFamily="34" charset="0"/>
              </a:rPr>
              <a:t>, </a:t>
            </a:r>
            <a:r>
              <a:rPr lang="en-US" sz="3200" dirty="0" err="1">
                <a:latin typeface="Arial" pitchFamily="34" charset="0"/>
                <a:cs typeface="Arial" pitchFamily="34" charset="0"/>
              </a:rPr>
              <a:t>tháng</a:t>
            </a:r>
            <a:r>
              <a:rPr lang="en-US" sz="3200" dirty="0">
                <a:latin typeface="Arial" pitchFamily="34" charset="0"/>
                <a:cs typeface="Arial" pitchFamily="34" charset="0"/>
              </a:rPr>
              <a:t>, </a:t>
            </a:r>
            <a:r>
              <a:rPr lang="en-US" sz="3200" dirty="0" err="1">
                <a:latin typeface="Arial" pitchFamily="34" charset="0"/>
                <a:cs typeface="Arial" pitchFamily="34" charset="0"/>
              </a:rPr>
              <a:t>năm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6" name="Rounded Rectangle 5"/>
          <p:cNvSpPr/>
          <p:nvPr/>
        </p:nvSpPr>
        <p:spPr>
          <a:xfrm>
            <a:off x="2759075" y="286941"/>
            <a:ext cx="3937000" cy="5619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Bài</a:t>
            </a:r>
            <a:endParaRPr lang="en-US" sz="3200" b="1" dirty="0">
              <a:latin typeface="Arial" pitchFamily="34" charset="0"/>
              <a:cs typeface="Arial" pitchFamily="34" charset="0"/>
            </a:endParaRPr>
          </a:p>
        </p:txBody>
      </p:sp>
      <p:sp>
        <p:nvSpPr>
          <p:cNvPr id="7" name="Rounded Rectangle 6"/>
          <p:cNvSpPr/>
          <p:nvPr/>
        </p:nvSpPr>
        <p:spPr>
          <a:xfrm>
            <a:off x="4712760" y="2392070"/>
            <a:ext cx="4238360" cy="1002969"/>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thông</a:t>
            </a:r>
            <a:r>
              <a:rPr lang="en-US" sz="3200" dirty="0">
                <a:latin typeface="Arial" pitchFamily="34" charset="0"/>
                <a:cs typeface="Arial" pitchFamily="34" charset="0"/>
              </a:rPr>
              <a:t> qua </a:t>
            </a:r>
            <a:r>
              <a:rPr lang="en-US" sz="3200" dirty="0" err="1">
                <a:latin typeface="Arial" pitchFamily="34" charset="0"/>
                <a:cs typeface="Arial" pitchFamily="34" charset="0"/>
              </a:rPr>
              <a:t>ngày</a:t>
            </a:r>
            <a:r>
              <a:rPr lang="en-US" sz="3200" dirty="0">
                <a:latin typeface="Arial" pitchFamily="34" charset="0"/>
                <a:cs typeface="Arial" pitchFamily="34" charset="0"/>
              </a:rPr>
              <a:t> 28/10/2013</a:t>
            </a:r>
          </a:p>
        </p:txBody>
      </p:sp>
      <p:sp>
        <p:nvSpPr>
          <p:cNvPr id="8" name="Rounded Rectangle 7"/>
          <p:cNvSpPr/>
          <p:nvPr/>
        </p:nvSpPr>
        <p:spPr>
          <a:xfrm>
            <a:off x="117042" y="3517117"/>
            <a:ext cx="4385212" cy="1013687"/>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thông</a:t>
            </a:r>
            <a:r>
              <a:rPr lang="en-US" sz="3200" dirty="0">
                <a:latin typeface="Arial" pitchFamily="34" charset="0"/>
                <a:cs typeface="Arial" pitchFamily="34" charset="0"/>
              </a:rPr>
              <a:t> qua </a:t>
            </a:r>
            <a:r>
              <a:rPr lang="en-US" sz="3200" dirty="0" err="1">
                <a:latin typeface="Arial" pitchFamily="34" charset="0"/>
                <a:cs typeface="Arial" pitchFamily="34" charset="0"/>
              </a:rPr>
              <a:t>ngày</a:t>
            </a:r>
            <a:r>
              <a:rPr lang="en-US" sz="3200" dirty="0">
                <a:latin typeface="Arial" pitchFamily="34" charset="0"/>
                <a:cs typeface="Arial" pitchFamily="34" charset="0"/>
              </a:rPr>
              <a:t> 01/01/2014</a:t>
            </a:r>
            <a:endParaRPr lang="en-US" sz="3200" b="1" dirty="0">
              <a:latin typeface="Arial" pitchFamily="34" charset="0"/>
              <a:cs typeface="Arial" pitchFamily="34" charset="0"/>
            </a:endParaRPr>
          </a:p>
        </p:txBody>
      </p:sp>
      <p:sp>
        <p:nvSpPr>
          <p:cNvPr id="9" name="Rounded Rectangle 8"/>
          <p:cNvSpPr/>
          <p:nvPr/>
        </p:nvSpPr>
        <p:spPr>
          <a:xfrm>
            <a:off x="117042" y="2392070"/>
            <a:ext cx="4385212" cy="1002969"/>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thông</a:t>
            </a:r>
            <a:r>
              <a:rPr lang="en-US" sz="3200" dirty="0">
                <a:latin typeface="Arial" pitchFamily="34" charset="0"/>
                <a:cs typeface="Arial" pitchFamily="34" charset="0"/>
              </a:rPr>
              <a:t> qua </a:t>
            </a:r>
            <a:r>
              <a:rPr lang="en-US" sz="3200" dirty="0" err="1">
                <a:latin typeface="Arial" pitchFamily="34" charset="0"/>
                <a:cs typeface="Arial" pitchFamily="34" charset="0"/>
              </a:rPr>
              <a:t>ngày</a:t>
            </a:r>
            <a:r>
              <a:rPr lang="en-US" sz="3200" dirty="0">
                <a:latin typeface="Arial" pitchFamily="34" charset="0"/>
                <a:cs typeface="Arial" pitchFamily="34" charset="0"/>
              </a:rPr>
              <a:t> 28/11/2013</a:t>
            </a:r>
          </a:p>
        </p:txBody>
      </p:sp>
      <p:sp>
        <p:nvSpPr>
          <p:cNvPr id="10" name="Rounded Rectangle 9"/>
          <p:cNvSpPr/>
          <p:nvPr/>
        </p:nvSpPr>
        <p:spPr>
          <a:xfrm>
            <a:off x="4665133" y="3517484"/>
            <a:ext cx="4285227" cy="1010625"/>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thông</a:t>
            </a:r>
            <a:r>
              <a:rPr lang="en-US" sz="3200" dirty="0">
                <a:latin typeface="Arial" pitchFamily="34" charset="0"/>
                <a:cs typeface="Arial" pitchFamily="34" charset="0"/>
              </a:rPr>
              <a:t> qua </a:t>
            </a:r>
            <a:r>
              <a:rPr lang="en-US" sz="3200" dirty="0" err="1">
                <a:latin typeface="Arial" pitchFamily="34" charset="0"/>
                <a:cs typeface="Arial" pitchFamily="34" charset="0"/>
              </a:rPr>
              <a:t>ngày</a:t>
            </a:r>
            <a:r>
              <a:rPr lang="en-US" sz="3200" dirty="0">
                <a:latin typeface="Arial" pitchFamily="34" charset="0"/>
                <a:cs typeface="Arial" pitchFamily="34" charset="0"/>
              </a:rPr>
              <a:t> 01/01/2013?</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86644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ounded Rectangle 5"/>
          <p:cNvSpPr/>
          <p:nvPr/>
        </p:nvSpPr>
        <p:spPr>
          <a:xfrm>
            <a:off x="2759075" y="286941"/>
            <a:ext cx="3937000" cy="5619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Bài</a:t>
            </a:r>
            <a:endParaRPr lang="en-US" sz="3200" b="1" dirty="0">
              <a:latin typeface="Arial" pitchFamily="34" charset="0"/>
              <a:cs typeface="Arial" pitchFamily="34" charset="0"/>
            </a:endParaRPr>
          </a:p>
        </p:txBody>
      </p:sp>
      <p:sp>
        <p:nvSpPr>
          <p:cNvPr id="7" name="Rounded Rectangle 6"/>
          <p:cNvSpPr/>
          <p:nvPr/>
        </p:nvSpPr>
        <p:spPr>
          <a:xfrm>
            <a:off x="382588" y="1081088"/>
            <a:ext cx="8280400" cy="884635"/>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4/ </a:t>
            </a:r>
            <a:r>
              <a:rPr lang="en-US" sz="3200" dirty="0" err="1">
                <a:latin typeface="Arial" pitchFamily="34" charset="0"/>
                <a:cs typeface="Arial" pitchFamily="34" charset="0"/>
              </a:rPr>
              <a:t>Hiến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năm</a:t>
            </a:r>
            <a:r>
              <a:rPr lang="en-US" sz="3200" dirty="0">
                <a:latin typeface="Arial" pitchFamily="34" charset="0"/>
                <a:cs typeface="Arial" pitchFamily="34" charset="0"/>
              </a:rPr>
              <a:t> 2013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tất</a:t>
            </a:r>
            <a:r>
              <a:rPr lang="en-US" sz="3200" dirty="0">
                <a:latin typeface="Arial" pitchFamily="34" charset="0"/>
                <a:cs typeface="Arial" pitchFamily="34" charset="0"/>
              </a:rPr>
              <a:t> </a:t>
            </a:r>
            <a:r>
              <a:rPr lang="en-US" sz="3200" dirty="0" err="1">
                <a:latin typeface="Arial" pitchFamily="34" charset="0"/>
                <a:cs typeface="Arial" pitchFamily="34" charset="0"/>
              </a:rPr>
              <a:t>cả</a:t>
            </a:r>
            <a:r>
              <a:rPr lang="en-US" sz="3200" dirty="0">
                <a:latin typeface="Arial" pitchFamily="34" charset="0"/>
                <a:cs typeface="Arial" pitchFamily="34" charset="0"/>
              </a:rPr>
              <a:t> </a:t>
            </a:r>
            <a:r>
              <a:rPr lang="en-US" sz="3200" dirty="0" err="1">
                <a:latin typeface="Arial" pitchFamily="34" charset="0"/>
                <a:cs typeface="Arial" pitchFamily="34" charset="0"/>
              </a:rPr>
              <a:t>bao</a:t>
            </a:r>
            <a:r>
              <a:rPr lang="en-US" sz="3200" dirty="0">
                <a:latin typeface="Arial" pitchFamily="34" charset="0"/>
                <a:cs typeface="Arial" pitchFamily="34" charset="0"/>
              </a:rPr>
              <a:t> </a:t>
            </a:r>
            <a:r>
              <a:rPr lang="en-US" sz="3200" dirty="0" err="1">
                <a:latin typeface="Arial" pitchFamily="34" charset="0"/>
                <a:cs typeface="Arial" pitchFamily="34" charset="0"/>
              </a:rPr>
              <a:t>nhiêu</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a:t>
            </a:r>
          </a:p>
        </p:txBody>
      </p:sp>
      <p:sp>
        <p:nvSpPr>
          <p:cNvPr id="8" name="Rounded Rectangle 7"/>
          <p:cNvSpPr/>
          <p:nvPr/>
        </p:nvSpPr>
        <p:spPr>
          <a:xfrm>
            <a:off x="117043" y="2452687"/>
            <a:ext cx="4301234" cy="81438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Mười</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định</a:t>
            </a:r>
            <a:endParaRPr lang="en-US" sz="3200" dirty="0">
              <a:latin typeface="Arial" pitchFamily="34" charset="0"/>
              <a:cs typeface="Arial" pitchFamily="34" charset="0"/>
            </a:endParaRPr>
          </a:p>
        </p:txBody>
      </p:sp>
      <p:sp>
        <p:nvSpPr>
          <p:cNvPr id="9" name="Rounded Rectangle 8"/>
          <p:cNvSpPr/>
          <p:nvPr/>
        </p:nvSpPr>
        <p:spPr>
          <a:xfrm>
            <a:off x="4826712" y="2452687"/>
            <a:ext cx="4214875" cy="81438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Mười</a:t>
            </a:r>
            <a:r>
              <a:rPr lang="en-US" sz="3200" dirty="0">
                <a:latin typeface="Arial" pitchFamily="34" charset="0"/>
                <a:cs typeface="Arial" pitchFamily="34" charset="0"/>
              </a:rPr>
              <a:t> </a:t>
            </a:r>
            <a:r>
              <a:rPr lang="en-US" sz="3200" dirty="0" err="1">
                <a:latin typeface="Arial" pitchFamily="34" charset="0"/>
                <a:cs typeface="Arial" pitchFamily="34" charset="0"/>
              </a:rPr>
              <a:t>lăm</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định</a:t>
            </a:r>
            <a:endParaRPr lang="en-US" sz="3200" dirty="0">
              <a:latin typeface="Arial" pitchFamily="34" charset="0"/>
              <a:cs typeface="Arial" pitchFamily="34" charset="0"/>
            </a:endParaRPr>
          </a:p>
        </p:txBody>
      </p:sp>
      <p:sp>
        <p:nvSpPr>
          <p:cNvPr id="10" name="Rounded Rectangle 9"/>
          <p:cNvSpPr/>
          <p:nvPr/>
        </p:nvSpPr>
        <p:spPr>
          <a:xfrm>
            <a:off x="117043" y="3679032"/>
            <a:ext cx="4301234" cy="79771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Mười</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định</a:t>
            </a:r>
            <a:endParaRPr lang="en-US" sz="3200" dirty="0">
              <a:latin typeface="Arial" pitchFamily="34" charset="0"/>
              <a:cs typeface="Arial" pitchFamily="34" charset="0"/>
            </a:endParaRPr>
          </a:p>
        </p:txBody>
      </p:sp>
      <p:sp>
        <p:nvSpPr>
          <p:cNvPr id="11" name="Rounded Rectangle 10"/>
          <p:cNvSpPr/>
          <p:nvPr/>
        </p:nvSpPr>
        <p:spPr>
          <a:xfrm>
            <a:off x="4826712" y="3677841"/>
            <a:ext cx="4214875" cy="79890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Tám</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định</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169680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10"/>
                                        </p:tgtEl>
                                        <p:attrNameLst>
                                          <p:attrName>fillcolor</p:attrName>
                                        </p:attrNameLst>
                                      </p:cBhvr>
                                      <p:to>
                                        <a:srgbClr val="FF0000"/>
                                      </p:to>
                                    </p:animClr>
                                    <p:set>
                                      <p:cBhvr>
                                        <p:cTn id="32" dur="2000" fill="hold"/>
                                        <p:tgtEl>
                                          <p:spTgt spid="10"/>
                                        </p:tgtEl>
                                        <p:attrNameLst>
                                          <p:attrName>fill.type</p:attrName>
                                        </p:attrNameLst>
                                      </p:cBhvr>
                                      <p:to>
                                        <p:strVal val="solid"/>
                                      </p:to>
                                    </p:set>
                                    <p:set>
                                      <p:cBhvr>
                                        <p:cTn id="33" dur="2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2"/>
          <p:cNvSpPr txBox="1">
            <a:spLocks/>
          </p:cNvSpPr>
          <p:nvPr/>
        </p:nvSpPr>
        <p:spPr>
          <a:xfrm>
            <a:off x="314477" y="1093594"/>
            <a:ext cx="8407400" cy="2703909"/>
          </a:xfrm>
          <a:prstGeom prst="rect">
            <a:avLst/>
          </a:prstGeom>
          <a:solidFill>
            <a:schemeClr val="accent2"/>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endParaRPr lang="en-US" sz="4000" b="1" dirty="0">
              <a:solidFill>
                <a:schemeClr val="tx1"/>
              </a:solidFill>
              <a:latin typeface="Arial" pitchFamily="34" charset="0"/>
              <a:cs typeface="Arial" pitchFamily="34" charset="0"/>
            </a:endParaRPr>
          </a:p>
          <a:p>
            <a:pPr marL="33338"/>
            <a:r>
              <a:rPr lang="en-US" sz="4000" b="1" dirty="0">
                <a:solidFill>
                  <a:schemeClr val="tx1"/>
                </a:solidFill>
                <a:latin typeface="Arial" pitchFamily="34" charset="0"/>
                <a:cs typeface="Arial" pitchFamily="34" charset="0"/>
              </a:rPr>
              <a:t>CHÚC CÁC EM HỌC TỐT</a:t>
            </a:r>
            <a:endParaRPr lang="en-US" sz="40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909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barn(inVertical)">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7&quot;&gt;&lt;property id=&quot;20148&quot; value=&quot;5&quot;/&gt;&lt;property id=&quot;20300&quot; value=&quot;Slide 1&quot;/&gt;&lt;property id=&quot;20307&quot; value=&quot;257&quot;/&gt;&lt;/object&gt;&lt;object type=&quot;3&quot; unique_id=&quot;10008&quot;&gt;&lt;property id=&quot;20148&quot; value=&quot;5&quot;/&gt;&lt;property id=&quot;20300&quot; value=&quot;Slide 2&quot;/&gt;&lt;property id=&quot;20307&quot; value=&quot;258&quot;/&gt;&lt;/object&gt;&lt;object type=&quot;3&quot; unique_id=&quot;10009&quot;&gt;&lt;property id=&quot;20148&quot; value=&quot;5&quot;/&gt;&lt;property id=&quot;20300&quot; value=&quot;Slide 3&quot;/&gt;&lt;property id=&quot;20307&quot; value=&quot;259&quot;/&gt;&lt;/object&gt;&lt;object type=&quot;3&quot; unique_id=&quot;10010&quot;&gt;&lt;property id=&quot;20148&quot; value=&quot;5&quot;/&gt;&lt;property id=&quot;20300&quot; value=&quot;Slide 4&quot;/&gt;&lt;property id=&quot;20307&quot; value=&quot;260&quot;/&gt;&lt;/object&gt;&lt;object type=&quot;3&quot; unique_id=&quot;10011&quot;&gt;&lt;property id=&quot;20148&quot; value=&quot;5&quot;/&gt;&lt;property id=&quot;20300&quot; value=&quot;Slide 5&quot;/&gt;&lt;property id=&quot;20307&quot; value=&quot;261&quot;/&gt;&lt;/object&gt;&lt;object type=&quot;3&quot; unique_id=&quot;10012&quot;&gt;&lt;property id=&quot;20148&quot; value=&quot;5&quot;/&gt;&lt;property id=&quot;20300&quot; value=&quot;Slide 6&quot;/&gt;&lt;property id=&quot;20307&quot; value=&quot;262&quot;/&gt;&lt;/object&gt;&lt;object type=&quot;3&quot; unique_id=&quot;10019&quot;&gt;&lt;property id=&quot;20148&quot; value=&quot;5&quot;/&gt;&lt;property id=&quot;20300&quot; value=&quot;Slide 8&quot;/&gt;&lt;property id=&quot;20307&quot; value=&quot;269&quot;/&gt;&lt;/object&gt;&lt;object type=&quot;3&quot; unique_id=&quot;10021&quot;&gt;&lt;property id=&quot;20148&quot; value=&quot;5&quot;/&gt;&lt;property id=&quot;20300&quot; value=&quot;Slide 10&quot;/&gt;&lt;property id=&quot;20307&quot; value=&quot;271&quot;/&gt;&lt;/object&gt;&lt;object type=&quot;3&quot; unique_id=&quot;10023&quot;&gt;&lt;property id=&quot;20148&quot; value=&quot;5&quot;/&gt;&lt;property id=&quot;20300&quot; value=&quot;Slide 13&quot;/&gt;&lt;property id=&quot;20307&quot; value=&quot;273&quot;/&gt;&lt;/object&gt;&lt;object type=&quot;3&quot; unique_id=&quot;10025&quot;&gt;&lt;property id=&quot;20148&quot; value=&quot;5&quot;/&gt;&lt;property id=&quot;20300&quot; value=&quot;Slide 15&quot;/&gt;&lt;property id=&quot;20307&quot; value=&quot;275&quot;/&gt;&lt;/object&gt;&lt;object type=&quot;3&quot; unique_id=&quot;10029&quot;&gt;&lt;property id=&quot;20148&quot; value=&quot;5&quot;/&gt;&lt;property id=&quot;20300&quot; value=&quot;Slide 19&quot;/&gt;&lt;property id=&quot;20307&quot; value=&quot;279&quot;/&gt;&lt;/object&gt;&lt;object type=&quot;3&quot; unique_id=&quot;10030&quot;&gt;&lt;property id=&quot;20148&quot; value=&quot;5&quot;/&gt;&lt;property id=&quot;20300&quot; value=&quot;Slide 20&quot;/&gt;&lt;property id=&quot;20307&quot; value=&quot;280&quot;/&gt;&lt;/object&gt;&lt;object type=&quot;3&quot; unique_id=&quot;10031&quot;&gt;&lt;property id=&quot;20148&quot; value=&quot;5&quot;/&gt;&lt;property id=&quot;20300&quot; value=&quot;Slide 21&quot;/&gt;&lt;property id=&quot;20307&quot; value=&quot;281&quot;/&gt;&lt;/object&gt;&lt;object type=&quot;3&quot; unique_id=&quot;10035&quot;&gt;&lt;property id=&quot;20148&quot; value=&quot;5&quot;/&gt;&lt;property id=&quot;20300&quot; value=&quot;Slide 24&quot;/&gt;&lt;property id=&quot;20307&quot; value=&quot;285&quot;/&gt;&lt;/object&gt;&lt;object type=&quot;3&quot; unique_id=&quot;10036&quot;&gt;&lt;property id=&quot;20148&quot; value=&quot;5&quot;/&gt;&lt;property id=&quot;20300&quot; value=&quot;Slide 25&quot;/&gt;&lt;property id=&quot;20307&quot; value=&quot;286&quot;/&gt;&lt;/object&gt;&lt;object type=&quot;3&quot; unique_id=&quot;10037&quot;&gt;&lt;property id=&quot;20148&quot; value=&quot;5&quot;/&gt;&lt;property id=&quot;20300&quot; value=&quot;Slide 26&quot;/&gt;&lt;property id=&quot;20307&quot; value=&quot;287&quot;/&gt;&lt;/object&gt;&lt;object type=&quot;3&quot; unique_id=&quot;10038&quot;&gt;&lt;property id=&quot;20148&quot; value=&quot;5&quot;/&gt;&lt;property id=&quot;20300&quot; value=&quot;Slide 27&quot;/&gt;&lt;property id=&quot;20307&quot; value=&quot;288&quot;/&gt;&lt;/object&gt;&lt;object type=&quot;3&quot; unique_id=&quot;10039&quot;&gt;&lt;property id=&quot;20148&quot; value=&quot;5&quot;/&gt;&lt;property id=&quot;20300&quot; value=&quot;Slide 28&quot;/&gt;&lt;property id=&quot;20307&quot; value=&quot;289&quot;/&gt;&lt;/object&gt;&lt;object type=&quot;3&quot; unique_id=&quot;10040&quot;&gt;&lt;property id=&quot;20148&quot; value=&quot;5&quot;/&gt;&lt;property id=&quot;20300&quot; value=&quot;Slide 29&quot;/&gt;&lt;property id=&quot;20307&quot; value=&quot;290&quot;/&gt;&lt;/object&gt;&lt;object type=&quot;3&quot; unique_id=&quot;10041&quot;&gt;&lt;property id=&quot;20148&quot; value=&quot;5&quot;/&gt;&lt;property id=&quot;20300&quot; value=&quot;Slide 30&quot;/&gt;&lt;property id=&quot;20307&quot; value=&quot;291&quot;/&gt;&lt;/object&gt;&lt;object type=&quot;3&quot; unique_id=&quot;10042&quot;&gt;&lt;property id=&quot;20148&quot; value=&quot;5&quot;/&gt;&lt;property id=&quot;20300&quot; value=&quot;Slide 31&quot;/&gt;&lt;property id=&quot;20307&quot; value=&quot;292&quot;/&gt;&lt;/object&gt;&lt;object type=&quot;3&quot; unique_id=&quot;10043&quot;&gt;&lt;property id=&quot;20148&quot; value=&quot;5&quot;/&gt;&lt;property id=&quot;20300&quot; value=&quot;Slide 32&quot;/&gt;&lt;property id=&quot;20307&quot; value=&quot;293&quot;/&gt;&lt;/object&gt;&lt;object type=&quot;3&quot; unique_id=&quot;10044&quot;&gt;&lt;property id=&quot;20148&quot; value=&quot;5&quot;/&gt;&lt;property id=&quot;20300&quot; value=&quot;Slide 33&quot;/&gt;&lt;property id=&quot;20307&quot; value=&quot;294&quot;/&gt;&lt;/object&gt;&lt;object type=&quot;3&quot; unique_id=&quot;10045&quot;&gt;&lt;property id=&quot;20148&quot; value=&quot;5&quot;/&gt;&lt;property id=&quot;20300&quot; value=&quot;Slide 34&quot;/&gt;&lt;property id=&quot;20307&quot; value=&quot;295&quot;/&gt;&lt;/object&gt;&lt;object type=&quot;3&quot; unique_id=&quot;10046&quot;&gt;&lt;property id=&quot;20148&quot; value=&quot;5&quot;/&gt;&lt;property id=&quot;20300&quot; value=&quot;Slide 35&quot;/&gt;&lt;property id=&quot;20307&quot; value=&quot;296&quot;/&gt;&lt;/object&gt;&lt;object type=&quot;3&quot; unique_id=&quot;10047&quot;&gt;&lt;property id=&quot;20148&quot; value=&quot;5&quot;/&gt;&lt;property id=&quot;20300&quot; value=&quot;Slide 36&quot;/&gt;&lt;property id=&quot;20307&quot; value=&quot;297&quot;/&gt;&lt;/object&gt;&lt;object type=&quot;3&quot; unique_id=&quot;10059&quot;&gt;&lt;property id=&quot;20148&quot; value=&quot;5&quot;/&gt;&lt;property id=&quot;20300&quot; value=&quot;Slide 43&quot;/&gt;&lt;property id=&quot;20307&quot; value=&quot;310&quot;/&gt;&lt;/object&gt;&lt;object type=&quot;3&quot; unique_id=&quot;10060&quot;&gt;&lt;property id=&quot;20148&quot; value=&quot;5&quot;/&gt;&lt;property id=&quot;20300&quot; value=&quot;Slide 44&quot;/&gt;&lt;property id=&quot;20307&quot; value=&quot;318&quot;/&gt;&lt;/object&gt;&lt;object type=&quot;3&quot; unique_id=&quot;10061&quot;&gt;&lt;property id=&quot;20148&quot; value=&quot;5&quot;/&gt;&lt;property id=&quot;20300&quot; value=&quot;Slide 45&quot;/&gt;&lt;property id=&quot;20307&quot; value=&quot;311&quot;/&gt;&lt;/object&gt;&lt;object type=&quot;3&quot; unique_id=&quot;10062&quot;&gt;&lt;property id=&quot;20148&quot; value=&quot;5&quot;/&gt;&lt;property id=&quot;20300&quot; value=&quot;Slide 46&quot;/&gt;&lt;property id=&quot;20307&quot; value=&quot;312&quot;/&gt;&lt;/object&gt;&lt;object type=&quot;3&quot; unique_id=&quot;10063&quot;&gt;&lt;property id=&quot;20148&quot; value=&quot;5&quot;/&gt;&lt;property id=&quot;20300&quot; value=&quot;Slide 47&quot;/&gt;&lt;property id=&quot;20307&quot; value=&quot;313&quot;/&gt;&lt;/object&gt;&lt;object type=&quot;3&quot; unique_id=&quot;10064&quot;&gt;&lt;property id=&quot;20148&quot; value=&quot;5&quot;/&gt;&lt;property id=&quot;20300&quot; value=&quot;Slide 48&quot;/&gt;&lt;property id=&quot;20307&quot; value=&quot;314&quot;/&gt;&lt;/object&gt;&lt;object type=&quot;3&quot; unique_id=&quot;10067&quot;&gt;&lt;property id=&quot;20148&quot; value=&quot;5&quot;/&gt;&lt;property id=&quot;20300&quot; value=&quot;Slide 49&quot;/&gt;&lt;property id=&quot;20307&quot; value=&quot;317&quot;/&gt;&lt;/object&gt;&lt;object type=&quot;3&quot; unique_id=&quot;10069&quot;&gt;&lt;property id=&quot;20148&quot; value=&quot;5&quot;/&gt;&lt;property id=&quot;20300&quot; value=&quot;Slide 7&quot;/&gt;&lt;property id=&quot;20307&quot; value=&quot;760&quot;/&gt;&lt;/object&gt;&lt;object type=&quot;3&quot; unique_id=&quot;10070&quot;&gt;&lt;property id=&quot;20148&quot; value=&quot;5&quot;/&gt;&lt;property id=&quot;20300&quot; value=&quot;Slide 9&quot;/&gt;&lt;property id=&quot;20307&quot; value=&quot;761&quot;/&gt;&lt;/object&gt;&lt;object type=&quot;3&quot; unique_id=&quot;10071&quot;&gt;&lt;property id=&quot;20148&quot; value=&quot;5&quot;/&gt;&lt;property id=&quot;20300&quot; value=&quot;Slide 11&quot;/&gt;&lt;property id=&quot;20307&quot; value=&quot;762&quot;/&gt;&lt;/object&gt;&lt;object type=&quot;3&quot; unique_id=&quot;10072&quot;&gt;&lt;property id=&quot;20148&quot; value=&quot;5&quot;/&gt;&lt;property id=&quot;20300&quot; value=&quot;Slide 12&quot;/&gt;&lt;property id=&quot;20307&quot; value=&quot;763&quot;/&gt;&lt;/object&gt;&lt;object type=&quot;3&quot; unique_id=&quot;10073&quot;&gt;&lt;property id=&quot;20148&quot; value=&quot;5&quot;/&gt;&lt;property id=&quot;20300&quot; value=&quot;Slide 14&quot;/&gt;&lt;property id=&quot;20307&quot; value=&quot;764&quot;/&gt;&lt;/object&gt;&lt;object type=&quot;3&quot; unique_id=&quot;10074&quot;&gt;&lt;property id=&quot;20148&quot; value=&quot;5&quot;/&gt;&lt;property id=&quot;20300&quot; value=&quot;Slide 16&quot;/&gt;&lt;property id=&quot;20307&quot; value=&quot;765&quot;/&gt;&lt;/object&gt;&lt;object type=&quot;3&quot; unique_id=&quot;10075&quot;&gt;&lt;property id=&quot;20148&quot; value=&quot;5&quot;/&gt;&lt;property id=&quot;20300&quot; value=&quot;Slide 17&quot;/&gt;&lt;property id=&quot;20307&quot; value=&quot;766&quot;/&gt;&lt;/object&gt;&lt;object type=&quot;3&quot; unique_id=&quot;10076&quot;&gt;&lt;property id=&quot;20148&quot; value=&quot;5&quot;/&gt;&lt;property id=&quot;20300&quot; value=&quot;Slide 18&quot;/&gt;&lt;property id=&quot;20307&quot; value=&quot;767&quot;/&gt;&lt;/object&gt;&lt;object type=&quot;3&quot; unique_id=&quot;10077&quot;&gt;&lt;property id=&quot;20148&quot; value=&quot;5&quot;/&gt;&lt;property id=&quot;20300&quot; value=&quot;Slide 22&quot;/&gt;&lt;property id=&quot;20307&quot; value=&quot;768&quot;/&gt;&lt;/object&gt;&lt;object type=&quot;3&quot; unique_id=&quot;10078&quot;&gt;&lt;property id=&quot;20148&quot; value=&quot;5&quot;/&gt;&lt;property id=&quot;20300&quot; value=&quot;Slide 23&quot;/&gt;&lt;property id=&quot;20307&quot; value=&quot;769&quot;/&gt;&lt;/object&gt;&lt;object type=&quot;3&quot; unique_id=&quot;10079&quot;&gt;&lt;property id=&quot;20148&quot; value=&quot;5&quot;/&gt;&lt;property id=&quot;20300&quot; value=&quot;Slide 37&quot;/&gt;&lt;property id=&quot;20307&quot; value=&quot;770&quot;/&gt;&lt;/object&gt;&lt;object type=&quot;3&quot; unique_id=&quot;10080&quot;&gt;&lt;property id=&quot;20148&quot; value=&quot;5&quot;/&gt;&lt;property id=&quot;20300&quot; value=&quot;Slide 38&quot;/&gt;&lt;property id=&quot;20307&quot; value=&quot;771&quot;/&gt;&lt;/object&gt;&lt;object type=&quot;3&quot; unique_id=&quot;10081&quot;&gt;&lt;property id=&quot;20148&quot; value=&quot;5&quot;/&gt;&lt;property id=&quot;20300&quot; value=&quot;Slide 39&quot;/&gt;&lt;property id=&quot;20307&quot; value=&quot;772&quot;/&gt;&lt;/object&gt;&lt;object type=&quot;3&quot; unique_id=&quot;10082&quot;&gt;&lt;property id=&quot;20148&quot; value=&quot;5&quot;/&gt;&lt;property id=&quot;20300&quot; value=&quot;Slide 40&quot;/&gt;&lt;property id=&quot;20307&quot; value=&quot;773&quot;/&gt;&lt;/object&gt;&lt;object type=&quot;3&quot; unique_id=&quot;10083&quot;&gt;&lt;property id=&quot;20148&quot; value=&quot;5&quot;/&gt;&lt;property id=&quot;20300&quot; value=&quot;Slide 41&quot;/&gt;&lt;property id=&quot;20307&quot; value=&quot;774&quot;/&gt;&lt;/object&gt;&lt;object type=&quot;3&quot; unique_id=&quot;10084&quot;&gt;&lt;property id=&quot;20148&quot; value=&quot;5&quot;/&gt;&lt;property id=&quot;20300&quot; value=&quot;Slide 42&quot;/&gt;&lt;property id=&quot;20307&quot; value=&quot;775&quot;/&gt;&lt;/object&gt;&lt;/object&gt;&lt;object type=&quot;8&quot; unique_id=&quot;10006&quot;&gt;&lt;/object&gt;&lt;/object&gt;&lt;/database&gt;"/>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2544</Words>
  <Application>Microsoft Office PowerPoint</Application>
  <PresentationFormat>On-screen Show (16:9)</PresentationFormat>
  <Paragraphs>242</Paragraphs>
  <Slides>49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Constantia</vt:lpstr>
      <vt:lpstr>Roboto</vt:lpstr>
      <vt:lpstr>Times New Roman</vt:lpstr>
      <vt:lpstr>Arial</vt:lpstr>
      <vt:lpstr>宋体</vt:lpstr>
      <vt:lpstr>Wingdings</vt:lpstr>
      <vt:lpstr>Calibri</vt:lpstr>
      <vt:lpstr>Basset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Dell</cp:lastModifiedBy>
  <cp:revision>26</cp:revision>
  <dcterms:modified xsi:type="dcterms:W3CDTF">2024-08-31T06:06:35Z</dcterms:modified>
</cp:coreProperties>
</file>