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7" r:id="rId2"/>
    <p:sldId id="258" r:id="rId3"/>
    <p:sldId id="687" r:id="rId4"/>
    <p:sldId id="568" r:id="rId5"/>
    <p:sldId id="265" r:id="rId6"/>
    <p:sldId id="266" r:id="rId7"/>
    <p:sldId id="268" r:id="rId8"/>
    <p:sldId id="269" r:id="rId9"/>
    <p:sldId id="270" r:id="rId10"/>
    <p:sldId id="688" r:id="rId11"/>
    <p:sldId id="689" r:id="rId12"/>
    <p:sldId id="690" r:id="rId13"/>
    <p:sldId id="691" r:id="rId14"/>
    <p:sldId id="699" r:id="rId15"/>
    <p:sldId id="700" r:id="rId16"/>
    <p:sldId id="701" r:id="rId17"/>
    <p:sldId id="742" r:id="rId18"/>
    <p:sldId id="743" r:id="rId19"/>
    <p:sldId id="744" r:id="rId20"/>
    <p:sldId id="745" r:id="rId21"/>
    <p:sldId id="740" r:id="rId22"/>
    <p:sldId id="739" r:id="rId23"/>
    <p:sldId id="746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7" r:id="rId32"/>
    <p:sldId id="309" r:id="rId33"/>
  </p:sldIdLst>
  <p:sldSz cx="9144000" cy="5143500" type="screen16x9"/>
  <p:notesSz cx="6858000" cy="9144000"/>
  <p:embeddedFontLst>
    <p:embeddedFont>
      <p:font typeface="Wingdings 2" panose="05020102010507070707" pitchFamily="18" charset="2"/>
      <p:regular r:id="rId36"/>
    </p:embeddedFont>
    <p:embeddedFont>
      <p:font typeface="宋体" panose="02010600030101010101" pitchFamily="2" charset="-122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</p:embeddedFontLst>
  <p:custDataLst>
    <p:tags r:id="rId42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2121"/>
    <a:srgbClr val="D81618"/>
    <a:srgbClr val="F5992D"/>
    <a:srgbClr val="F7AA2F"/>
    <a:srgbClr val="002A7E"/>
    <a:srgbClr val="FFDC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18E7EF0-30BA-47A9-9E73-536E6FB35545}">
  <a:tblStyle styleId="{918E7EF0-30BA-47A9-9E73-536E6FB3554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FAFD12A-2A65-4255-B111-476A2ECDBF9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80" y="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FA34BA-F3F2-4DA8-86CC-717E1E2CD79C}" type="doc">
      <dgm:prSet loTypeId="urn:microsoft.com/office/officeart/2005/8/layout/vList3#3" loCatId="list" qsTypeId="urn:microsoft.com/office/officeart/2005/8/quickstyle/3d3" qsCatId="3D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29AD7334-85E1-4432-81CC-9330ED656D7C}">
      <dgm:prSet phldrT="[Text]"/>
      <dgm:spPr>
        <a:solidFill>
          <a:schemeClr val="accent1">
            <a:lumMod val="20000"/>
            <a:lumOff val="80000"/>
            <a:alpha val="70000"/>
          </a:schemeClr>
        </a:solidFill>
      </dgm:spPr>
      <dgm:t>
        <a:bodyPr/>
        <a:lstStyle/>
        <a:p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tham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nhũng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chức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hạn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được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giao</a:t>
          </a:r>
          <a:endParaRPr lang="en-US" b="1" i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45C4B95-CAC2-47AE-8008-5C49393F7B15}" type="parTrans" cxnId="{DC72EC2E-7564-409C-92B1-C6B5E6D5D957}">
      <dgm:prSet/>
      <dgm:spPr/>
      <dgm:t>
        <a:bodyPr/>
        <a:lstStyle/>
        <a:p>
          <a:endParaRPr lang="en-US"/>
        </a:p>
      </dgm:t>
    </dgm:pt>
    <dgm:pt modelId="{943C3A0E-49C8-4724-B9F2-43AD86F99182}" type="sibTrans" cxnId="{DC72EC2E-7564-409C-92B1-C6B5E6D5D957}">
      <dgm:prSet/>
      <dgm:spPr/>
      <dgm:t>
        <a:bodyPr/>
        <a:lstStyle/>
        <a:p>
          <a:endParaRPr lang="en-US"/>
        </a:p>
      </dgm:t>
    </dgm:pt>
    <dgm:pt modelId="{1C747D65-6AE0-4957-A0B4-D4ED512E2F3D}">
      <dgm:prSet phldrT="[Text]" custT="1"/>
      <dgm:spPr>
        <a:solidFill>
          <a:schemeClr val="accent1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Mục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đích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của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hành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vi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tham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nhũng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endParaRPr lang="en-US" sz="3200" b="1" i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87E53EB-DE04-4B94-AF03-EA78E35340A7}" type="parTrans" cxnId="{1DD1F7EB-9EEB-40F6-8E01-9501CAC0B45D}">
      <dgm:prSet/>
      <dgm:spPr/>
      <dgm:t>
        <a:bodyPr/>
        <a:lstStyle/>
        <a:p>
          <a:endParaRPr lang="en-US"/>
        </a:p>
      </dgm:t>
    </dgm:pt>
    <dgm:pt modelId="{0629B2AB-96D5-4B32-AEC7-AB901BA8739E}" type="sibTrans" cxnId="{1DD1F7EB-9EEB-40F6-8E01-9501CAC0B45D}">
      <dgm:prSet/>
      <dgm:spPr/>
      <dgm:t>
        <a:bodyPr/>
        <a:lstStyle/>
        <a:p>
          <a:endParaRPr lang="en-US"/>
        </a:p>
      </dgm:t>
    </dgm:pt>
    <dgm:pt modelId="{72C736B4-55BF-427C-B876-AC1778E6FF33}">
      <dgm:prSet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tham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nhũng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chức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hạn</a:t>
          </a:r>
          <a:endParaRPr lang="en-US" b="1" i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ED4C95A-C45C-4921-A566-BE16FA786C8B}" type="parTrans" cxnId="{9754CB7C-12A2-4CEC-A799-6BBA6AB2A984}">
      <dgm:prSet/>
      <dgm:spPr/>
      <dgm:t>
        <a:bodyPr/>
        <a:lstStyle/>
        <a:p>
          <a:endParaRPr lang="en-US"/>
        </a:p>
      </dgm:t>
    </dgm:pt>
    <dgm:pt modelId="{898D1296-C568-49AA-8035-7F9A59FA7C76}" type="sibTrans" cxnId="{9754CB7C-12A2-4CEC-A799-6BBA6AB2A984}">
      <dgm:prSet/>
      <dgm:spPr/>
      <dgm:t>
        <a:bodyPr/>
        <a:lstStyle/>
        <a:p>
          <a:endParaRPr lang="en-US"/>
        </a:p>
      </dgm:t>
    </dgm:pt>
    <dgm:pt modelId="{65C7B319-7EB9-4371-AC39-2C7578171902}" type="pres">
      <dgm:prSet presAssocID="{64FA34BA-F3F2-4DA8-86CC-717E1E2CD79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D6490F2-2845-45C5-9683-8DD52ED1C52F}" type="pres">
      <dgm:prSet presAssocID="{72C736B4-55BF-427C-B876-AC1778E6FF33}" presName="composite" presStyleCnt="0"/>
      <dgm:spPr/>
    </dgm:pt>
    <dgm:pt modelId="{A64547C1-0B0C-40D5-8D2B-2F1E44B317E9}" type="pres">
      <dgm:prSet presAssocID="{72C736B4-55BF-427C-B876-AC1778E6FF33}" presName="imgShp" presStyleLbl="fgImgPlace1" presStyleIdx="0" presStyleCnt="3" custScaleX="78947" custLinFactX="-43161" custLinFactNeighborX="-100000" custLinFactNeighborY="-7274"/>
      <dgm:spPr/>
    </dgm:pt>
    <dgm:pt modelId="{9368B629-3187-428C-B950-3C908D29DFAD}" type="pres">
      <dgm:prSet presAssocID="{72C736B4-55BF-427C-B876-AC1778E6FF33}" presName="txShp" presStyleLbl="node1" presStyleIdx="0" presStyleCnt="3" custScaleX="150376" custLinFactNeighborX="-1274" custLinFactNeighborY="-41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C0E54A-2257-4A51-AD99-57073A467802}" type="pres">
      <dgm:prSet presAssocID="{898D1296-C568-49AA-8035-7F9A59FA7C76}" presName="spacing" presStyleCnt="0"/>
      <dgm:spPr/>
    </dgm:pt>
    <dgm:pt modelId="{7FC01AD3-AFEA-46F5-9100-EA27812FA7D6}" type="pres">
      <dgm:prSet presAssocID="{29AD7334-85E1-4432-81CC-9330ED656D7C}" presName="composite" presStyleCnt="0"/>
      <dgm:spPr/>
    </dgm:pt>
    <dgm:pt modelId="{39D73E3D-0EE3-4B85-AED4-7E702BCA4B5F}" type="pres">
      <dgm:prSet presAssocID="{29AD7334-85E1-4432-81CC-9330ED656D7C}" presName="imgShp" presStyleLbl="fgImgPlace1" presStyleIdx="1" presStyleCnt="3" custScaleX="74735" custLinFactX="-35125" custLinFactNeighborX="-100000" custLinFactNeighborY="-3233"/>
      <dgm:spPr/>
    </dgm:pt>
    <dgm:pt modelId="{003C76D1-6742-41FF-BEBF-6502F9413636}" type="pres">
      <dgm:prSet presAssocID="{29AD7334-85E1-4432-81CC-9330ED656D7C}" presName="txShp" presStyleLbl="node1" presStyleIdx="1" presStyleCnt="3" custScaleX="1503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77A5D0-68C3-4F8A-9849-D73119A001A4}" type="pres">
      <dgm:prSet presAssocID="{943C3A0E-49C8-4724-B9F2-43AD86F99182}" presName="spacing" presStyleCnt="0"/>
      <dgm:spPr/>
    </dgm:pt>
    <dgm:pt modelId="{7197D657-72A6-4745-8CDD-2DCB508F49B4}" type="pres">
      <dgm:prSet presAssocID="{1C747D65-6AE0-4957-A0B4-D4ED512E2F3D}" presName="composite" presStyleCnt="0"/>
      <dgm:spPr/>
    </dgm:pt>
    <dgm:pt modelId="{A53B908D-F9AD-4003-ABB3-3AACCEC5666E}" type="pres">
      <dgm:prSet presAssocID="{1C747D65-6AE0-4957-A0B4-D4ED512E2F3D}" presName="imgShp" presStyleLbl="fgImgPlace1" presStyleIdx="2" presStyleCnt="3" custScaleX="78233" custLinFactX="-33376" custLinFactNeighborX="-100000" custLinFactNeighborY="-16165"/>
      <dgm:spPr/>
    </dgm:pt>
    <dgm:pt modelId="{0ECCE799-0757-4758-94DF-6F660D144545}" type="pres">
      <dgm:prSet presAssocID="{1C747D65-6AE0-4957-A0B4-D4ED512E2F3D}" presName="txShp" presStyleLbl="node1" presStyleIdx="2" presStyleCnt="3" custScaleX="148986" custLinFactNeighborX="-695" custLinFactNeighborY="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FF7D42-32E2-48A3-9904-15E5684959F7}" type="presOf" srcId="{1C747D65-6AE0-4957-A0B4-D4ED512E2F3D}" destId="{0ECCE799-0757-4758-94DF-6F660D144545}" srcOrd="0" destOrd="0" presId="urn:microsoft.com/office/officeart/2005/8/layout/vList3#3"/>
    <dgm:cxn modelId="{1DD1F7EB-9EEB-40F6-8E01-9501CAC0B45D}" srcId="{64FA34BA-F3F2-4DA8-86CC-717E1E2CD79C}" destId="{1C747D65-6AE0-4957-A0B4-D4ED512E2F3D}" srcOrd="2" destOrd="0" parTransId="{C87E53EB-DE04-4B94-AF03-EA78E35340A7}" sibTransId="{0629B2AB-96D5-4B32-AEC7-AB901BA8739E}"/>
    <dgm:cxn modelId="{708E0E92-8228-4EBE-96E4-DBD7E6F9BCCD}" type="presOf" srcId="{64FA34BA-F3F2-4DA8-86CC-717E1E2CD79C}" destId="{65C7B319-7EB9-4371-AC39-2C7578171902}" srcOrd="0" destOrd="0" presId="urn:microsoft.com/office/officeart/2005/8/layout/vList3#3"/>
    <dgm:cxn modelId="{9754CB7C-12A2-4CEC-A799-6BBA6AB2A984}" srcId="{64FA34BA-F3F2-4DA8-86CC-717E1E2CD79C}" destId="{72C736B4-55BF-427C-B876-AC1778E6FF33}" srcOrd="0" destOrd="0" parTransId="{8ED4C95A-C45C-4921-A566-BE16FA786C8B}" sibTransId="{898D1296-C568-49AA-8035-7F9A59FA7C76}"/>
    <dgm:cxn modelId="{84FD6DC3-9391-4892-963F-9D4A42C1EA79}" type="presOf" srcId="{29AD7334-85E1-4432-81CC-9330ED656D7C}" destId="{003C76D1-6742-41FF-BEBF-6502F9413636}" srcOrd="0" destOrd="0" presId="urn:microsoft.com/office/officeart/2005/8/layout/vList3#3"/>
    <dgm:cxn modelId="{DC72EC2E-7564-409C-92B1-C6B5E6D5D957}" srcId="{64FA34BA-F3F2-4DA8-86CC-717E1E2CD79C}" destId="{29AD7334-85E1-4432-81CC-9330ED656D7C}" srcOrd="1" destOrd="0" parTransId="{345C4B95-CAC2-47AE-8008-5C49393F7B15}" sibTransId="{943C3A0E-49C8-4724-B9F2-43AD86F99182}"/>
    <dgm:cxn modelId="{9EA67B99-9A17-4440-B344-5B3024FE8336}" type="presOf" srcId="{72C736B4-55BF-427C-B876-AC1778E6FF33}" destId="{9368B629-3187-428C-B950-3C908D29DFAD}" srcOrd="0" destOrd="0" presId="urn:microsoft.com/office/officeart/2005/8/layout/vList3#3"/>
    <dgm:cxn modelId="{4297B306-521E-4716-BE2A-01782CF7823B}" type="presParOf" srcId="{65C7B319-7EB9-4371-AC39-2C7578171902}" destId="{4D6490F2-2845-45C5-9683-8DD52ED1C52F}" srcOrd="0" destOrd="0" presId="urn:microsoft.com/office/officeart/2005/8/layout/vList3#3"/>
    <dgm:cxn modelId="{84C2EC26-DD6B-4D1F-9210-5FBB4837317B}" type="presParOf" srcId="{4D6490F2-2845-45C5-9683-8DD52ED1C52F}" destId="{A64547C1-0B0C-40D5-8D2B-2F1E44B317E9}" srcOrd="0" destOrd="0" presId="urn:microsoft.com/office/officeart/2005/8/layout/vList3#3"/>
    <dgm:cxn modelId="{7CD869DF-3B0E-4BD6-896B-E7B757B798ED}" type="presParOf" srcId="{4D6490F2-2845-45C5-9683-8DD52ED1C52F}" destId="{9368B629-3187-428C-B950-3C908D29DFAD}" srcOrd="1" destOrd="0" presId="urn:microsoft.com/office/officeart/2005/8/layout/vList3#3"/>
    <dgm:cxn modelId="{7BE309D1-2FAA-4836-B456-FE8FBF0A200C}" type="presParOf" srcId="{65C7B319-7EB9-4371-AC39-2C7578171902}" destId="{DCC0E54A-2257-4A51-AD99-57073A467802}" srcOrd="1" destOrd="0" presId="urn:microsoft.com/office/officeart/2005/8/layout/vList3#3"/>
    <dgm:cxn modelId="{735A3EF6-3A11-4F9A-9473-226C5656BB3B}" type="presParOf" srcId="{65C7B319-7EB9-4371-AC39-2C7578171902}" destId="{7FC01AD3-AFEA-46F5-9100-EA27812FA7D6}" srcOrd="2" destOrd="0" presId="urn:microsoft.com/office/officeart/2005/8/layout/vList3#3"/>
    <dgm:cxn modelId="{549D6F78-6C23-4B37-82D2-762893704C14}" type="presParOf" srcId="{7FC01AD3-AFEA-46F5-9100-EA27812FA7D6}" destId="{39D73E3D-0EE3-4B85-AED4-7E702BCA4B5F}" srcOrd="0" destOrd="0" presId="urn:microsoft.com/office/officeart/2005/8/layout/vList3#3"/>
    <dgm:cxn modelId="{83E56C70-68BE-4477-9555-0B8D8F8DE394}" type="presParOf" srcId="{7FC01AD3-AFEA-46F5-9100-EA27812FA7D6}" destId="{003C76D1-6742-41FF-BEBF-6502F9413636}" srcOrd="1" destOrd="0" presId="urn:microsoft.com/office/officeart/2005/8/layout/vList3#3"/>
    <dgm:cxn modelId="{EFD8630E-07EC-4B28-A161-B342F4BE6B89}" type="presParOf" srcId="{65C7B319-7EB9-4371-AC39-2C7578171902}" destId="{FF77A5D0-68C3-4F8A-9849-D73119A001A4}" srcOrd="3" destOrd="0" presId="urn:microsoft.com/office/officeart/2005/8/layout/vList3#3"/>
    <dgm:cxn modelId="{59C42347-E526-4F83-93A7-ED592F49CE42}" type="presParOf" srcId="{65C7B319-7EB9-4371-AC39-2C7578171902}" destId="{7197D657-72A6-4745-8CDD-2DCB508F49B4}" srcOrd="4" destOrd="0" presId="urn:microsoft.com/office/officeart/2005/8/layout/vList3#3"/>
    <dgm:cxn modelId="{A69535BD-EC4B-441B-8B47-6A4BB6D9DC2E}" type="presParOf" srcId="{7197D657-72A6-4745-8CDD-2DCB508F49B4}" destId="{A53B908D-F9AD-4003-ABB3-3AACCEC5666E}" srcOrd="0" destOrd="0" presId="urn:microsoft.com/office/officeart/2005/8/layout/vList3#3"/>
    <dgm:cxn modelId="{DB8E7CD4-7397-4345-8CE1-BD1E7C4397F2}" type="presParOf" srcId="{7197D657-72A6-4745-8CDD-2DCB508F49B4}" destId="{0ECCE799-0757-4758-94DF-6F660D144545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D40B51-C33C-43EC-8495-E445343E103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44E985-6B97-44F2-B729-1454B2948DDF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dirty="0" err="1">
              <a:latin typeface="Arial" pitchFamily="34" charset="0"/>
              <a:cs typeface="Arial" pitchFamily="34" charset="0"/>
            </a:rPr>
            <a:t>cán</a:t>
          </a:r>
          <a:r>
            <a:rPr lang="en-US" sz="3200" b="1" dirty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latin typeface="Arial" pitchFamily="34" charset="0"/>
              <a:cs typeface="Arial" pitchFamily="34" charset="0"/>
            </a:rPr>
            <a:t>bộ</a:t>
          </a:r>
          <a:r>
            <a:rPr lang="en-US" sz="3200" b="1" dirty="0"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>
              <a:latin typeface="Arial" pitchFamily="34" charset="0"/>
              <a:cs typeface="Arial" pitchFamily="34" charset="0"/>
            </a:rPr>
            <a:t>công</a:t>
          </a:r>
          <a:r>
            <a:rPr lang="en-US" sz="3200" b="1" dirty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latin typeface="Arial" pitchFamily="34" charset="0"/>
              <a:cs typeface="Arial" pitchFamily="34" charset="0"/>
            </a:rPr>
            <a:t>chức</a:t>
          </a:r>
          <a:r>
            <a:rPr lang="en-US" sz="3200" b="1" dirty="0"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>
              <a:latin typeface="Arial" pitchFamily="34" charset="0"/>
              <a:cs typeface="Arial" pitchFamily="34" charset="0"/>
            </a:rPr>
            <a:t>viên</a:t>
          </a:r>
          <a:r>
            <a:rPr lang="en-US" sz="3200" b="1" dirty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latin typeface="Arial" pitchFamily="34" charset="0"/>
              <a:cs typeface="Arial" pitchFamily="34" charset="0"/>
            </a:rPr>
            <a:t>chức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4C3FD53-553C-4F89-8233-7440E6E7D622}" type="parTrans" cxnId="{E35653B5-4014-4F1B-82B6-0872C9A58DF6}">
      <dgm:prSet/>
      <dgm:spPr/>
      <dgm:t>
        <a:bodyPr/>
        <a:lstStyle/>
        <a:p>
          <a:endParaRPr lang="en-US"/>
        </a:p>
      </dgm:t>
    </dgm:pt>
    <dgm:pt modelId="{723FF07A-3490-4F60-80EE-41D2760C6176}" type="sibTrans" cxnId="{E35653B5-4014-4F1B-82B6-0872C9A58DF6}">
      <dgm:prSet/>
      <dgm:spPr/>
      <dgm:t>
        <a:bodyPr/>
        <a:lstStyle/>
        <a:p>
          <a:endParaRPr lang="en-US"/>
        </a:p>
      </dgm:t>
    </dgm:pt>
    <dgm:pt modelId="{4A4D6690-5766-49D2-AB50-27BBACA5C3F7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sĩ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quân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nhân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đơn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vị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Quân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đội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nhân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dân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B62A281-4930-4792-9148-3EE62F0C96A1}" type="parTrans" cxnId="{837AD235-6449-412B-8082-75B76CBD2660}">
      <dgm:prSet/>
      <dgm:spPr/>
      <dgm:t>
        <a:bodyPr/>
        <a:lstStyle/>
        <a:p>
          <a:endParaRPr lang="en-US"/>
        </a:p>
      </dgm:t>
    </dgm:pt>
    <dgm:pt modelId="{D8B30B8D-E83B-43C3-8915-97536A18AF71}" type="sibTrans" cxnId="{837AD235-6449-412B-8082-75B76CBD2660}">
      <dgm:prSet/>
      <dgm:spPr/>
      <dgm:t>
        <a:bodyPr/>
        <a:lstStyle/>
        <a:p>
          <a:endParaRPr lang="en-US"/>
        </a:p>
      </dgm:t>
    </dgm:pt>
    <dgm:pt modelId="{BB48E143-8C35-4CA6-9609-27F58DD04ECF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sĩ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sĩ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đơn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vị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Công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an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nhân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dân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8CD3F01-A60A-4634-8359-862D33DC7A63}" type="parTrans" cxnId="{BCDD03D5-FE3A-4CAE-93CC-1D1CD97F7896}">
      <dgm:prSet/>
      <dgm:spPr/>
      <dgm:t>
        <a:bodyPr/>
        <a:lstStyle/>
        <a:p>
          <a:endParaRPr lang="en-US"/>
        </a:p>
      </dgm:t>
    </dgm:pt>
    <dgm:pt modelId="{AAA76147-D6A8-4B4A-B1AD-AC07751DF93B}" type="sibTrans" cxnId="{BCDD03D5-FE3A-4CAE-93CC-1D1CD97F7896}">
      <dgm:prSet/>
      <dgm:spPr/>
      <dgm:t>
        <a:bodyPr/>
        <a:lstStyle/>
        <a:p>
          <a:endParaRPr lang="en-US"/>
        </a:p>
      </dgm:t>
    </dgm:pt>
    <dgm:pt modelId="{E18395D5-633E-45F7-89CF-E2DB63820C72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cán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bộ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lãnh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đạo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quản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lý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trong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doanh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nghiệp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của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nhà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nước</a:t>
          </a:r>
          <a:endParaRPr lang="en-US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6495200-E8BD-404C-A236-53FAFAD859DE}" type="parTrans" cxnId="{A157CEB4-EBAD-4668-8E91-C686FDB0867A}">
      <dgm:prSet/>
      <dgm:spPr/>
      <dgm:t>
        <a:bodyPr/>
        <a:lstStyle/>
        <a:p>
          <a:endParaRPr lang="en-US"/>
        </a:p>
      </dgm:t>
    </dgm:pt>
    <dgm:pt modelId="{F1A2FFB6-E2B7-4E66-9805-340A7E324907}" type="sibTrans" cxnId="{A157CEB4-EBAD-4668-8E91-C686FDB0867A}">
      <dgm:prSet/>
      <dgm:spPr/>
      <dgm:t>
        <a:bodyPr/>
        <a:lstStyle/>
        <a:p>
          <a:endParaRPr lang="en-US"/>
        </a:p>
      </dgm:t>
    </dgm:pt>
    <dgm:pt modelId="{CEDA1581-ABB6-410B-832C-D36C9DB79C83}" type="pres">
      <dgm:prSet presAssocID="{E5D40B51-C33C-43EC-8495-E445343E103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703845D7-D4EA-4088-A378-A88A82D49343}" type="pres">
      <dgm:prSet presAssocID="{E5D40B51-C33C-43EC-8495-E445343E1039}" presName="Name1" presStyleCnt="0"/>
      <dgm:spPr/>
    </dgm:pt>
    <dgm:pt modelId="{241836EF-FA69-4703-AFA0-77BECF9AF8F4}" type="pres">
      <dgm:prSet presAssocID="{E5D40B51-C33C-43EC-8495-E445343E1039}" presName="cycle" presStyleCnt="0"/>
      <dgm:spPr/>
    </dgm:pt>
    <dgm:pt modelId="{ABCF8CD1-FBAA-45EA-B8DD-088F30B8C663}" type="pres">
      <dgm:prSet presAssocID="{E5D40B51-C33C-43EC-8495-E445343E1039}" presName="srcNode" presStyleLbl="node1" presStyleIdx="0" presStyleCnt="4"/>
      <dgm:spPr/>
    </dgm:pt>
    <dgm:pt modelId="{3C4F1DA3-3FBB-4BF9-9C4F-9456270AD6B7}" type="pres">
      <dgm:prSet presAssocID="{E5D40B51-C33C-43EC-8495-E445343E1039}" presName="conn" presStyleLbl="parChTrans1D2" presStyleIdx="0" presStyleCnt="1"/>
      <dgm:spPr/>
      <dgm:t>
        <a:bodyPr/>
        <a:lstStyle/>
        <a:p>
          <a:endParaRPr lang="en-US"/>
        </a:p>
      </dgm:t>
    </dgm:pt>
    <dgm:pt modelId="{3E85E85A-3C6F-4F2E-B3DC-5B4A5E16CF49}" type="pres">
      <dgm:prSet presAssocID="{E5D40B51-C33C-43EC-8495-E445343E1039}" presName="extraNode" presStyleLbl="node1" presStyleIdx="0" presStyleCnt="4"/>
      <dgm:spPr/>
    </dgm:pt>
    <dgm:pt modelId="{ABBD9CAB-66AD-460B-B11A-38A6CF221C86}" type="pres">
      <dgm:prSet presAssocID="{E5D40B51-C33C-43EC-8495-E445343E1039}" presName="dstNode" presStyleLbl="node1" presStyleIdx="0" presStyleCnt="4"/>
      <dgm:spPr/>
    </dgm:pt>
    <dgm:pt modelId="{E3CEDEDF-3F0F-4908-B827-224D5E67BE25}" type="pres">
      <dgm:prSet presAssocID="{8344E985-6B97-44F2-B729-1454B2948DD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EC68B1-0DD3-4BC8-A430-2D901A849481}" type="pres">
      <dgm:prSet presAssocID="{8344E985-6B97-44F2-B729-1454B2948DDF}" presName="accent_1" presStyleCnt="0"/>
      <dgm:spPr/>
    </dgm:pt>
    <dgm:pt modelId="{6E8A1B29-E69B-4CC8-90C1-ED624C6E84EF}" type="pres">
      <dgm:prSet presAssocID="{8344E985-6B97-44F2-B729-1454B2948DDF}" presName="accentRepeatNode" presStyleLbl="solidFgAcc1" presStyleIdx="0" presStyleCnt="4"/>
      <dgm:spPr/>
    </dgm:pt>
    <dgm:pt modelId="{AE07172E-5763-425B-8EE7-EFC77ABADC96}" type="pres">
      <dgm:prSet presAssocID="{4A4D6690-5766-49D2-AB50-27BBACA5C3F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65172B-24FA-4AE1-A6BA-CDF3B05A74FB}" type="pres">
      <dgm:prSet presAssocID="{4A4D6690-5766-49D2-AB50-27BBACA5C3F7}" presName="accent_2" presStyleCnt="0"/>
      <dgm:spPr/>
    </dgm:pt>
    <dgm:pt modelId="{B0D9CB00-418D-4400-BA7A-81D439536B27}" type="pres">
      <dgm:prSet presAssocID="{4A4D6690-5766-49D2-AB50-27BBACA5C3F7}" presName="accentRepeatNode" presStyleLbl="solidFgAcc1" presStyleIdx="1" presStyleCnt="4"/>
      <dgm:spPr/>
    </dgm:pt>
    <dgm:pt modelId="{3CB94633-7257-48FA-B655-0E614814A5C1}" type="pres">
      <dgm:prSet presAssocID="{BB48E143-8C35-4CA6-9609-27F58DD04ECF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40AFC3-D5E1-4DB2-97A1-41C5A07B7742}" type="pres">
      <dgm:prSet presAssocID="{BB48E143-8C35-4CA6-9609-27F58DD04ECF}" presName="accent_3" presStyleCnt="0"/>
      <dgm:spPr/>
    </dgm:pt>
    <dgm:pt modelId="{6451F508-9D94-4AA6-89AB-7044FB875DE8}" type="pres">
      <dgm:prSet presAssocID="{BB48E143-8C35-4CA6-9609-27F58DD04ECF}" presName="accentRepeatNode" presStyleLbl="solidFgAcc1" presStyleIdx="2" presStyleCnt="4" custLinFactNeighborX="3620" custLinFactNeighborY="-3620"/>
      <dgm:spPr/>
    </dgm:pt>
    <dgm:pt modelId="{B49DFAFB-A2A3-44C3-8460-D53B3446DD34}" type="pres">
      <dgm:prSet presAssocID="{E18395D5-633E-45F7-89CF-E2DB63820C72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615F0A-0281-48CD-8F8D-3449F6165105}" type="pres">
      <dgm:prSet presAssocID="{E18395D5-633E-45F7-89CF-E2DB63820C72}" presName="accent_4" presStyleCnt="0"/>
      <dgm:spPr/>
    </dgm:pt>
    <dgm:pt modelId="{6C7107C3-86EB-4610-ABF7-578F2B110F06}" type="pres">
      <dgm:prSet presAssocID="{E18395D5-633E-45F7-89CF-E2DB63820C72}" presName="accentRepeatNode" presStyleLbl="solidFgAcc1" presStyleIdx="3" presStyleCnt="4" custLinFactNeighborX="3620" custLinFactNeighborY="-3620"/>
      <dgm:spPr/>
    </dgm:pt>
  </dgm:ptLst>
  <dgm:cxnLst>
    <dgm:cxn modelId="{0BF6B71F-1A58-4856-B160-6A2A9BB417D6}" type="presOf" srcId="{BB48E143-8C35-4CA6-9609-27F58DD04ECF}" destId="{3CB94633-7257-48FA-B655-0E614814A5C1}" srcOrd="0" destOrd="0" presId="urn:microsoft.com/office/officeart/2008/layout/VerticalCurvedList"/>
    <dgm:cxn modelId="{FBDC2251-016C-486A-87AA-E8CB8FC0D6E5}" type="presOf" srcId="{8344E985-6B97-44F2-B729-1454B2948DDF}" destId="{E3CEDEDF-3F0F-4908-B827-224D5E67BE25}" srcOrd="0" destOrd="0" presId="urn:microsoft.com/office/officeart/2008/layout/VerticalCurvedList"/>
    <dgm:cxn modelId="{E35653B5-4014-4F1B-82B6-0872C9A58DF6}" srcId="{E5D40B51-C33C-43EC-8495-E445343E1039}" destId="{8344E985-6B97-44F2-B729-1454B2948DDF}" srcOrd="0" destOrd="0" parTransId="{64C3FD53-553C-4F89-8233-7440E6E7D622}" sibTransId="{723FF07A-3490-4F60-80EE-41D2760C6176}"/>
    <dgm:cxn modelId="{16A896A2-1340-465E-988D-68522E429F87}" type="presOf" srcId="{E5D40B51-C33C-43EC-8495-E445343E1039}" destId="{CEDA1581-ABB6-410B-832C-D36C9DB79C83}" srcOrd="0" destOrd="0" presId="urn:microsoft.com/office/officeart/2008/layout/VerticalCurvedList"/>
    <dgm:cxn modelId="{BCDD03D5-FE3A-4CAE-93CC-1D1CD97F7896}" srcId="{E5D40B51-C33C-43EC-8495-E445343E1039}" destId="{BB48E143-8C35-4CA6-9609-27F58DD04ECF}" srcOrd="2" destOrd="0" parTransId="{98CD3F01-A60A-4634-8359-862D33DC7A63}" sibTransId="{AAA76147-D6A8-4B4A-B1AD-AC07751DF93B}"/>
    <dgm:cxn modelId="{837AD235-6449-412B-8082-75B76CBD2660}" srcId="{E5D40B51-C33C-43EC-8495-E445343E1039}" destId="{4A4D6690-5766-49D2-AB50-27BBACA5C3F7}" srcOrd="1" destOrd="0" parTransId="{CB62A281-4930-4792-9148-3EE62F0C96A1}" sibTransId="{D8B30B8D-E83B-43C3-8915-97536A18AF71}"/>
    <dgm:cxn modelId="{282B7592-CED0-421E-AF9C-F65457EB9893}" type="presOf" srcId="{4A4D6690-5766-49D2-AB50-27BBACA5C3F7}" destId="{AE07172E-5763-425B-8EE7-EFC77ABADC96}" srcOrd="0" destOrd="0" presId="urn:microsoft.com/office/officeart/2008/layout/VerticalCurvedList"/>
    <dgm:cxn modelId="{53E4F2AD-134B-4C51-BC1E-D368C075FF77}" type="presOf" srcId="{E18395D5-633E-45F7-89CF-E2DB63820C72}" destId="{B49DFAFB-A2A3-44C3-8460-D53B3446DD34}" srcOrd="0" destOrd="0" presId="urn:microsoft.com/office/officeart/2008/layout/VerticalCurvedList"/>
    <dgm:cxn modelId="{A157CEB4-EBAD-4668-8E91-C686FDB0867A}" srcId="{E5D40B51-C33C-43EC-8495-E445343E1039}" destId="{E18395D5-633E-45F7-89CF-E2DB63820C72}" srcOrd="3" destOrd="0" parTransId="{26495200-E8BD-404C-A236-53FAFAD859DE}" sibTransId="{F1A2FFB6-E2B7-4E66-9805-340A7E324907}"/>
    <dgm:cxn modelId="{8B998549-DA03-4639-96C7-7BCC40B8FC16}" type="presOf" srcId="{723FF07A-3490-4F60-80EE-41D2760C6176}" destId="{3C4F1DA3-3FBB-4BF9-9C4F-9456270AD6B7}" srcOrd="0" destOrd="0" presId="urn:microsoft.com/office/officeart/2008/layout/VerticalCurvedList"/>
    <dgm:cxn modelId="{B0C95076-6FD9-4810-ABAF-5A96339DBC79}" type="presParOf" srcId="{CEDA1581-ABB6-410B-832C-D36C9DB79C83}" destId="{703845D7-D4EA-4088-A378-A88A82D49343}" srcOrd="0" destOrd="0" presId="urn:microsoft.com/office/officeart/2008/layout/VerticalCurvedList"/>
    <dgm:cxn modelId="{9CB09B27-6E60-41D1-A589-A7DDBC60BCA9}" type="presParOf" srcId="{703845D7-D4EA-4088-A378-A88A82D49343}" destId="{241836EF-FA69-4703-AFA0-77BECF9AF8F4}" srcOrd="0" destOrd="0" presId="urn:microsoft.com/office/officeart/2008/layout/VerticalCurvedList"/>
    <dgm:cxn modelId="{AE607FB5-B2B0-4672-A21B-DF4215B1FD5D}" type="presParOf" srcId="{241836EF-FA69-4703-AFA0-77BECF9AF8F4}" destId="{ABCF8CD1-FBAA-45EA-B8DD-088F30B8C663}" srcOrd="0" destOrd="0" presId="urn:microsoft.com/office/officeart/2008/layout/VerticalCurvedList"/>
    <dgm:cxn modelId="{08E7BCB3-5162-4E3E-9C6E-3A5DC900F906}" type="presParOf" srcId="{241836EF-FA69-4703-AFA0-77BECF9AF8F4}" destId="{3C4F1DA3-3FBB-4BF9-9C4F-9456270AD6B7}" srcOrd="1" destOrd="0" presId="urn:microsoft.com/office/officeart/2008/layout/VerticalCurvedList"/>
    <dgm:cxn modelId="{391714FE-A965-4E03-89A2-3F20735B75FF}" type="presParOf" srcId="{241836EF-FA69-4703-AFA0-77BECF9AF8F4}" destId="{3E85E85A-3C6F-4F2E-B3DC-5B4A5E16CF49}" srcOrd="2" destOrd="0" presId="urn:microsoft.com/office/officeart/2008/layout/VerticalCurvedList"/>
    <dgm:cxn modelId="{86BD8B2A-9A35-4B12-A3E4-09652F6B6A27}" type="presParOf" srcId="{241836EF-FA69-4703-AFA0-77BECF9AF8F4}" destId="{ABBD9CAB-66AD-460B-B11A-38A6CF221C86}" srcOrd="3" destOrd="0" presId="urn:microsoft.com/office/officeart/2008/layout/VerticalCurvedList"/>
    <dgm:cxn modelId="{07E6F61D-352C-4D81-83FA-0B995353CEE1}" type="presParOf" srcId="{703845D7-D4EA-4088-A378-A88A82D49343}" destId="{E3CEDEDF-3F0F-4908-B827-224D5E67BE25}" srcOrd="1" destOrd="0" presId="urn:microsoft.com/office/officeart/2008/layout/VerticalCurvedList"/>
    <dgm:cxn modelId="{2584F324-7AAB-4F1C-9055-75CFDF3C5C0A}" type="presParOf" srcId="{703845D7-D4EA-4088-A378-A88A82D49343}" destId="{19EC68B1-0DD3-4BC8-A430-2D901A849481}" srcOrd="2" destOrd="0" presId="urn:microsoft.com/office/officeart/2008/layout/VerticalCurvedList"/>
    <dgm:cxn modelId="{C0F96350-F4F6-487C-B47D-09B6DD00D3DB}" type="presParOf" srcId="{19EC68B1-0DD3-4BC8-A430-2D901A849481}" destId="{6E8A1B29-E69B-4CC8-90C1-ED624C6E84EF}" srcOrd="0" destOrd="0" presId="urn:microsoft.com/office/officeart/2008/layout/VerticalCurvedList"/>
    <dgm:cxn modelId="{34EAD199-658A-4EAC-8908-575633988D1E}" type="presParOf" srcId="{703845D7-D4EA-4088-A378-A88A82D49343}" destId="{AE07172E-5763-425B-8EE7-EFC77ABADC96}" srcOrd="3" destOrd="0" presId="urn:microsoft.com/office/officeart/2008/layout/VerticalCurvedList"/>
    <dgm:cxn modelId="{195A748E-FC12-41F5-8897-A9EABA346646}" type="presParOf" srcId="{703845D7-D4EA-4088-A378-A88A82D49343}" destId="{F565172B-24FA-4AE1-A6BA-CDF3B05A74FB}" srcOrd="4" destOrd="0" presId="urn:microsoft.com/office/officeart/2008/layout/VerticalCurvedList"/>
    <dgm:cxn modelId="{B795E47F-AB09-4668-B358-FFA01D776F4D}" type="presParOf" srcId="{F565172B-24FA-4AE1-A6BA-CDF3B05A74FB}" destId="{B0D9CB00-418D-4400-BA7A-81D439536B27}" srcOrd="0" destOrd="0" presId="urn:microsoft.com/office/officeart/2008/layout/VerticalCurvedList"/>
    <dgm:cxn modelId="{7F63781E-F6A0-4A2B-A71A-6554CA4CEA3C}" type="presParOf" srcId="{703845D7-D4EA-4088-A378-A88A82D49343}" destId="{3CB94633-7257-48FA-B655-0E614814A5C1}" srcOrd="5" destOrd="0" presId="urn:microsoft.com/office/officeart/2008/layout/VerticalCurvedList"/>
    <dgm:cxn modelId="{BE479DD5-8D4F-47ED-AE5E-D0BCFB2FF52D}" type="presParOf" srcId="{703845D7-D4EA-4088-A378-A88A82D49343}" destId="{BA40AFC3-D5E1-4DB2-97A1-41C5A07B7742}" srcOrd="6" destOrd="0" presId="urn:microsoft.com/office/officeart/2008/layout/VerticalCurvedList"/>
    <dgm:cxn modelId="{E67A8C0E-AFC0-49E6-A0A0-63D644658281}" type="presParOf" srcId="{BA40AFC3-D5E1-4DB2-97A1-41C5A07B7742}" destId="{6451F508-9D94-4AA6-89AB-7044FB875DE8}" srcOrd="0" destOrd="0" presId="urn:microsoft.com/office/officeart/2008/layout/VerticalCurvedList"/>
    <dgm:cxn modelId="{2ABA2F42-F5EA-4B7E-9A34-FD526AED821A}" type="presParOf" srcId="{703845D7-D4EA-4088-A378-A88A82D49343}" destId="{B49DFAFB-A2A3-44C3-8460-D53B3446DD34}" srcOrd="7" destOrd="0" presId="urn:microsoft.com/office/officeart/2008/layout/VerticalCurvedList"/>
    <dgm:cxn modelId="{19702826-C46B-468F-8703-029412B3988E}" type="presParOf" srcId="{703845D7-D4EA-4088-A378-A88A82D49343}" destId="{72615F0A-0281-48CD-8F8D-3449F6165105}" srcOrd="8" destOrd="0" presId="urn:microsoft.com/office/officeart/2008/layout/VerticalCurvedList"/>
    <dgm:cxn modelId="{9CC9EAB9-200C-46A4-A34A-D85AEE65EC39}" type="presParOf" srcId="{72615F0A-0281-48CD-8F8D-3449F6165105}" destId="{6C7107C3-86EB-4610-ABF7-578F2B110F0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D40B51-C33C-43EC-8495-E445343E103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44E985-6B97-44F2-B729-1454B2948DDF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i="0" dirty="0" err="1">
              <a:latin typeface="Arial" pitchFamily="34" charset="0"/>
              <a:cs typeface="Arial" pitchFamily="34" charset="0"/>
            </a:rPr>
            <a:t>kẻ</a:t>
          </a:r>
          <a:r>
            <a:rPr lang="en-US" sz="3200" b="1" i="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latin typeface="Arial" pitchFamily="34" charset="0"/>
              <a:cs typeface="Arial" pitchFamily="34" charset="0"/>
            </a:rPr>
            <a:t>tham</a:t>
          </a:r>
          <a:r>
            <a:rPr lang="en-US" sz="3200" b="1" i="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latin typeface="Arial" pitchFamily="34" charset="0"/>
              <a:cs typeface="Arial" pitchFamily="34" charset="0"/>
            </a:rPr>
            <a:t>nhũng</a:t>
          </a:r>
          <a:r>
            <a:rPr lang="en-US" sz="3200" b="1" i="0" dirty="0">
              <a:latin typeface="Arial" pitchFamily="34" charset="0"/>
              <a:cs typeface="Arial" pitchFamily="34" charset="0"/>
            </a:rPr>
            <a:t>, </a:t>
          </a:r>
          <a:endParaRPr lang="en-US" sz="3200" b="1" i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4C3FD53-553C-4F89-8233-7440E6E7D622}" type="parTrans" cxnId="{E35653B5-4014-4F1B-82B6-0872C9A58DF6}">
      <dgm:prSet/>
      <dgm:spPr/>
      <dgm:t>
        <a:bodyPr/>
        <a:lstStyle/>
        <a:p>
          <a:endParaRPr lang="en-US"/>
        </a:p>
      </dgm:t>
    </dgm:pt>
    <dgm:pt modelId="{723FF07A-3490-4F60-80EE-41D2760C6176}" type="sibTrans" cxnId="{E35653B5-4014-4F1B-82B6-0872C9A58DF6}">
      <dgm:prSet/>
      <dgm:spPr/>
      <dgm:t>
        <a:bodyPr/>
        <a:lstStyle/>
        <a:p>
          <a:endParaRPr lang="en-US"/>
        </a:p>
      </dgm:t>
    </dgm:pt>
    <dgm:pt modelId="{4A4D6690-5766-49D2-AB50-27BBACA5C3F7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phải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"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chức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hạn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của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mình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" 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B62A281-4930-4792-9148-3EE62F0C96A1}" type="parTrans" cxnId="{837AD235-6449-412B-8082-75B76CBD2660}">
      <dgm:prSet/>
      <dgm:spPr/>
      <dgm:t>
        <a:bodyPr/>
        <a:lstStyle/>
        <a:p>
          <a:endParaRPr lang="en-US"/>
        </a:p>
      </dgm:t>
    </dgm:pt>
    <dgm:pt modelId="{D8B30B8D-E83B-43C3-8915-97536A18AF71}" type="sibTrans" cxnId="{837AD235-6449-412B-8082-75B76CBD2660}">
      <dgm:prSet/>
      <dgm:spPr/>
      <dgm:t>
        <a:bodyPr/>
        <a:lstStyle/>
        <a:p>
          <a:endParaRPr lang="en-US"/>
        </a:p>
      </dgm:t>
    </dgm:pt>
    <dgm:pt modelId="{BB48E143-8C35-4CA6-9609-27F58DD04ECF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như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một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phương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tiện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để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mang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lại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ích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mình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8CD3F01-A60A-4634-8359-862D33DC7A63}" type="parTrans" cxnId="{BCDD03D5-FE3A-4CAE-93CC-1D1CD97F7896}">
      <dgm:prSet/>
      <dgm:spPr/>
      <dgm:t>
        <a:bodyPr/>
        <a:lstStyle/>
        <a:p>
          <a:endParaRPr lang="en-US"/>
        </a:p>
      </dgm:t>
    </dgm:pt>
    <dgm:pt modelId="{AAA76147-D6A8-4B4A-B1AD-AC07751DF93B}" type="sibTrans" cxnId="{BCDD03D5-FE3A-4CAE-93CC-1D1CD97F7896}">
      <dgm:prSet/>
      <dgm:spPr/>
      <dgm:t>
        <a:bodyPr/>
        <a:lstStyle/>
        <a:p>
          <a:endParaRPr lang="en-US"/>
        </a:p>
      </dgm:t>
    </dgm:pt>
    <dgm:pt modelId="{E18395D5-633E-45F7-89CF-E2DB63820C72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đình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mình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hoặc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sz="3200" b="1" i="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khác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6495200-E8BD-404C-A236-53FAFAD859DE}" type="parTrans" cxnId="{A157CEB4-EBAD-4668-8E91-C686FDB0867A}">
      <dgm:prSet/>
      <dgm:spPr/>
      <dgm:t>
        <a:bodyPr/>
        <a:lstStyle/>
        <a:p>
          <a:endParaRPr lang="en-US"/>
        </a:p>
      </dgm:t>
    </dgm:pt>
    <dgm:pt modelId="{F1A2FFB6-E2B7-4E66-9805-340A7E324907}" type="sibTrans" cxnId="{A157CEB4-EBAD-4668-8E91-C686FDB0867A}">
      <dgm:prSet/>
      <dgm:spPr/>
      <dgm:t>
        <a:bodyPr/>
        <a:lstStyle/>
        <a:p>
          <a:endParaRPr lang="en-US"/>
        </a:p>
      </dgm:t>
    </dgm:pt>
    <dgm:pt modelId="{CEDA1581-ABB6-410B-832C-D36C9DB79C83}" type="pres">
      <dgm:prSet presAssocID="{E5D40B51-C33C-43EC-8495-E445343E103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703845D7-D4EA-4088-A378-A88A82D49343}" type="pres">
      <dgm:prSet presAssocID="{E5D40B51-C33C-43EC-8495-E445343E1039}" presName="Name1" presStyleCnt="0"/>
      <dgm:spPr/>
    </dgm:pt>
    <dgm:pt modelId="{241836EF-FA69-4703-AFA0-77BECF9AF8F4}" type="pres">
      <dgm:prSet presAssocID="{E5D40B51-C33C-43EC-8495-E445343E1039}" presName="cycle" presStyleCnt="0"/>
      <dgm:spPr/>
    </dgm:pt>
    <dgm:pt modelId="{ABCF8CD1-FBAA-45EA-B8DD-088F30B8C663}" type="pres">
      <dgm:prSet presAssocID="{E5D40B51-C33C-43EC-8495-E445343E1039}" presName="srcNode" presStyleLbl="node1" presStyleIdx="0" presStyleCnt="4"/>
      <dgm:spPr/>
    </dgm:pt>
    <dgm:pt modelId="{3C4F1DA3-3FBB-4BF9-9C4F-9456270AD6B7}" type="pres">
      <dgm:prSet presAssocID="{E5D40B51-C33C-43EC-8495-E445343E1039}" presName="conn" presStyleLbl="parChTrans1D2" presStyleIdx="0" presStyleCnt="1"/>
      <dgm:spPr/>
      <dgm:t>
        <a:bodyPr/>
        <a:lstStyle/>
        <a:p>
          <a:endParaRPr lang="en-US"/>
        </a:p>
      </dgm:t>
    </dgm:pt>
    <dgm:pt modelId="{3E85E85A-3C6F-4F2E-B3DC-5B4A5E16CF49}" type="pres">
      <dgm:prSet presAssocID="{E5D40B51-C33C-43EC-8495-E445343E1039}" presName="extraNode" presStyleLbl="node1" presStyleIdx="0" presStyleCnt="4"/>
      <dgm:spPr/>
    </dgm:pt>
    <dgm:pt modelId="{ABBD9CAB-66AD-460B-B11A-38A6CF221C86}" type="pres">
      <dgm:prSet presAssocID="{E5D40B51-C33C-43EC-8495-E445343E1039}" presName="dstNode" presStyleLbl="node1" presStyleIdx="0" presStyleCnt="4"/>
      <dgm:spPr/>
    </dgm:pt>
    <dgm:pt modelId="{E3CEDEDF-3F0F-4908-B827-224D5E67BE25}" type="pres">
      <dgm:prSet presAssocID="{8344E985-6B97-44F2-B729-1454B2948DD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EC68B1-0DD3-4BC8-A430-2D901A849481}" type="pres">
      <dgm:prSet presAssocID="{8344E985-6B97-44F2-B729-1454B2948DDF}" presName="accent_1" presStyleCnt="0"/>
      <dgm:spPr/>
    </dgm:pt>
    <dgm:pt modelId="{6E8A1B29-E69B-4CC8-90C1-ED624C6E84EF}" type="pres">
      <dgm:prSet presAssocID="{8344E985-6B97-44F2-B729-1454B2948DDF}" presName="accentRepeatNode" presStyleLbl="solidFgAcc1" presStyleIdx="0" presStyleCnt="4"/>
      <dgm:spPr/>
    </dgm:pt>
    <dgm:pt modelId="{AE07172E-5763-425B-8EE7-EFC77ABADC96}" type="pres">
      <dgm:prSet presAssocID="{4A4D6690-5766-49D2-AB50-27BBACA5C3F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65172B-24FA-4AE1-A6BA-CDF3B05A74FB}" type="pres">
      <dgm:prSet presAssocID="{4A4D6690-5766-49D2-AB50-27BBACA5C3F7}" presName="accent_2" presStyleCnt="0"/>
      <dgm:spPr/>
    </dgm:pt>
    <dgm:pt modelId="{B0D9CB00-418D-4400-BA7A-81D439536B27}" type="pres">
      <dgm:prSet presAssocID="{4A4D6690-5766-49D2-AB50-27BBACA5C3F7}" presName="accentRepeatNode" presStyleLbl="solidFgAcc1" presStyleIdx="1" presStyleCnt="4"/>
      <dgm:spPr/>
    </dgm:pt>
    <dgm:pt modelId="{3CB94633-7257-48FA-B655-0E614814A5C1}" type="pres">
      <dgm:prSet presAssocID="{BB48E143-8C35-4CA6-9609-27F58DD04ECF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40AFC3-D5E1-4DB2-97A1-41C5A07B7742}" type="pres">
      <dgm:prSet presAssocID="{BB48E143-8C35-4CA6-9609-27F58DD04ECF}" presName="accent_3" presStyleCnt="0"/>
      <dgm:spPr/>
    </dgm:pt>
    <dgm:pt modelId="{6451F508-9D94-4AA6-89AB-7044FB875DE8}" type="pres">
      <dgm:prSet presAssocID="{BB48E143-8C35-4CA6-9609-27F58DD04ECF}" presName="accentRepeatNode" presStyleLbl="solidFgAcc1" presStyleIdx="2" presStyleCnt="4" custLinFactNeighborX="3620" custLinFactNeighborY="-3620"/>
      <dgm:spPr/>
    </dgm:pt>
    <dgm:pt modelId="{B49DFAFB-A2A3-44C3-8460-D53B3446DD34}" type="pres">
      <dgm:prSet presAssocID="{E18395D5-633E-45F7-89CF-E2DB63820C72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615F0A-0281-48CD-8F8D-3449F6165105}" type="pres">
      <dgm:prSet presAssocID="{E18395D5-633E-45F7-89CF-E2DB63820C72}" presName="accent_4" presStyleCnt="0"/>
      <dgm:spPr/>
    </dgm:pt>
    <dgm:pt modelId="{6C7107C3-86EB-4610-ABF7-578F2B110F06}" type="pres">
      <dgm:prSet presAssocID="{E18395D5-633E-45F7-89CF-E2DB63820C72}" presName="accentRepeatNode" presStyleLbl="solidFgAcc1" presStyleIdx="3" presStyleCnt="4" custLinFactNeighborX="3620" custLinFactNeighborY="-3620"/>
      <dgm:spPr/>
    </dgm:pt>
  </dgm:ptLst>
  <dgm:cxnLst>
    <dgm:cxn modelId="{E35653B5-4014-4F1B-82B6-0872C9A58DF6}" srcId="{E5D40B51-C33C-43EC-8495-E445343E1039}" destId="{8344E985-6B97-44F2-B729-1454B2948DDF}" srcOrd="0" destOrd="0" parTransId="{64C3FD53-553C-4F89-8233-7440E6E7D622}" sibTransId="{723FF07A-3490-4F60-80EE-41D2760C6176}"/>
    <dgm:cxn modelId="{895338C6-BF62-4BE5-93E6-9DC986C7E247}" type="presOf" srcId="{723FF07A-3490-4F60-80EE-41D2760C6176}" destId="{3C4F1DA3-3FBB-4BF9-9C4F-9456270AD6B7}" srcOrd="0" destOrd="0" presId="urn:microsoft.com/office/officeart/2008/layout/VerticalCurvedList"/>
    <dgm:cxn modelId="{C2B40BE1-55B3-4463-811D-466DCF669592}" type="presOf" srcId="{E18395D5-633E-45F7-89CF-E2DB63820C72}" destId="{B49DFAFB-A2A3-44C3-8460-D53B3446DD34}" srcOrd="0" destOrd="0" presId="urn:microsoft.com/office/officeart/2008/layout/VerticalCurvedList"/>
    <dgm:cxn modelId="{BCDD03D5-FE3A-4CAE-93CC-1D1CD97F7896}" srcId="{E5D40B51-C33C-43EC-8495-E445343E1039}" destId="{BB48E143-8C35-4CA6-9609-27F58DD04ECF}" srcOrd="2" destOrd="0" parTransId="{98CD3F01-A60A-4634-8359-862D33DC7A63}" sibTransId="{AAA76147-D6A8-4B4A-B1AD-AC07751DF93B}"/>
    <dgm:cxn modelId="{56914F46-6952-4EE2-8721-07C389EB3708}" type="presOf" srcId="{8344E985-6B97-44F2-B729-1454B2948DDF}" destId="{E3CEDEDF-3F0F-4908-B827-224D5E67BE25}" srcOrd="0" destOrd="0" presId="urn:microsoft.com/office/officeart/2008/layout/VerticalCurvedList"/>
    <dgm:cxn modelId="{837AD235-6449-412B-8082-75B76CBD2660}" srcId="{E5D40B51-C33C-43EC-8495-E445343E1039}" destId="{4A4D6690-5766-49D2-AB50-27BBACA5C3F7}" srcOrd="1" destOrd="0" parTransId="{CB62A281-4930-4792-9148-3EE62F0C96A1}" sibTransId="{D8B30B8D-E83B-43C3-8915-97536A18AF71}"/>
    <dgm:cxn modelId="{53C34E92-51A8-4E32-A97A-D34061763AF4}" type="presOf" srcId="{BB48E143-8C35-4CA6-9609-27F58DD04ECF}" destId="{3CB94633-7257-48FA-B655-0E614814A5C1}" srcOrd="0" destOrd="0" presId="urn:microsoft.com/office/officeart/2008/layout/VerticalCurvedList"/>
    <dgm:cxn modelId="{D1F937D6-CCE1-4D92-BA0F-2435F9974B37}" type="presOf" srcId="{E5D40B51-C33C-43EC-8495-E445343E1039}" destId="{CEDA1581-ABB6-410B-832C-D36C9DB79C83}" srcOrd="0" destOrd="0" presId="urn:microsoft.com/office/officeart/2008/layout/VerticalCurvedList"/>
    <dgm:cxn modelId="{C0461A30-48B7-4B7F-ADA2-8942FB393B0C}" type="presOf" srcId="{4A4D6690-5766-49D2-AB50-27BBACA5C3F7}" destId="{AE07172E-5763-425B-8EE7-EFC77ABADC96}" srcOrd="0" destOrd="0" presId="urn:microsoft.com/office/officeart/2008/layout/VerticalCurvedList"/>
    <dgm:cxn modelId="{A157CEB4-EBAD-4668-8E91-C686FDB0867A}" srcId="{E5D40B51-C33C-43EC-8495-E445343E1039}" destId="{E18395D5-633E-45F7-89CF-E2DB63820C72}" srcOrd="3" destOrd="0" parTransId="{26495200-E8BD-404C-A236-53FAFAD859DE}" sibTransId="{F1A2FFB6-E2B7-4E66-9805-340A7E324907}"/>
    <dgm:cxn modelId="{E4509657-2194-46E5-A51A-9F0DB1EE5B95}" type="presParOf" srcId="{CEDA1581-ABB6-410B-832C-D36C9DB79C83}" destId="{703845D7-D4EA-4088-A378-A88A82D49343}" srcOrd="0" destOrd="0" presId="urn:microsoft.com/office/officeart/2008/layout/VerticalCurvedList"/>
    <dgm:cxn modelId="{2202FAB2-AE9D-44EF-8FF9-FCFA224D906D}" type="presParOf" srcId="{703845D7-D4EA-4088-A378-A88A82D49343}" destId="{241836EF-FA69-4703-AFA0-77BECF9AF8F4}" srcOrd="0" destOrd="0" presId="urn:microsoft.com/office/officeart/2008/layout/VerticalCurvedList"/>
    <dgm:cxn modelId="{A3FF029C-E457-4AA0-9AF7-1A36EB967DAA}" type="presParOf" srcId="{241836EF-FA69-4703-AFA0-77BECF9AF8F4}" destId="{ABCF8CD1-FBAA-45EA-B8DD-088F30B8C663}" srcOrd="0" destOrd="0" presId="urn:microsoft.com/office/officeart/2008/layout/VerticalCurvedList"/>
    <dgm:cxn modelId="{F1E53C73-0152-4D64-8FA8-557EE9FC8930}" type="presParOf" srcId="{241836EF-FA69-4703-AFA0-77BECF9AF8F4}" destId="{3C4F1DA3-3FBB-4BF9-9C4F-9456270AD6B7}" srcOrd="1" destOrd="0" presId="urn:microsoft.com/office/officeart/2008/layout/VerticalCurvedList"/>
    <dgm:cxn modelId="{4B8DE58B-3F56-4E44-BCC9-6B510DA2C380}" type="presParOf" srcId="{241836EF-FA69-4703-AFA0-77BECF9AF8F4}" destId="{3E85E85A-3C6F-4F2E-B3DC-5B4A5E16CF49}" srcOrd="2" destOrd="0" presId="urn:microsoft.com/office/officeart/2008/layout/VerticalCurvedList"/>
    <dgm:cxn modelId="{5531BB61-573A-411D-80BF-9BD8AA670BC3}" type="presParOf" srcId="{241836EF-FA69-4703-AFA0-77BECF9AF8F4}" destId="{ABBD9CAB-66AD-460B-B11A-38A6CF221C86}" srcOrd="3" destOrd="0" presId="urn:microsoft.com/office/officeart/2008/layout/VerticalCurvedList"/>
    <dgm:cxn modelId="{8D26ECC0-8E31-48EE-B60C-16F1A6EADE86}" type="presParOf" srcId="{703845D7-D4EA-4088-A378-A88A82D49343}" destId="{E3CEDEDF-3F0F-4908-B827-224D5E67BE25}" srcOrd="1" destOrd="0" presId="urn:microsoft.com/office/officeart/2008/layout/VerticalCurvedList"/>
    <dgm:cxn modelId="{8245CAD6-F6B5-4FF1-BDC4-2BD615878DC2}" type="presParOf" srcId="{703845D7-D4EA-4088-A378-A88A82D49343}" destId="{19EC68B1-0DD3-4BC8-A430-2D901A849481}" srcOrd="2" destOrd="0" presId="urn:microsoft.com/office/officeart/2008/layout/VerticalCurvedList"/>
    <dgm:cxn modelId="{EBC64173-07BC-4A5E-8317-8F400F85F373}" type="presParOf" srcId="{19EC68B1-0DD3-4BC8-A430-2D901A849481}" destId="{6E8A1B29-E69B-4CC8-90C1-ED624C6E84EF}" srcOrd="0" destOrd="0" presId="urn:microsoft.com/office/officeart/2008/layout/VerticalCurvedList"/>
    <dgm:cxn modelId="{53947EFD-741E-4455-A738-E4D08F54B64D}" type="presParOf" srcId="{703845D7-D4EA-4088-A378-A88A82D49343}" destId="{AE07172E-5763-425B-8EE7-EFC77ABADC96}" srcOrd="3" destOrd="0" presId="urn:microsoft.com/office/officeart/2008/layout/VerticalCurvedList"/>
    <dgm:cxn modelId="{EABF3CF5-80EC-4A0D-9A5F-7594A738A4A1}" type="presParOf" srcId="{703845D7-D4EA-4088-A378-A88A82D49343}" destId="{F565172B-24FA-4AE1-A6BA-CDF3B05A74FB}" srcOrd="4" destOrd="0" presId="urn:microsoft.com/office/officeart/2008/layout/VerticalCurvedList"/>
    <dgm:cxn modelId="{BA808940-3FED-4C6A-88F8-2690DE57CFE1}" type="presParOf" srcId="{F565172B-24FA-4AE1-A6BA-CDF3B05A74FB}" destId="{B0D9CB00-418D-4400-BA7A-81D439536B27}" srcOrd="0" destOrd="0" presId="urn:microsoft.com/office/officeart/2008/layout/VerticalCurvedList"/>
    <dgm:cxn modelId="{C62E41D3-0DDC-4365-A47B-2F9E405B7C5B}" type="presParOf" srcId="{703845D7-D4EA-4088-A378-A88A82D49343}" destId="{3CB94633-7257-48FA-B655-0E614814A5C1}" srcOrd="5" destOrd="0" presId="urn:microsoft.com/office/officeart/2008/layout/VerticalCurvedList"/>
    <dgm:cxn modelId="{8622DE5E-B117-4FD8-99C9-46EF8BAB07E9}" type="presParOf" srcId="{703845D7-D4EA-4088-A378-A88A82D49343}" destId="{BA40AFC3-D5E1-4DB2-97A1-41C5A07B7742}" srcOrd="6" destOrd="0" presId="urn:microsoft.com/office/officeart/2008/layout/VerticalCurvedList"/>
    <dgm:cxn modelId="{071FEDFD-7191-4499-B22E-1AD78330857E}" type="presParOf" srcId="{BA40AFC3-D5E1-4DB2-97A1-41C5A07B7742}" destId="{6451F508-9D94-4AA6-89AB-7044FB875DE8}" srcOrd="0" destOrd="0" presId="urn:microsoft.com/office/officeart/2008/layout/VerticalCurvedList"/>
    <dgm:cxn modelId="{4B75392C-FCFC-460C-8417-7C3159BE8C60}" type="presParOf" srcId="{703845D7-D4EA-4088-A378-A88A82D49343}" destId="{B49DFAFB-A2A3-44C3-8460-D53B3446DD34}" srcOrd="7" destOrd="0" presId="urn:microsoft.com/office/officeart/2008/layout/VerticalCurvedList"/>
    <dgm:cxn modelId="{A54399DD-4170-4B16-B56D-3DA220A03E34}" type="presParOf" srcId="{703845D7-D4EA-4088-A378-A88A82D49343}" destId="{72615F0A-0281-48CD-8F8D-3449F6165105}" srcOrd="8" destOrd="0" presId="urn:microsoft.com/office/officeart/2008/layout/VerticalCurvedList"/>
    <dgm:cxn modelId="{C68B8A0F-B39A-44FD-8560-03B911A2B4C3}" type="presParOf" srcId="{72615F0A-0281-48CD-8F8D-3449F6165105}" destId="{6C7107C3-86EB-4610-ABF7-578F2B110F0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8BAE81-90D1-47C2-AF9E-8B27AD12FC6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779D41-2E5A-4B90-9538-04B0DDD04351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Mục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đích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</a:p>
      </dgm:t>
    </dgm:pt>
    <dgm:pt modelId="{60CE7A23-55E5-4C68-B936-34DFB6B64B93}" type="parTrans" cxnId="{5A835A34-3387-44CF-BFF8-8D0D5AEBB522}">
      <dgm:prSet/>
      <dgm:spPr/>
      <dgm:t>
        <a:bodyPr/>
        <a:lstStyle/>
        <a:p>
          <a:endParaRPr lang="en-US"/>
        </a:p>
      </dgm:t>
    </dgm:pt>
    <dgm:pt modelId="{7FF64344-15A9-4B0F-8FDE-E228BED35CC3}" type="sibTrans" cxnId="{5A835A34-3387-44CF-BFF8-8D0D5AEBB522}">
      <dgm:prSet/>
      <dgm:spPr/>
      <dgm:t>
        <a:bodyPr/>
        <a:lstStyle/>
        <a:p>
          <a:endParaRPr lang="en-US"/>
        </a:p>
      </dgm:t>
    </dgm:pt>
    <dgm:pt modelId="{5CD86BB3-80FC-4C5F-BFA9-56702CABFCBF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hành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vi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cố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ý</a:t>
          </a:r>
        </a:p>
      </dgm:t>
    </dgm:pt>
    <dgm:pt modelId="{A62F21EB-2865-4B0F-96F6-8121F0B28FA4}" type="parTrans" cxnId="{F3A96775-4BB5-430D-97C8-F340FF4F137A}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E41DB023-FCBF-478D-A7BB-BD10E7C07E6E}" type="sibTrans" cxnId="{F3A96775-4BB5-430D-97C8-F340FF4F137A}">
      <dgm:prSet/>
      <dgm:spPr/>
      <dgm:t>
        <a:bodyPr/>
        <a:lstStyle/>
        <a:p>
          <a:endParaRPr lang="en-US"/>
        </a:p>
      </dgm:t>
    </dgm:pt>
    <dgm:pt modelId="{A340B0F7-8DAF-4F3A-9CBC-64F35FC72C17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endParaRPr lang="en-US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DBE2914-F928-44CF-846A-1F29E915F524}" type="parTrans" cxnId="{69990E79-9E19-4A8A-B85A-21A325D05E22}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EA39CB84-2CE3-4100-98CE-5B45952620DD}" type="sibTrans" cxnId="{69990E79-9E19-4A8A-B85A-21A325D05E22}">
      <dgm:prSet/>
      <dgm:spPr/>
      <dgm:t>
        <a:bodyPr/>
        <a:lstStyle/>
        <a:p>
          <a:endParaRPr lang="en-US"/>
        </a:p>
      </dgm:t>
    </dgm:pt>
    <dgm:pt modelId="{AA70A9ED-01DA-4364-8882-8995654AD911}" type="pres">
      <dgm:prSet presAssocID="{EF8BAE81-90D1-47C2-AF9E-8B27AD12FC6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68403D4-586F-4E3F-B2BE-03403363C0B3}" type="pres">
      <dgm:prSet presAssocID="{A2779D41-2E5A-4B90-9538-04B0DDD04351}" presName="centerShape" presStyleLbl="node0" presStyleIdx="0" presStyleCnt="1" custScaleX="135903" custScaleY="61334"/>
      <dgm:spPr/>
      <dgm:t>
        <a:bodyPr/>
        <a:lstStyle/>
        <a:p>
          <a:endParaRPr lang="en-US"/>
        </a:p>
      </dgm:t>
    </dgm:pt>
    <dgm:pt modelId="{451540E2-54F3-46B2-99CF-F5B072801346}" type="pres">
      <dgm:prSet presAssocID="{A62F21EB-2865-4B0F-96F6-8121F0B28FA4}" presName="parTrans" presStyleLbl="bgSibTrans2D1" presStyleIdx="0" presStyleCnt="2" custLinFactNeighborX="9520"/>
      <dgm:spPr/>
      <dgm:t>
        <a:bodyPr/>
        <a:lstStyle/>
        <a:p>
          <a:endParaRPr lang="en-US"/>
        </a:p>
      </dgm:t>
    </dgm:pt>
    <dgm:pt modelId="{9E1BAC7E-A919-4AA4-9E02-ACB9BD214C41}" type="pres">
      <dgm:prSet presAssocID="{5CD86BB3-80FC-4C5F-BFA9-56702CABFCBF}" presName="node" presStyleLbl="node1" presStyleIdx="0" presStyleCnt="2" custScaleX="136457" custScaleY="77532" custRadScaleRad="97857" custRadScaleInc="119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512361-8DAE-4BFB-8B6B-5963401C752E}" type="pres">
      <dgm:prSet presAssocID="{7DBE2914-F928-44CF-846A-1F29E915F524}" presName="parTrans" presStyleLbl="bgSibTrans2D1" presStyleIdx="1" presStyleCnt="2" custLinFactNeighborX="-9060"/>
      <dgm:spPr/>
      <dgm:t>
        <a:bodyPr/>
        <a:lstStyle/>
        <a:p>
          <a:endParaRPr lang="en-US"/>
        </a:p>
      </dgm:t>
    </dgm:pt>
    <dgm:pt modelId="{2D7FDA52-4253-47BC-B73E-1C3726C17E3A}" type="pres">
      <dgm:prSet presAssocID="{A340B0F7-8DAF-4F3A-9CBC-64F35FC72C17}" presName="node" presStyleLbl="node1" presStyleIdx="1" presStyleCnt="2" custScaleX="141341" custScaleY="79745" custRadScaleRad="97597" custRadScaleInc="-12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3B2327-B546-4A33-8A77-C5681F314979}" type="presOf" srcId="{5CD86BB3-80FC-4C5F-BFA9-56702CABFCBF}" destId="{9E1BAC7E-A919-4AA4-9E02-ACB9BD214C41}" srcOrd="0" destOrd="0" presId="urn:microsoft.com/office/officeart/2005/8/layout/radial4"/>
    <dgm:cxn modelId="{69990E79-9E19-4A8A-B85A-21A325D05E22}" srcId="{A2779D41-2E5A-4B90-9538-04B0DDD04351}" destId="{A340B0F7-8DAF-4F3A-9CBC-64F35FC72C17}" srcOrd="1" destOrd="0" parTransId="{7DBE2914-F928-44CF-846A-1F29E915F524}" sibTransId="{EA39CB84-2CE3-4100-98CE-5B45952620DD}"/>
    <dgm:cxn modelId="{1A9DAB47-4A8F-4B63-8F9D-3B4EA02F3803}" type="presOf" srcId="{A2779D41-2E5A-4B90-9538-04B0DDD04351}" destId="{F68403D4-586F-4E3F-B2BE-03403363C0B3}" srcOrd="0" destOrd="0" presId="urn:microsoft.com/office/officeart/2005/8/layout/radial4"/>
    <dgm:cxn modelId="{5A835A34-3387-44CF-BFF8-8D0D5AEBB522}" srcId="{EF8BAE81-90D1-47C2-AF9E-8B27AD12FC68}" destId="{A2779D41-2E5A-4B90-9538-04B0DDD04351}" srcOrd="0" destOrd="0" parTransId="{60CE7A23-55E5-4C68-B936-34DFB6B64B93}" sibTransId="{7FF64344-15A9-4B0F-8FDE-E228BED35CC3}"/>
    <dgm:cxn modelId="{7C313A4C-33E2-4FC3-95A2-04B202872519}" type="presOf" srcId="{A340B0F7-8DAF-4F3A-9CBC-64F35FC72C17}" destId="{2D7FDA52-4253-47BC-B73E-1C3726C17E3A}" srcOrd="0" destOrd="0" presId="urn:microsoft.com/office/officeart/2005/8/layout/radial4"/>
    <dgm:cxn modelId="{67AC6D90-AD90-4C7E-A3B0-6718B2A396DD}" type="presOf" srcId="{EF8BAE81-90D1-47C2-AF9E-8B27AD12FC68}" destId="{AA70A9ED-01DA-4364-8882-8995654AD911}" srcOrd="0" destOrd="0" presId="urn:microsoft.com/office/officeart/2005/8/layout/radial4"/>
    <dgm:cxn modelId="{F3A96775-4BB5-430D-97C8-F340FF4F137A}" srcId="{A2779D41-2E5A-4B90-9538-04B0DDD04351}" destId="{5CD86BB3-80FC-4C5F-BFA9-56702CABFCBF}" srcOrd="0" destOrd="0" parTransId="{A62F21EB-2865-4B0F-96F6-8121F0B28FA4}" sibTransId="{E41DB023-FCBF-478D-A7BB-BD10E7C07E6E}"/>
    <dgm:cxn modelId="{2E0541A7-7185-4C0C-BEA0-E4CAFE8FE5C5}" type="presOf" srcId="{A62F21EB-2865-4B0F-96F6-8121F0B28FA4}" destId="{451540E2-54F3-46B2-99CF-F5B072801346}" srcOrd="0" destOrd="0" presId="urn:microsoft.com/office/officeart/2005/8/layout/radial4"/>
    <dgm:cxn modelId="{8D6B0DFC-190A-4D42-B6A0-3285264BEC2F}" type="presOf" srcId="{7DBE2914-F928-44CF-846A-1F29E915F524}" destId="{63512361-8DAE-4BFB-8B6B-5963401C752E}" srcOrd="0" destOrd="0" presId="urn:microsoft.com/office/officeart/2005/8/layout/radial4"/>
    <dgm:cxn modelId="{69CA4C79-CE55-49E1-B4A2-9A8D3BB8204C}" type="presParOf" srcId="{AA70A9ED-01DA-4364-8882-8995654AD911}" destId="{F68403D4-586F-4E3F-B2BE-03403363C0B3}" srcOrd="0" destOrd="0" presId="urn:microsoft.com/office/officeart/2005/8/layout/radial4"/>
    <dgm:cxn modelId="{62690E06-C0F1-4BD8-ADC4-B87FFCC1DEDF}" type="presParOf" srcId="{AA70A9ED-01DA-4364-8882-8995654AD911}" destId="{451540E2-54F3-46B2-99CF-F5B072801346}" srcOrd="1" destOrd="0" presId="urn:microsoft.com/office/officeart/2005/8/layout/radial4"/>
    <dgm:cxn modelId="{E03735F9-55DE-4B52-A923-A50F2C095F38}" type="presParOf" srcId="{AA70A9ED-01DA-4364-8882-8995654AD911}" destId="{9E1BAC7E-A919-4AA4-9E02-ACB9BD214C41}" srcOrd="2" destOrd="0" presId="urn:microsoft.com/office/officeart/2005/8/layout/radial4"/>
    <dgm:cxn modelId="{0D5F4E90-30E7-400E-99E9-925A8AABA1BE}" type="presParOf" srcId="{AA70A9ED-01DA-4364-8882-8995654AD911}" destId="{63512361-8DAE-4BFB-8B6B-5963401C752E}" srcOrd="3" destOrd="0" presId="urn:microsoft.com/office/officeart/2005/8/layout/radial4"/>
    <dgm:cxn modelId="{C82608C2-BF4C-413C-8B3F-1501662FCA26}" type="presParOf" srcId="{AA70A9ED-01DA-4364-8882-8995654AD911}" destId="{2D7FDA52-4253-47BC-B73E-1C3726C17E3A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68B629-3187-428C-B950-3C908D29DFAD}">
      <dsp:nvSpPr>
        <dsp:cNvPr id="0" name=""/>
        <dsp:cNvSpPr/>
      </dsp:nvSpPr>
      <dsp:spPr>
        <a:xfrm rot="10800000">
          <a:off x="-1" y="0"/>
          <a:ext cx="8991603" cy="942778"/>
        </a:xfrm>
        <a:prstGeom prst="homePlate">
          <a:avLst/>
        </a:prstGeom>
        <a:solidFill>
          <a:schemeClr val="accent2">
            <a:lumMod val="20000"/>
            <a:lumOff val="80000"/>
            <a:alpha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5739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tham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nhũng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chức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hạn</a:t>
          </a:r>
          <a:endParaRPr lang="en-US" sz="2700" b="1" i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235693" y="0"/>
        <a:ext cx="8755909" cy="942778"/>
      </dsp:txXfrm>
    </dsp:sp>
    <dsp:sp modelId="{A64547C1-0B0C-40D5-8D2B-2F1E44B317E9}">
      <dsp:nvSpPr>
        <dsp:cNvPr id="0" name=""/>
        <dsp:cNvSpPr/>
      </dsp:nvSpPr>
      <dsp:spPr>
        <a:xfrm>
          <a:off x="0" y="0"/>
          <a:ext cx="744295" cy="942778"/>
        </a:xfrm>
        <a:prstGeom prst="ellipse">
          <a:avLst/>
        </a:prstGeom>
        <a:solidFill>
          <a:schemeClr val="accent2">
            <a:tint val="5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03C76D1-6742-41FF-BEBF-6502F9413636}">
      <dsp:nvSpPr>
        <dsp:cNvPr id="0" name=""/>
        <dsp:cNvSpPr/>
      </dsp:nvSpPr>
      <dsp:spPr>
        <a:xfrm rot="10800000">
          <a:off x="-1" y="1206040"/>
          <a:ext cx="8991603" cy="942778"/>
        </a:xfrm>
        <a:prstGeom prst="homePlate">
          <a:avLst/>
        </a:prstGeom>
        <a:solidFill>
          <a:schemeClr val="accent1">
            <a:lumMod val="20000"/>
            <a:lumOff val="80000"/>
            <a:alpha val="7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5739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tham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nhũng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chức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hạn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được</a:t>
          </a:r>
          <a:r>
            <a:rPr lang="en-US" sz="27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7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giao</a:t>
          </a:r>
          <a:endParaRPr lang="en-US" sz="2700" b="1" i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235693" y="1206040"/>
        <a:ext cx="8755909" cy="942778"/>
      </dsp:txXfrm>
    </dsp:sp>
    <dsp:sp modelId="{39D73E3D-0EE3-4B85-AED4-7E702BCA4B5F}">
      <dsp:nvSpPr>
        <dsp:cNvPr id="0" name=""/>
        <dsp:cNvSpPr/>
      </dsp:nvSpPr>
      <dsp:spPr>
        <a:xfrm>
          <a:off x="0" y="1175560"/>
          <a:ext cx="704585" cy="942778"/>
        </a:xfrm>
        <a:prstGeom prst="ellipse">
          <a:avLst/>
        </a:prstGeom>
        <a:solidFill>
          <a:schemeClr val="accent2">
            <a:tint val="50000"/>
            <a:alpha val="90000"/>
            <a:hueOff val="-30363"/>
            <a:satOff val="0"/>
            <a:lumOff val="2534"/>
            <a:alphaOff val="-2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ECCE799-0757-4758-94DF-6F660D144545}">
      <dsp:nvSpPr>
        <dsp:cNvPr id="0" name=""/>
        <dsp:cNvSpPr/>
      </dsp:nvSpPr>
      <dsp:spPr>
        <a:xfrm rot="10800000">
          <a:off x="0" y="2412081"/>
          <a:ext cx="8908489" cy="942778"/>
        </a:xfrm>
        <a:prstGeom prst="homePlate">
          <a:avLst/>
        </a:prstGeom>
        <a:solidFill>
          <a:schemeClr val="accent1">
            <a:lumMod val="60000"/>
            <a:lumOff val="40000"/>
            <a:alpha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5739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Mục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đích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của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hành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vi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tham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nhũng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endParaRPr lang="en-US" sz="3200" b="1" i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10800000">
        <a:off x="235694" y="2412081"/>
        <a:ext cx="8672795" cy="942778"/>
      </dsp:txXfrm>
    </dsp:sp>
    <dsp:sp modelId="{A53B908D-F9AD-4003-ABB3-3AACCEC5666E}">
      <dsp:nvSpPr>
        <dsp:cNvPr id="0" name=""/>
        <dsp:cNvSpPr/>
      </dsp:nvSpPr>
      <dsp:spPr>
        <a:xfrm>
          <a:off x="0" y="2258927"/>
          <a:ext cx="737564" cy="942778"/>
        </a:xfrm>
        <a:prstGeom prst="ellipse">
          <a:avLst/>
        </a:prstGeom>
        <a:solidFill>
          <a:schemeClr val="accent2">
            <a:tint val="50000"/>
            <a:alpha val="90000"/>
            <a:hueOff val="-60725"/>
            <a:satOff val="0"/>
            <a:lumOff val="5068"/>
            <a:alphaOff val="-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F1DA3-3FBB-4BF9-9C4F-9456270AD6B7}">
      <dsp:nvSpPr>
        <dsp:cNvPr id="0" name=""/>
        <dsp:cNvSpPr/>
      </dsp:nvSpPr>
      <dsp:spPr>
        <a:xfrm>
          <a:off x="-4328517" y="-663996"/>
          <a:ext cx="5157043" cy="5157043"/>
        </a:xfrm>
        <a:prstGeom prst="blockArc">
          <a:avLst>
            <a:gd name="adj1" fmla="val 18900000"/>
            <a:gd name="adj2" fmla="val 2700000"/>
            <a:gd name="adj3" fmla="val 419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CEDEDF-3F0F-4908-B827-224D5E67BE25}">
      <dsp:nvSpPr>
        <dsp:cNvPr id="0" name=""/>
        <dsp:cNvSpPr/>
      </dsp:nvSpPr>
      <dsp:spPr>
        <a:xfrm>
          <a:off x="434047" y="294377"/>
          <a:ext cx="8431937" cy="589061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67567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latin typeface="Arial" pitchFamily="34" charset="0"/>
              <a:cs typeface="Arial" pitchFamily="34" charset="0"/>
            </a:rPr>
            <a:t>cán</a:t>
          </a:r>
          <a:r>
            <a:rPr lang="en-US" sz="32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latin typeface="Arial" pitchFamily="34" charset="0"/>
              <a:cs typeface="Arial" pitchFamily="34" charset="0"/>
            </a:rPr>
            <a:t>bộ</a:t>
          </a:r>
          <a:r>
            <a:rPr lang="en-US" sz="3200" b="1" kern="1200" dirty="0"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>
              <a:latin typeface="Arial" pitchFamily="34" charset="0"/>
              <a:cs typeface="Arial" pitchFamily="34" charset="0"/>
            </a:rPr>
            <a:t>công</a:t>
          </a:r>
          <a:r>
            <a:rPr lang="en-US" sz="32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latin typeface="Arial" pitchFamily="34" charset="0"/>
              <a:cs typeface="Arial" pitchFamily="34" charset="0"/>
            </a:rPr>
            <a:t>chức</a:t>
          </a:r>
          <a:r>
            <a:rPr lang="en-US" sz="3200" b="1" kern="1200" dirty="0"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>
              <a:latin typeface="Arial" pitchFamily="34" charset="0"/>
              <a:cs typeface="Arial" pitchFamily="34" charset="0"/>
            </a:rPr>
            <a:t>viên</a:t>
          </a:r>
          <a:r>
            <a:rPr lang="en-US" sz="32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latin typeface="Arial" pitchFamily="34" charset="0"/>
              <a:cs typeface="Arial" pitchFamily="34" charset="0"/>
            </a:rPr>
            <a:t>chức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34047" y="294377"/>
        <a:ext cx="8431937" cy="589061"/>
      </dsp:txXfrm>
    </dsp:sp>
    <dsp:sp modelId="{6E8A1B29-E69B-4CC8-90C1-ED624C6E84EF}">
      <dsp:nvSpPr>
        <dsp:cNvPr id="0" name=""/>
        <dsp:cNvSpPr/>
      </dsp:nvSpPr>
      <dsp:spPr>
        <a:xfrm>
          <a:off x="65884" y="220744"/>
          <a:ext cx="736326" cy="736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07172E-5763-425B-8EE7-EFC77ABADC96}">
      <dsp:nvSpPr>
        <dsp:cNvPr id="0" name=""/>
        <dsp:cNvSpPr/>
      </dsp:nvSpPr>
      <dsp:spPr>
        <a:xfrm>
          <a:off x="771769" y="1178122"/>
          <a:ext cx="8094215" cy="589061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67567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sĩ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quân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nhân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đơn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vị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Quân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đội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nhân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dân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71769" y="1178122"/>
        <a:ext cx="8094215" cy="589061"/>
      </dsp:txXfrm>
    </dsp:sp>
    <dsp:sp modelId="{B0D9CB00-418D-4400-BA7A-81D439536B27}">
      <dsp:nvSpPr>
        <dsp:cNvPr id="0" name=""/>
        <dsp:cNvSpPr/>
      </dsp:nvSpPr>
      <dsp:spPr>
        <a:xfrm>
          <a:off x="403606" y="1104489"/>
          <a:ext cx="736326" cy="736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B94633-7257-48FA-B655-0E614814A5C1}">
      <dsp:nvSpPr>
        <dsp:cNvPr id="0" name=""/>
        <dsp:cNvSpPr/>
      </dsp:nvSpPr>
      <dsp:spPr>
        <a:xfrm>
          <a:off x="771769" y="2061866"/>
          <a:ext cx="8094215" cy="589061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67567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sĩ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sĩ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đơn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vị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Công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an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nhân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dân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71769" y="2061866"/>
        <a:ext cx="8094215" cy="589061"/>
      </dsp:txXfrm>
    </dsp:sp>
    <dsp:sp modelId="{6451F508-9D94-4AA6-89AB-7044FB875DE8}">
      <dsp:nvSpPr>
        <dsp:cNvPr id="0" name=""/>
        <dsp:cNvSpPr/>
      </dsp:nvSpPr>
      <dsp:spPr>
        <a:xfrm>
          <a:off x="430261" y="1961579"/>
          <a:ext cx="736326" cy="736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9DFAFB-A2A3-44C3-8460-D53B3446DD34}">
      <dsp:nvSpPr>
        <dsp:cNvPr id="0" name=""/>
        <dsp:cNvSpPr/>
      </dsp:nvSpPr>
      <dsp:spPr>
        <a:xfrm>
          <a:off x="434047" y="2945611"/>
          <a:ext cx="8431937" cy="589061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67567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cán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bộ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lãnh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đạo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quản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lý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trong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doanh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nghiệp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của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nhà</a:t>
          </a:r>
          <a:r>
            <a:rPr lang="en-US" sz="2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nước</a:t>
          </a:r>
          <a:endParaRPr lang="en-US" sz="2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34047" y="2945611"/>
        <a:ext cx="8431937" cy="589061"/>
      </dsp:txXfrm>
    </dsp:sp>
    <dsp:sp modelId="{6C7107C3-86EB-4610-ABF7-578F2B110F06}">
      <dsp:nvSpPr>
        <dsp:cNvPr id="0" name=""/>
        <dsp:cNvSpPr/>
      </dsp:nvSpPr>
      <dsp:spPr>
        <a:xfrm>
          <a:off x="92539" y="2845323"/>
          <a:ext cx="736326" cy="7363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F1DA3-3FBB-4BF9-9C4F-9456270AD6B7}">
      <dsp:nvSpPr>
        <dsp:cNvPr id="0" name=""/>
        <dsp:cNvSpPr/>
      </dsp:nvSpPr>
      <dsp:spPr>
        <a:xfrm>
          <a:off x="-4630257" y="-709869"/>
          <a:ext cx="5515488" cy="5515488"/>
        </a:xfrm>
        <a:prstGeom prst="blockArc">
          <a:avLst>
            <a:gd name="adj1" fmla="val 18900000"/>
            <a:gd name="adj2" fmla="val 2700000"/>
            <a:gd name="adj3" fmla="val 392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CEDEDF-3F0F-4908-B827-224D5E67BE25}">
      <dsp:nvSpPr>
        <dsp:cNvPr id="0" name=""/>
        <dsp:cNvSpPr/>
      </dsp:nvSpPr>
      <dsp:spPr>
        <a:xfrm>
          <a:off x="463653" y="314881"/>
          <a:ext cx="8398119" cy="630090"/>
        </a:xfrm>
        <a:prstGeom prst="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50013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err="1">
              <a:latin typeface="Arial" pitchFamily="34" charset="0"/>
              <a:cs typeface="Arial" pitchFamily="34" charset="0"/>
            </a:rPr>
            <a:t>kẻ</a:t>
          </a:r>
          <a:r>
            <a:rPr lang="en-US" sz="3200" b="1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latin typeface="Arial" pitchFamily="34" charset="0"/>
              <a:cs typeface="Arial" pitchFamily="34" charset="0"/>
            </a:rPr>
            <a:t>tham</a:t>
          </a:r>
          <a:r>
            <a:rPr lang="en-US" sz="3200" b="1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latin typeface="Arial" pitchFamily="34" charset="0"/>
              <a:cs typeface="Arial" pitchFamily="34" charset="0"/>
            </a:rPr>
            <a:t>nhũng</a:t>
          </a:r>
          <a:r>
            <a:rPr lang="en-US" sz="3200" b="1" i="0" kern="1200" dirty="0">
              <a:latin typeface="Arial" pitchFamily="34" charset="0"/>
              <a:cs typeface="Arial" pitchFamily="34" charset="0"/>
            </a:rPr>
            <a:t>, </a:t>
          </a:r>
          <a:endParaRPr lang="en-US" sz="3200" b="1" i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63653" y="314881"/>
        <a:ext cx="8398119" cy="630090"/>
      </dsp:txXfrm>
    </dsp:sp>
    <dsp:sp modelId="{6E8A1B29-E69B-4CC8-90C1-ED624C6E84EF}">
      <dsp:nvSpPr>
        <dsp:cNvPr id="0" name=""/>
        <dsp:cNvSpPr/>
      </dsp:nvSpPr>
      <dsp:spPr>
        <a:xfrm>
          <a:off x="69846" y="236119"/>
          <a:ext cx="787612" cy="7876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07172E-5763-425B-8EE7-EFC77ABADC96}">
      <dsp:nvSpPr>
        <dsp:cNvPr id="0" name=""/>
        <dsp:cNvSpPr/>
      </dsp:nvSpPr>
      <dsp:spPr>
        <a:xfrm>
          <a:off x="824898" y="1260180"/>
          <a:ext cx="8036874" cy="630090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50013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phải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"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chức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hạn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của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mình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" 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24898" y="1260180"/>
        <a:ext cx="8036874" cy="630090"/>
      </dsp:txXfrm>
    </dsp:sp>
    <dsp:sp modelId="{B0D9CB00-418D-4400-BA7A-81D439536B27}">
      <dsp:nvSpPr>
        <dsp:cNvPr id="0" name=""/>
        <dsp:cNvSpPr/>
      </dsp:nvSpPr>
      <dsp:spPr>
        <a:xfrm>
          <a:off x="431091" y="1181419"/>
          <a:ext cx="787612" cy="7876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B94633-7257-48FA-B655-0E614814A5C1}">
      <dsp:nvSpPr>
        <dsp:cNvPr id="0" name=""/>
        <dsp:cNvSpPr/>
      </dsp:nvSpPr>
      <dsp:spPr>
        <a:xfrm>
          <a:off x="824898" y="2205479"/>
          <a:ext cx="8036874" cy="630090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0013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như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một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phương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tiện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để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mang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lại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ích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mình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24898" y="2205479"/>
        <a:ext cx="8036874" cy="630090"/>
      </dsp:txXfrm>
    </dsp:sp>
    <dsp:sp modelId="{6451F508-9D94-4AA6-89AB-7044FB875DE8}">
      <dsp:nvSpPr>
        <dsp:cNvPr id="0" name=""/>
        <dsp:cNvSpPr/>
      </dsp:nvSpPr>
      <dsp:spPr>
        <a:xfrm>
          <a:off x="459603" y="2098206"/>
          <a:ext cx="787612" cy="7876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9DFAFB-A2A3-44C3-8460-D53B3446DD34}">
      <dsp:nvSpPr>
        <dsp:cNvPr id="0" name=""/>
        <dsp:cNvSpPr/>
      </dsp:nvSpPr>
      <dsp:spPr>
        <a:xfrm>
          <a:off x="463653" y="3150778"/>
          <a:ext cx="8398119" cy="630090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0013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đình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mình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hoặc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sz="3200" b="1" i="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i="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khác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63653" y="3150778"/>
        <a:ext cx="8398119" cy="630090"/>
      </dsp:txXfrm>
    </dsp:sp>
    <dsp:sp modelId="{6C7107C3-86EB-4610-ABF7-578F2B110F06}">
      <dsp:nvSpPr>
        <dsp:cNvPr id="0" name=""/>
        <dsp:cNvSpPr/>
      </dsp:nvSpPr>
      <dsp:spPr>
        <a:xfrm>
          <a:off x="98358" y="3043505"/>
          <a:ext cx="787612" cy="78761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8403D4-586F-4E3F-B2BE-03403363C0B3}">
      <dsp:nvSpPr>
        <dsp:cNvPr id="0" name=""/>
        <dsp:cNvSpPr/>
      </dsp:nvSpPr>
      <dsp:spPr>
        <a:xfrm>
          <a:off x="3145657" y="1826831"/>
          <a:ext cx="2804805" cy="1265828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Mục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đích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</a:p>
      </dsp:txBody>
      <dsp:txXfrm>
        <a:off x="3556411" y="2012207"/>
        <a:ext cx="1983297" cy="895076"/>
      </dsp:txXfrm>
    </dsp:sp>
    <dsp:sp modelId="{451540E2-54F3-46B2-99CF-F5B072801346}">
      <dsp:nvSpPr>
        <dsp:cNvPr id="0" name=""/>
        <dsp:cNvSpPr/>
      </dsp:nvSpPr>
      <dsp:spPr>
        <a:xfrm rot="13499578">
          <a:off x="2608660" y="916312"/>
          <a:ext cx="1703940" cy="5881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38100"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1BAC7E-A919-4AA4-9E02-ACB9BD214C41}">
      <dsp:nvSpPr>
        <dsp:cNvPr id="0" name=""/>
        <dsp:cNvSpPr/>
      </dsp:nvSpPr>
      <dsp:spPr>
        <a:xfrm>
          <a:off x="1358193" y="0"/>
          <a:ext cx="2675427" cy="121609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hành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vi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cố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ý</a:t>
          </a:r>
        </a:p>
      </dsp:txBody>
      <dsp:txXfrm>
        <a:off x="1393811" y="35618"/>
        <a:ext cx="2604191" cy="1144861"/>
      </dsp:txXfrm>
    </dsp:sp>
    <dsp:sp modelId="{63512361-8DAE-4BFB-8B6B-5963401C752E}">
      <dsp:nvSpPr>
        <dsp:cNvPr id="0" name=""/>
        <dsp:cNvSpPr/>
      </dsp:nvSpPr>
      <dsp:spPr>
        <a:xfrm rot="18908595">
          <a:off x="4798854" y="925688"/>
          <a:ext cx="1685378" cy="5881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38100"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7FDA52-4253-47BC-B73E-1C3726C17E3A}">
      <dsp:nvSpPr>
        <dsp:cNvPr id="0" name=""/>
        <dsp:cNvSpPr/>
      </dsp:nvSpPr>
      <dsp:spPr>
        <a:xfrm>
          <a:off x="5006005" y="0"/>
          <a:ext cx="2771184" cy="1250808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vụ</a:t>
          </a:r>
          <a:r>
            <a:rPr lang="en-US" sz="32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endParaRPr lang="en-US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42640" y="36635"/>
        <a:ext cx="2697914" cy="1177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413455-63CE-B362-5515-B49BA9B9825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F8F1A0-6AC6-E2D4-8BB7-B06D821394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BBA406-4CCD-42A1-A05D-24CE4B2F097F}" type="datetimeFigureOut">
              <a:rPr lang="en-US" smtClean="0"/>
              <a:t>08/31/2024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00F9B5-4FCA-17B0-C679-002B10DCFC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B5F5D5-D5C4-EB8A-9A74-ADB441D0D4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D01F5-7F4C-4CAE-90BC-AE3A0FBBC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0722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76021401"/>
      </p:ext>
    </p:extLst>
  </p:cSld>
  <p:clrMap bg1="lt1" tx1="dk1" bg2="dk2" tx2="lt2" accent1="accent1" accent2="accent2" accent3="accent3" accent4="accent4" accent5="accent5" accent6="accent6" hlink="hlink" folHlink="folHlink"/>
  <p:hf hdr="0" ft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preserve="1" userDrawn="1">
  <p:cSld name="1_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/>
          <p:nvPr/>
        </p:nvSpPr>
        <p:spPr>
          <a:xfrm>
            <a:off x="198119" y="172545"/>
            <a:ext cx="6835141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hasCustomPrompt="1"/>
          </p:nvPr>
        </p:nvSpPr>
        <p:spPr>
          <a:xfrm>
            <a:off x="220980" y="172495"/>
            <a:ext cx="563118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 hasCustomPrompt="1"/>
          </p:nvPr>
        </p:nvSpPr>
        <p:spPr>
          <a:xfrm>
            <a:off x="228601" y="1104900"/>
            <a:ext cx="7711440" cy="35737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3500" lvl="0" indent="0">
              <a:spcBef>
                <a:spcPts val="600"/>
              </a:spcBef>
              <a:spcAft>
                <a:spcPts val="0"/>
              </a:spcAft>
              <a:buSzPts val="2600"/>
              <a:buFont typeface="Wingdings" panose="05000000000000000000" pitchFamily="2" charset="2"/>
              <a:buNone/>
              <a:defRPr sz="2400"/>
            </a:lvl1pPr>
            <a:lvl2pPr marL="914400" lvl="1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2pPr>
            <a:lvl3pPr marL="1371600" lvl="2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3pPr>
            <a:lvl4pPr marL="1828800" lvl="3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4pPr>
            <a:lvl5pPr marL="2286000" lvl="4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9pPr>
          </a:lstStyle>
          <a:p>
            <a:r>
              <a:rPr lang="en-US" sz="2400"/>
              <a:t>Nội dung của slide</a:t>
            </a:r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5844540" y="167640"/>
            <a:ext cx="1188720" cy="815339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58;p8">
            <a:extLst>
              <a:ext uri="{FF2B5EF4-FFF2-40B4-BE49-F238E27FC236}">
                <a16:creationId xmlns:a16="http://schemas.microsoft.com/office/drawing/2014/main" id="{332F7CA8-EC40-0B82-9552-ED7E9D5A29DC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986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 preserve="1">
  <p:cSld name="1_Title + 3 column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8"/>
          <p:cNvSpPr/>
          <p:nvPr/>
        </p:nvSpPr>
        <p:spPr>
          <a:xfrm>
            <a:off x="0" y="149685"/>
            <a:ext cx="7279740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title" hasCustomPrompt="1"/>
          </p:nvPr>
        </p:nvSpPr>
        <p:spPr>
          <a:xfrm>
            <a:off x="320040" y="149635"/>
            <a:ext cx="57912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508615" y="118472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2998305" y="117710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5548954" y="116948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9" name="Google Shape;59;p8"/>
          <p:cNvSpPr/>
          <p:nvPr/>
        </p:nvSpPr>
        <p:spPr>
          <a:xfrm>
            <a:off x="6111240" y="149585"/>
            <a:ext cx="1168550" cy="802915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58;p8">
            <a:extLst>
              <a:ext uri="{FF2B5EF4-FFF2-40B4-BE49-F238E27FC236}">
                <a16:creationId xmlns:a16="http://schemas.microsoft.com/office/drawing/2014/main" id="{A51B2B80-10E2-3A3B-FD93-DA1283F7CF1F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467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half slide" preserve="1" userDrawn="1">
  <p:cSld name="1_Title + 1 column half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4350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3AB89-0D44-4D3F-9756-7A98176BC8E8}" type="datetimeFigureOut">
              <a:rPr lang="zh-CN" altLang="en-US"/>
              <a:pPr>
                <a:defRPr/>
              </a:pPr>
              <a:t>2024/8/31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16ABE-384C-4104-8563-39304A7B761E}" type="slidenum">
              <a:rPr lang="fr-CA" altLang="zh-CN"/>
              <a:pPr>
                <a:defRPr/>
              </a:pPr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189511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6E0099-8453-4C25-82FC-33F277DA7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0100" y="4812507"/>
            <a:ext cx="485775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fr-CA" altLang="zh-CN"/>
              <a:t>KHOA LÝ LUẬN CHÍNH TRỊ                                             BỘ MÔN PHÁP LUẬT  </a:t>
            </a:r>
          </a:p>
        </p:txBody>
      </p:sp>
    </p:spTree>
    <p:extLst>
      <p:ext uri="{BB962C8B-B14F-4D97-AF65-F5344CB8AC3E}">
        <p14:creationId xmlns:p14="http://schemas.microsoft.com/office/powerpoint/2010/main" val="687480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D8161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7D3AEEA-427A-0DAD-FCAC-EB084520DFEA}"/>
              </a:ext>
            </a:extLst>
          </p:cNvPr>
          <p:cNvSpPr/>
          <p:nvPr userDrawn="1"/>
        </p:nvSpPr>
        <p:spPr>
          <a:xfrm>
            <a:off x="53340" y="7620"/>
            <a:ext cx="9075420" cy="4754880"/>
          </a:xfrm>
          <a:prstGeom prst="rect">
            <a:avLst/>
          </a:prstGeom>
          <a:solidFill>
            <a:schemeClr val="bg1"/>
          </a:solidFill>
          <a:ln w="41275">
            <a:solidFill>
              <a:srgbClr val="F5992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GIỚI THIỆU CHUNG">
            <a:extLst>
              <a:ext uri="{FF2B5EF4-FFF2-40B4-BE49-F238E27FC236}">
                <a16:creationId xmlns:a16="http://schemas.microsoft.com/office/drawing/2014/main" id="{A9A4AEB1-F843-D2E1-7960-F161DEE37E5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280" y="30480"/>
            <a:ext cx="1715620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83E8233-99E5-EE10-AD4B-7AC064F7B7BC}"/>
              </a:ext>
            </a:extLst>
          </p:cNvPr>
          <p:cNvSpPr txBox="1"/>
          <p:nvPr userDrawn="1"/>
        </p:nvSpPr>
        <p:spPr>
          <a:xfrm>
            <a:off x="0" y="4812863"/>
            <a:ext cx="24978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KHOA LÝ LUẬN CHÍNH TRỊ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2D21E5-D8E0-81A9-E0CA-B8C4A0A74279}"/>
              </a:ext>
            </a:extLst>
          </p:cNvPr>
          <p:cNvSpPr txBox="1"/>
          <p:nvPr userDrawn="1"/>
        </p:nvSpPr>
        <p:spPr>
          <a:xfrm>
            <a:off x="4562475" y="4810542"/>
            <a:ext cx="45834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FFC000"/>
                </a:solidFill>
              </a:rPr>
              <a:t>NHÂN VĂN - SÁNG TẠO - PHÁT TRIỂN - BỀN VỮNG</a:t>
            </a:r>
          </a:p>
        </p:txBody>
      </p:sp>
      <p:sp>
        <p:nvSpPr>
          <p:cNvPr id="19" name="Google Shape;58;p8">
            <a:extLst>
              <a:ext uri="{FF2B5EF4-FFF2-40B4-BE49-F238E27FC236}">
                <a16:creationId xmlns:a16="http://schemas.microsoft.com/office/drawing/2014/main" id="{9F4F07F5-7F80-3701-967C-382F54AFAA5A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2" r:id="rId2"/>
    <p:sldLayoutId id="2147483665" r:id="rId3"/>
    <p:sldLayoutId id="2147483666" r:id="rId4"/>
    <p:sldLayoutId id="2147483667" r:id="rId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635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sv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 txBox="1">
            <a:spLocks/>
          </p:cNvSpPr>
          <p:nvPr/>
        </p:nvSpPr>
        <p:spPr bwMode="auto">
          <a:xfrm>
            <a:off x="304801" y="1140311"/>
            <a:ext cx="8548687" cy="2002939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fr-CA" altLang="zh-CN" sz="3200" b="1" dirty="0">
                <a:solidFill>
                  <a:srgbClr val="07389B"/>
                </a:solidFill>
                <a:latin typeface="Arial" pitchFamily="34" charset="0"/>
                <a:cs typeface="Arial" pitchFamily="34" charset="0"/>
              </a:rPr>
              <a:t>CHÀO MỪNG CÁC EM SINH VIÊN</a:t>
            </a:r>
          </a:p>
          <a:p>
            <a:pPr algn="ctr">
              <a:defRPr/>
            </a:pPr>
            <a:r>
              <a:rPr lang="fr-CA" altLang="zh-CN" sz="3200" b="1" dirty="0">
                <a:solidFill>
                  <a:srgbClr val="07389B"/>
                </a:solidFill>
                <a:latin typeface="Arial" pitchFamily="34" charset="0"/>
                <a:cs typeface="Arial" pitchFamily="34" charset="0"/>
              </a:rPr>
              <a:t>ĐẾN VỚI MÔN HỌC </a:t>
            </a:r>
          </a:p>
          <a:p>
            <a:pPr algn="ctr">
              <a:defRPr/>
            </a:pPr>
            <a:r>
              <a:rPr lang="fr-CA" altLang="zh-CN" sz="3200" b="1" dirty="0">
                <a:solidFill>
                  <a:srgbClr val="07389B"/>
                </a:solidFill>
                <a:latin typeface="Arial" pitchFamily="34" charset="0"/>
                <a:cs typeface="Arial" pitchFamily="34" charset="0"/>
              </a:rPr>
              <a:t>PHÁP LUẬT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8100" y="4346972"/>
            <a:ext cx="41148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 2" pitchFamily="18" charset="2"/>
              <a:buNone/>
            </a:pPr>
            <a:endParaRPr lang="en-US" sz="2000"/>
          </a:p>
        </p:txBody>
      </p:sp>
      <p:sp>
        <p:nvSpPr>
          <p:cNvPr id="2" name="Rounded Rectangle 1"/>
          <p:cNvSpPr/>
          <p:nvPr/>
        </p:nvSpPr>
        <p:spPr>
          <a:xfrm>
            <a:off x="213211" y="3930039"/>
            <a:ext cx="3421063" cy="6512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buFont typeface="Wingdings 2" pitchFamily="18" charset="2"/>
              <a:buNone/>
              <a:defRPr/>
            </a:pPr>
            <a:r>
              <a:rPr lang="en-US" dirty="0" err="1">
                <a:cs typeface="Arial" pitchFamily="34" charset="0"/>
              </a:rPr>
              <a:t>Giảng</a:t>
            </a:r>
            <a:r>
              <a:rPr lang="en-US" dirty="0">
                <a:cs typeface="Arial" pitchFamily="34" charset="0"/>
              </a:rPr>
              <a:t> </a:t>
            </a:r>
            <a:r>
              <a:rPr lang="en-US" dirty="0" err="1">
                <a:cs typeface="Arial" pitchFamily="34" charset="0"/>
              </a:rPr>
              <a:t>viên</a:t>
            </a:r>
            <a:r>
              <a:rPr lang="en-US" dirty="0">
                <a:cs typeface="Arial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2780795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39848" y="523624"/>
            <a:ext cx="8853545" cy="190619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34290" algn="ctr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/>
            </a:pPr>
            <a:r>
              <a:rPr lang="en-US" sz="2800" b="1" dirty="0" smtClean="0">
                <a:latin typeface="Arial" pitchFamily="34" charset="0"/>
                <a:ea typeface="Arabia" pitchFamily="2" charset="0"/>
                <a:cs typeface="Arial" pitchFamily="34" charset="0"/>
              </a:rPr>
              <a:t>BÀI </a:t>
            </a:r>
            <a:r>
              <a:rPr lang="en-US" sz="2800" b="1" dirty="0">
                <a:latin typeface="Arial" pitchFamily="34" charset="0"/>
                <a:ea typeface="Arabia" pitchFamily="2" charset="0"/>
                <a:cs typeface="Arial" pitchFamily="34" charset="0"/>
              </a:rPr>
              <a:t>4</a:t>
            </a:r>
            <a:endParaRPr lang="vi-VN" sz="2800" b="1" dirty="0">
              <a:ea typeface="Arabia" pitchFamily="2" charset="0"/>
              <a:cs typeface="Arial" pitchFamily="34" charset="0"/>
            </a:endParaRPr>
          </a:p>
          <a:p>
            <a:pPr marL="34290" algn="ctr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/>
            </a:pPr>
            <a:r>
              <a:rPr lang="en-US" sz="4000" b="1" dirty="0">
                <a:solidFill>
                  <a:srgbClr val="C00000"/>
                </a:solidFill>
                <a:latin typeface="Arial" pitchFamily="34" charset="0"/>
                <a:ea typeface="Arabia" pitchFamily="2" charset="0"/>
                <a:cs typeface="Arial" pitchFamily="34" charset="0"/>
              </a:rPr>
              <a:t>PHÁP LUẬT</a:t>
            </a:r>
          </a:p>
          <a:p>
            <a:pPr marL="34290" algn="ctr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/>
            </a:pPr>
            <a:r>
              <a:rPr lang="en-US" sz="4000" b="1" dirty="0">
                <a:solidFill>
                  <a:srgbClr val="0070C0"/>
                </a:solidFill>
                <a:latin typeface="Arial" pitchFamily="34" charset="0"/>
                <a:ea typeface="Arabia" pitchFamily="2" charset="0"/>
                <a:cs typeface="Arial" pitchFamily="34" charset="0"/>
              </a:rPr>
              <a:t>PHÒNG, CHỐNG THAM NHŨNG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605196" y="4293646"/>
            <a:ext cx="1828800" cy="3429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34290" algn="ctr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6" name="Picture 2" descr="D:\hinh anh\hinh 14.jf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2429814"/>
            <a:ext cx="3606800" cy="220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0012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3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09A0B033-5114-91F5-D69C-16D9071914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20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3B67B9AA-4147-1E41-B4DE-ED283AB597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cxnSp>
        <p:nvCxnSpPr>
          <p:cNvPr id="23" name="Straight Arrow Connector 34">
            <a:extLst>
              <a:ext uri="{FF2B5EF4-FFF2-40B4-BE49-F238E27FC236}">
                <a16:creationId xmlns:a16="http://schemas.microsoft.com/office/drawing/2014/main" id="{B7900D89-BE3F-613B-B6AA-DC84722ECE3E}"/>
              </a:ext>
            </a:extLst>
          </p:cNvPr>
          <p:cNvCxnSpPr>
            <a:cxnSpLocks/>
          </p:cNvCxnSpPr>
          <p:nvPr/>
        </p:nvCxnSpPr>
        <p:spPr>
          <a:xfrm>
            <a:off x="343098" y="1333430"/>
            <a:ext cx="2620" cy="295969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Nhóm 12">
            <a:extLst>
              <a:ext uri="{FF2B5EF4-FFF2-40B4-BE49-F238E27FC236}">
                <a16:creationId xmlns:a16="http://schemas.microsoft.com/office/drawing/2014/main" id="{AABFF2C1-5C7C-A8C8-EAA7-70B9D8F1EE7B}"/>
              </a:ext>
            </a:extLst>
          </p:cNvPr>
          <p:cNvGrpSpPr/>
          <p:nvPr/>
        </p:nvGrpSpPr>
        <p:grpSpPr>
          <a:xfrm>
            <a:off x="339329" y="1782176"/>
            <a:ext cx="8015197" cy="809157"/>
            <a:chOff x="581631" y="3495988"/>
            <a:chExt cx="10028816" cy="1448100"/>
          </a:xfrm>
        </p:grpSpPr>
        <p:grpSp>
          <p:nvGrpSpPr>
            <p:cNvPr id="25" name="Group 35">
              <a:extLst>
                <a:ext uri="{FF2B5EF4-FFF2-40B4-BE49-F238E27FC236}">
                  <a16:creationId xmlns:a16="http://schemas.microsoft.com/office/drawing/2014/main" id="{1F835749-D528-86B6-0A28-78039E25B8E7}"/>
                </a:ext>
              </a:extLst>
            </p:cNvPr>
            <p:cNvGrpSpPr/>
            <p:nvPr/>
          </p:nvGrpSpPr>
          <p:grpSpPr>
            <a:xfrm>
              <a:off x="1888628" y="3495988"/>
              <a:ext cx="8721819" cy="1448100"/>
              <a:chOff x="2624152" y="1786321"/>
              <a:chExt cx="8721819" cy="1448100"/>
            </a:xfrm>
          </p:grpSpPr>
          <p:sp>
            <p:nvSpPr>
              <p:cNvPr id="34" name="Rectangle: Rounded Corners 36">
                <a:extLst>
                  <a:ext uri="{FF2B5EF4-FFF2-40B4-BE49-F238E27FC236}">
                    <a16:creationId xmlns:a16="http://schemas.microsoft.com/office/drawing/2014/main" id="{C90B8AAC-F10F-2398-8F6D-51E44A4D452B}"/>
                  </a:ext>
                </a:extLst>
              </p:cNvPr>
              <p:cNvSpPr/>
              <p:nvPr/>
            </p:nvSpPr>
            <p:spPr>
              <a:xfrm>
                <a:off x="2624152" y="1786321"/>
                <a:ext cx="8721819" cy="143386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:a16="http://schemas.microsoft.com/office/drawing/2014/main" id="{68A1DE6F-C163-294A-1C6D-382B0FD0826D}"/>
                  </a:ext>
                </a:extLst>
              </p:cNvPr>
              <p:cNvSpPr txBox="1"/>
              <p:nvPr/>
            </p:nvSpPr>
            <p:spPr>
              <a:xfrm>
                <a:off x="3217015" y="2077721"/>
                <a:ext cx="8118208" cy="1156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vi-VN" sz="1800" dirty="0"/>
                  <a:t>Trình bày được một số nội dung về phòng, chống tham nhũng và các điểm chính của Luật Phòng, chống tham nhũng</a:t>
                </a:r>
                <a:endParaRPr lang="en-US" sz="1800" b="0" i="0" dirty="0">
                  <a:latin typeface="+mn-lt"/>
                </a:endParaRPr>
              </a:p>
            </p:txBody>
          </p:sp>
        </p:grpSp>
        <p:grpSp>
          <p:nvGrpSpPr>
            <p:cNvPr id="26" name="Nhóm 44">
              <a:extLst>
                <a:ext uri="{FF2B5EF4-FFF2-40B4-BE49-F238E27FC236}">
                  <a16:creationId xmlns:a16="http://schemas.microsoft.com/office/drawing/2014/main" id="{28F910D7-FBE6-3B79-7BAA-298635684EEB}"/>
                </a:ext>
              </a:extLst>
            </p:cNvPr>
            <p:cNvGrpSpPr/>
            <p:nvPr/>
          </p:nvGrpSpPr>
          <p:grpSpPr>
            <a:xfrm>
              <a:off x="581631" y="3687895"/>
              <a:ext cx="1801284" cy="971612"/>
              <a:chOff x="2065680" y="2581466"/>
              <a:chExt cx="1608398" cy="867568"/>
            </a:xfrm>
          </p:grpSpPr>
          <p:grpSp>
            <p:nvGrpSpPr>
              <p:cNvPr id="27" name="Nhóm 45">
                <a:extLst>
                  <a:ext uri="{FF2B5EF4-FFF2-40B4-BE49-F238E27FC236}">
                    <a16:creationId xmlns:a16="http://schemas.microsoft.com/office/drawing/2014/main" id="{8D9FADC1-2E62-1401-AE0E-EDCA438E9CC3}"/>
                  </a:ext>
                </a:extLst>
              </p:cNvPr>
              <p:cNvGrpSpPr/>
              <p:nvPr/>
            </p:nvGrpSpPr>
            <p:grpSpPr>
              <a:xfrm>
                <a:off x="2065680" y="2581466"/>
                <a:ext cx="1608398" cy="867568"/>
                <a:chOff x="940472" y="2460836"/>
                <a:chExt cx="1608398" cy="867568"/>
              </a:xfrm>
            </p:grpSpPr>
            <p:sp>
              <p:nvSpPr>
                <p:cNvPr id="29" name="Hình giọt nước 47">
                  <a:extLst>
                    <a:ext uri="{FF2B5EF4-FFF2-40B4-BE49-F238E27FC236}">
                      <a16:creationId xmlns:a16="http://schemas.microsoft.com/office/drawing/2014/main" id="{12AF5D8B-8CAB-0D2A-59A3-62454B5891BA}"/>
                    </a:ext>
                  </a:extLst>
                </p:cNvPr>
                <p:cNvSpPr/>
                <p:nvPr/>
              </p:nvSpPr>
              <p:spPr>
                <a:xfrm rot="13523614">
                  <a:off x="1681302" y="2460836"/>
                  <a:ext cx="867568" cy="867568"/>
                </a:xfrm>
                <a:prstGeom prst="teardrop">
                  <a:avLst>
                    <a:gd name="adj" fmla="val 117725"/>
                  </a:avLst>
                </a:prstGeom>
                <a:solidFill>
                  <a:srgbClr val="F38C0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5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0" name="Nhóm 48">
                  <a:extLst>
                    <a:ext uri="{FF2B5EF4-FFF2-40B4-BE49-F238E27FC236}">
                      <a16:creationId xmlns:a16="http://schemas.microsoft.com/office/drawing/2014/main" id="{FEC71603-8FB6-BC18-8A69-474CA550E8EE}"/>
                    </a:ext>
                  </a:extLst>
                </p:cNvPr>
                <p:cNvGrpSpPr/>
                <p:nvPr/>
              </p:nvGrpSpPr>
              <p:grpSpPr>
                <a:xfrm flipV="1">
                  <a:off x="940472" y="2788499"/>
                  <a:ext cx="239179" cy="239179"/>
                  <a:chOff x="968711" y="2294519"/>
                  <a:chExt cx="367401" cy="367401"/>
                </a:xfrm>
              </p:grpSpPr>
              <p:sp>
                <p:nvSpPr>
                  <p:cNvPr id="32" name="Hình Bầu dục 50">
                    <a:extLst>
                      <a:ext uri="{FF2B5EF4-FFF2-40B4-BE49-F238E27FC236}">
                        <a16:creationId xmlns:a16="http://schemas.microsoft.com/office/drawing/2014/main" id="{170B59B8-AB27-D767-6DC9-AA6BF4F9B2DD}"/>
                      </a:ext>
                    </a:extLst>
                  </p:cNvPr>
                  <p:cNvSpPr/>
                  <p:nvPr/>
                </p:nvSpPr>
                <p:spPr>
                  <a:xfrm>
                    <a:off x="1055152" y="2380960"/>
                    <a:ext cx="194521" cy="194520"/>
                  </a:xfrm>
                  <a:prstGeom prst="ellipse">
                    <a:avLst/>
                  </a:prstGeom>
                  <a:solidFill>
                    <a:srgbClr val="F38C08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5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Hình Bầu dục 51">
                    <a:extLst>
                      <a:ext uri="{FF2B5EF4-FFF2-40B4-BE49-F238E27FC236}">
                        <a16:creationId xmlns:a16="http://schemas.microsoft.com/office/drawing/2014/main" id="{615C3F4F-80FF-D15B-C54D-6954AF84362D}"/>
                      </a:ext>
                    </a:extLst>
                  </p:cNvPr>
                  <p:cNvSpPr/>
                  <p:nvPr/>
                </p:nvSpPr>
                <p:spPr>
                  <a:xfrm>
                    <a:off x="968711" y="2294519"/>
                    <a:ext cx="367401" cy="367401"/>
                  </a:xfrm>
                  <a:prstGeom prst="ellipse">
                    <a:avLst/>
                  </a:prstGeom>
                  <a:noFill/>
                  <a:ln w="6350">
                    <a:solidFill>
                      <a:schemeClr val="accent3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50">
                      <a:solidFill>
                        <a:schemeClr val="tx1"/>
                      </a:solidFill>
                    </a:endParaRPr>
                  </a:p>
                </p:txBody>
              </p:sp>
            </p:grpSp>
            <p:cxnSp>
              <p:nvCxnSpPr>
                <p:cNvPr id="31" name="Đường nối Thẳng 49">
                  <a:extLst>
                    <a:ext uri="{FF2B5EF4-FFF2-40B4-BE49-F238E27FC236}">
                      <a16:creationId xmlns:a16="http://schemas.microsoft.com/office/drawing/2014/main" id="{C5BEF6B5-26D5-60D7-2FE4-945A128B9A3A}"/>
                    </a:ext>
                  </a:extLst>
                </p:cNvPr>
                <p:cNvCxnSpPr>
                  <a:cxnSpLocks/>
                  <a:stCxn id="33" idx="6"/>
                  <a:endCxn id="29" idx="7"/>
                </p:cNvCxnSpPr>
                <p:nvPr/>
              </p:nvCxnSpPr>
              <p:spPr>
                <a:xfrm>
                  <a:off x="1179651" y="2908088"/>
                  <a:ext cx="248758" cy="20979"/>
                </a:xfrm>
                <a:prstGeom prst="line">
                  <a:avLst/>
                </a:prstGeom>
                <a:ln w="9525"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8" name="Hình Bầu dục 46">
                <a:extLst>
                  <a:ext uri="{FF2B5EF4-FFF2-40B4-BE49-F238E27FC236}">
                    <a16:creationId xmlns:a16="http://schemas.microsoft.com/office/drawing/2014/main" id="{ABEA2C0F-91B8-2065-C8C8-5A22FF8C3EFE}"/>
                  </a:ext>
                </a:extLst>
              </p:cNvPr>
              <p:cNvSpPr/>
              <p:nvPr/>
            </p:nvSpPr>
            <p:spPr>
              <a:xfrm>
                <a:off x="2898127" y="2720868"/>
                <a:ext cx="605779" cy="60577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14000" sy="114000" algn="ctr" rotWithShape="0">
                  <a:prstClr val="black">
                    <a:alpha val="1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500" b="1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</p:grpSp>
      </p:grpSp>
      <p:sp>
        <p:nvSpPr>
          <p:cNvPr id="47" name="Line Callout 1 (Border and Accent Bar) 3">
            <a:extLst>
              <a:ext uri="{FF2B5EF4-FFF2-40B4-BE49-F238E27FC236}">
                <a16:creationId xmlns:a16="http://schemas.microsoft.com/office/drawing/2014/main" id="{ED3C9EB7-3146-A51E-ED6C-44CE72D036B7}"/>
              </a:ext>
            </a:extLst>
          </p:cNvPr>
          <p:cNvSpPr/>
          <p:nvPr/>
        </p:nvSpPr>
        <p:spPr>
          <a:xfrm>
            <a:off x="116681" y="92387"/>
            <a:ext cx="6134100" cy="801200"/>
          </a:xfrm>
          <a:prstGeom prst="accentBorderCallout1">
            <a:avLst>
              <a:gd name="adj1" fmla="val 18750"/>
              <a:gd name="adj2" fmla="val -3127"/>
              <a:gd name="adj3" fmla="val 17954"/>
              <a:gd name="adj4" fmla="val -17509"/>
            </a:avLst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spcBef>
                <a:spcPts val="750"/>
              </a:spcBef>
              <a:buNone/>
            </a:pPr>
            <a:r>
              <a:rPr lang="en-US" altLang="en-US" sz="1800" b="1" dirty="0">
                <a:solidFill>
                  <a:srgbClr val="0000FF"/>
                </a:solidFill>
                <a:cs typeface="Times New Roman" panose="02020603050405020304" pitchFamily="18" charset="0"/>
              </a:rPr>
              <a:t>MỤC TIÊU CỦA </a:t>
            </a:r>
            <a:r>
              <a:rPr lang="en-US" altLang="en-US" sz="1800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BÀI</a:t>
            </a:r>
            <a:endParaRPr lang="en-US" altLang="en-US" sz="18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60" name="Nhóm 66">
            <a:extLst>
              <a:ext uri="{FF2B5EF4-FFF2-40B4-BE49-F238E27FC236}">
                <a16:creationId xmlns:a16="http://schemas.microsoft.com/office/drawing/2014/main" id="{CED7CE64-F9D7-55A5-95A7-4C0F922B735F}"/>
              </a:ext>
            </a:extLst>
          </p:cNvPr>
          <p:cNvGrpSpPr/>
          <p:nvPr/>
        </p:nvGrpSpPr>
        <p:grpSpPr>
          <a:xfrm>
            <a:off x="255771" y="3383431"/>
            <a:ext cx="8469129" cy="764597"/>
            <a:chOff x="581632" y="3817236"/>
            <a:chExt cx="10100900" cy="857299"/>
          </a:xfrm>
        </p:grpSpPr>
        <p:grpSp>
          <p:nvGrpSpPr>
            <p:cNvPr id="61" name="Group 35">
              <a:extLst>
                <a:ext uri="{FF2B5EF4-FFF2-40B4-BE49-F238E27FC236}">
                  <a16:creationId xmlns:a16="http://schemas.microsoft.com/office/drawing/2014/main" id="{6569A4E0-319D-46EF-F89B-56CC6B4BA163}"/>
                </a:ext>
              </a:extLst>
            </p:cNvPr>
            <p:cNvGrpSpPr/>
            <p:nvPr/>
          </p:nvGrpSpPr>
          <p:grpSpPr>
            <a:xfrm>
              <a:off x="1867026" y="3817236"/>
              <a:ext cx="8815506" cy="857299"/>
              <a:chOff x="2602550" y="2107569"/>
              <a:chExt cx="8815506" cy="857299"/>
            </a:xfrm>
          </p:grpSpPr>
          <p:sp>
            <p:nvSpPr>
              <p:cNvPr id="68" name="Rectangle: Rounded Corners 36">
                <a:extLst>
                  <a:ext uri="{FF2B5EF4-FFF2-40B4-BE49-F238E27FC236}">
                    <a16:creationId xmlns:a16="http://schemas.microsoft.com/office/drawing/2014/main" id="{7FBDDAB6-7DA3-8ADF-51E8-D120246843C1}"/>
                  </a:ext>
                </a:extLst>
              </p:cNvPr>
              <p:cNvSpPr/>
              <p:nvPr/>
            </p:nvSpPr>
            <p:spPr>
              <a:xfrm>
                <a:off x="2602550" y="2115332"/>
                <a:ext cx="8815506" cy="84953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TextBox 37">
                <a:extLst>
                  <a:ext uri="{FF2B5EF4-FFF2-40B4-BE49-F238E27FC236}">
                    <a16:creationId xmlns:a16="http://schemas.microsoft.com/office/drawing/2014/main" id="{C6B97CCA-E60E-373C-383F-E626DCE8893A}"/>
                  </a:ext>
                </a:extLst>
              </p:cNvPr>
              <p:cNvSpPr txBox="1"/>
              <p:nvPr/>
            </p:nvSpPr>
            <p:spPr>
              <a:xfrm>
                <a:off x="2853563" y="2107569"/>
                <a:ext cx="8564493" cy="7246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vi-VN" sz="1800" dirty="0"/>
                  <a:t>Nhận thức đúng quyền, nghĩa vụ và trách nhiệm của công dân trong công tác phòng, chống tham nhũng</a:t>
                </a:r>
                <a:endParaRPr lang="en-US" sz="1800" dirty="0">
                  <a:latin typeface="+mn-lt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2" name="Nhóm 69">
              <a:extLst>
                <a:ext uri="{FF2B5EF4-FFF2-40B4-BE49-F238E27FC236}">
                  <a16:creationId xmlns:a16="http://schemas.microsoft.com/office/drawing/2014/main" id="{8CE2B45F-EC7B-FD1D-2EB2-2E7AACDD3EE0}"/>
                </a:ext>
              </a:extLst>
            </p:cNvPr>
            <p:cNvGrpSpPr/>
            <p:nvPr/>
          </p:nvGrpSpPr>
          <p:grpSpPr>
            <a:xfrm>
              <a:off x="581632" y="3888553"/>
              <a:ext cx="1535053" cy="695413"/>
              <a:chOff x="940472" y="2640009"/>
              <a:chExt cx="1370673" cy="620946"/>
            </a:xfrm>
          </p:grpSpPr>
          <p:sp>
            <p:nvSpPr>
              <p:cNvPr id="63" name="Hình giọt nước 71">
                <a:extLst>
                  <a:ext uri="{FF2B5EF4-FFF2-40B4-BE49-F238E27FC236}">
                    <a16:creationId xmlns:a16="http://schemas.microsoft.com/office/drawing/2014/main" id="{B09E4AE7-7EF0-3DE5-2DD9-7294DA958980}"/>
                  </a:ext>
                </a:extLst>
              </p:cNvPr>
              <p:cNvSpPr/>
              <p:nvPr/>
            </p:nvSpPr>
            <p:spPr>
              <a:xfrm rot="13523614">
                <a:off x="1697546" y="2647355"/>
                <a:ext cx="620946" cy="606253"/>
              </a:xfrm>
              <a:prstGeom prst="teardrop">
                <a:avLst>
                  <a:gd name="adj" fmla="val 117725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64" name="Nhóm 72">
                <a:extLst>
                  <a:ext uri="{FF2B5EF4-FFF2-40B4-BE49-F238E27FC236}">
                    <a16:creationId xmlns:a16="http://schemas.microsoft.com/office/drawing/2014/main" id="{DECBE488-B140-CC86-677B-D56A296D1FF4}"/>
                  </a:ext>
                </a:extLst>
              </p:cNvPr>
              <p:cNvGrpSpPr/>
              <p:nvPr/>
            </p:nvGrpSpPr>
            <p:grpSpPr>
              <a:xfrm flipV="1">
                <a:off x="940472" y="2788499"/>
                <a:ext cx="239179" cy="239179"/>
                <a:chOff x="968711" y="2294519"/>
                <a:chExt cx="367401" cy="367401"/>
              </a:xfrm>
            </p:grpSpPr>
            <p:sp>
              <p:nvSpPr>
                <p:cNvPr id="66" name="Hình Bầu dục 74">
                  <a:extLst>
                    <a:ext uri="{FF2B5EF4-FFF2-40B4-BE49-F238E27FC236}">
                      <a16:creationId xmlns:a16="http://schemas.microsoft.com/office/drawing/2014/main" id="{066899BC-DC21-539D-B13C-225FEB7DB423}"/>
                    </a:ext>
                  </a:extLst>
                </p:cNvPr>
                <p:cNvSpPr/>
                <p:nvPr/>
              </p:nvSpPr>
              <p:spPr>
                <a:xfrm>
                  <a:off x="1055151" y="2380959"/>
                  <a:ext cx="194521" cy="194521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5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7" name="Hình Bầu dục 75">
                  <a:extLst>
                    <a:ext uri="{FF2B5EF4-FFF2-40B4-BE49-F238E27FC236}">
                      <a16:creationId xmlns:a16="http://schemas.microsoft.com/office/drawing/2014/main" id="{B44EC5FC-5EF1-0682-A4DE-B99F5F0B225D}"/>
                    </a:ext>
                  </a:extLst>
                </p:cNvPr>
                <p:cNvSpPr/>
                <p:nvPr/>
              </p:nvSpPr>
              <p:spPr>
                <a:xfrm>
                  <a:off x="968711" y="2294519"/>
                  <a:ext cx="367401" cy="367401"/>
                </a:xfrm>
                <a:prstGeom prst="ellipse">
                  <a:avLst/>
                </a:prstGeom>
                <a:noFill/>
                <a:ln w="6350"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50">
                    <a:solidFill>
                      <a:schemeClr val="tx1"/>
                    </a:solidFill>
                  </a:endParaRPr>
                </a:p>
              </p:txBody>
            </p:sp>
          </p:grpSp>
          <p:cxnSp>
            <p:nvCxnSpPr>
              <p:cNvPr id="65" name="Đường nối Thẳng 73">
                <a:extLst>
                  <a:ext uri="{FF2B5EF4-FFF2-40B4-BE49-F238E27FC236}">
                    <a16:creationId xmlns:a16="http://schemas.microsoft.com/office/drawing/2014/main" id="{90E7A609-98A0-970C-D902-7E13A34424C2}"/>
                  </a:ext>
                </a:extLst>
              </p:cNvPr>
              <p:cNvCxnSpPr>
                <a:cxnSpLocks/>
                <a:stCxn id="67" idx="6"/>
                <a:endCxn id="63" idx="7"/>
              </p:cNvCxnSpPr>
              <p:nvPr/>
            </p:nvCxnSpPr>
            <p:spPr>
              <a:xfrm>
                <a:off x="1179650" y="2908088"/>
                <a:ext cx="301286" cy="17761"/>
              </a:xfrm>
              <a:prstGeom prst="line">
                <a:avLst/>
              </a:prstGeom>
              <a:ln w="9525"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0" name="Hình Bầu dục 46">
            <a:extLst>
              <a:ext uri="{FF2B5EF4-FFF2-40B4-BE49-F238E27FC236}">
                <a16:creationId xmlns:a16="http://schemas.microsoft.com/office/drawing/2014/main" id="{1C993885-73B7-BFA1-40E7-6D0A45B52990}"/>
              </a:ext>
            </a:extLst>
          </p:cNvPr>
          <p:cNvSpPr/>
          <p:nvPr/>
        </p:nvSpPr>
        <p:spPr>
          <a:xfrm>
            <a:off x="1028796" y="3529504"/>
            <a:ext cx="458815" cy="43839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14000" sy="114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66189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7">
            <a:extLst>
              <a:ext uri="{FF2B5EF4-FFF2-40B4-BE49-F238E27FC236}">
                <a16:creationId xmlns:a16="http://schemas.microsoft.com/office/drawing/2014/main" id="{7461F0CA-52DC-FFD3-EB94-A74F26BA0F6B}"/>
              </a:ext>
            </a:extLst>
          </p:cNvPr>
          <p:cNvSpPr txBox="1"/>
          <p:nvPr/>
        </p:nvSpPr>
        <p:spPr>
          <a:xfrm>
            <a:off x="671513" y="2058973"/>
            <a:ext cx="82796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 </a:t>
            </a:r>
            <a:r>
              <a:rPr lang="vi-VN" sz="2800" dirty="0"/>
              <a:t>Là hành vi của người có chức vụ, quyền hạn đã lợi dụng chức vụ, quyền hạn đó vì vụ lợi</a:t>
            </a:r>
            <a:r>
              <a:rPr lang="en-US" sz="2800" dirty="0"/>
              <a:t>.</a:t>
            </a:r>
          </a:p>
          <a:p>
            <a:r>
              <a:rPr lang="en-US" sz="2800" dirty="0"/>
              <a:t>		</a:t>
            </a:r>
            <a:r>
              <a:rPr lang="en-US" sz="20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Khoản</a:t>
            </a:r>
            <a:r>
              <a:rPr lang="en-US" sz="20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1/</a:t>
            </a:r>
            <a:r>
              <a:rPr lang="en-US" sz="2000" b="1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0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3/LPCTN/2018)</a:t>
            </a:r>
            <a:endParaRPr lang="en-US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FD8945-EC9B-3017-F55A-9A125D787D6A}"/>
              </a:ext>
            </a:extLst>
          </p:cNvPr>
          <p:cNvSpPr txBox="1"/>
          <p:nvPr/>
        </p:nvSpPr>
        <p:spPr>
          <a:xfrm>
            <a:off x="-966584" y="1000767"/>
            <a:ext cx="53633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a.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Khái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niệm</a:t>
            </a:r>
            <a:endParaRPr lang="vi-VN" sz="2200" b="1" dirty="0">
              <a:solidFill>
                <a:srgbClr val="C0000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3AC3E7-91D8-18F7-2036-8AA4758E477D}"/>
              </a:ext>
            </a:extLst>
          </p:cNvPr>
          <p:cNvSpPr txBox="1"/>
          <p:nvPr/>
        </p:nvSpPr>
        <p:spPr>
          <a:xfrm>
            <a:off x="230981" y="404227"/>
            <a:ext cx="66627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1. </a:t>
            </a:r>
            <a:r>
              <a:rPr lang="vi-VN" sz="2000" b="1" dirty="0">
                <a:solidFill>
                  <a:srgbClr val="00B050"/>
                </a:solidFill>
                <a:cs typeface="Arial" pitchFamily="34" charset="0"/>
              </a:rPr>
              <a:t>Khái niệm và những đặc điểm của tham nhũng</a:t>
            </a:r>
            <a:endParaRPr lang="vi-VN" sz="2000" b="1" dirty="0">
              <a:solidFill>
                <a:srgbClr val="00B05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197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D:\hinh anh\hinh 4.jf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923" y="2632038"/>
            <a:ext cx="3887152" cy="2026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0-Point Star 11"/>
          <p:cNvSpPr/>
          <p:nvPr/>
        </p:nvSpPr>
        <p:spPr>
          <a:xfrm>
            <a:off x="837865" y="863077"/>
            <a:ext cx="7381875" cy="1969294"/>
          </a:xfrm>
          <a:prstGeom prst="star10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schemeClr val="tx1"/>
                </a:solidFill>
              </a:rPr>
              <a:t>Không ai được coi là có tội khi chưa có bản án kết tội có hiệu lực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05273" y="140368"/>
            <a:ext cx="2459038" cy="7227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LƯU Ý</a:t>
            </a:r>
          </a:p>
        </p:txBody>
      </p:sp>
    </p:spTree>
    <p:extLst>
      <p:ext uri="{BB962C8B-B14F-4D97-AF65-F5344CB8AC3E}">
        <p14:creationId xmlns:p14="http://schemas.microsoft.com/office/powerpoint/2010/main" val="41408788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0607" y="168845"/>
            <a:ext cx="7162800" cy="822722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cs typeface="Arial" pitchFamily="34" charset="0"/>
              </a:rPr>
              <a:t>b. Những đặc điểm của tham nhũng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graphicFrame>
        <p:nvGraphicFramePr>
          <p:cNvPr id="9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8462723"/>
              </p:ext>
            </p:extLst>
          </p:nvPr>
        </p:nvGraphicFramePr>
        <p:xfrm>
          <a:off x="120127" y="1142179"/>
          <a:ext cx="8991600" cy="3354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32919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9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77153" y="125815"/>
            <a:ext cx="6248400" cy="5929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cs typeface="Arial" pitchFamily="34" charset="0"/>
              </a:rPr>
              <a:t>Người có chức vụ, quyền hạn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011165434"/>
              </p:ext>
            </p:extLst>
          </p:nvPr>
        </p:nvGraphicFramePr>
        <p:xfrm>
          <a:off x="118067" y="959447"/>
          <a:ext cx="8917461" cy="3829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43937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5489" y="195446"/>
            <a:ext cx="7105164" cy="9556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nhũng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giao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151315833"/>
              </p:ext>
            </p:extLst>
          </p:nvPr>
        </p:nvGraphicFramePr>
        <p:xfrm>
          <a:off x="145489" y="950931"/>
          <a:ext cx="8917461" cy="4095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78012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84150" y="575536"/>
            <a:ext cx="8763000" cy="5929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cs typeface="Arial" pitchFamily="34" charset="0"/>
              </a:rPr>
              <a:t>Mục đích của hành vi tham nhũng là vụ lợi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889936346"/>
              </p:ext>
            </p:extLst>
          </p:nvPr>
        </p:nvGraphicFramePr>
        <p:xfrm>
          <a:off x="-97715" y="1341344"/>
          <a:ext cx="9143999" cy="3371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01960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Graphic spid="11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FF4E5-0C68-09FE-7AC3-7745DE384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D856EB47-9EA4-4ED5-0C08-F8018B7572C7}"/>
              </a:ext>
            </a:extLst>
          </p:cNvPr>
          <p:cNvGrpSpPr/>
          <p:nvPr/>
        </p:nvGrpSpPr>
        <p:grpSpPr>
          <a:xfrm>
            <a:off x="597096" y="934190"/>
            <a:ext cx="4259718" cy="3732764"/>
            <a:chOff x="462250" y="678125"/>
            <a:chExt cx="6087416" cy="5334364"/>
          </a:xfrm>
        </p:grpSpPr>
        <p:pic>
          <p:nvPicPr>
            <p:cNvPr id="6" name="Picture 12" descr="Graphical user interface&#10;&#10;Description automatically generated with medium confidence">
              <a:extLst>
                <a:ext uri="{FF2B5EF4-FFF2-40B4-BE49-F238E27FC236}">
                  <a16:creationId xmlns:a16="http://schemas.microsoft.com/office/drawing/2014/main" id="{A2FC6219-4973-EB4B-AE9F-912AE0C8F7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56" t="23836" r="59289" b="22614"/>
            <a:stretch/>
          </p:blipFill>
          <p:spPr>
            <a:xfrm>
              <a:off x="462250" y="678125"/>
              <a:ext cx="6087416" cy="5334364"/>
            </a:xfrm>
            <a:prstGeom prst="rect">
              <a:avLst/>
            </a:prstGeom>
          </p:spPr>
        </p:pic>
        <p:sp>
          <p:nvSpPr>
            <p:cNvPr id="7" name="TextBox 19">
              <a:extLst>
                <a:ext uri="{FF2B5EF4-FFF2-40B4-BE49-F238E27FC236}">
                  <a16:creationId xmlns:a16="http://schemas.microsoft.com/office/drawing/2014/main" id="{461F2A0C-6C32-180B-4CCE-267F5031F1A3}"/>
                </a:ext>
              </a:extLst>
            </p:cNvPr>
            <p:cNvSpPr txBox="1"/>
            <p:nvPr/>
          </p:nvSpPr>
          <p:spPr>
            <a:xfrm>
              <a:off x="2157931" y="2590263"/>
              <a:ext cx="2696055" cy="571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i="1" dirty="0" err="1"/>
                <a:t>Nguyên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nhân</a:t>
              </a:r>
              <a:endParaRPr lang="vi-VN" sz="2000" b="1" dirty="0">
                <a:cs typeface="Arial" pitchFamily="34" charset="0"/>
              </a:endParaRPr>
            </a:p>
          </p:txBody>
        </p:sp>
      </p:grpSp>
      <p:grpSp>
        <p:nvGrpSpPr>
          <p:cNvPr id="8" name="Group 3">
            <a:extLst>
              <a:ext uri="{FF2B5EF4-FFF2-40B4-BE49-F238E27FC236}">
                <a16:creationId xmlns:a16="http://schemas.microsoft.com/office/drawing/2014/main" id="{0B5F8FA6-B044-DF24-5178-E53202FD585A}"/>
              </a:ext>
            </a:extLst>
          </p:cNvPr>
          <p:cNvGrpSpPr/>
          <p:nvPr/>
        </p:nvGrpSpPr>
        <p:grpSpPr>
          <a:xfrm>
            <a:off x="4678878" y="1176348"/>
            <a:ext cx="3942608" cy="3235246"/>
            <a:chOff x="5422089" y="1774651"/>
            <a:chExt cx="4642510" cy="4237835"/>
          </a:xfrm>
        </p:grpSpPr>
        <p:pic>
          <p:nvPicPr>
            <p:cNvPr id="9" name="Picture 18" descr="A picture containing icon&#10;&#10;Description automatically generated">
              <a:extLst>
                <a:ext uri="{FF2B5EF4-FFF2-40B4-BE49-F238E27FC236}">
                  <a16:creationId xmlns:a16="http://schemas.microsoft.com/office/drawing/2014/main" id="{F489D822-AEAF-37F8-0EEE-EE393E4708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29" t="26445" r="46884" b="21548"/>
            <a:stretch/>
          </p:blipFill>
          <p:spPr>
            <a:xfrm>
              <a:off x="5422089" y="1774651"/>
              <a:ext cx="4642510" cy="4237835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1EAF2C9-1DFB-3CA2-CDCD-B2C779F96FF6}"/>
                </a:ext>
              </a:extLst>
            </p:cNvPr>
            <p:cNvSpPr txBox="1"/>
            <p:nvPr/>
          </p:nvSpPr>
          <p:spPr>
            <a:xfrm>
              <a:off x="6724487" y="3601877"/>
              <a:ext cx="2037712" cy="524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i="1" dirty="0" err="1"/>
                <a:t>Hậu</a:t>
              </a:r>
              <a:r>
                <a:rPr lang="en-US" sz="2000" b="1" i="1" dirty="0"/>
                <a:t> </a:t>
              </a:r>
              <a:r>
                <a:rPr lang="en-US" sz="2000" b="1" i="1" dirty="0" err="1"/>
                <a:t>quả</a:t>
              </a:r>
              <a:endParaRPr lang="vi-VN" sz="2000" b="1" dirty="0">
                <a:cs typeface="Arial" pitchFamily="34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55FBBD4B-7E0C-2818-A6E6-7ACB858E11F4}"/>
              </a:ext>
            </a:extLst>
          </p:cNvPr>
          <p:cNvSpPr txBox="1"/>
          <p:nvPr/>
        </p:nvSpPr>
        <p:spPr>
          <a:xfrm>
            <a:off x="220806" y="645384"/>
            <a:ext cx="7215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vi-VN" sz="2400" b="1" dirty="0">
                <a:solidFill>
                  <a:srgbClr val="00B050"/>
                </a:solidFill>
                <a:cs typeface="Arial" pitchFamily="34" charset="0"/>
              </a:rPr>
              <a:t>2. Nguyên nhân, hậu quả của tham nhũng</a:t>
            </a:r>
            <a:endParaRPr lang="en-US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Nhóm 15">
            <a:extLst>
              <a:ext uri="{FF2B5EF4-FFF2-40B4-BE49-F238E27FC236}">
                <a16:creationId xmlns:a16="http://schemas.microsoft.com/office/drawing/2014/main" id="{CDDC6E3C-150C-13BE-4F7C-2E7FE9B5581D}"/>
              </a:ext>
            </a:extLst>
          </p:cNvPr>
          <p:cNvGrpSpPr/>
          <p:nvPr/>
        </p:nvGrpSpPr>
        <p:grpSpPr>
          <a:xfrm>
            <a:off x="185737" y="1348272"/>
            <a:ext cx="8251031" cy="646331"/>
            <a:chOff x="669415" y="3003789"/>
            <a:chExt cx="5099154" cy="861774"/>
          </a:xfrm>
        </p:grpSpPr>
        <p:sp>
          <p:nvSpPr>
            <p:cNvPr id="6" name="TextBox 27">
              <a:extLst>
                <a:ext uri="{FF2B5EF4-FFF2-40B4-BE49-F238E27FC236}">
                  <a16:creationId xmlns:a16="http://schemas.microsoft.com/office/drawing/2014/main" id="{65DE547E-D655-578F-9716-334162E556EC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Việt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Nam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nước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đang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phát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triển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trình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độ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quản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lý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còn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lạc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hậu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mức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sống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thấp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pháp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luật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chưa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hoàn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thiện</a:t>
              </a:r>
              <a:endParaRPr lang="en-US" sz="2000" dirty="0">
                <a:latin typeface="+mn-lt"/>
                <a:cs typeface="Arial" pitchFamily="34" charset="0"/>
              </a:endParaRPr>
            </a:p>
          </p:txBody>
        </p:sp>
        <p:grpSp>
          <p:nvGrpSpPr>
            <p:cNvPr id="7" name="Nhóm 17">
              <a:extLst>
                <a:ext uri="{FF2B5EF4-FFF2-40B4-BE49-F238E27FC236}">
                  <a16:creationId xmlns:a16="http://schemas.microsoft.com/office/drawing/2014/main" id="{DFE888FF-7564-C757-6163-C74042564014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8" name="Lưu Đồ: Quyết Định 39">
                <a:extLst>
                  <a:ext uri="{FF2B5EF4-FFF2-40B4-BE49-F238E27FC236}">
                    <a16:creationId xmlns:a16="http://schemas.microsoft.com/office/drawing/2014/main" id="{C2A4713E-608A-F24E-1BD3-17977BA01BDE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Lưu Đồ: Quyết Định 37">
                <a:extLst>
                  <a:ext uri="{FF2B5EF4-FFF2-40B4-BE49-F238E27FC236}">
                    <a16:creationId xmlns:a16="http://schemas.microsoft.com/office/drawing/2014/main" id="{20826C8E-C953-2D4F-647C-087B2EE2CCFB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Lưu Đồ: Quyết Định 35">
                <a:extLst>
                  <a:ext uri="{FF2B5EF4-FFF2-40B4-BE49-F238E27FC236}">
                    <a16:creationId xmlns:a16="http://schemas.microsoft.com/office/drawing/2014/main" id="{E4FF7667-F31B-1731-558F-BFA765823B32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Lưu Đồ: Quyết Định 23">
                <a:extLst>
                  <a:ext uri="{FF2B5EF4-FFF2-40B4-BE49-F238E27FC236}">
                    <a16:creationId xmlns:a16="http://schemas.microsoft.com/office/drawing/2014/main" id="{57CE255A-F2C3-3249-268F-6A3172FB20C5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7AF4011-D713-CA0B-DA33-C89C867BAC24}"/>
              </a:ext>
            </a:extLst>
          </p:cNvPr>
          <p:cNvSpPr txBox="1"/>
          <p:nvPr/>
        </p:nvSpPr>
        <p:spPr>
          <a:xfrm>
            <a:off x="397926" y="474222"/>
            <a:ext cx="4064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a. </a:t>
            </a:r>
            <a:r>
              <a:rPr lang="vi-VN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Nguyên nhân</a:t>
            </a:r>
            <a:r>
              <a:rPr lang="en-US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+mn-lt"/>
                <a:cs typeface="Arial" pitchFamily="34" charset="0"/>
              </a:rPr>
              <a:t>khách</a:t>
            </a:r>
            <a:r>
              <a:rPr lang="en-US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+mn-lt"/>
                <a:cs typeface="Arial" pitchFamily="34" charset="0"/>
              </a:rPr>
              <a:t>quan</a:t>
            </a:r>
            <a:endParaRPr lang="en-US" sz="2000" b="1" dirty="0">
              <a:solidFill>
                <a:srgbClr val="7030A0"/>
              </a:solidFill>
              <a:latin typeface="+mn-lt"/>
              <a:cs typeface="Arial" pitchFamily="34" charset="0"/>
            </a:endParaRPr>
          </a:p>
        </p:txBody>
      </p:sp>
      <p:grpSp>
        <p:nvGrpSpPr>
          <p:cNvPr id="13" name="Nhóm 15">
            <a:extLst>
              <a:ext uri="{FF2B5EF4-FFF2-40B4-BE49-F238E27FC236}">
                <a16:creationId xmlns:a16="http://schemas.microsoft.com/office/drawing/2014/main" id="{4E979F16-B00A-613B-DA13-6706664C752E}"/>
              </a:ext>
            </a:extLst>
          </p:cNvPr>
          <p:cNvGrpSpPr/>
          <p:nvPr/>
        </p:nvGrpSpPr>
        <p:grpSpPr>
          <a:xfrm>
            <a:off x="161920" y="2236224"/>
            <a:ext cx="8251031" cy="348813"/>
            <a:chOff x="669415" y="3003789"/>
            <a:chExt cx="5099154" cy="465084"/>
          </a:xfrm>
        </p:grpSpPr>
        <p:sp>
          <p:nvSpPr>
            <p:cNvPr id="14" name="TextBox 27">
              <a:extLst>
                <a:ext uri="{FF2B5EF4-FFF2-40B4-BE49-F238E27FC236}">
                  <a16:creationId xmlns:a16="http://schemas.microsoft.com/office/drawing/2014/main" id="{80395548-0E6E-5163-04C9-14C4EF1DF303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465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trình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chuyển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đổi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chế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tồn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đan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xen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giữa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mới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cũ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15" name="Nhóm 17">
              <a:extLst>
                <a:ext uri="{FF2B5EF4-FFF2-40B4-BE49-F238E27FC236}">
                  <a16:creationId xmlns:a16="http://schemas.microsoft.com/office/drawing/2014/main" id="{541B6067-2E0B-46EC-31EF-2410B00EA227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16" name="Lưu Đồ: Quyết Định 39">
                <a:extLst>
                  <a:ext uri="{FF2B5EF4-FFF2-40B4-BE49-F238E27FC236}">
                    <a16:creationId xmlns:a16="http://schemas.microsoft.com/office/drawing/2014/main" id="{3E35FA0E-016B-5612-8185-B9929A1BBC6E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Lưu Đồ: Quyết Định 37">
                <a:extLst>
                  <a:ext uri="{FF2B5EF4-FFF2-40B4-BE49-F238E27FC236}">
                    <a16:creationId xmlns:a16="http://schemas.microsoft.com/office/drawing/2014/main" id="{EEABE8E9-583B-D129-6729-A69A5C71FD6F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Lưu Đồ: Quyết Định 35">
                <a:extLst>
                  <a:ext uri="{FF2B5EF4-FFF2-40B4-BE49-F238E27FC236}">
                    <a16:creationId xmlns:a16="http://schemas.microsoft.com/office/drawing/2014/main" id="{311C29CB-484D-E9DE-B42F-F18652CC62B6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Lưu Đồ: Quyết Định 23">
                <a:extLst>
                  <a:ext uri="{FF2B5EF4-FFF2-40B4-BE49-F238E27FC236}">
                    <a16:creationId xmlns:a16="http://schemas.microsoft.com/office/drawing/2014/main" id="{A73AC02C-0A80-82DB-0E96-DF84972898F8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0" name="Nhóm 15">
            <a:extLst>
              <a:ext uri="{FF2B5EF4-FFF2-40B4-BE49-F238E27FC236}">
                <a16:creationId xmlns:a16="http://schemas.microsoft.com/office/drawing/2014/main" id="{F13AC5A8-4984-382E-3D88-CE6615645A20}"/>
              </a:ext>
            </a:extLst>
          </p:cNvPr>
          <p:cNvGrpSpPr/>
          <p:nvPr/>
        </p:nvGrpSpPr>
        <p:grpSpPr>
          <a:xfrm>
            <a:off x="161920" y="2945114"/>
            <a:ext cx="8251031" cy="348813"/>
            <a:chOff x="669415" y="3003789"/>
            <a:chExt cx="5099154" cy="465084"/>
          </a:xfrm>
        </p:grpSpPr>
        <p:sp>
          <p:nvSpPr>
            <p:cNvPr id="21" name="TextBox 27">
              <a:extLst>
                <a:ext uri="{FF2B5EF4-FFF2-40B4-BE49-F238E27FC236}">
                  <a16:creationId xmlns:a16="http://schemas.microsoft.com/office/drawing/2014/main" id="{4DFE8E7C-8255-83F6-2BD1-07274B07C4AB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465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Ảnh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hưởng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của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mặt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của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chế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thị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trường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22" name="Nhóm 17">
              <a:extLst>
                <a:ext uri="{FF2B5EF4-FFF2-40B4-BE49-F238E27FC236}">
                  <a16:creationId xmlns:a16="http://schemas.microsoft.com/office/drawing/2014/main" id="{DBAB29EA-91BB-05C5-0FCD-120E72E50574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23" name="Lưu Đồ: Quyết Định 39">
                <a:extLst>
                  <a:ext uri="{FF2B5EF4-FFF2-40B4-BE49-F238E27FC236}">
                    <a16:creationId xmlns:a16="http://schemas.microsoft.com/office/drawing/2014/main" id="{D3362D91-3FD7-6AE3-5533-1D1309F946DA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Lưu Đồ: Quyết Định 37">
                <a:extLst>
                  <a:ext uri="{FF2B5EF4-FFF2-40B4-BE49-F238E27FC236}">
                    <a16:creationId xmlns:a16="http://schemas.microsoft.com/office/drawing/2014/main" id="{BE03CEC5-A328-BBFB-3878-FFA15284E6AE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Lưu Đồ: Quyết Định 35">
                <a:extLst>
                  <a:ext uri="{FF2B5EF4-FFF2-40B4-BE49-F238E27FC236}">
                    <a16:creationId xmlns:a16="http://schemas.microsoft.com/office/drawing/2014/main" id="{72BC6510-6D5A-6A8C-5C93-5B20FEB18084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Lưu Đồ: Quyết Định 23">
                <a:extLst>
                  <a:ext uri="{FF2B5EF4-FFF2-40B4-BE49-F238E27FC236}">
                    <a16:creationId xmlns:a16="http://schemas.microsoft.com/office/drawing/2014/main" id="{8D4E314C-071D-7FB7-E273-366D9F2E0616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7" name="Nhóm 15">
            <a:extLst>
              <a:ext uri="{FF2B5EF4-FFF2-40B4-BE49-F238E27FC236}">
                <a16:creationId xmlns:a16="http://schemas.microsoft.com/office/drawing/2014/main" id="{0B53A180-C56C-ACE4-52F8-C8086891A633}"/>
              </a:ext>
            </a:extLst>
          </p:cNvPr>
          <p:cNvGrpSpPr/>
          <p:nvPr/>
        </p:nvGrpSpPr>
        <p:grpSpPr>
          <a:xfrm>
            <a:off x="185737" y="3698832"/>
            <a:ext cx="8251031" cy="348813"/>
            <a:chOff x="669415" y="3003789"/>
            <a:chExt cx="5099154" cy="46508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D1987EB-B8D7-6EB0-AA1F-85CFA8C241EF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465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Do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ảnh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hưởng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của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tập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quán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văn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hóa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29" name="Nhóm 17">
              <a:extLst>
                <a:ext uri="{FF2B5EF4-FFF2-40B4-BE49-F238E27FC236}">
                  <a16:creationId xmlns:a16="http://schemas.microsoft.com/office/drawing/2014/main" id="{FEA42AF1-C02F-2480-C8A1-FA3C70955045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30" name="Lưu Đồ: Quyết Định 39">
                <a:extLst>
                  <a:ext uri="{FF2B5EF4-FFF2-40B4-BE49-F238E27FC236}">
                    <a16:creationId xmlns:a16="http://schemas.microsoft.com/office/drawing/2014/main" id="{5FBBA007-4E3D-C215-1DDD-DB8FB24751CA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Lưu Đồ: Quyết Định 37">
                <a:extLst>
                  <a:ext uri="{FF2B5EF4-FFF2-40B4-BE49-F238E27FC236}">
                    <a16:creationId xmlns:a16="http://schemas.microsoft.com/office/drawing/2014/main" id="{54831338-7D79-5613-ADBE-44D6E36DD611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Lưu Đồ: Quyết Định 35">
                <a:extLst>
                  <a:ext uri="{FF2B5EF4-FFF2-40B4-BE49-F238E27FC236}">
                    <a16:creationId xmlns:a16="http://schemas.microsoft.com/office/drawing/2014/main" id="{C9F6D4F2-6609-58D2-4A37-902063699AF0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Lưu Đồ: Quyết Định 23">
                <a:extLst>
                  <a:ext uri="{FF2B5EF4-FFF2-40B4-BE49-F238E27FC236}">
                    <a16:creationId xmlns:a16="http://schemas.microsoft.com/office/drawing/2014/main" id="{66A34952-17C7-19CF-6944-BE147A4EFA57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552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Nhóm 15">
            <a:extLst>
              <a:ext uri="{FF2B5EF4-FFF2-40B4-BE49-F238E27FC236}">
                <a16:creationId xmlns:a16="http://schemas.microsoft.com/office/drawing/2014/main" id="{CDDC6E3C-150C-13BE-4F7C-2E7FE9B5581D}"/>
              </a:ext>
            </a:extLst>
          </p:cNvPr>
          <p:cNvGrpSpPr/>
          <p:nvPr/>
        </p:nvGrpSpPr>
        <p:grpSpPr>
          <a:xfrm>
            <a:off x="185738" y="1170815"/>
            <a:ext cx="8251031" cy="646331"/>
            <a:chOff x="669415" y="3003789"/>
            <a:chExt cx="5099154" cy="861774"/>
          </a:xfrm>
        </p:grpSpPr>
        <p:sp>
          <p:nvSpPr>
            <p:cNvPr id="6" name="TextBox 27">
              <a:extLst>
                <a:ext uri="{FF2B5EF4-FFF2-40B4-BE49-F238E27FC236}">
                  <a16:creationId xmlns:a16="http://schemas.microsoft.com/office/drawing/2014/main" id="{65DE547E-D655-578F-9716-334162E556EC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Phẩm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chất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đạo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đức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của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một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bộ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phận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bộ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đảng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viên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bị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suy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thoái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;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công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tác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quản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lý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giáo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dục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bộ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đảng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viên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còn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yếu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kém</a:t>
              </a:r>
              <a:endParaRPr lang="en-US" sz="2000" dirty="0">
                <a:latin typeface="+mn-lt"/>
                <a:cs typeface="Arial" pitchFamily="34" charset="0"/>
              </a:endParaRPr>
            </a:p>
          </p:txBody>
        </p:sp>
        <p:grpSp>
          <p:nvGrpSpPr>
            <p:cNvPr id="7" name="Nhóm 17">
              <a:extLst>
                <a:ext uri="{FF2B5EF4-FFF2-40B4-BE49-F238E27FC236}">
                  <a16:creationId xmlns:a16="http://schemas.microsoft.com/office/drawing/2014/main" id="{DFE888FF-7564-C757-6163-C74042564014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8" name="Lưu Đồ: Quyết Định 39">
                <a:extLst>
                  <a:ext uri="{FF2B5EF4-FFF2-40B4-BE49-F238E27FC236}">
                    <a16:creationId xmlns:a16="http://schemas.microsoft.com/office/drawing/2014/main" id="{C2A4713E-608A-F24E-1BD3-17977BA01BDE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Lưu Đồ: Quyết Định 37">
                <a:extLst>
                  <a:ext uri="{FF2B5EF4-FFF2-40B4-BE49-F238E27FC236}">
                    <a16:creationId xmlns:a16="http://schemas.microsoft.com/office/drawing/2014/main" id="{20826C8E-C953-2D4F-647C-087B2EE2CCFB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Lưu Đồ: Quyết Định 35">
                <a:extLst>
                  <a:ext uri="{FF2B5EF4-FFF2-40B4-BE49-F238E27FC236}">
                    <a16:creationId xmlns:a16="http://schemas.microsoft.com/office/drawing/2014/main" id="{E4FF7667-F31B-1731-558F-BFA765823B32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Lưu Đồ: Quyết Định 23">
                <a:extLst>
                  <a:ext uri="{FF2B5EF4-FFF2-40B4-BE49-F238E27FC236}">
                    <a16:creationId xmlns:a16="http://schemas.microsoft.com/office/drawing/2014/main" id="{57CE255A-F2C3-3249-268F-6A3172FB20C5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7AF4011-D713-CA0B-DA33-C89C867BAC24}"/>
              </a:ext>
            </a:extLst>
          </p:cNvPr>
          <p:cNvSpPr txBox="1"/>
          <p:nvPr/>
        </p:nvSpPr>
        <p:spPr>
          <a:xfrm>
            <a:off x="0" y="465136"/>
            <a:ext cx="4064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8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b. </a:t>
            </a:r>
            <a:r>
              <a:rPr lang="vi-VN" sz="18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Nguyên nhân</a:t>
            </a:r>
            <a:r>
              <a:rPr lang="en-US" sz="18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+mn-lt"/>
                <a:cs typeface="Arial" pitchFamily="34" charset="0"/>
              </a:rPr>
              <a:t>chủ</a:t>
            </a:r>
            <a:r>
              <a:rPr lang="en-US" sz="18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+mn-lt"/>
                <a:cs typeface="Arial" pitchFamily="34" charset="0"/>
              </a:rPr>
              <a:t>quan</a:t>
            </a:r>
            <a:endParaRPr lang="en-US" sz="1800" b="1" dirty="0">
              <a:solidFill>
                <a:srgbClr val="7030A0"/>
              </a:solidFill>
              <a:latin typeface="+mn-lt"/>
              <a:cs typeface="Arial" pitchFamily="34" charset="0"/>
            </a:endParaRPr>
          </a:p>
        </p:txBody>
      </p:sp>
      <p:grpSp>
        <p:nvGrpSpPr>
          <p:cNvPr id="13" name="Nhóm 15">
            <a:extLst>
              <a:ext uri="{FF2B5EF4-FFF2-40B4-BE49-F238E27FC236}">
                <a16:creationId xmlns:a16="http://schemas.microsoft.com/office/drawing/2014/main" id="{4E979F16-B00A-613B-DA13-6706664C752E}"/>
              </a:ext>
            </a:extLst>
          </p:cNvPr>
          <p:cNvGrpSpPr/>
          <p:nvPr/>
        </p:nvGrpSpPr>
        <p:grpSpPr>
          <a:xfrm>
            <a:off x="185738" y="2009357"/>
            <a:ext cx="8251031" cy="348813"/>
            <a:chOff x="669415" y="3003789"/>
            <a:chExt cx="5099154" cy="465084"/>
          </a:xfrm>
        </p:grpSpPr>
        <p:sp>
          <p:nvSpPr>
            <p:cNvPr id="14" name="TextBox 27">
              <a:extLst>
                <a:ext uri="{FF2B5EF4-FFF2-40B4-BE49-F238E27FC236}">
                  <a16:creationId xmlns:a16="http://schemas.microsoft.com/office/drawing/2014/main" id="{80395548-0E6E-5163-04C9-14C4EF1DF303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465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trình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chuyển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đổi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chế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tồn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đan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xen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giữa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mới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cũ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15" name="Nhóm 17">
              <a:extLst>
                <a:ext uri="{FF2B5EF4-FFF2-40B4-BE49-F238E27FC236}">
                  <a16:creationId xmlns:a16="http://schemas.microsoft.com/office/drawing/2014/main" id="{541B6067-2E0B-46EC-31EF-2410B00EA227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16" name="Lưu Đồ: Quyết Định 39">
                <a:extLst>
                  <a:ext uri="{FF2B5EF4-FFF2-40B4-BE49-F238E27FC236}">
                    <a16:creationId xmlns:a16="http://schemas.microsoft.com/office/drawing/2014/main" id="{3E35FA0E-016B-5612-8185-B9929A1BBC6E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Lưu Đồ: Quyết Định 37">
                <a:extLst>
                  <a:ext uri="{FF2B5EF4-FFF2-40B4-BE49-F238E27FC236}">
                    <a16:creationId xmlns:a16="http://schemas.microsoft.com/office/drawing/2014/main" id="{EEABE8E9-583B-D129-6729-A69A5C71FD6F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Lưu Đồ: Quyết Định 35">
                <a:extLst>
                  <a:ext uri="{FF2B5EF4-FFF2-40B4-BE49-F238E27FC236}">
                    <a16:creationId xmlns:a16="http://schemas.microsoft.com/office/drawing/2014/main" id="{311C29CB-484D-E9DE-B42F-F18652CC62B6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Lưu Đồ: Quyết Định 23">
                <a:extLst>
                  <a:ext uri="{FF2B5EF4-FFF2-40B4-BE49-F238E27FC236}">
                    <a16:creationId xmlns:a16="http://schemas.microsoft.com/office/drawing/2014/main" id="{A73AC02C-0A80-82DB-0E96-DF84972898F8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0" name="Nhóm 15">
            <a:extLst>
              <a:ext uri="{FF2B5EF4-FFF2-40B4-BE49-F238E27FC236}">
                <a16:creationId xmlns:a16="http://schemas.microsoft.com/office/drawing/2014/main" id="{F13AC5A8-4984-382E-3D88-CE6615645A20}"/>
              </a:ext>
            </a:extLst>
          </p:cNvPr>
          <p:cNvGrpSpPr/>
          <p:nvPr/>
        </p:nvGrpSpPr>
        <p:grpSpPr>
          <a:xfrm>
            <a:off x="185737" y="2693662"/>
            <a:ext cx="8608219" cy="861774"/>
            <a:chOff x="669415" y="3003789"/>
            <a:chExt cx="5099154" cy="1149032"/>
          </a:xfrm>
        </p:grpSpPr>
        <p:sp>
          <p:nvSpPr>
            <p:cNvPr id="21" name="TextBox 27">
              <a:extLst>
                <a:ext uri="{FF2B5EF4-FFF2-40B4-BE49-F238E27FC236}">
                  <a16:creationId xmlns:a16="http://schemas.microsoft.com/office/drawing/2014/main" id="{4DFE8E7C-8255-83F6-2BD1-07274B07C4AB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1149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chế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chính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sách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pháp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luật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trong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thời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kỳ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đổi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mới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chưa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hoàn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thiện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thiếu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cụ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thể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có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nhiều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hở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thậm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chí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có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những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vấn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đề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thiếu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nhất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quán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</a:p>
          </p:txBody>
        </p:sp>
        <p:grpSp>
          <p:nvGrpSpPr>
            <p:cNvPr id="22" name="Nhóm 17">
              <a:extLst>
                <a:ext uri="{FF2B5EF4-FFF2-40B4-BE49-F238E27FC236}">
                  <a16:creationId xmlns:a16="http://schemas.microsoft.com/office/drawing/2014/main" id="{DBAB29EA-91BB-05C5-0FCD-120E72E50574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23" name="Lưu Đồ: Quyết Định 39">
                <a:extLst>
                  <a:ext uri="{FF2B5EF4-FFF2-40B4-BE49-F238E27FC236}">
                    <a16:creationId xmlns:a16="http://schemas.microsoft.com/office/drawing/2014/main" id="{D3362D91-3FD7-6AE3-5533-1D1309F946DA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Lưu Đồ: Quyết Định 37">
                <a:extLst>
                  <a:ext uri="{FF2B5EF4-FFF2-40B4-BE49-F238E27FC236}">
                    <a16:creationId xmlns:a16="http://schemas.microsoft.com/office/drawing/2014/main" id="{BE03CEC5-A328-BBFB-3878-FFA15284E6AE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Lưu Đồ: Quyết Định 35">
                <a:extLst>
                  <a:ext uri="{FF2B5EF4-FFF2-40B4-BE49-F238E27FC236}">
                    <a16:creationId xmlns:a16="http://schemas.microsoft.com/office/drawing/2014/main" id="{72BC6510-6D5A-6A8C-5C93-5B20FEB18084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Lưu Đồ: Quyết Định 23">
                <a:extLst>
                  <a:ext uri="{FF2B5EF4-FFF2-40B4-BE49-F238E27FC236}">
                    <a16:creationId xmlns:a16="http://schemas.microsoft.com/office/drawing/2014/main" id="{8D4E314C-071D-7FB7-E273-366D9F2E0616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7" name="Nhóm 15">
            <a:extLst>
              <a:ext uri="{FF2B5EF4-FFF2-40B4-BE49-F238E27FC236}">
                <a16:creationId xmlns:a16="http://schemas.microsoft.com/office/drawing/2014/main" id="{0B53A180-C56C-ACE4-52F8-C8086891A633}"/>
              </a:ext>
            </a:extLst>
          </p:cNvPr>
          <p:cNvGrpSpPr/>
          <p:nvPr/>
        </p:nvGrpSpPr>
        <p:grpSpPr>
          <a:xfrm>
            <a:off x="185738" y="3533059"/>
            <a:ext cx="8251031" cy="861774"/>
            <a:chOff x="669415" y="3003789"/>
            <a:chExt cx="5099154" cy="1149032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D1987EB-B8D7-6EB0-AA1F-85CFA8C241EF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1149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Cải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cách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hành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chính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vẫn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còn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chậm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lúng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túng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cơ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chế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“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xin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–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”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trong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hoạt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động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công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vụ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còn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phổ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biến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;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thủ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tục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hành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chính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phiền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nặng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nề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bất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hợp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lý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….</a:t>
              </a:r>
            </a:p>
          </p:txBody>
        </p:sp>
        <p:grpSp>
          <p:nvGrpSpPr>
            <p:cNvPr id="29" name="Nhóm 17">
              <a:extLst>
                <a:ext uri="{FF2B5EF4-FFF2-40B4-BE49-F238E27FC236}">
                  <a16:creationId xmlns:a16="http://schemas.microsoft.com/office/drawing/2014/main" id="{FEA42AF1-C02F-2480-C8A1-FA3C70955045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30" name="Lưu Đồ: Quyết Định 39">
                <a:extLst>
                  <a:ext uri="{FF2B5EF4-FFF2-40B4-BE49-F238E27FC236}">
                    <a16:creationId xmlns:a16="http://schemas.microsoft.com/office/drawing/2014/main" id="{5FBBA007-4E3D-C215-1DDD-DB8FB24751CA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Lưu Đồ: Quyết Định 37">
                <a:extLst>
                  <a:ext uri="{FF2B5EF4-FFF2-40B4-BE49-F238E27FC236}">
                    <a16:creationId xmlns:a16="http://schemas.microsoft.com/office/drawing/2014/main" id="{54831338-7D79-5613-ADBE-44D6E36DD611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Lưu Đồ: Quyết Định 35">
                <a:extLst>
                  <a:ext uri="{FF2B5EF4-FFF2-40B4-BE49-F238E27FC236}">
                    <a16:creationId xmlns:a16="http://schemas.microsoft.com/office/drawing/2014/main" id="{C9F6D4F2-6609-58D2-4A37-902063699AF0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Lưu Đồ: Quyết Định 23">
                <a:extLst>
                  <a:ext uri="{FF2B5EF4-FFF2-40B4-BE49-F238E27FC236}">
                    <a16:creationId xmlns:a16="http://schemas.microsoft.com/office/drawing/2014/main" id="{66A34952-17C7-19CF-6944-BE147A4EFA57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1606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Nhóm 15">
            <a:extLst>
              <a:ext uri="{FF2B5EF4-FFF2-40B4-BE49-F238E27FC236}">
                <a16:creationId xmlns:a16="http://schemas.microsoft.com/office/drawing/2014/main" id="{CDDC6E3C-150C-13BE-4F7C-2E7FE9B5581D}"/>
              </a:ext>
            </a:extLst>
          </p:cNvPr>
          <p:cNvGrpSpPr/>
          <p:nvPr/>
        </p:nvGrpSpPr>
        <p:grpSpPr>
          <a:xfrm>
            <a:off x="185736" y="1394727"/>
            <a:ext cx="8251031" cy="861774"/>
            <a:chOff x="669415" y="3003789"/>
            <a:chExt cx="5099154" cy="1149031"/>
          </a:xfrm>
        </p:grpSpPr>
        <p:sp>
          <p:nvSpPr>
            <p:cNvPr id="6" name="TextBox 27">
              <a:extLst>
                <a:ext uri="{FF2B5EF4-FFF2-40B4-BE49-F238E27FC236}">
                  <a16:creationId xmlns:a16="http://schemas.microsoft.com/office/drawing/2014/main" id="{65DE547E-D655-578F-9716-334162E556EC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1149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tabLst>
                  <a:tab pos="630555" algn="l"/>
                </a:tabLs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Sự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lãnh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đạo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chỉ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đạo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đối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với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công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tác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phòng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chống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tham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nhũng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trong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một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số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trường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hợp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chưa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chặt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chẽ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sâu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sát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,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thường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xuyên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;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xử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lý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chưa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nghiêm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đối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với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hành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vi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tham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nhũng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7" name="Nhóm 17">
              <a:extLst>
                <a:ext uri="{FF2B5EF4-FFF2-40B4-BE49-F238E27FC236}">
                  <a16:creationId xmlns:a16="http://schemas.microsoft.com/office/drawing/2014/main" id="{DFE888FF-7564-C757-6163-C74042564014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8" name="Lưu Đồ: Quyết Định 39">
                <a:extLst>
                  <a:ext uri="{FF2B5EF4-FFF2-40B4-BE49-F238E27FC236}">
                    <a16:creationId xmlns:a16="http://schemas.microsoft.com/office/drawing/2014/main" id="{C2A4713E-608A-F24E-1BD3-17977BA01BDE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Lưu Đồ: Quyết Định 37">
                <a:extLst>
                  <a:ext uri="{FF2B5EF4-FFF2-40B4-BE49-F238E27FC236}">
                    <a16:creationId xmlns:a16="http://schemas.microsoft.com/office/drawing/2014/main" id="{20826C8E-C953-2D4F-647C-087B2EE2CCFB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Lưu Đồ: Quyết Định 35">
                <a:extLst>
                  <a:ext uri="{FF2B5EF4-FFF2-40B4-BE49-F238E27FC236}">
                    <a16:creationId xmlns:a16="http://schemas.microsoft.com/office/drawing/2014/main" id="{E4FF7667-F31B-1731-558F-BFA765823B32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Lưu Đồ: Quyết Định 23">
                <a:extLst>
                  <a:ext uri="{FF2B5EF4-FFF2-40B4-BE49-F238E27FC236}">
                    <a16:creationId xmlns:a16="http://schemas.microsoft.com/office/drawing/2014/main" id="{57CE255A-F2C3-3249-268F-6A3172FB20C5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7AF4011-D713-CA0B-DA33-C89C867BAC24}"/>
              </a:ext>
            </a:extLst>
          </p:cNvPr>
          <p:cNvSpPr txBox="1"/>
          <p:nvPr/>
        </p:nvSpPr>
        <p:spPr>
          <a:xfrm>
            <a:off x="4786312" y="588234"/>
            <a:ext cx="4064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b. </a:t>
            </a:r>
            <a:r>
              <a:rPr lang="vi-VN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Nguyên nhân</a:t>
            </a:r>
            <a:r>
              <a:rPr lang="en-US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+mn-lt"/>
                <a:cs typeface="Arial" pitchFamily="34" charset="0"/>
              </a:rPr>
              <a:t>chủ</a:t>
            </a:r>
            <a:r>
              <a:rPr lang="en-US" sz="20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+mn-lt"/>
                <a:cs typeface="Arial" pitchFamily="34" charset="0"/>
              </a:rPr>
              <a:t>quan</a:t>
            </a:r>
            <a:endParaRPr lang="en-US" sz="2000" b="1" dirty="0">
              <a:solidFill>
                <a:srgbClr val="7030A0"/>
              </a:solidFill>
              <a:latin typeface="+mn-lt"/>
              <a:cs typeface="Arial" pitchFamily="34" charset="0"/>
            </a:endParaRPr>
          </a:p>
        </p:txBody>
      </p:sp>
      <p:grpSp>
        <p:nvGrpSpPr>
          <p:cNvPr id="20" name="Nhóm 15">
            <a:extLst>
              <a:ext uri="{FF2B5EF4-FFF2-40B4-BE49-F238E27FC236}">
                <a16:creationId xmlns:a16="http://schemas.microsoft.com/office/drawing/2014/main" id="{F13AC5A8-4984-382E-3D88-CE6615645A20}"/>
              </a:ext>
            </a:extLst>
          </p:cNvPr>
          <p:cNvGrpSpPr/>
          <p:nvPr/>
        </p:nvGrpSpPr>
        <p:grpSpPr>
          <a:xfrm>
            <a:off x="185737" y="2693662"/>
            <a:ext cx="8608219" cy="348813"/>
            <a:chOff x="669415" y="3003789"/>
            <a:chExt cx="5099154" cy="465084"/>
          </a:xfrm>
        </p:grpSpPr>
        <p:sp>
          <p:nvSpPr>
            <p:cNvPr id="21" name="TextBox 27">
              <a:extLst>
                <a:ext uri="{FF2B5EF4-FFF2-40B4-BE49-F238E27FC236}">
                  <a16:creationId xmlns:a16="http://schemas.microsoft.com/office/drawing/2014/main" id="{4DFE8E7C-8255-83F6-2BD1-07274B07C4AB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465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Thiếu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các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công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cụ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phát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hiện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xử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lý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tham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nhũng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hữu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hiệu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22" name="Nhóm 17">
              <a:extLst>
                <a:ext uri="{FF2B5EF4-FFF2-40B4-BE49-F238E27FC236}">
                  <a16:creationId xmlns:a16="http://schemas.microsoft.com/office/drawing/2014/main" id="{DBAB29EA-91BB-05C5-0FCD-120E72E50574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23" name="Lưu Đồ: Quyết Định 39">
                <a:extLst>
                  <a:ext uri="{FF2B5EF4-FFF2-40B4-BE49-F238E27FC236}">
                    <a16:creationId xmlns:a16="http://schemas.microsoft.com/office/drawing/2014/main" id="{D3362D91-3FD7-6AE3-5533-1D1309F946DA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Lưu Đồ: Quyết Định 37">
                <a:extLst>
                  <a:ext uri="{FF2B5EF4-FFF2-40B4-BE49-F238E27FC236}">
                    <a16:creationId xmlns:a16="http://schemas.microsoft.com/office/drawing/2014/main" id="{BE03CEC5-A328-BBFB-3878-FFA15284E6AE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Lưu Đồ: Quyết Định 35">
                <a:extLst>
                  <a:ext uri="{FF2B5EF4-FFF2-40B4-BE49-F238E27FC236}">
                    <a16:creationId xmlns:a16="http://schemas.microsoft.com/office/drawing/2014/main" id="{72BC6510-6D5A-6A8C-5C93-5B20FEB18084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Lưu Đồ: Quyết Định 23">
                <a:extLst>
                  <a:ext uri="{FF2B5EF4-FFF2-40B4-BE49-F238E27FC236}">
                    <a16:creationId xmlns:a16="http://schemas.microsoft.com/office/drawing/2014/main" id="{8D4E314C-071D-7FB7-E273-366D9F2E0616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7" name="Nhóm 15">
            <a:extLst>
              <a:ext uri="{FF2B5EF4-FFF2-40B4-BE49-F238E27FC236}">
                <a16:creationId xmlns:a16="http://schemas.microsoft.com/office/drawing/2014/main" id="{0B53A180-C56C-ACE4-52F8-C8086891A633}"/>
              </a:ext>
            </a:extLst>
          </p:cNvPr>
          <p:cNvGrpSpPr/>
          <p:nvPr/>
        </p:nvGrpSpPr>
        <p:grpSpPr>
          <a:xfrm>
            <a:off x="185738" y="3533059"/>
            <a:ext cx="8251031" cy="861774"/>
            <a:chOff x="669415" y="3003789"/>
            <a:chExt cx="5099154" cy="1149032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D1987EB-B8D7-6EB0-AA1F-85CFA8C241EF}"/>
                </a:ext>
              </a:extLst>
            </p:cNvPr>
            <p:cNvSpPr txBox="1"/>
            <p:nvPr/>
          </p:nvSpPr>
          <p:spPr>
            <a:xfrm>
              <a:off x="1124080" y="3003789"/>
              <a:ext cx="4644489" cy="1149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algn="just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Việc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huy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động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lực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lượng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đông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đảo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của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nhân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dân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cũng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như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sự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tham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gia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của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lực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lượng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báo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chí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vào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cuộc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đấu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tranh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chống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tham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nhũng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còn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chưa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được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quan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tâm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đúng</a:t>
              </a:r>
              <a:r>
                <a:rPr lang="en-US" sz="1800" dirty="0">
                  <a:effectLst/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en-US" sz="1800" dirty="0" err="1">
                  <a:effectLst/>
                  <a:latin typeface="+mn-lt"/>
                  <a:ea typeface="Times New Roman" panose="02020603050405020304" pitchFamily="18" charset="0"/>
                </a:rPr>
                <a:t>mức</a:t>
              </a:r>
              <a:endParaRPr lang="en-US" sz="1800" dirty="0">
                <a:effectLst/>
                <a:latin typeface="+mn-lt"/>
                <a:ea typeface="Times New Roman" panose="02020603050405020304" pitchFamily="18" charset="0"/>
              </a:endParaRPr>
            </a:p>
          </p:txBody>
        </p:sp>
        <p:grpSp>
          <p:nvGrpSpPr>
            <p:cNvPr id="29" name="Nhóm 17">
              <a:extLst>
                <a:ext uri="{FF2B5EF4-FFF2-40B4-BE49-F238E27FC236}">
                  <a16:creationId xmlns:a16="http://schemas.microsoft.com/office/drawing/2014/main" id="{FEA42AF1-C02F-2480-C8A1-FA3C70955045}"/>
                </a:ext>
              </a:extLst>
            </p:cNvPr>
            <p:cNvGrpSpPr/>
            <p:nvPr/>
          </p:nvGrpSpPr>
          <p:grpSpPr>
            <a:xfrm rot="16200000">
              <a:off x="690748" y="3085589"/>
              <a:ext cx="330518" cy="373184"/>
              <a:chOff x="5963428" y="786027"/>
              <a:chExt cx="867388" cy="1034113"/>
            </a:xfrm>
          </p:grpSpPr>
          <p:sp>
            <p:nvSpPr>
              <p:cNvPr id="30" name="Lưu Đồ: Quyết Định 39">
                <a:extLst>
                  <a:ext uri="{FF2B5EF4-FFF2-40B4-BE49-F238E27FC236}">
                    <a16:creationId xmlns:a16="http://schemas.microsoft.com/office/drawing/2014/main" id="{5FBBA007-4E3D-C215-1DDD-DB8FB24751CA}"/>
                  </a:ext>
                </a:extLst>
              </p:cNvPr>
              <p:cNvSpPr/>
              <p:nvPr/>
            </p:nvSpPr>
            <p:spPr>
              <a:xfrm>
                <a:off x="5963428" y="1107596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Lưu Đồ: Quyết Định 37">
                <a:extLst>
                  <a:ext uri="{FF2B5EF4-FFF2-40B4-BE49-F238E27FC236}">
                    <a16:creationId xmlns:a16="http://schemas.microsoft.com/office/drawing/2014/main" id="{54831338-7D79-5613-ADBE-44D6E36DD611}"/>
                  </a:ext>
                </a:extLst>
              </p:cNvPr>
              <p:cNvSpPr/>
              <p:nvPr/>
            </p:nvSpPr>
            <p:spPr>
              <a:xfrm>
                <a:off x="6227588" y="1093812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Lưu Đồ: Quyết Định 35">
                <a:extLst>
                  <a:ext uri="{FF2B5EF4-FFF2-40B4-BE49-F238E27FC236}">
                    <a16:creationId xmlns:a16="http://schemas.microsoft.com/office/drawing/2014/main" id="{C9F6D4F2-6609-58D2-4A37-902063699AF0}"/>
                  </a:ext>
                </a:extLst>
              </p:cNvPr>
              <p:cNvSpPr/>
              <p:nvPr/>
            </p:nvSpPr>
            <p:spPr>
              <a:xfrm>
                <a:off x="6099838" y="141597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Lưu Đồ: Quyết Định 23">
                <a:extLst>
                  <a:ext uri="{FF2B5EF4-FFF2-40B4-BE49-F238E27FC236}">
                    <a16:creationId xmlns:a16="http://schemas.microsoft.com/office/drawing/2014/main" id="{66A34952-17C7-19CF-6944-BE147A4EFA57}"/>
                  </a:ext>
                </a:extLst>
              </p:cNvPr>
              <p:cNvSpPr/>
              <p:nvPr/>
            </p:nvSpPr>
            <p:spPr>
              <a:xfrm>
                <a:off x="6080830" y="786027"/>
                <a:ext cx="603228" cy="404163"/>
              </a:xfrm>
              <a:prstGeom prst="flowChartDecision">
                <a:avLst/>
              </a:prstGeom>
              <a:noFill/>
              <a:ln>
                <a:solidFill>
                  <a:srgbClr val="167BC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1199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3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09A0B033-5114-91F5-D69C-16D9071914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DCCCAAA5-04D5-71FE-9DCB-C141B909C7C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cxnSp>
        <p:nvCxnSpPr>
          <p:cNvPr id="16" name="Đường kết nối: Mũi tên Gấp khúc 6">
            <a:extLst>
              <a:ext uri="{FF2B5EF4-FFF2-40B4-BE49-F238E27FC236}">
                <a16:creationId xmlns:a16="http://schemas.microsoft.com/office/drawing/2014/main" id="{72F8B575-8AA1-7888-3D1F-80CC676215E7}"/>
              </a:ext>
            </a:extLst>
          </p:cNvPr>
          <p:cNvCxnSpPr>
            <a:cxnSpLocks/>
          </p:cNvCxnSpPr>
          <p:nvPr/>
        </p:nvCxnSpPr>
        <p:spPr>
          <a:xfrm>
            <a:off x="525676" y="1342857"/>
            <a:ext cx="1263050" cy="500645"/>
          </a:xfrm>
          <a:prstGeom prst="bentConnector3">
            <a:avLst>
              <a:gd name="adj1" fmla="val 61312"/>
            </a:avLst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Nhóm 40">
            <a:extLst>
              <a:ext uri="{FF2B5EF4-FFF2-40B4-BE49-F238E27FC236}">
                <a16:creationId xmlns:a16="http://schemas.microsoft.com/office/drawing/2014/main" id="{A129B5DC-2348-59D2-A5AD-3424F0ECFD80}"/>
              </a:ext>
            </a:extLst>
          </p:cNvPr>
          <p:cNvGrpSpPr/>
          <p:nvPr/>
        </p:nvGrpSpPr>
        <p:grpSpPr>
          <a:xfrm>
            <a:off x="1730491" y="1500481"/>
            <a:ext cx="7111693" cy="836847"/>
            <a:chOff x="4793508" y="3391432"/>
            <a:chExt cx="5538548" cy="879155"/>
          </a:xfrm>
        </p:grpSpPr>
        <p:grpSp>
          <p:nvGrpSpPr>
            <p:cNvPr id="19" name="Nhóm 53">
              <a:extLst>
                <a:ext uri="{FF2B5EF4-FFF2-40B4-BE49-F238E27FC236}">
                  <a16:creationId xmlns:a16="http://schemas.microsoft.com/office/drawing/2014/main" id="{5ED63B45-147F-B970-1F75-33CE649E8C27}"/>
                </a:ext>
              </a:extLst>
            </p:cNvPr>
            <p:cNvGrpSpPr/>
            <p:nvPr/>
          </p:nvGrpSpPr>
          <p:grpSpPr>
            <a:xfrm>
              <a:off x="5137109" y="3391432"/>
              <a:ext cx="5194947" cy="879155"/>
              <a:chOff x="5297995" y="3645330"/>
              <a:chExt cx="3798999" cy="642915"/>
            </a:xfrm>
          </p:grpSpPr>
          <p:sp>
            <p:nvSpPr>
              <p:cNvPr id="21" name="Hình chữ nhật: Góc Tròn 54">
                <a:extLst>
                  <a:ext uri="{FF2B5EF4-FFF2-40B4-BE49-F238E27FC236}">
                    <a16:creationId xmlns:a16="http://schemas.microsoft.com/office/drawing/2014/main" id="{B5CCA18A-454D-5113-981D-D478D035C09B}"/>
                  </a:ext>
                </a:extLst>
              </p:cNvPr>
              <p:cNvSpPr/>
              <p:nvPr/>
            </p:nvSpPr>
            <p:spPr>
              <a:xfrm>
                <a:off x="5297995" y="3645330"/>
                <a:ext cx="3798999" cy="642915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22" name="Hình chữ nhật: Góc Tròn 55">
                <a:extLst>
                  <a:ext uri="{FF2B5EF4-FFF2-40B4-BE49-F238E27FC236}">
                    <a16:creationId xmlns:a16="http://schemas.microsoft.com/office/drawing/2014/main" id="{816B5671-6E6E-4D35-83A9-F1D4284670BB}"/>
                  </a:ext>
                </a:extLst>
              </p:cNvPr>
              <p:cNvSpPr/>
              <p:nvPr/>
            </p:nvSpPr>
            <p:spPr>
              <a:xfrm>
                <a:off x="5426767" y="3731052"/>
                <a:ext cx="3556981" cy="4714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23" name="TextBox 27">
                <a:extLst>
                  <a:ext uri="{FF2B5EF4-FFF2-40B4-BE49-F238E27FC236}">
                    <a16:creationId xmlns:a16="http://schemas.microsoft.com/office/drawing/2014/main" id="{09C9C84C-37BE-5A2F-11EB-48669EBDD973}"/>
                  </a:ext>
                </a:extLst>
              </p:cNvPr>
              <p:cNvSpPr txBox="1"/>
              <p:nvPr/>
            </p:nvSpPr>
            <p:spPr>
              <a:xfrm>
                <a:off x="5581120" y="3739001"/>
                <a:ext cx="3283419" cy="496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Làm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giảm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sút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lòng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tin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ND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vào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sự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lãnh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đạo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Đảng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và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sự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quản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lý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NN</a:t>
                </a:r>
              </a:p>
            </p:txBody>
          </p:sp>
        </p:grpSp>
        <p:cxnSp>
          <p:nvCxnSpPr>
            <p:cNvPr id="20" name="Đường nối Thẳng 35">
              <a:extLst>
                <a:ext uri="{FF2B5EF4-FFF2-40B4-BE49-F238E27FC236}">
                  <a16:creationId xmlns:a16="http://schemas.microsoft.com/office/drawing/2014/main" id="{5F23F5C2-B773-0EE7-FDF8-62F95956D1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93508" y="3770264"/>
              <a:ext cx="343603" cy="597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Đường kết nối: Mũi tên Gấp khúc 15">
            <a:extLst>
              <a:ext uri="{FF2B5EF4-FFF2-40B4-BE49-F238E27FC236}">
                <a16:creationId xmlns:a16="http://schemas.microsoft.com/office/drawing/2014/main" id="{54C4A338-7527-639C-49E5-DC3B066765B7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37292" y="2019527"/>
            <a:ext cx="998768" cy="631523"/>
          </a:xfrm>
          <a:prstGeom prst="bentConnector2">
            <a:avLst/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Nhóm 36">
            <a:extLst>
              <a:ext uri="{FF2B5EF4-FFF2-40B4-BE49-F238E27FC236}">
                <a16:creationId xmlns:a16="http://schemas.microsoft.com/office/drawing/2014/main" id="{046B421E-9670-BDCE-4CD0-1F370213583B}"/>
              </a:ext>
            </a:extLst>
          </p:cNvPr>
          <p:cNvGrpSpPr/>
          <p:nvPr/>
        </p:nvGrpSpPr>
        <p:grpSpPr>
          <a:xfrm>
            <a:off x="1945885" y="2628413"/>
            <a:ext cx="7030012" cy="802481"/>
            <a:chOff x="4648572" y="4279307"/>
            <a:chExt cx="6508879" cy="1069974"/>
          </a:xfrm>
        </p:grpSpPr>
        <p:grpSp>
          <p:nvGrpSpPr>
            <p:cNvPr id="27" name="Nhóm 49">
              <a:extLst>
                <a:ext uri="{FF2B5EF4-FFF2-40B4-BE49-F238E27FC236}">
                  <a16:creationId xmlns:a16="http://schemas.microsoft.com/office/drawing/2014/main" id="{B013ECC3-C719-F588-E98D-50CA7083DB0C}"/>
                </a:ext>
              </a:extLst>
            </p:cNvPr>
            <p:cNvGrpSpPr/>
            <p:nvPr/>
          </p:nvGrpSpPr>
          <p:grpSpPr>
            <a:xfrm>
              <a:off x="4933244" y="4279307"/>
              <a:ext cx="6224207" cy="1069974"/>
              <a:chOff x="5148910" y="3547828"/>
              <a:chExt cx="4551683" cy="782459"/>
            </a:xfrm>
          </p:grpSpPr>
          <p:sp>
            <p:nvSpPr>
              <p:cNvPr id="29" name="Hình chữ nhật: Góc Tròn 50">
                <a:extLst>
                  <a:ext uri="{FF2B5EF4-FFF2-40B4-BE49-F238E27FC236}">
                    <a16:creationId xmlns:a16="http://schemas.microsoft.com/office/drawing/2014/main" id="{60A327C9-050F-2884-9CE2-F623DFC3BA33}"/>
                  </a:ext>
                </a:extLst>
              </p:cNvPr>
              <p:cNvSpPr/>
              <p:nvPr/>
            </p:nvSpPr>
            <p:spPr>
              <a:xfrm>
                <a:off x="5148910" y="3547828"/>
                <a:ext cx="4551683" cy="78245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0" name="Hình chữ nhật: Góc Tròn 51">
                <a:extLst>
                  <a:ext uri="{FF2B5EF4-FFF2-40B4-BE49-F238E27FC236}">
                    <a16:creationId xmlns:a16="http://schemas.microsoft.com/office/drawing/2014/main" id="{B80342C3-95EE-697C-502C-6AA1510121AE}"/>
                  </a:ext>
                </a:extLst>
              </p:cNvPr>
              <p:cNvSpPr/>
              <p:nvPr/>
            </p:nvSpPr>
            <p:spPr>
              <a:xfrm>
                <a:off x="5277681" y="3633289"/>
                <a:ext cx="4273826" cy="611533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1" name="TextBox 27">
                <a:extLst>
                  <a:ext uri="{FF2B5EF4-FFF2-40B4-BE49-F238E27FC236}">
                    <a16:creationId xmlns:a16="http://schemas.microsoft.com/office/drawing/2014/main" id="{98CCCA74-BC5A-7D93-9912-0E4C05A6E94C}"/>
                  </a:ext>
                </a:extLst>
              </p:cNvPr>
              <p:cNvSpPr txBox="1"/>
              <p:nvPr/>
            </p:nvSpPr>
            <p:spPr>
              <a:xfrm>
                <a:off x="5277681" y="3602167"/>
                <a:ext cx="4273826" cy="630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Tiềm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ẩn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các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xung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đột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lợi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ích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phản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kháng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về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XH,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làm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tăng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khoảng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cách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giàu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nghèo</a:t>
                </a:r>
                <a:endParaRPr lang="en-US" sz="18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28" name="Đường nối Thẳng 59">
              <a:extLst>
                <a:ext uri="{FF2B5EF4-FFF2-40B4-BE49-F238E27FC236}">
                  <a16:creationId xmlns:a16="http://schemas.microsoft.com/office/drawing/2014/main" id="{C7B3BE8F-E25A-8D59-D8D6-BD73F76BED5B}"/>
                </a:ext>
              </a:extLst>
            </p:cNvPr>
            <p:cNvCxnSpPr>
              <a:cxnSpLocks/>
            </p:cNvCxnSpPr>
            <p:nvPr/>
          </p:nvCxnSpPr>
          <p:spPr>
            <a:xfrm>
              <a:off x="4648572" y="4618876"/>
              <a:ext cx="306323" cy="3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Nhóm 87">
            <a:extLst>
              <a:ext uri="{FF2B5EF4-FFF2-40B4-BE49-F238E27FC236}">
                <a16:creationId xmlns:a16="http://schemas.microsoft.com/office/drawing/2014/main" id="{378DC5C9-7FB6-7D94-FD4E-21A36148629C}"/>
              </a:ext>
            </a:extLst>
          </p:cNvPr>
          <p:cNvGrpSpPr/>
          <p:nvPr/>
        </p:nvGrpSpPr>
        <p:grpSpPr>
          <a:xfrm>
            <a:off x="525676" y="729357"/>
            <a:ext cx="3299260" cy="723781"/>
            <a:chOff x="1158239" y="3349621"/>
            <a:chExt cx="3658698" cy="965041"/>
          </a:xfrm>
        </p:grpSpPr>
        <p:sp>
          <p:nvSpPr>
            <p:cNvPr id="34" name="!!5">
              <a:extLst>
                <a:ext uri="{FF2B5EF4-FFF2-40B4-BE49-F238E27FC236}">
                  <a16:creationId xmlns:a16="http://schemas.microsoft.com/office/drawing/2014/main" id="{23FC080C-7159-CFDD-3381-0470025DD1CB}"/>
                </a:ext>
              </a:extLst>
            </p:cNvPr>
            <p:cNvSpPr txBox="1"/>
            <p:nvPr/>
          </p:nvSpPr>
          <p:spPr>
            <a:xfrm>
              <a:off x="1380823" y="3349621"/>
              <a:ext cx="3436114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i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Tác</a:t>
              </a:r>
              <a:r>
                <a:rPr lang="en-US" sz="1600" b="1" i="1" dirty="0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hại</a:t>
              </a:r>
              <a:r>
                <a:rPr lang="en-US" sz="1600" b="1" i="1" dirty="0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về</a:t>
              </a:r>
              <a:r>
                <a:rPr lang="en-US" sz="1600" b="1" i="1" dirty="0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chính</a:t>
              </a:r>
              <a:r>
                <a:rPr lang="en-US" sz="1600" b="1" i="1" dirty="0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Arial" panose="020B0604020202020204" pitchFamily="34" charset="0"/>
                  <a:ea typeface="Roboto" panose="02000000000000000000" pitchFamily="2" charset="0"/>
                  <a:cs typeface="Arial" pitchFamily="34" charset="0"/>
                </a:rPr>
                <a:t>trị</a:t>
              </a:r>
              <a:endParaRPr lang="vi-VN" sz="1575" b="1" dirty="0">
                <a:solidFill>
                  <a:srgbClr val="7030A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endParaRPr>
            </a:p>
          </p:txBody>
        </p:sp>
        <p:grpSp>
          <p:nvGrpSpPr>
            <p:cNvPr id="35" name="Nhóm 89">
              <a:extLst>
                <a:ext uri="{FF2B5EF4-FFF2-40B4-BE49-F238E27FC236}">
                  <a16:creationId xmlns:a16="http://schemas.microsoft.com/office/drawing/2014/main" id="{35DE6D0F-8E20-EC8A-9DD2-44B2B9989F12}"/>
                </a:ext>
              </a:extLst>
            </p:cNvPr>
            <p:cNvGrpSpPr/>
            <p:nvPr/>
          </p:nvGrpSpPr>
          <p:grpSpPr>
            <a:xfrm>
              <a:off x="1158239" y="3659177"/>
              <a:ext cx="2376622" cy="508447"/>
              <a:chOff x="1189622" y="3482811"/>
              <a:chExt cx="2376622" cy="508447"/>
            </a:xfrm>
          </p:grpSpPr>
          <p:sp>
            <p:nvSpPr>
              <p:cNvPr id="37" name="!!4">
                <a:extLst>
                  <a:ext uri="{FF2B5EF4-FFF2-40B4-BE49-F238E27FC236}">
                    <a16:creationId xmlns:a16="http://schemas.microsoft.com/office/drawing/2014/main" id="{86A5BC97-FD64-8DED-B407-662208475330}"/>
                  </a:ext>
                </a:extLst>
              </p:cNvPr>
              <p:cNvSpPr/>
              <p:nvPr/>
            </p:nvSpPr>
            <p:spPr>
              <a:xfrm>
                <a:off x="1189622" y="3482811"/>
                <a:ext cx="85480" cy="508447"/>
              </a:xfrm>
              <a:prstGeom prst="roundRect">
                <a:avLst/>
              </a:prstGeom>
              <a:solidFill>
                <a:srgbClr val="E768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/>
              </a:p>
            </p:txBody>
          </p:sp>
          <p:cxnSp>
            <p:nvCxnSpPr>
              <p:cNvPr id="39" name="!!2">
                <a:extLst>
                  <a:ext uri="{FF2B5EF4-FFF2-40B4-BE49-F238E27FC236}">
                    <a16:creationId xmlns:a16="http://schemas.microsoft.com/office/drawing/2014/main" id="{08E9930E-2716-2723-3FC8-1699BBA25E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5102" y="3654824"/>
                <a:ext cx="2291142" cy="8213"/>
              </a:xfrm>
              <a:prstGeom prst="line">
                <a:avLst/>
              </a:prstGeom>
              <a:ln w="12700">
                <a:solidFill>
                  <a:srgbClr val="E7680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!!1">
              <a:extLst>
                <a:ext uri="{FF2B5EF4-FFF2-40B4-BE49-F238E27FC236}">
                  <a16:creationId xmlns:a16="http://schemas.microsoft.com/office/drawing/2014/main" id="{C6FD4EC0-7693-DB33-F1C4-4D11B61E251B}"/>
                </a:ext>
              </a:extLst>
            </p:cNvPr>
            <p:cNvSpPr txBox="1"/>
            <p:nvPr/>
          </p:nvSpPr>
          <p:spPr>
            <a:xfrm>
              <a:off x="1279578" y="3839403"/>
              <a:ext cx="2703850" cy="4752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endParaRPr lang="vi-VN" sz="1575" b="1" i="1" dirty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Nhóm 36">
            <a:extLst>
              <a:ext uri="{FF2B5EF4-FFF2-40B4-BE49-F238E27FC236}">
                <a16:creationId xmlns:a16="http://schemas.microsoft.com/office/drawing/2014/main" id="{83F1DE61-1CCC-F7E6-0FA6-170BD301A6E6}"/>
              </a:ext>
            </a:extLst>
          </p:cNvPr>
          <p:cNvGrpSpPr/>
          <p:nvPr/>
        </p:nvGrpSpPr>
        <p:grpSpPr>
          <a:xfrm>
            <a:off x="1892082" y="3699316"/>
            <a:ext cx="7030012" cy="802481"/>
            <a:chOff x="4648572" y="4279307"/>
            <a:chExt cx="6508879" cy="1069974"/>
          </a:xfrm>
        </p:grpSpPr>
        <p:grpSp>
          <p:nvGrpSpPr>
            <p:cNvPr id="50" name="Nhóm 49">
              <a:extLst>
                <a:ext uri="{FF2B5EF4-FFF2-40B4-BE49-F238E27FC236}">
                  <a16:creationId xmlns:a16="http://schemas.microsoft.com/office/drawing/2014/main" id="{98DC4A71-15D9-4585-002A-6FD199130FCA}"/>
                </a:ext>
              </a:extLst>
            </p:cNvPr>
            <p:cNvGrpSpPr/>
            <p:nvPr/>
          </p:nvGrpSpPr>
          <p:grpSpPr>
            <a:xfrm>
              <a:off x="4933244" y="4279307"/>
              <a:ext cx="6224207" cy="1069974"/>
              <a:chOff x="5148910" y="3547828"/>
              <a:chExt cx="4551683" cy="782459"/>
            </a:xfrm>
          </p:grpSpPr>
          <p:sp>
            <p:nvSpPr>
              <p:cNvPr id="52" name="Hình chữ nhật: Góc Tròn 50">
                <a:extLst>
                  <a:ext uri="{FF2B5EF4-FFF2-40B4-BE49-F238E27FC236}">
                    <a16:creationId xmlns:a16="http://schemas.microsoft.com/office/drawing/2014/main" id="{F1B4542F-43F3-D758-3C1F-B2DD475CC860}"/>
                  </a:ext>
                </a:extLst>
              </p:cNvPr>
              <p:cNvSpPr/>
              <p:nvPr/>
            </p:nvSpPr>
            <p:spPr>
              <a:xfrm>
                <a:off x="5148910" y="3547828"/>
                <a:ext cx="4551683" cy="78245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53" name="Hình chữ nhật: Góc Tròn 51">
                <a:extLst>
                  <a:ext uri="{FF2B5EF4-FFF2-40B4-BE49-F238E27FC236}">
                    <a16:creationId xmlns:a16="http://schemas.microsoft.com/office/drawing/2014/main" id="{9BBDF26A-24E2-4CF1-F278-73584428469F}"/>
                  </a:ext>
                </a:extLst>
              </p:cNvPr>
              <p:cNvSpPr/>
              <p:nvPr/>
            </p:nvSpPr>
            <p:spPr>
              <a:xfrm>
                <a:off x="5277681" y="3633289"/>
                <a:ext cx="4273826" cy="611533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54" name="TextBox 27">
                <a:extLst>
                  <a:ext uri="{FF2B5EF4-FFF2-40B4-BE49-F238E27FC236}">
                    <a16:creationId xmlns:a16="http://schemas.microsoft.com/office/drawing/2014/main" id="{8C71D49F-A443-6FBA-C7E2-9C82B279F55C}"/>
                  </a:ext>
                </a:extLst>
              </p:cNvPr>
              <p:cNvSpPr txBox="1"/>
              <p:nvPr/>
            </p:nvSpPr>
            <p:spPr>
              <a:xfrm>
                <a:off x="5277682" y="3602167"/>
                <a:ext cx="3922448" cy="630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Vật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cản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lớn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cho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công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công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cuộc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đổi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mới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sức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chiến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đấu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1800" b="1" dirty="0" err="1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Đảng</a:t>
                </a:r>
                <a:r>
                  <a:rPr lang="en-US" sz="1800" b="1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…</a:t>
                </a:r>
              </a:p>
            </p:txBody>
          </p:sp>
        </p:grpSp>
        <p:cxnSp>
          <p:nvCxnSpPr>
            <p:cNvPr id="51" name="Đường nối Thẳng 59">
              <a:extLst>
                <a:ext uri="{FF2B5EF4-FFF2-40B4-BE49-F238E27FC236}">
                  <a16:creationId xmlns:a16="http://schemas.microsoft.com/office/drawing/2014/main" id="{B0409E95-1DCF-D9F5-BCAF-C939E0F24F42}"/>
                </a:ext>
              </a:extLst>
            </p:cNvPr>
            <p:cNvCxnSpPr>
              <a:cxnSpLocks/>
            </p:cNvCxnSpPr>
            <p:nvPr/>
          </p:nvCxnSpPr>
          <p:spPr>
            <a:xfrm>
              <a:off x="4648572" y="4618876"/>
              <a:ext cx="306323" cy="3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5" name="Đường kết nối: Mũi tên Gấp khúc 15">
            <a:extLst>
              <a:ext uri="{FF2B5EF4-FFF2-40B4-BE49-F238E27FC236}">
                <a16:creationId xmlns:a16="http://schemas.microsoft.com/office/drawing/2014/main" id="{4A918D0A-94D5-7143-AFD5-5825A8CC2A73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30739" y="3078572"/>
            <a:ext cx="998768" cy="631523"/>
          </a:xfrm>
          <a:prstGeom prst="bentConnector2">
            <a:avLst/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BD77BE1-2E2D-52A1-8502-430B13DB51D3}"/>
              </a:ext>
            </a:extLst>
          </p:cNvPr>
          <p:cNvSpPr txBox="1"/>
          <p:nvPr/>
        </p:nvSpPr>
        <p:spPr>
          <a:xfrm>
            <a:off x="4786312" y="588234"/>
            <a:ext cx="4064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2.2.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Hậu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quả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của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tham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nhũng</a:t>
            </a:r>
            <a:endParaRPr lang="en-US" sz="2000" b="1" dirty="0">
              <a:solidFill>
                <a:srgbClr val="00B050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0982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sp>
        <p:nvSpPr>
          <p:cNvPr id="3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09A0B033-5114-91F5-D69C-16D9071914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sp>
        <p:nvSpPr>
          <p:cNvPr id="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DCCCAAA5-04D5-71FE-9DCB-C141B909C7C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cxnSp>
        <p:nvCxnSpPr>
          <p:cNvPr id="16" name="Đường kết nối: Mũi tên Gấp khúc 6">
            <a:extLst>
              <a:ext uri="{FF2B5EF4-FFF2-40B4-BE49-F238E27FC236}">
                <a16:creationId xmlns:a16="http://schemas.microsoft.com/office/drawing/2014/main" id="{72F8B575-8AA1-7888-3D1F-80CC676215E7}"/>
              </a:ext>
            </a:extLst>
          </p:cNvPr>
          <p:cNvCxnSpPr>
            <a:cxnSpLocks/>
          </p:cNvCxnSpPr>
          <p:nvPr/>
        </p:nvCxnSpPr>
        <p:spPr>
          <a:xfrm>
            <a:off x="525676" y="1342857"/>
            <a:ext cx="1263050" cy="500645"/>
          </a:xfrm>
          <a:prstGeom prst="bentConnector3">
            <a:avLst>
              <a:gd name="adj1" fmla="val 61312"/>
            </a:avLst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Nhóm 40">
            <a:extLst>
              <a:ext uri="{FF2B5EF4-FFF2-40B4-BE49-F238E27FC236}">
                <a16:creationId xmlns:a16="http://schemas.microsoft.com/office/drawing/2014/main" id="{A129B5DC-2348-59D2-A5AD-3424F0ECFD80}"/>
              </a:ext>
            </a:extLst>
          </p:cNvPr>
          <p:cNvGrpSpPr/>
          <p:nvPr/>
        </p:nvGrpSpPr>
        <p:grpSpPr>
          <a:xfrm>
            <a:off x="1730491" y="1500481"/>
            <a:ext cx="7111693" cy="836847"/>
            <a:chOff x="4793508" y="3391432"/>
            <a:chExt cx="5538548" cy="879155"/>
          </a:xfrm>
        </p:grpSpPr>
        <p:grpSp>
          <p:nvGrpSpPr>
            <p:cNvPr id="19" name="Nhóm 53">
              <a:extLst>
                <a:ext uri="{FF2B5EF4-FFF2-40B4-BE49-F238E27FC236}">
                  <a16:creationId xmlns:a16="http://schemas.microsoft.com/office/drawing/2014/main" id="{5ED63B45-147F-B970-1F75-33CE649E8C27}"/>
                </a:ext>
              </a:extLst>
            </p:cNvPr>
            <p:cNvGrpSpPr/>
            <p:nvPr/>
          </p:nvGrpSpPr>
          <p:grpSpPr>
            <a:xfrm>
              <a:off x="5137109" y="3391432"/>
              <a:ext cx="5194947" cy="879155"/>
              <a:chOff x="5297995" y="3645330"/>
              <a:chExt cx="3798999" cy="642915"/>
            </a:xfrm>
          </p:grpSpPr>
          <p:sp>
            <p:nvSpPr>
              <p:cNvPr id="21" name="Hình chữ nhật: Góc Tròn 54">
                <a:extLst>
                  <a:ext uri="{FF2B5EF4-FFF2-40B4-BE49-F238E27FC236}">
                    <a16:creationId xmlns:a16="http://schemas.microsoft.com/office/drawing/2014/main" id="{B5CCA18A-454D-5113-981D-D478D035C09B}"/>
                  </a:ext>
                </a:extLst>
              </p:cNvPr>
              <p:cNvSpPr/>
              <p:nvPr/>
            </p:nvSpPr>
            <p:spPr>
              <a:xfrm>
                <a:off x="5297995" y="3645330"/>
                <a:ext cx="3798999" cy="642915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22" name="Hình chữ nhật: Góc Tròn 55">
                <a:extLst>
                  <a:ext uri="{FF2B5EF4-FFF2-40B4-BE49-F238E27FC236}">
                    <a16:creationId xmlns:a16="http://schemas.microsoft.com/office/drawing/2014/main" id="{816B5671-6E6E-4D35-83A9-F1D4284670BB}"/>
                  </a:ext>
                </a:extLst>
              </p:cNvPr>
              <p:cNvSpPr/>
              <p:nvPr/>
            </p:nvSpPr>
            <p:spPr>
              <a:xfrm>
                <a:off x="5426767" y="3731052"/>
                <a:ext cx="3556981" cy="4714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23" name="TextBox 27">
                <a:extLst>
                  <a:ext uri="{FF2B5EF4-FFF2-40B4-BE49-F238E27FC236}">
                    <a16:creationId xmlns:a16="http://schemas.microsoft.com/office/drawing/2014/main" id="{09C9C84C-37BE-5A2F-11EB-48669EBDD973}"/>
                  </a:ext>
                </a:extLst>
              </p:cNvPr>
              <p:cNvSpPr txBox="1"/>
              <p:nvPr/>
            </p:nvSpPr>
            <p:spPr>
              <a:xfrm>
                <a:off x="5581120" y="3739001"/>
                <a:ext cx="3283419" cy="496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dirty="0" err="1">
                    <a:latin typeface="+mn-lt"/>
                    <a:cs typeface="Arial" pitchFamily="34" charset="0"/>
                  </a:rPr>
                  <a:t>Lãng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phí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đã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làm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thất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thoát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một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lượng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lớn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tài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sản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của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Nhà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nước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và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nhân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dân</a:t>
                </a:r>
                <a:endParaRPr lang="en-US" sz="1800" dirty="0">
                  <a:latin typeface="+mn-lt"/>
                  <a:cs typeface="Arial" pitchFamily="34" charset="0"/>
                </a:endParaRPr>
              </a:p>
            </p:txBody>
          </p:sp>
        </p:grpSp>
        <p:cxnSp>
          <p:nvCxnSpPr>
            <p:cNvPr id="20" name="Đường nối Thẳng 35">
              <a:extLst>
                <a:ext uri="{FF2B5EF4-FFF2-40B4-BE49-F238E27FC236}">
                  <a16:creationId xmlns:a16="http://schemas.microsoft.com/office/drawing/2014/main" id="{5F23F5C2-B773-0EE7-FDF8-62F95956D1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93508" y="3770264"/>
              <a:ext cx="343603" cy="597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Đường kết nối: Mũi tên Gấp khúc 15">
            <a:extLst>
              <a:ext uri="{FF2B5EF4-FFF2-40B4-BE49-F238E27FC236}">
                <a16:creationId xmlns:a16="http://schemas.microsoft.com/office/drawing/2014/main" id="{54C4A338-7527-639C-49E5-DC3B066765B7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37292" y="2019527"/>
            <a:ext cx="998768" cy="631523"/>
          </a:xfrm>
          <a:prstGeom prst="bentConnector2">
            <a:avLst/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Nhóm 36">
            <a:extLst>
              <a:ext uri="{FF2B5EF4-FFF2-40B4-BE49-F238E27FC236}">
                <a16:creationId xmlns:a16="http://schemas.microsoft.com/office/drawing/2014/main" id="{046B421E-9670-BDCE-4CD0-1F370213583B}"/>
              </a:ext>
            </a:extLst>
          </p:cNvPr>
          <p:cNvGrpSpPr/>
          <p:nvPr/>
        </p:nvGrpSpPr>
        <p:grpSpPr>
          <a:xfrm>
            <a:off x="1945885" y="2628413"/>
            <a:ext cx="7030012" cy="802481"/>
            <a:chOff x="4648572" y="4279307"/>
            <a:chExt cx="6508879" cy="1069974"/>
          </a:xfrm>
        </p:grpSpPr>
        <p:grpSp>
          <p:nvGrpSpPr>
            <p:cNvPr id="27" name="Nhóm 49">
              <a:extLst>
                <a:ext uri="{FF2B5EF4-FFF2-40B4-BE49-F238E27FC236}">
                  <a16:creationId xmlns:a16="http://schemas.microsoft.com/office/drawing/2014/main" id="{B013ECC3-C719-F588-E98D-50CA7083DB0C}"/>
                </a:ext>
              </a:extLst>
            </p:cNvPr>
            <p:cNvGrpSpPr/>
            <p:nvPr/>
          </p:nvGrpSpPr>
          <p:grpSpPr>
            <a:xfrm>
              <a:off x="4933244" y="4279307"/>
              <a:ext cx="6224207" cy="1069974"/>
              <a:chOff x="5148910" y="3547828"/>
              <a:chExt cx="4551683" cy="782459"/>
            </a:xfrm>
          </p:grpSpPr>
          <p:sp>
            <p:nvSpPr>
              <p:cNvPr id="29" name="Hình chữ nhật: Góc Tròn 50">
                <a:extLst>
                  <a:ext uri="{FF2B5EF4-FFF2-40B4-BE49-F238E27FC236}">
                    <a16:creationId xmlns:a16="http://schemas.microsoft.com/office/drawing/2014/main" id="{60A327C9-050F-2884-9CE2-F623DFC3BA33}"/>
                  </a:ext>
                </a:extLst>
              </p:cNvPr>
              <p:cNvSpPr/>
              <p:nvPr/>
            </p:nvSpPr>
            <p:spPr>
              <a:xfrm>
                <a:off x="5148910" y="3547828"/>
                <a:ext cx="4551683" cy="78245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0" name="Hình chữ nhật: Góc Tròn 51">
                <a:extLst>
                  <a:ext uri="{FF2B5EF4-FFF2-40B4-BE49-F238E27FC236}">
                    <a16:creationId xmlns:a16="http://schemas.microsoft.com/office/drawing/2014/main" id="{B80342C3-95EE-697C-502C-6AA1510121AE}"/>
                  </a:ext>
                </a:extLst>
              </p:cNvPr>
              <p:cNvSpPr/>
              <p:nvPr/>
            </p:nvSpPr>
            <p:spPr>
              <a:xfrm>
                <a:off x="5277681" y="3633289"/>
                <a:ext cx="4273826" cy="611533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1" name="TextBox 27">
                <a:extLst>
                  <a:ext uri="{FF2B5EF4-FFF2-40B4-BE49-F238E27FC236}">
                    <a16:creationId xmlns:a16="http://schemas.microsoft.com/office/drawing/2014/main" id="{98CCCA74-BC5A-7D93-9912-0E4C05A6E94C}"/>
                  </a:ext>
                </a:extLst>
              </p:cNvPr>
              <p:cNvSpPr txBox="1"/>
              <p:nvPr/>
            </p:nvSpPr>
            <p:spPr>
              <a:xfrm>
                <a:off x="5277681" y="3602167"/>
                <a:ext cx="4273826" cy="630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dirty="0" err="1">
                    <a:latin typeface="+mn-lt"/>
                    <a:cs typeface="Arial" pitchFamily="34" charset="0"/>
                  </a:rPr>
                  <a:t>Làm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giảm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tốc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độ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tăng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trưởng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,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chất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lượng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,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hiệu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quả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và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sức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cạnh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tranh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của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nền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kinh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tế</a:t>
                </a:r>
                <a:endParaRPr lang="en-US" sz="1800" dirty="0">
                  <a:latin typeface="+mn-lt"/>
                  <a:cs typeface="Arial" pitchFamily="34" charset="0"/>
                </a:endParaRPr>
              </a:p>
            </p:txBody>
          </p:sp>
        </p:grpSp>
        <p:cxnSp>
          <p:nvCxnSpPr>
            <p:cNvPr id="28" name="Đường nối Thẳng 59">
              <a:extLst>
                <a:ext uri="{FF2B5EF4-FFF2-40B4-BE49-F238E27FC236}">
                  <a16:creationId xmlns:a16="http://schemas.microsoft.com/office/drawing/2014/main" id="{C7B3BE8F-E25A-8D59-D8D6-BD73F76BED5B}"/>
                </a:ext>
              </a:extLst>
            </p:cNvPr>
            <p:cNvCxnSpPr>
              <a:cxnSpLocks/>
            </p:cNvCxnSpPr>
            <p:nvPr/>
          </p:nvCxnSpPr>
          <p:spPr>
            <a:xfrm>
              <a:off x="4648572" y="4618876"/>
              <a:ext cx="306323" cy="3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Nhóm 87">
            <a:extLst>
              <a:ext uri="{FF2B5EF4-FFF2-40B4-BE49-F238E27FC236}">
                <a16:creationId xmlns:a16="http://schemas.microsoft.com/office/drawing/2014/main" id="{378DC5C9-7FB6-7D94-FD4E-21A36148629C}"/>
              </a:ext>
            </a:extLst>
          </p:cNvPr>
          <p:cNvGrpSpPr/>
          <p:nvPr/>
        </p:nvGrpSpPr>
        <p:grpSpPr>
          <a:xfrm>
            <a:off x="525676" y="729357"/>
            <a:ext cx="3299260" cy="723781"/>
            <a:chOff x="1158239" y="3349621"/>
            <a:chExt cx="3658698" cy="965041"/>
          </a:xfrm>
        </p:grpSpPr>
        <p:sp>
          <p:nvSpPr>
            <p:cNvPr id="34" name="!!5">
              <a:extLst>
                <a:ext uri="{FF2B5EF4-FFF2-40B4-BE49-F238E27FC236}">
                  <a16:creationId xmlns:a16="http://schemas.microsoft.com/office/drawing/2014/main" id="{23FC080C-7159-CFDD-3381-0470025DD1CB}"/>
                </a:ext>
              </a:extLst>
            </p:cNvPr>
            <p:cNvSpPr txBox="1"/>
            <p:nvPr/>
          </p:nvSpPr>
          <p:spPr>
            <a:xfrm>
              <a:off x="1380823" y="3349621"/>
              <a:ext cx="3436114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Tác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hại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về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kinh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tế</a:t>
              </a:r>
              <a:endParaRPr lang="vi-VN" sz="1575" b="1" dirty="0">
                <a:solidFill>
                  <a:srgbClr val="7030A0"/>
                </a:solidFill>
                <a:latin typeface="+mn-lt"/>
                <a:ea typeface="Roboto" panose="02000000000000000000" pitchFamily="2" charset="0"/>
                <a:cs typeface="Arial" panose="020B0604020202020204" pitchFamily="34" charset="0"/>
              </a:endParaRPr>
            </a:p>
          </p:txBody>
        </p:sp>
        <p:grpSp>
          <p:nvGrpSpPr>
            <p:cNvPr id="35" name="Nhóm 89">
              <a:extLst>
                <a:ext uri="{FF2B5EF4-FFF2-40B4-BE49-F238E27FC236}">
                  <a16:creationId xmlns:a16="http://schemas.microsoft.com/office/drawing/2014/main" id="{35DE6D0F-8E20-EC8A-9DD2-44B2B9989F12}"/>
                </a:ext>
              </a:extLst>
            </p:cNvPr>
            <p:cNvGrpSpPr/>
            <p:nvPr/>
          </p:nvGrpSpPr>
          <p:grpSpPr>
            <a:xfrm>
              <a:off x="1158239" y="3659177"/>
              <a:ext cx="2376622" cy="508447"/>
              <a:chOff x="1189622" y="3482811"/>
              <a:chExt cx="2376622" cy="508447"/>
            </a:xfrm>
          </p:grpSpPr>
          <p:sp>
            <p:nvSpPr>
              <p:cNvPr id="37" name="!!4">
                <a:extLst>
                  <a:ext uri="{FF2B5EF4-FFF2-40B4-BE49-F238E27FC236}">
                    <a16:creationId xmlns:a16="http://schemas.microsoft.com/office/drawing/2014/main" id="{86A5BC97-FD64-8DED-B407-662208475330}"/>
                  </a:ext>
                </a:extLst>
              </p:cNvPr>
              <p:cNvSpPr/>
              <p:nvPr/>
            </p:nvSpPr>
            <p:spPr>
              <a:xfrm>
                <a:off x="1189622" y="3482811"/>
                <a:ext cx="85480" cy="508447"/>
              </a:xfrm>
              <a:prstGeom prst="roundRect">
                <a:avLst/>
              </a:prstGeom>
              <a:solidFill>
                <a:srgbClr val="E768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/>
              </a:p>
            </p:txBody>
          </p:sp>
          <p:cxnSp>
            <p:nvCxnSpPr>
              <p:cNvPr id="39" name="!!2">
                <a:extLst>
                  <a:ext uri="{FF2B5EF4-FFF2-40B4-BE49-F238E27FC236}">
                    <a16:creationId xmlns:a16="http://schemas.microsoft.com/office/drawing/2014/main" id="{08E9930E-2716-2723-3FC8-1699BBA25E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5102" y="3654824"/>
                <a:ext cx="2291142" cy="8213"/>
              </a:xfrm>
              <a:prstGeom prst="line">
                <a:avLst/>
              </a:prstGeom>
              <a:ln w="12700">
                <a:solidFill>
                  <a:srgbClr val="E7680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!!1">
              <a:extLst>
                <a:ext uri="{FF2B5EF4-FFF2-40B4-BE49-F238E27FC236}">
                  <a16:creationId xmlns:a16="http://schemas.microsoft.com/office/drawing/2014/main" id="{C6FD4EC0-7693-DB33-F1C4-4D11B61E251B}"/>
                </a:ext>
              </a:extLst>
            </p:cNvPr>
            <p:cNvSpPr txBox="1"/>
            <p:nvPr/>
          </p:nvSpPr>
          <p:spPr>
            <a:xfrm>
              <a:off x="1279578" y="3839403"/>
              <a:ext cx="2703850" cy="4752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endParaRPr lang="vi-VN" sz="1575" i="1" dirty="0">
                <a:latin typeface="+mn-lt"/>
                <a:ea typeface="Roboto" panose="02000000000000000000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Nhóm 36">
            <a:extLst>
              <a:ext uri="{FF2B5EF4-FFF2-40B4-BE49-F238E27FC236}">
                <a16:creationId xmlns:a16="http://schemas.microsoft.com/office/drawing/2014/main" id="{83F1DE61-1CCC-F7E6-0FA6-170BD301A6E6}"/>
              </a:ext>
            </a:extLst>
          </p:cNvPr>
          <p:cNvGrpSpPr/>
          <p:nvPr/>
        </p:nvGrpSpPr>
        <p:grpSpPr>
          <a:xfrm>
            <a:off x="1892082" y="3699316"/>
            <a:ext cx="7030012" cy="802481"/>
            <a:chOff x="4648572" y="4279307"/>
            <a:chExt cx="6508879" cy="1069974"/>
          </a:xfrm>
        </p:grpSpPr>
        <p:grpSp>
          <p:nvGrpSpPr>
            <p:cNvPr id="50" name="Nhóm 49">
              <a:extLst>
                <a:ext uri="{FF2B5EF4-FFF2-40B4-BE49-F238E27FC236}">
                  <a16:creationId xmlns:a16="http://schemas.microsoft.com/office/drawing/2014/main" id="{98DC4A71-15D9-4585-002A-6FD199130FCA}"/>
                </a:ext>
              </a:extLst>
            </p:cNvPr>
            <p:cNvGrpSpPr/>
            <p:nvPr/>
          </p:nvGrpSpPr>
          <p:grpSpPr>
            <a:xfrm>
              <a:off x="4933244" y="4279307"/>
              <a:ext cx="6224207" cy="1069974"/>
              <a:chOff x="5148910" y="3547828"/>
              <a:chExt cx="4551683" cy="782459"/>
            </a:xfrm>
          </p:grpSpPr>
          <p:sp>
            <p:nvSpPr>
              <p:cNvPr id="52" name="Hình chữ nhật: Góc Tròn 50">
                <a:extLst>
                  <a:ext uri="{FF2B5EF4-FFF2-40B4-BE49-F238E27FC236}">
                    <a16:creationId xmlns:a16="http://schemas.microsoft.com/office/drawing/2014/main" id="{F1B4542F-43F3-D758-3C1F-B2DD475CC860}"/>
                  </a:ext>
                </a:extLst>
              </p:cNvPr>
              <p:cNvSpPr/>
              <p:nvPr/>
            </p:nvSpPr>
            <p:spPr>
              <a:xfrm>
                <a:off x="5148910" y="3547828"/>
                <a:ext cx="4551683" cy="78245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53" name="Hình chữ nhật: Góc Tròn 51">
                <a:extLst>
                  <a:ext uri="{FF2B5EF4-FFF2-40B4-BE49-F238E27FC236}">
                    <a16:creationId xmlns:a16="http://schemas.microsoft.com/office/drawing/2014/main" id="{9BBDF26A-24E2-4CF1-F278-73584428469F}"/>
                  </a:ext>
                </a:extLst>
              </p:cNvPr>
              <p:cNvSpPr/>
              <p:nvPr/>
            </p:nvSpPr>
            <p:spPr>
              <a:xfrm>
                <a:off x="5277681" y="3633289"/>
                <a:ext cx="4273826" cy="611533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54" name="TextBox 27">
                <a:extLst>
                  <a:ext uri="{FF2B5EF4-FFF2-40B4-BE49-F238E27FC236}">
                    <a16:creationId xmlns:a16="http://schemas.microsoft.com/office/drawing/2014/main" id="{8C71D49F-A443-6FBA-C7E2-9C82B279F55C}"/>
                  </a:ext>
                </a:extLst>
              </p:cNvPr>
              <p:cNvSpPr txBox="1"/>
              <p:nvPr/>
            </p:nvSpPr>
            <p:spPr>
              <a:xfrm>
                <a:off x="5277681" y="3602167"/>
                <a:ext cx="4310254" cy="630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dirty="0" err="1">
                    <a:latin typeface="+mn-lt"/>
                    <a:cs typeface="Arial" pitchFamily="34" charset="0"/>
                  </a:rPr>
                  <a:t>Làm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xấu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đi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môi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trường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đầu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tư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,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làm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giảm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tốc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độ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tăng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trưởng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,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chất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lượng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,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hiệu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quả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và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sức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cạnh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tranh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của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nền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kinh</a:t>
                </a:r>
                <a:r>
                  <a:rPr lang="en-US" sz="1800" dirty="0">
                    <a:latin typeface="+mn-lt"/>
                    <a:cs typeface="Arial" pitchFamily="34" charset="0"/>
                  </a:rPr>
                  <a:t> </a:t>
                </a:r>
                <a:r>
                  <a:rPr lang="en-US" sz="1800" dirty="0" err="1">
                    <a:latin typeface="+mn-lt"/>
                    <a:cs typeface="Arial" pitchFamily="34" charset="0"/>
                  </a:rPr>
                  <a:t>tế</a:t>
                </a:r>
                <a:endParaRPr lang="en-US" sz="1800" dirty="0">
                  <a:latin typeface="+mn-lt"/>
                  <a:cs typeface="Arial" pitchFamily="34" charset="0"/>
                </a:endParaRPr>
              </a:p>
            </p:txBody>
          </p:sp>
        </p:grpSp>
        <p:cxnSp>
          <p:nvCxnSpPr>
            <p:cNvPr id="51" name="Đường nối Thẳng 59">
              <a:extLst>
                <a:ext uri="{FF2B5EF4-FFF2-40B4-BE49-F238E27FC236}">
                  <a16:creationId xmlns:a16="http://schemas.microsoft.com/office/drawing/2014/main" id="{B0409E95-1DCF-D9F5-BCAF-C939E0F24F42}"/>
                </a:ext>
              </a:extLst>
            </p:cNvPr>
            <p:cNvCxnSpPr>
              <a:cxnSpLocks/>
            </p:cNvCxnSpPr>
            <p:nvPr/>
          </p:nvCxnSpPr>
          <p:spPr>
            <a:xfrm>
              <a:off x="4648572" y="4618876"/>
              <a:ext cx="306323" cy="3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5" name="Đường kết nối: Mũi tên Gấp khúc 15">
            <a:extLst>
              <a:ext uri="{FF2B5EF4-FFF2-40B4-BE49-F238E27FC236}">
                <a16:creationId xmlns:a16="http://schemas.microsoft.com/office/drawing/2014/main" id="{4A918D0A-94D5-7143-AFD5-5825A8CC2A73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30739" y="3078572"/>
            <a:ext cx="998768" cy="631523"/>
          </a:xfrm>
          <a:prstGeom prst="bentConnector2">
            <a:avLst/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BD77BE1-2E2D-52A1-8502-430B13DB51D3}"/>
              </a:ext>
            </a:extLst>
          </p:cNvPr>
          <p:cNvSpPr txBox="1"/>
          <p:nvPr/>
        </p:nvSpPr>
        <p:spPr>
          <a:xfrm>
            <a:off x="103701" y="115381"/>
            <a:ext cx="4064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2.2.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Hậu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quả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của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tham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nhũng</a:t>
            </a:r>
            <a:endParaRPr lang="en-US" sz="2000" b="1" dirty="0">
              <a:solidFill>
                <a:srgbClr val="00B050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0003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sp>
        <p:nvSpPr>
          <p:cNvPr id="3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09A0B033-5114-91F5-D69C-16D9071914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sp>
        <p:nvSpPr>
          <p:cNvPr id="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DCCCAAA5-04D5-71FE-9DCB-C141B909C7C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cxnSp>
        <p:nvCxnSpPr>
          <p:cNvPr id="16" name="Đường kết nối: Mũi tên Gấp khúc 6">
            <a:extLst>
              <a:ext uri="{FF2B5EF4-FFF2-40B4-BE49-F238E27FC236}">
                <a16:creationId xmlns:a16="http://schemas.microsoft.com/office/drawing/2014/main" id="{72F8B575-8AA1-7888-3D1F-80CC676215E7}"/>
              </a:ext>
            </a:extLst>
          </p:cNvPr>
          <p:cNvCxnSpPr>
            <a:cxnSpLocks/>
          </p:cNvCxnSpPr>
          <p:nvPr/>
        </p:nvCxnSpPr>
        <p:spPr>
          <a:xfrm>
            <a:off x="525676" y="1342857"/>
            <a:ext cx="1263050" cy="500645"/>
          </a:xfrm>
          <a:prstGeom prst="bentConnector3">
            <a:avLst>
              <a:gd name="adj1" fmla="val 61312"/>
            </a:avLst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Nhóm 40">
            <a:extLst>
              <a:ext uri="{FF2B5EF4-FFF2-40B4-BE49-F238E27FC236}">
                <a16:creationId xmlns:a16="http://schemas.microsoft.com/office/drawing/2014/main" id="{A129B5DC-2348-59D2-A5AD-3424F0ECFD80}"/>
              </a:ext>
            </a:extLst>
          </p:cNvPr>
          <p:cNvGrpSpPr/>
          <p:nvPr/>
        </p:nvGrpSpPr>
        <p:grpSpPr>
          <a:xfrm>
            <a:off x="1730491" y="1482167"/>
            <a:ext cx="7111694" cy="836847"/>
            <a:chOff x="4793508" y="3372192"/>
            <a:chExt cx="5538549" cy="879155"/>
          </a:xfrm>
        </p:grpSpPr>
        <p:grpSp>
          <p:nvGrpSpPr>
            <p:cNvPr id="19" name="Nhóm 53">
              <a:extLst>
                <a:ext uri="{FF2B5EF4-FFF2-40B4-BE49-F238E27FC236}">
                  <a16:creationId xmlns:a16="http://schemas.microsoft.com/office/drawing/2014/main" id="{5ED63B45-147F-B970-1F75-33CE649E8C27}"/>
                </a:ext>
              </a:extLst>
            </p:cNvPr>
            <p:cNvGrpSpPr/>
            <p:nvPr/>
          </p:nvGrpSpPr>
          <p:grpSpPr>
            <a:xfrm>
              <a:off x="5137110" y="3372192"/>
              <a:ext cx="5194947" cy="879155"/>
              <a:chOff x="5297996" y="3631260"/>
              <a:chExt cx="3798999" cy="642915"/>
            </a:xfrm>
          </p:grpSpPr>
          <p:sp>
            <p:nvSpPr>
              <p:cNvPr id="21" name="Hình chữ nhật: Góc Tròn 54">
                <a:extLst>
                  <a:ext uri="{FF2B5EF4-FFF2-40B4-BE49-F238E27FC236}">
                    <a16:creationId xmlns:a16="http://schemas.microsoft.com/office/drawing/2014/main" id="{B5CCA18A-454D-5113-981D-D478D035C09B}"/>
                  </a:ext>
                </a:extLst>
              </p:cNvPr>
              <p:cNvSpPr/>
              <p:nvPr/>
            </p:nvSpPr>
            <p:spPr>
              <a:xfrm>
                <a:off x="5297996" y="3631260"/>
                <a:ext cx="3798999" cy="642915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22" name="Hình chữ nhật: Góc Tròn 55">
                <a:extLst>
                  <a:ext uri="{FF2B5EF4-FFF2-40B4-BE49-F238E27FC236}">
                    <a16:creationId xmlns:a16="http://schemas.microsoft.com/office/drawing/2014/main" id="{816B5671-6E6E-4D35-83A9-F1D4284670BB}"/>
                  </a:ext>
                </a:extLst>
              </p:cNvPr>
              <p:cNvSpPr/>
              <p:nvPr/>
            </p:nvSpPr>
            <p:spPr>
              <a:xfrm>
                <a:off x="5490762" y="3726454"/>
                <a:ext cx="3556981" cy="47147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23" name="TextBox 27">
                <a:extLst>
                  <a:ext uri="{FF2B5EF4-FFF2-40B4-BE49-F238E27FC236}">
                    <a16:creationId xmlns:a16="http://schemas.microsoft.com/office/drawing/2014/main" id="{09C9C84C-37BE-5A2F-11EB-48669EBDD973}"/>
                  </a:ext>
                </a:extLst>
              </p:cNvPr>
              <p:cNvSpPr txBox="1"/>
              <p:nvPr/>
            </p:nvSpPr>
            <p:spPr>
              <a:xfrm>
                <a:off x="5581120" y="3739001"/>
                <a:ext cx="3435981" cy="283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dirty="0" err="1">
                    <a:latin typeface="+mn-lt"/>
                    <a:ea typeface="Times New Roman" panose="02020603050405020304" pitchFamily="18" charset="0"/>
                  </a:rPr>
                  <a:t>L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àm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đảo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lộn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những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chuẩn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mực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đạo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đức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xã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hội</a:t>
                </a:r>
                <a:endParaRPr lang="en-US" sz="1800" dirty="0">
                  <a:latin typeface="+mn-lt"/>
                  <a:cs typeface="Arial" pitchFamily="34" charset="0"/>
                </a:endParaRPr>
              </a:p>
            </p:txBody>
          </p:sp>
        </p:grpSp>
        <p:cxnSp>
          <p:nvCxnSpPr>
            <p:cNvPr id="20" name="Đường nối Thẳng 35">
              <a:extLst>
                <a:ext uri="{FF2B5EF4-FFF2-40B4-BE49-F238E27FC236}">
                  <a16:creationId xmlns:a16="http://schemas.microsoft.com/office/drawing/2014/main" id="{5F23F5C2-B773-0EE7-FDF8-62F95956D1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93508" y="3770264"/>
              <a:ext cx="343603" cy="597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Đường kết nối: Mũi tên Gấp khúc 15">
            <a:extLst>
              <a:ext uri="{FF2B5EF4-FFF2-40B4-BE49-F238E27FC236}">
                <a16:creationId xmlns:a16="http://schemas.microsoft.com/office/drawing/2014/main" id="{54C4A338-7527-639C-49E5-DC3B066765B7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37292" y="2019527"/>
            <a:ext cx="998768" cy="631523"/>
          </a:xfrm>
          <a:prstGeom prst="bentConnector2">
            <a:avLst/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Nhóm 36">
            <a:extLst>
              <a:ext uri="{FF2B5EF4-FFF2-40B4-BE49-F238E27FC236}">
                <a16:creationId xmlns:a16="http://schemas.microsoft.com/office/drawing/2014/main" id="{046B421E-9670-BDCE-4CD0-1F370213583B}"/>
              </a:ext>
            </a:extLst>
          </p:cNvPr>
          <p:cNvGrpSpPr/>
          <p:nvPr/>
        </p:nvGrpSpPr>
        <p:grpSpPr>
          <a:xfrm>
            <a:off x="1945885" y="2628413"/>
            <a:ext cx="7030012" cy="802481"/>
            <a:chOff x="4648572" y="4279307"/>
            <a:chExt cx="6508879" cy="1069974"/>
          </a:xfrm>
        </p:grpSpPr>
        <p:grpSp>
          <p:nvGrpSpPr>
            <p:cNvPr id="27" name="Nhóm 49">
              <a:extLst>
                <a:ext uri="{FF2B5EF4-FFF2-40B4-BE49-F238E27FC236}">
                  <a16:creationId xmlns:a16="http://schemas.microsoft.com/office/drawing/2014/main" id="{B013ECC3-C719-F588-E98D-50CA7083DB0C}"/>
                </a:ext>
              </a:extLst>
            </p:cNvPr>
            <p:cNvGrpSpPr/>
            <p:nvPr/>
          </p:nvGrpSpPr>
          <p:grpSpPr>
            <a:xfrm>
              <a:off x="4933244" y="4279307"/>
              <a:ext cx="6224207" cy="1069974"/>
              <a:chOff x="5148910" y="3547828"/>
              <a:chExt cx="4551683" cy="782459"/>
            </a:xfrm>
          </p:grpSpPr>
          <p:sp>
            <p:nvSpPr>
              <p:cNvPr id="29" name="Hình chữ nhật: Góc Tròn 50">
                <a:extLst>
                  <a:ext uri="{FF2B5EF4-FFF2-40B4-BE49-F238E27FC236}">
                    <a16:creationId xmlns:a16="http://schemas.microsoft.com/office/drawing/2014/main" id="{60A327C9-050F-2884-9CE2-F623DFC3BA33}"/>
                  </a:ext>
                </a:extLst>
              </p:cNvPr>
              <p:cNvSpPr/>
              <p:nvPr/>
            </p:nvSpPr>
            <p:spPr>
              <a:xfrm>
                <a:off x="5148910" y="3547828"/>
                <a:ext cx="4551683" cy="78245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0" name="Hình chữ nhật: Góc Tròn 51">
                <a:extLst>
                  <a:ext uri="{FF2B5EF4-FFF2-40B4-BE49-F238E27FC236}">
                    <a16:creationId xmlns:a16="http://schemas.microsoft.com/office/drawing/2014/main" id="{B80342C3-95EE-697C-502C-6AA1510121AE}"/>
                  </a:ext>
                </a:extLst>
              </p:cNvPr>
              <p:cNvSpPr/>
              <p:nvPr/>
            </p:nvSpPr>
            <p:spPr>
              <a:xfrm>
                <a:off x="5277681" y="3633289"/>
                <a:ext cx="4273826" cy="611533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1" name="TextBox 27">
                <a:extLst>
                  <a:ext uri="{FF2B5EF4-FFF2-40B4-BE49-F238E27FC236}">
                    <a16:creationId xmlns:a16="http://schemas.microsoft.com/office/drawing/2014/main" id="{98CCCA74-BC5A-7D93-9912-0E4C05A6E94C}"/>
                  </a:ext>
                </a:extLst>
              </p:cNvPr>
              <p:cNvSpPr txBox="1"/>
              <p:nvPr/>
            </p:nvSpPr>
            <p:spPr>
              <a:xfrm>
                <a:off x="5372920" y="3602167"/>
                <a:ext cx="4178587" cy="630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dirty="0" err="1">
                    <a:latin typeface="+mn-lt"/>
                    <a:ea typeface="Times New Roman" panose="02020603050405020304" pitchFamily="18" charset="0"/>
                  </a:rPr>
                  <a:t>L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àm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nảy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sinh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nhiều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vấn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đề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xã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hội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bức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xúc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làm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cho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nhân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dân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lo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lắng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bất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bình</a:t>
                </a:r>
                <a:endParaRPr lang="en-US" sz="1800" dirty="0">
                  <a:latin typeface="+mn-lt"/>
                  <a:cs typeface="Arial" pitchFamily="34" charset="0"/>
                </a:endParaRPr>
              </a:p>
            </p:txBody>
          </p:sp>
        </p:grpSp>
        <p:cxnSp>
          <p:nvCxnSpPr>
            <p:cNvPr id="28" name="Đường nối Thẳng 59">
              <a:extLst>
                <a:ext uri="{FF2B5EF4-FFF2-40B4-BE49-F238E27FC236}">
                  <a16:creationId xmlns:a16="http://schemas.microsoft.com/office/drawing/2014/main" id="{C7B3BE8F-E25A-8D59-D8D6-BD73F76BED5B}"/>
                </a:ext>
              </a:extLst>
            </p:cNvPr>
            <p:cNvCxnSpPr>
              <a:cxnSpLocks/>
            </p:cNvCxnSpPr>
            <p:nvPr/>
          </p:nvCxnSpPr>
          <p:spPr>
            <a:xfrm>
              <a:off x="4648572" y="4618876"/>
              <a:ext cx="306323" cy="3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Nhóm 87">
            <a:extLst>
              <a:ext uri="{FF2B5EF4-FFF2-40B4-BE49-F238E27FC236}">
                <a16:creationId xmlns:a16="http://schemas.microsoft.com/office/drawing/2014/main" id="{378DC5C9-7FB6-7D94-FD4E-21A36148629C}"/>
              </a:ext>
            </a:extLst>
          </p:cNvPr>
          <p:cNvGrpSpPr/>
          <p:nvPr/>
        </p:nvGrpSpPr>
        <p:grpSpPr>
          <a:xfrm>
            <a:off x="525676" y="729357"/>
            <a:ext cx="3299260" cy="723781"/>
            <a:chOff x="1158239" y="3349621"/>
            <a:chExt cx="3658698" cy="965041"/>
          </a:xfrm>
        </p:grpSpPr>
        <p:sp>
          <p:nvSpPr>
            <p:cNvPr id="34" name="!!5">
              <a:extLst>
                <a:ext uri="{FF2B5EF4-FFF2-40B4-BE49-F238E27FC236}">
                  <a16:creationId xmlns:a16="http://schemas.microsoft.com/office/drawing/2014/main" id="{23FC080C-7159-CFDD-3381-0470025DD1CB}"/>
                </a:ext>
              </a:extLst>
            </p:cNvPr>
            <p:cNvSpPr txBox="1"/>
            <p:nvPr/>
          </p:nvSpPr>
          <p:spPr>
            <a:xfrm>
              <a:off x="1380823" y="3349621"/>
              <a:ext cx="3436114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Tác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hại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về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xã</a:t>
              </a:r>
              <a:r>
                <a:rPr lang="en-US" sz="1600" b="1" i="1" dirty="0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 </a:t>
              </a:r>
              <a:r>
                <a:rPr lang="en-US" sz="1600" b="1" i="1" dirty="0" err="1">
                  <a:solidFill>
                    <a:srgbClr val="7030A0"/>
                  </a:solidFill>
                  <a:latin typeface="+mn-lt"/>
                  <a:ea typeface="Roboto" panose="02000000000000000000" pitchFamily="2" charset="0"/>
                  <a:cs typeface="Arial" pitchFamily="34" charset="0"/>
                </a:rPr>
                <a:t>hội</a:t>
              </a:r>
              <a:endParaRPr lang="vi-VN" sz="1575" b="1" dirty="0">
                <a:solidFill>
                  <a:srgbClr val="7030A0"/>
                </a:solidFill>
                <a:latin typeface="+mn-lt"/>
                <a:ea typeface="Roboto" panose="02000000000000000000" pitchFamily="2" charset="0"/>
                <a:cs typeface="Arial" panose="020B0604020202020204" pitchFamily="34" charset="0"/>
              </a:endParaRPr>
            </a:p>
          </p:txBody>
        </p:sp>
        <p:grpSp>
          <p:nvGrpSpPr>
            <p:cNvPr id="35" name="Nhóm 89">
              <a:extLst>
                <a:ext uri="{FF2B5EF4-FFF2-40B4-BE49-F238E27FC236}">
                  <a16:creationId xmlns:a16="http://schemas.microsoft.com/office/drawing/2014/main" id="{35DE6D0F-8E20-EC8A-9DD2-44B2B9989F12}"/>
                </a:ext>
              </a:extLst>
            </p:cNvPr>
            <p:cNvGrpSpPr/>
            <p:nvPr/>
          </p:nvGrpSpPr>
          <p:grpSpPr>
            <a:xfrm>
              <a:off x="1158239" y="3659177"/>
              <a:ext cx="2376622" cy="508447"/>
              <a:chOff x="1189622" y="3482811"/>
              <a:chExt cx="2376622" cy="508447"/>
            </a:xfrm>
          </p:grpSpPr>
          <p:sp>
            <p:nvSpPr>
              <p:cNvPr id="37" name="!!4">
                <a:extLst>
                  <a:ext uri="{FF2B5EF4-FFF2-40B4-BE49-F238E27FC236}">
                    <a16:creationId xmlns:a16="http://schemas.microsoft.com/office/drawing/2014/main" id="{86A5BC97-FD64-8DED-B407-662208475330}"/>
                  </a:ext>
                </a:extLst>
              </p:cNvPr>
              <p:cNvSpPr/>
              <p:nvPr/>
            </p:nvSpPr>
            <p:spPr>
              <a:xfrm>
                <a:off x="1189622" y="3482811"/>
                <a:ext cx="85480" cy="508447"/>
              </a:xfrm>
              <a:prstGeom prst="roundRect">
                <a:avLst/>
              </a:prstGeom>
              <a:solidFill>
                <a:srgbClr val="E768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/>
              </a:p>
            </p:txBody>
          </p:sp>
          <p:cxnSp>
            <p:nvCxnSpPr>
              <p:cNvPr id="39" name="!!2">
                <a:extLst>
                  <a:ext uri="{FF2B5EF4-FFF2-40B4-BE49-F238E27FC236}">
                    <a16:creationId xmlns:a16="http://schemas.microsoft.com/office/drawing/2014/main" id="{08E9930E-2716-2723-3FC8-1699BBA25E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5102" y="3654824"/>
                <a:ext cx="2291142" cy="8213"/>
              </a:xfrm>
              <a:prstGeom prst="line">
                <a:avLst/>
              </a:prstGeom>
              <a:ln w="12700">
                <a:solidFill>
                  <a:srgbClr val="E7680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!!1">
              <a:extLst>
                <a:ext uri="{FF2B5EF4-FFF2-40B4-BE49-F238E27FC236}">
                  <a16:creationId xmlns:a16="http://schemas.microsoft.com/office/drawing/2014/main" id="{C6FD4EC0-7693-DB33-F1C4-4D11B61E251B}"/>
                </a:ext>
              </a:extLst>
            </p:cNvPr>
            <p:cNvSpPr txBox="1"/>
            <p:nvPr/>
          </p:nvSpPr>
          <p:spPr>
            <a:xfrm>
              <a:off x="1279578" y="3839403"/>
              <a:ext cx="2703850" cy="4752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endParaRPr lang="vi-VN" sz="1575" i="1" dirty="0">
                <a:latin typeface="+mn-lt"/>
                <a:ea typeface="Roboto" panose="02000000000000000000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Nhóm 36">
            <a:extLst>
              <a:ext uri="{FF2B5EF4-FFF2-40B4-BE49-F238E27FC236}">
                <a16:creationId xmlns:a16="http://schemas.microsoft.com/office/drawing/2014/main" id="{83F1DE61-1CCC-F7E6-0FA6-170BD301A6E6}"/>
              </a:ext>
            </a:extLst>
          </p:cNvPr>
          <p:cNvGrpSpPr/>
          <p:nvPr/>
        </p:nvGrpSpPr>
        <p:grpSpPr>
          <a:xfrm>
            <a:off x="1892082" y="3699316"/>
            <a:ext cx="7030012" cy="802481"/>
            <a:chOff x="4648572" y="4279307"/>
            <a:chExt cx="6508879" cy="1069974"/>
          </a:xfrm>
        </p:grpSpPr>
        <p:grpSp>
          <p:nvGrpSpPr>
            <p:cNvPr id="50" name="Nhóm 49">
              <a:extLst>
                <a:ext uri="{FF2B5EF4-FFF2-40B4-BE49-F238E27FC236}">
                  <a16:creationId xmlns:a16="http://schemas.microsoft.com/office/drawing/2014/main" id="{98DC4A71-15D9-4585-002A-6FD199130FCA}"/>
                </a:ext>
              </a:extLst>
            </p:cNvPr>
            <p:cNvGrpSpPr/>
            <p:nvPr/>
          </p:nvGrpSpPr>
          <p:grpSpPr>
            <a:xfrm>
              <a:off x="4933244" y="4279307"/>
              <a:ext cx="6224207" cy="1069974"/>
              <a:chOff x="5148910" y="3547828"/>
              <a:chExt cx="4551683" cy="782459"/>
            </a:xfrm>
          </p:grpSpPr>
          <p:sp>
            <p:nvSpPr>
              <p:cNvPr id="52" name="Hình chữ nhật: Góc Tròn 50">
                <a:extLst>
                  <a:ext uri="{FF2B5EF4-FFF2-40B4-BE49-F238E27FC236}">
                    <a16:creationId xmlns:a16="http://schemas.microsoft.com/office/drawing/2014/main" id="{F1B4542F-43F3-D758-3C1F-B2DD475CC860}"/>
                  </a:ext>
                </a:extLst>
              </p:cNvPr>
              <p:cNvSpPr/>
              <p:nvPr/>
            </p:nvSpPr>
            <p:spPr>
              <a:xfrm>
                <a:off x="5148910" y="3547828"/>
                <a:ext cx="4551683" cy="78245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E7680F"/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53" name="Hình chữ nhật: Góc Tròn 51">
                <a:extLst>
                  <a:ext uri="{FF2B5EF4-FFF2-40B4-BE49-F238E27FC236}">
                    <a16:creationId xmlns:a16="http://schemas.microsoft.com/office/drawing/2014/main" id="{9BBDF26A-24E2-4CF1-F278-73584428469F}"/>
                  </a:ext>
                </a:extLst>
              </p:cNvPr>
              <p:cNvSpPr/>
              <p:nvPr/>
            </p:nvSpPr>
            <p:spPr>
              <a:xfrm>
                <a:off x="5277681" y="3633289"/>
                <a:ext cx="4273826" cy="611533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54" name="TextBox 27">
                <a:extLst>
                  <a:ext uri="{FF2B5EF4-FFF2-40B4-BE49-F238E27FC236}">
                    <a16:creationId xmlns:a16="http://schemas.microsoft.com/office/drawing/2014/main" id="{8C71D49F-A443-6FBA-C7E2-9C82B279F55C}"/>
                  </a:ext>
                </a:extLst>
              </p:cNvPr>
              <p:cNvSpPr txBox="1"/>
              <p:nvPr/>
            </p:nvSpPr>
            <p:spPr>
              <a:xfrm>
                <a:off x="5372920" y="3602167"/>
                <a:ext cx="4215015" cy="630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dirty="0" err="1">
                    <a:latin typeface="+mn-lt"/>
                    <a:ea typeface="Times New Roman" panose="02020603050405020304" pitchFamily="18" charset="0"/>
                  </a:rPr>
                  <a:t>T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ạo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cơ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hội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tốt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cho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các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thế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lực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thù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địch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chống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phá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chế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độ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bôi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nhọ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Đảng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và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Nhà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effectLst/>
                    <a:latin typeface="+mn-lt"/>
                    <a:ea typeface="Times New Roman" panose="02020603050405020304" pitchFamily="18" charset="0"/>
                  </a:rPr>
                  <a:t>nước</a:t>
                </a:r>
                <a:r>
                  <a:rPr lang="en-US" sz="1800" dirty="0">
                    <a:effectLst/>
                    <a:latin typeface="+mn-lt"/>
                    <a:ea typeface="Times New Roman" panose="02020603050405020304" pitchFamily="18" charset="0"/>
                  </a:rPr>
                  <a:t> ta</a:t>
                </a:r>
                <a:endParaRPr lang="en-US" sz="1800" dirty="0">
                  <a:latin typeface="+mn-lt"/>
                  <a:cs typeface="Arial" pitchFamily="34" charset="0"/>
                </a:endParaRPr>
              </a:p>
            </p:txBody>
          </p:sp>
        </p:grpSp>
        <p:cxnSp>
          <p:nvCxnSpPr>
            <p:cNvPr id="51" name="Đường nối Thẳng 59">
              <a:extLst>
                <a:ext uri="{FF2B5EF4-FFF2-40B4-BE49-F238E27FC236}">
                  <a16:creationId xmlns:a16="http://schemas.microsoft.com/office/drawing/2014/main" id="{B0409E95-1DCF-D9F5-BCAF-C939E0F24F42}"/>
                </a:ext>
              </a:extLst>
            </p:cNvPr>
            <p:cNvCxnSpPr>
              <a:cxnSpLocks/>
            </p:cNvCxnSpPr>
            <p:nvPr/>
          </p:nvCxnSpPr>
          <p:spPr>
            <a:xfrm>
              <a:off x="4648572" y="4618876"/>
              <a:ext cx="306323" cy="3"/>
            </a:xfrm>
            <a:prstGeom prst="line">
              <a:avLst/>
            </a:prstGeom>
            <a:ln w="19050">
              <a:solidFill>
                <a:srgbClr val="E7680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5" name="Đường kết nối: Mũi tên Gấp khúc 15">
            <a:extLst>
              <a:ext uri="{FF2B5EF4-FFF2-40B4-BE49-F238E27FC236}">
                <a16:creationId xmlns:a16="http://schemas.microsoft.com/office/drawing/2014/main" id="{4A918D0A-94D5-7143-AFD5-5825A8CC2A73}"/>
              </a:ext>
            </a:extLst>
          </p:cNvPr>
          <p:cNvCxnSpPr>
            <a:cxnSpLocks/>
          </p:cNvCxnSpPr>
          <p:nvPr/>
        </p:nvCxnSpPr>
        <p:spPr>
          <a:xfrm rot="16200000" flipH="1">
            <a:off x="1130739" y="3078572"/>
            <a:ext cx="998768" cy="631523"/>
          </a:xfrm>
          <a:prstGeom prst="bentConnector2">
            <a:avLst/>
          </a:prstGeom>
          <a:ln w="28575">
            <a:solidFill>
              <a:srgbClr val="E7680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BD77BE1-2E2D-52A1-8502-430B13DB51D3}"/>
              </a:ext>
            </a:extLst>
          </p:cNvPr>
          <p:cNvSpPr txBox="1"/>
          <p:nvPr/>
        </p:nvSpPr>
        <p:spPr>
          <a:xfrm>
            <a:off x="220952" y="169779"/>
            <a:ext cx="4064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2.2.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Hậu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quả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của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tham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nhũng</a:t>
            </a:r>
            <a:endParaRPr lang="en-US" sz="2000" b="1" dirty="0">
              <a:solidFill>
                <a:srgbClr val="00B050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9544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800">
              <a:latin typeface="+mn-lt"/>
            </a:endParaRPr>
          </a:p>
        </p:txBody>
      </p:sp>
      <p:sp>
        <p:nvSpPr>
          <p:cNvPr id="3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09A0B033-5114-91F5-D69C-16D9071914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800">
              <a:latin typeface="+mn-lt"/>
            </a:endParaRPr>
          </a:p>
        </p:txBody>
      </p:sp>
      <p:sp>
        <p:nvSpPr>
          <p:cNvPr id="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C930D15B-602F-4DF2-A7AB-40C76182ACC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800">
              <a:latin typeface="+mn-lt"/>
            </a:endParaRPr>
          </a:p>
        </p:txBody>
      </p:sp>
      <p:grpSp>
        <p:nvGrpSpPr>
          <p:cNvPr id="17" name="Nhóm 8">
            <a:extLst>
              <a:ext uri="{FF2B5EF4-FFF2-40B4-BE49-F238E27FC236}">
                <a16:creationId xmlns:a16="http://schemas.microsoft.com/office/drawing/2014/main" id="{6C0944EF-4298-EFF7-360C-1E71F5FD48CC}"/>
              </a:ext>
            </a:extLst>
          </p:cNvPr>
          <p:cNvGrpSpPr/>
          <p:nvPr/>
        </p:nvGrpSpPr>
        <p:grpSpPr>
          <a:xfrm>
            <a:off x="230981" y="1174606"/>
            <a:ext cx="8176233" cy="1015192"/>
            <a:chOff x="1158239" y="3339450"/>
            <a:chExt cx="5205207" cy="1353590"/>
          </a:xfrm>
        </p:grpSpPr>
        <p:grpSp>
          <p:nvGrpSpPr>
            <p:cNvPr id="19" name="Nhóm 5">
              <a:extLst>
                <a:ext uri="{FF2B5EF4-FFF2-40B4-BE49-F238E27FC236}">
                  <a16:creationId xmlns:a16="http://schemas.microsoft.com/office/drawing/2014/main" id="{C5E50113-5C66-FEEF-CFFF-8E1303ED2D12}"/>
                </a:ext>
              </a:extLst>
            </p:cNvPr>
            <p:cNvGrpSpPr/>
            <p:nvPr/>
          </p:nvGrpSpPr>
          <p:grpSpPr>
            <a:xfrm>
              <a:off x="1158239" y="3339450"/>
              <a:ext cx="3362468" cy="1241070"/>
              <a:chOff x="1189622" y="3163084"/>
              <a:chExt cx="3362468" cy="1241070"/>
            </a:xfrm>
          </p:grpSpPr>
          <p:sp>
            <p:nvSpPr>
              <p:cNvPr id="21" name="Hình chữ nhật: Góc Tròn 2">
                <a:extLst>
                  <a:ext uri="{FF2B5EF4-FFF2-40B4-BE49-F238E27FC236}">
                    <a16:creationId xmlns:a16="http://schemas.microsoft.com/office/drawing/2014/main" id="{F6426A1D-D4F9-4F3D-9330-1E144E694A4D}"/>
                  </a:ext>
                </a:extLst>
              </p:cNvPr>
              <p:cNvSpPr/>
              <p:nvPr/>
            </p:nvSpPr>
            <p:spPr>
              <a:xfrm>
                <a:off x="1189622" y="3210323"/>
                <a:ext cx="78010" cy="1193831"/>
              </a:xfrm>
              <a:prstGeom prst="roundRect">
                <a:avLst/>
              </a:prstGeom>
              <a:solidFill>
                <a:srgbClr val="E768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1800"/>
              </a:p>
            </p:txBody>
          </p:sp>
          <p:sp>
            <p:nvSpPr>
              <p:cNvPr id="22" name="TextBox 24">
                <a:extLst>
                  <a:ext uri="{FF2B5EF4-FFF2-40B4-BE49-F238E27FC236}">
                    <a16:creationId xmlns:a16="http://schemas.microsoft.com/office/drawing/2014/main" id="{E0D01B64-F655-7148-5D34-99997FA3550E}"/>
                  </a:ext>
                </a:extLst>
              </p:cNvPr>
              <p:cNvSpPr txBox="1"/>
              <p:nvPr/>
            </p:nvSpPr>
            <p:spPr>
              <a:xfrm>
                <a:off x="1315742" y="3163084"/>
                <a:ext cx="323634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endParaRPr lang="en-US" sz="1800" dirty="0">
                  <a:solidFill>
                    <a:srgbClr val="C00000"/>
                  </a:solidFill>
                  <a:latin typeface="+mn-lt"/>
                </a:endParaRPr>
              </a:p>
            </p:txBody>
          </p:sp>
          <p:cxnSp>
            <p:nvCxnSpPr>
              <p:cNvPr id="23" name="Đường nối Thẳng 4">
                <a:extLst>
                  <a:ext uri="{FF2B5EF4-FFF2-40B4-BE49-F238E27FC236}">
                    <a16:creationId xmlns:a16="http://schemas.microsoft.com/office/drawing/2014/main" id="{C1699F43-433F-664D-0890-0B54D8FE3F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5102" y="3654824"/>
                <a:ext cx="3015339" cy="0"/>
              </a:xfrm>
              <a:prstGeom prst="line">
                <a:avLst/>
              </a:prstGeom>
              <a:ln w="12700">
                <a:solidFill>
                  <a:srgbClr val="E7680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27">
              <a:extLst>
                <a:ext uri="{FF2B5EF4-FFF2-40B4-BE49-F238E27FC236}">
                  <a16:creationId xmlns:a16="http://schemas.microsoft.com/office/drawing/2014/main" id="{581B68F2-D658-0008-CE29-2B2C27A80074}"/>
                </a:ext>
              </a:extLst>
            </p:cNvPr>
            <p:cNvSpPr txBox="1"/>
            <p:nvPr/>
          </p:nvSpPr>
          <p:spPr>
            <a:xfrm>
              <a:off x="1428974" y="3831265"/>
              <a:ext cx="4934472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vi-VN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Qu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yết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định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đối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với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sự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ổn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định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và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phát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triển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đất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nước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đối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với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sự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tồn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vong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của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ĐCSVN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và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chế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độ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XHCN</a:t>
              </a:r>
              <a:endParaRPr lang="en-US" sz="1800" dirty="0">
                <a:latin typeface="+mn-lt"/>
              </a:endParaRPr>
            </a:p>
          </p:txBody>
        </p:sp>
      </p:grpSp>
      <p:grpSp>
        <p:nvGrpSpPr>
          <p:cNvPr id="24" name="Nhóm 27">
            <a:extLst>
              <a:ext uri="{FF2B5EF4-FFF2-40B4-BE49-F238E27FC236}">
                <a16:creationId xmlns:a16="http://schemas.microsoft.com/office/drawing/2014/main" id="{0BA576AE-779A-0476-89FB-F0EE6A16EE7C}"/>
              </a:ext>
            </a:extLst>
          </p:cNvPr>
          <p:cNvGrpSpPr/>
          <p:nvPr/>
        </p:nvGrpSpPr>
        <p:grpSpPr>
          <a:xfrm>
            <a:off x="673487" y="2289528"/>
            <a:ext cx="7945085" cy="1298294"/>
            <a:chOff x="1158239" y="3339451"/>
            <a:chExt cx="5901427" cy="1731059"/>
          </a:xfrm>
        </p:grpSpPr>
        <p:grpSp>
          <p:nvGrpSpPr>
            <p:cNvPr id="26" name="Nhóm 89">
              <a:extLst>
                <a:ext uri="{FF2B5EF4-FFF2-40B4-BE49-F238E27FC236}">
                  <a16:creationId xmlns:a16="http://schemas.microsoft.com/office/drawing/2014/main" id="{3D690B85-D7E8-523F-A59E-225766D6959B}"/>
                </a:ext>
              </a:extLst>
            </p:cNvPr>
            <p:cNvGrpSpPr/>
            <p:nvPr/>
          </p:nvGrpSpPr>
          <p:grpSpPr>
            <a:xfrm>
              <a:off x="1158239" y="3339451"/>
              <a:ext cx="5142624" cy="874325"/>
              <a:chOff x="1189622" y="3163085"/>
              <a:chExt cx="5142624" cy="874325"/>
            </a:xfrm>
          </p:grpSpPr>
          <p:sp>
            <p:nvSpPr>
              <p:cNvPr id="28" name="!!4">
                <a:extLst>
                  <a:ext uri="{FF2B5EF4-FFF2-40B4-BE49-F238E27FC236}">
                    <a16:creationId xmlns:a16="http://schemas.microsoft.com/office/drawing/2014/main" id="{46A08BBA-11CA-3605-A61C-A08A7FBF5E8D}"/>
                  </a:ext>
                </a:extLst>
              </p:cNvPr>
              <p:cNvSpPr/>
              <p:nvPr/>
            </p:nvSpPr>
            <p:spPr>
              <a:xfrm>
                <a:off x="1189622" y="3210324"/>
                <a:ext cx="85480" cy="827086"/>
              </a:xfrm>
              <a:prstGeom prst="roundRect">
                <a:avLst/>
              </a:prstGeom>
              <a:solidFill>
                <a:srgbClr val="E768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1800" dirty="0"/>
              </a:p>
            </p:txBody>
          </p:sp>
          <p:sp>
            <p:nvSpPr>
              <p:cNvPr id="29" name="!!3">
                <a:extLst>
                  <a:ext uri="{FF2B5EF4-FFF2-40B4-BE49-F238E27FC236}">
                    <a16:creationId xmlns:a16="http://schemas.microsoft.com/office/drawing/2014/main" id="{E2F2527F-4524-DB87-77B9-EE45BE86BF4A}"/>
                  </a:ext>
                </a:extLst>
              </p:cNvPr>
              <p:cNvSpPr txBox="1"/>
              <p:nvPr/>
            </p:nvSpPr>
            <p:spPr>
              <a:xfrm>
                <a:off x="1315742" y="3163085"/>
                <a:ext cx="5016504" cy="492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endParaRPr lang="en-US" sz="1800" dirty="0">
                  <a:solidFill>
                    <a:srgbClr val="C00000"/>
                  </a:solidFill>
                  <a:latin typeface="+mn-lt"/>
                </a:endParaRPr>
              </a:p>
            </p:txBody>
          </p:sp>
          <p:cxnSp>
            <p:nvCxnSpPr>
              <p:cNvPr id="30" name="!!2">
                <a:extLst>
                  <a:ext uri="{FF2B5EF4-FFF2-40B4-BE49-F238E27FC236}">
                    <a16:creationId xmlns:a16="http://schemas.microsoft.com/office/drawing/2014/main" id="{BD084F6A-6048-4167-EC77-03985E3BCD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5102" y="3654824"/>
                <a:ext cx="3015339" cy="0"/>
              </a:xfrm>
              <a:prstGeom prst="line">
                <a:avLst/>
              </a:prstGeom>
              <a:ln w="12700">
                <a:solidFill>
                  <a:srgbClr val="E7680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!!1">
              <a:extLst>
                <a:ext uri="{FF2B5EF4-FFF2-40B4-BE49-F238E27FC236}">
                  <a16:creationId xmlns:a16="http://schemas.microsoft.com/office/drawing/2014/main" id="{B9B8B857-A9B0-9118-DCA6-97A915F85FAD}"/>
                </a:ext>
              </a:extLst>
            </p:cNvPr>
            <p:cNvSpPr txBox="1"/>
            <p:nvPr/>
          </p:nvSpPr>
          <p:spPr>
            <a:xfrm>
              <a:off x="1243720" y="3839403"/>
              <a:ext cx="5815946" cy="1231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1800" dirty="0">
                  <a:latin typeface="+mn-lt"/>
                  <a:cs typeface="Arial" pitchFamily="34" charset="0"/>
                </a:rPr>
                <a:t>   </a:t>
              </a:r>
              <a:r>
                <a:rPr lang="vi-VN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ẩy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nhanh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tốc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độ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tăng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trưởng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hiệu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quả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sức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cạnh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tranh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sự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phát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triển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bền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vững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của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nền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kinh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tế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đất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nước</a:t>
              </a:r>
              <a:endParaRPr lang="en-US" sz="1800" dirty="0">
                <a:solidFill>
                  <a:schemeClr val="tx1"/>
                </a:solidFill>
                <a:latin typeface="+mn-lt"/>
                <a:cs typeface="Arial" pitchFamily="34" charset="0"/>
              </a:endParaRPr>
            </a:p>
            <a:p>
              <a:pPr>
                <a:defRPr/>
              </a:pPr>
              <a:endParaRPr lang="vi-VN" sz="1800" dirty="0">
                <a:latin typeface="+mn-lt"/>
                <a:cs typeface="Arial" pitchFamily="34" charset="0"/>
              </a:endParaRPr>
            </a:p>
          </p:txBody>
        </p:sp>
      </p:grpSp>
      <p:grpSp>
        <p:nvGrpSpPr>
          <p:cNvPr id="2" name="Nhóm 27">
            <a:extLst>
              <a:ext uri="{FF2B5EF4-FFF2-40B4-BE49-F238E27FC236}">
                <a16:creationId xmlns:a16="http://schemas.microsoft.com/office/drawing/2014/main" id="{0830AFF7-96BA-5F93-6502-B0E1EABCD651}"/>
              </a:ext>
            </a:extLst>
          </p:cNvPr>
          <p:cNvGrpSpPr/>
          <p:nvPr/>
        </p:nvGrpSpPr>
        <p:grpSpPr>
          <a:xfrm>
            <a:off x="1016708" y="3464404"/>
            <a:ext cx="8077286" cy="1298294"/>
            <a:chOff x="1158239" y="3339451"/>
            <a:chExt cx="5615755" cy="1731059"/>
          </a:xfrm>
        </p:grpSpPr>
        <p:grpSp>
          <p:nvGrpSpPr>
            <p:cNvPr id="6" name="Nhóm 89">
              <a:extLst>
                <a:ext uri="{FF2B5EF4-FFF2-40B4-BE49-F238E27FC236}">
                  <a16:creationId xmlns:a16="http://schemas.microsoft.com/office/drawing/2014/main" id="{8FF8D93B-A94B-0022-C165-219C94C6EE09}"/>
                </a:ext>
              </a:extLst>
            </p:cNvPr>
            <p:cNvGrpSpPr/>
            <p:nvPr/>
          </p:nvGrpSpPr>
          <p:grpSpPr>
            <a:xfrm>
              <a:off x="1158239" y="3339451"/>
              <a:ext cx="5142624" cy="874325"/>
              <a:chOff x="1189622" y="3163085"/>
              <a:chExt cx="5142624" cy="874325"/>
            </a:xfrm>
          </p:grpSpPr>
          <p:sp>
            <p:nvSpPr>
              <p:cNvPr id="8" name="!!4">
                <a:extLst>
                  <a:ext uri="{FF2B5EF4-FFF2-40B4-BE49-F238E27FC236}">
                    <a16:creationId xmlns:a16="http://schemas.microsoft.com/office/drawing/2014/main" id="{F049698B-39D8-1AB7-57D9-CA9B15BB5F2A}"/>
                  </a:ext>
                </a:extLst>
              </p:cNvPr>
              <p:cNvSpPr/>
              <p:nvPr/>
            </p:nvSpPr>
            <p:spPr>
              <a:xfrm>
                <a:off x="1189622" y="3210324"/>
                <a:ext cx="85480" cy="827086"/>
              </a:xfrm>
              <a:prstGeom prst="roundRect">
                <a:avLst/>
              </a:prstGeom>
              <a:solidFill>
                <a:srgbClr val="E768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1800" dirty="0"/>
              </a:p>
            </p:txBody>
          </p:sp>
          <p:sp>
            <p:nvSpPr>
              <p:cNvPr id="9" name="!!3">
                <a:extLst>
                  <a:ext uri="{FF2B5EF4-FFF2-40B4-BE49-F238E27FC236}">
                    <a16:creationId xmlns:a16="http://schemas.microsoft.com/office/drawing/2014/main" id="{E9FE9395-E71D-4404-0965-B9BCCE5FDA89}"/>
                  </a:ext>
                </a:extLst>
              </p:cNvPr>
              <p:cNvSpPr txBox="1"/>
              <p:nvPr/>
            </p:nvSpPr>
            <p:spPr>
              <a:xfrm>
                <a:off x="1315742" y="3163085"/>
                <a:ext cx="5016504" cy="492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endParaRPr lang="en-US" sz="1800" dirty="0">
                  <a:solidFill>
                    <a:srgbClr val="C00000"/>
                  </a:solidFill>
                  <a:latin typeface="+mn-lt"/>
                </a:endParaRPr>
              </a:p>
            </p:txBody>
          </p:sp>
          <p:cxnSp>
            <p:nvCxnSpPr>
              <p:cNvPr id="10" name="!!2">
                <a:extLst>
                  <a:ext uri="{FF2B5EF4-FFF2-40B4-BE49-F238E27FC236}">
                    <a16:creationId xmlns:a16="http://schemas.microsoft.com/office/drawing/2014/main" id="{2B9D64D6-0A6B-BC17-D824-B4486F4D76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5102" y="3654824"/>
                <a:ext cx="3015339" cy="0"/>
              </a:xfrm>
              <a:prstGeom prst="line">
                <a:avLst/>
              </a:prstGeom>
              <a:ln w="12700">
                <a:solidFill>
                  <a:srgbClr val="E7680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!!1">
              <a:extLst>
                <a:ext uri="{FF2B5EF4-FFF2-40B4-BE49-F238E27FC236}">
                  <a16:creationId xmlns:a16="http://schemas.microsoft.com/office/drawing/2014/main" id="{D55567AA-FF27-142C-1495-F997A13A892C}"/>
                </a:ext>
              </a:extLst>
            </p:cNvPr>
            <p:cNvSpPr txBox="1"/>
            <p:nvPr/>
          </p:nvSpPr>
          <p:spPr>
            <a:xfrm>
              <a:off x="1376367" y="3839403"/>
              <a:ext cx="5397627" cy="1231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1800" dirty="0">
                  <a:latin typeface="+mn-lt"/>
                  <a:cs typeface="Arial" pitchFamily="34" charset="0"/>
                </a:rPr>
                <a:t>    </a:t>
              </a:r>
              <a:r>
                <a:rPr lang="vi-VN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G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iữ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vững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ổn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định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chính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trị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xã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hội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không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thể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củng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cố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tăng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cường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niềm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tin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của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nhân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dân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vào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Đảng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ta,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chế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</a:t>
              </a:r>
              <a:r>
                <a:rPr lang="en-US" sz="1800" dirty="0" err="1">
                  <a:solidFill>
                    <a:schemeClr val="tx1"/>
                  </a:solidFill>
                  <a:latin typeface="+mn-lt"/>
                  <a:cs typeface="Arial" pitchFamily="34" charset="0"/>
                </a:rPr>
                <a:t>độ</a:t>
              </a:r>
              <a:r>
                <a:rPr lang="en-US" sz="1800" dirty="0">
                  <a:solidFill>
                    <a:schemeClr val="tx1"/>
                  </a:solidFill>
                  <a:latin typeface="+mn-lt"/>
                  <a:cs typeface="Arial" pitchFamily="34" charset="0"/>
                </a:rPr>
                <a:t> ta</a:t>
              </a:r>
            </a:p>
            <a:p>
              <a:pPr>
                <a:defRPr/>
              </a:pPr>
              <a:endParaRPr lang="vi-VN" sz="1800" dirty="0">
                <a:latin typeface="+mn-lt"/>
                <a:cs typeface="Arial" pitchFamily="34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ADBD1109-5192-EB7A-BF40-2E526C7988CB}"/>
              </a:ext>
            </a:extLst>
          </p:cNvPr>
          <p:cNvSpPr txBox="1"/>
          <p:nvPr/>
        </p:nvSpPr>
        <p:spPr>
          <a:xfrm>
            <a:off x="-268809" y="387558"/>
            <a:ext cx="6479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7030A0"/>
                </a:solidFill>
                <a:cs typeface="Arial" pitchFamily="34" charset="0"/>
              </a:rPr>
              <a:t>3. </a:t>
            </a:r>
            <a:r>
              <a:rPr lang="vi-VN" sz="2000" b="1" dirty="0">
                <a:solidFill>
                  <a:srgbClr val="7030A0"/>
                </a:solidFill>
                <a:cs typeface="Arial" pitchFamily="34" charset="0"/>
              </a:rPr>
              <a:t>Ý nghĩa, tầm quan trọng của công tác phòng, chống tham nhũng</a:t>
            </a:r>
            <a:endParaRPr lang="en-US" sz="2000" b="1" dirty="0">
              <a:solidFill>
                <a:srgbClr val="7030A0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965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93B4965-5C52-4368-09C6-BDDAF0942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71" y="2885704"/>
            <a:ext cx="1607243" cy="189375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72E7A4E-0A4C-1B42-8B6D-5194A94640AC}"/>
              </a:ext>
            </a:extLst>
          </p:cNvPr>
          <p:cNvGrpSpPr/>
          <p:nvPr/>
        </p:nvGrpSpPr>
        <p:grpSpPr>
          <a:xfrm>
            <a:off x="2590544" y="1060282"/>
            <a:ext cx="6287293" cy="3611731"/>
            <a:chOff x="8355113" y="1756926"/>
            <a:chExt cx="9372601" cy="72798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513F891-CB14-88BA-0F70-627BC6FF5C7C}"/>
                </a:ext>
              </a:extLst>
            </p:cNvPr>
            <p:cNvGrpSpPr/>
            <p:nvPr/>
          </p:nvGrpSpPr>
          <p:grpSpPr>
            <a:xfrm>
              <a:off x="8355113" y="2764445"/>
              <a:ext cx="9372601" cy="6272342"/>
              <a:chOff x="788922" y="3955865"/>
              <a:chExt cx="16350489" cy="4981520"/>
            </a:xfrm>
          </p:grpSpPr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D5DF1446-F830-7F5E-EAB0-A150989664F0}"/>
                  </a:ext>
                </a:extLst>
              </p:cNvPr>
              <p:cNvSpPr/>
              <p:nvPr/>
            </p:nvSpPr>
            <p:spPr>
              <a:xfrm>
                <a:off x="788922" y="3955865"/>
                <a:ext cx="16350489" cy="4981520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AA131F79-EE8B-567E-5F8E-A76F76A70DB2}"/>
                  </a:ext>
                </a:extLst>
              </p:cNvPr>
              <p:cNvSpPr/>
              <p:nvPr/>
            </p:nvSpPr>
            <p:spPr>
              <a:xfrm>
                <a:off x="1456723" y="4408792"/>
                <a:ext cx="15468381" cy="4337424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6">
                    <a:lumMod val="7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+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Chấp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hành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nghiêm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chỉnh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pháp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luật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về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phòng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chống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tham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nhũng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;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lên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án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đấu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tranh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với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những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hành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vi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tham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nhũng</a:t>
                </a: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+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Kiến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nghị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với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cơ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quan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nhà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nước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có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thẩm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quyền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sửa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đổi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bổ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sung,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hoàn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thiện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cơ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chế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chính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sách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pháp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luật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về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phòng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chống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tham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nhũng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….</a:t>
                </a: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vi-VN" sz="2000" dirty="0">
                    <a:solidFill>
                      <a:srgbClr val="212121"/>
                    </a:solidFill>
                  </a:rPr>
                  <a:t/>
                </a:r>
                <a:br>
                  <a:rPr lang="vi-VN" sz="2000" dirty="0">
                    <a:solidFill>
                      <a:srgbClr val="212121"/>
                    </a:solidFill>
                  </a:rPr>
                </a:br>
                <a:endParaRPr lang="en-US" sz="2000" dirty="0">
                  <a:solidFill>
                    <a:srgbClr val="21212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5" name="Picture 16">
              <a:extLst>
                <a:ext uri="{FF2B5EF4-FFF2-40B4-BE49-F238E27FC236}">
                  <a16:creationId xmlns:a16="http://schemas.microsoft.com/office/drawing/2014/main" id="{7B835082-40F9-FD03-E56D-F1F46379A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12337915" y="1756926"/>
              <a:ext cx="1406996" cy="1337107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E9576E7-0841-1734-5FC6-4DBBEFC9FCE3}"/>
              </a:ext>
            </a:extLst>
          </p:cNvPr>
          <p:cNvSpPr txBox="1"/>
          <p:nvPr/>
        </p:nvSpPr>
        <p:spPr>
          <a:xfrm>
            <a:off x="164306" y="256356"/>
            <a:ext cx="7422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800" b="1" dirty="0">
                <a:solidFill>
                  <a:srgbClr val="00B050"/>
                </a:solidFill>
              </a:rPr>
              <a:t>4.</a:t>
            </a:r>
            <a:r>
              <a:rPr lang="vi-VN" sz="1800" b="1" dirty="0">
                <a:solidFill>
                  <a:srgbClr val="00B050"/>
                </a:solidFill>
              </a:rPr>
              <a:t>Trách nhiệm của công dân trong việc phòng, chống tham nhũng</a:t>
            </a:r>
            <a:endParaRPr lang="en-US" sz="1800" b="1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3D6484-C217-D2F2-AB0B-A6710CC6C2B2}"/>
              </a:ext>
            </a:extLst>
          </p:cNvPr>
          <p:cNvSpPr txBox="1"/>
          <p:nvPr/>
        </p:nvSpPr>
        <p:spPr>
          <a:xfrm>
            <a:off x="1250156" y="711667"/>
            <a:ext cx="7819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1800" b="1" dirty="0">
                <a:solidFill>
                  <a:srgbClr val="7030A0"/>
                </a:solidFill>
              </a:rPr>
              <a:t>4.1. </a:t>
            </a:r>
            <a:r>
              <a:rPr lang="en-US" sz="1800" b="1" dirty="0" err="1">
                <a:solidFill>
                  <a:srgbClr val="7030A0"/>
                </a:solidFill>
              </a:rPr>
              <a:t>Trách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nhiệm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của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công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dân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tham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gia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phòng</a:t>
            </a:r>
            <a:r>
              <a:rPr lang="en-US" sz="1800" b="1" dirty="0">
                <a:solidFill>
                  <a:srgbClr val="7030A0"/>
                </a:solidFill>
              </a:rPr>
              <a:t>, </a:t>
            </a:r>
            <a:r>
              <a:rPr lang="en-US" sz="1800" b="1" dirty="0" err="1">
                <a:solidFill>
                  <a:srgbClr val="7030A0"/>
                </a:solidFill>
              </a:rPr>
              <a:t>chống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tham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nhũng</a:t>
            </a:r>
            <a:endParaRPr lang="en-US" sz="1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9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93B4965-5C52-4368-09C6-BDDAF0942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71" y="2885704"/>
            <a:ext cx="1607243" cy="189375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72E7A4E-0A4C-1B42-8B6D-5194A94640AC}"/>
              </a:ext>
            </a:extLst>
          </p:cNvPr>
          <p:cNvGrpSpPr/>
          <p:nvPr/>
        </p:nvGrpSpPr>
        <p:grpSpPr>
          <a:xfrm>
            <a:off x="2590544" y="1060282"/>
            <a:ext cx="6287293" cy="3611731"/>
            <a:chOff x="8355113" y="1756926"/>
            <a:chExt cx="9372601" cy="72798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513F891-CB14-88BA-0F70-627BC6FF5C7C}"/>
                </a:ext>
              </a:extLst>
            </p:cNvPr>
            <p:cNvGrpSpPr/>
            <p:nvPr/>
          </p:nvGrpSpPr>
          <p:grpSpPr>
            <a:xfrm>
              <a:off x="8355113" y="2764445"/>
              <a:ext cx="9372601" cy="6272342"/>
              <a:chOff x="788922" y="3955865"/>
              <a:chExt cx="16350489" cy="4981520"/>
            </a:xfrm>
          </p:grpSpPr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D5DF1446-F830-7F5E-EAB0-A150989664F0}"/>
                  </a:ext>
                </a:extLst>
              </p:cNvPr>
              <p:cNvSpPr/>
              <p:nvPr/>
            </p:nvSpPr>
            <p:spPr>
              <a:xfrm>
                <a:off x="788922" y="3955865"/>
                <a:ext cx="16350489" cy="4981520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AA131F79-EE8B-567E-5F8E-A76F76A70DB2}"/>
                  </a:ext>
                </a:extLst>
              </p:cNvPr>
              <p:cNvSpPr/>
              <p:nvPr/>
            </p:nvSpPr>
            <p:spPr>
              <a:xfrm>
                <a:off x="1456723" y="4408792"/>
                <a:ext cx="15468381" cy="4337424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6">
                    <a:lumMod val="7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+ Khi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tố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cáo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hành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vi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tham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nhũng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với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cơ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quan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tổ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chức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cá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nhân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có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thẩm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quyền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công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dân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phải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nêu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rõ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họ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tên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địa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chỉ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cung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cấp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thông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tin,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tài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liệu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mà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mình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+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Người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tố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cáo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được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cơ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quan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nhà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nước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có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thẩm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quyền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bảo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vệ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khi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bị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đe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dọa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trả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thù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trù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đập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do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việc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tố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cáo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hành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vi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tham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nhũng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.</a:t>
                </a: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vi-VN" sz="2000" dirty="0">
                    <a:solidFill>
                      <a:srgbClr val="212121"/>
                    </a:solidFill>
                  </a:rPr>
                  <a:t/>
                </a:r>
                <a:br>
                  <a:rPr lang="vi-VN" sz="2000" dirty="0">
                    <a:solidFill>
                      <a:srgbClr val="212121"/>
                    </a:solidFill>
                  </a:rPr>
                </a:br>
                <a:endParaRPr lang="en-US" sz="2000" dirty="0">
                  <a:solidFill>
                    <a:srgbClr val="212121"/>
                  </a:solidFill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5" name="Picture 16">
              <a:extLst>
                <a:ext uri="{FF2B5EF4-FFF2-40B4-BE49-F238E27FC236}">
                  <a16:creationId xmlns:a16="http://schemas.microsoft.com/office/drawing/2014/main" id="{7B835082-40F9-FD03-E56D-F1F46379A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12337915" y="1756926"/>
              <a:ext cx="1406996" cy="1337107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E9576E7-0841-1734-5FC6-4DBBEFC9FCE3}"/>
              </a:ext>
            </a:extLst>
          </p:cNvPr>
          <p:cNvSpPr txBox="1"/>
          <p:nvPr/>
        </p:nvSpPr>
        <p:spPr>
          <a:xfrm>
            <a:off x="164306" y="256356"/>
            <a:ext cx="7422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800" b="1" dirty="0">
                <a:solidFill>
                  <a:srgbClr val="00B050"/>
                </a:solidFill>
              </a:rPr>
              <a:t>4.</a:t>
            </a:r>
            <a:r>
              <a:rPr lang="vi-VN" sz="1800" b="1" dirty="0">
                <a:solidFill>
                  <a:srgbClr val="00B050"/>
                </a:solidFill>
              </a:rPr>
              <a:t>Trách nhiệm của công dân trong việc phòng, chống tham nhũng</a:t>
            </a:r>
            <a:endParaRPr lang="en-US" sz="1800" b="1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3D6484-C217-D2F2-AB0B-A6710CC6C2B2}"/>
              </a:ext>
            </a:extLst>
          </p:cNvPr>
          <p:cNvSpPr txBox="1"/>
          <p:nvPr/>
        </p:nvSpPr>
        <p:spPr>
          <a:xfrm>
            <a:off x="164306" y="663879"/>
            <a:ext cx="7819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1800" b="1" dirty="0">
                <a:solidFill>
                  <a:srgbClr val="7030A0"/>
                </a:solidFill>
              </a:rPr>
              <a:t>4.2. </a:t>
            </a:r>
            <a:r>
              <a:rPr lang="en-US" sz="1800" b="1" dirty="0" err="1">
                <a:solidFill>
                  <a:srgbClr val="7030A0"/>
                </a:solidFill>
              </a:rPr>
              <a:t>Trách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nhiệm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của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công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dân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trong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tố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cáo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hành</a:t>
            </a:r>
            <a:r>
              <a:rPr lang="en-US" sz="1800" b="1" dirty="0">
                <a:solidFill>
                  <a:srgbClr val="7030A0"/>
                </a:solidFill>
              </a:rPr>
              <a:t> vi </a:t>
            </a:r>
            <a:r>
              <a:rPr lang="en-US" sz="1800" b="1" dirty="0" err="1">
                <a:solidFill>
                  <a:srgbClr val="7030A0"/>
                </a:solidFill>
              </a:rPr>
              <a:t>tham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nhũng</a:t>
            </a:r>
            <a:endParaRPr lang="en-US" b="1" dirty="0">
              <a:solidFill>
                <a:srgbClr val="7030A0"/>
              </a:solidFill>
            </a:endParaRPr>
          </a:p>
          <a:p>
            <a:pPr lvl="1"/>
            <a:endParaRPr lang="en-US" sz="1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81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93B4965-5C52-4368-09C6-BDDAF0942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71" y="2885704"/>
            <a:ext cx="1607243" cy="189375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72E7A4E-0A4C-1B42-8B6D-5194A94640AC}"/>
              </a:ext>
            </a:extLst>
          </p:cNvPr>
          <p:cNvGrpSpPr/>
          <p:nvPr/>
        </p:nvGrpSpPr>
        <p:grpSpPr>
          <a:xfrm>
            <a:off x="2590544" y="1060282"/>
            <a:ext cx="6479381" cy="3611731"/>
            <a:chOff x="8355113" y="1756926"/>
            <a:chExt cx="9372601" cy="72798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513F891-CB14-88BA-0F70-627BC6FF5C7C}"/>
                </a:ext>
              </a:extLst>
            </p:cNvPr>
            <p:cNvGrpSpPr/>
            <p:nvPr/>
          </p:nvGrpSpPr>
          <p:grpSpPr>
            <a:xfrm>
              <a:off x="8355113" y="2764445"/>
              <a:ext cx="9372601" cy="6272342"/>
              <a:chOff x="788922" y="3955865"/>
              <a:chExt cx="16350489" cy="4981520"/>
            </a:xfrm>
          </p:grpSpPr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D5DF1446-F830-7F5E-EAB0-A150989664F0}"/>
                  </a:ext>
                </a:extLst>
              </p:cNvPr>
              <p:cNvSpPr/>
              <p:nvPr/>
            </p:nvSpPr>
            <p:spPr>
              <a:xfrm>
                <a:off x="788922" y="3955865"/>
                <a:ext cx="16350489" cy="4981520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AA131F79-EE8B-567E-5F8E-A76F76A70DB2}"/>
                  </a:ext>
                </a:extLst>
              </p:cNvPr>
              <p:cNvSpPr/>
              <p:nvPr/>
            </p:nvSpPr>
            <p:spPr>
              <a:xfrm>
                <a:off x="1456723" y="4408792"/>
                <a:ext cx="15468381" cy="4337424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6">
                    <a:lumMod val="7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+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Phản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ánh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với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Ban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thanh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tra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nhân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dân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ở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xã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phường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thị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trấn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hoặc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cơ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quan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nhà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nước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đơn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vị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sự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nghiệp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doanh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nghiệp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nhà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nước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nơi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mình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cư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trú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hoặc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làm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việc</a:t>
                </a: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+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Phản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ánh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với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tổ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chức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mình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là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thành</a:t>
                </a:r>
                <a:r>
                  <a:rPr lang="en-US" sz="1800" dirty="0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solidFill>
                      <a:srgbClr val="212121"/>
                    </a:solidFill>
                    <a:effectLst/>
                    <a:ea typeface="Times New Roman" panose="02020603050405020304" pitchFamily="18" charset="0"/>
                  </a:rPr>
                  <a:t>viên</a:t>
                </a:r>
                <a:endParaRPr lang="en-US" sz="1800" dirty="0">
                  <a:solidFill>
                    <a:srgbClr val="212121"/>
                  </a:solidFill>
                  <a:effectLst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vi-VN" sz="2000" dirty="0">
                    <a:solidFill>
                      <a:srgbClr val="212121"/>
                    </a:solidFill>
                  </a:rPr>
                  <a:t/>
                </a:r>
                <a:br>
                  <a:rPr lang="vi-VN" sz="2000" dirty="0">
                    <a:solidFill>
                      <a:srgbClr val="212121"/>
                    </a:solidFill>
                  </a:rPr>
                </a:br>
                <a:endParaRPr lang="en-US" sz="2000" dirty="0">
                  <a:solidFill>
                    <a:srgbClr val="212121"/>
                  </a:solidFill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5" name="Picture 16">
              <a:extLst>
                <a:ext uri="{FF2B5EF4-FFF2-40B4-BE49-F238E27FC236}">
                  <a16:creationId xmlns:a16="http://schemas.microsoft.com/office/drawing/2014/main" id="{7B835082-40F9-FD03-E56D-F1F46379A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12337915" y="1756926"/>
              <a:ext cx="1406996" cy="1337107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E9576E7-0841-1734-5FC6-4DBBEFC9FCE3}"/>
              </a:ext>
            </a:extLst>
          </p:cNvPr>
          <p:cNvSpPr txBox="1"/>
          <p:nvPr/>
        </p:nvSpPr>
        <p:spPr>
          <a:xfrm>
            <a:off x="164306" y="256356"/>
            <a:ext cx="7422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800" b="1" dirty="0">
                <a:solidFill>
                  <a:srgbClr val="00B050"/>
                </a:solidFill>
              </a:rPr>
              <a:t>4.</a:t>
            </a:r>
            <a:r>
              <a:rPr lang="vi-VN" sz="1800" b="1" dirty="0">
                <a:solidFill>
                  <a:srgbClr val="00B050"/>
                </a:solidFill>
              </a:rPr>
              <a:t>Trách nhiệm của công dân trong việc phòng, chống tham nhũng</a:t>
            </a:r>
            <a:endParaRPr lang="en-US" sz="1800" b="1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3D6484-C217-D2F2-AB0B-A6710CC6C2B2}"/>
              </a:ext>
            </a:extLst>
          </p:cNvPr>
          <p:cNvSpPr txBox="1"/>
          <p:nvPr/>
        </p:nvSpPr>
        <p:spPr>
          <a:xfrm>
            <a:off x="164306" y="538908"/>
            <a:ext cx="78197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1800" b="1" dirty="0">
                <a:solidFill>
                  <a:srgbClr val="7030A0"/>
                </a:solidFill>
              </a:rPr>
              <a:t>4.3. </a:t>
            </a:r>
            <a:r>
              <a:rPr lang="en-US" sz="1800" b="1" dirty="0" err="1">
                <a:solidFill>
                  <a:srgbClr val="7030A0"/>
                </a:solidFill>
              </a:rPr>
              <a:t>Tham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gia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phòng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chống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tham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nhũng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thông</a:t>
            </a:r>
            <a:r>
              <a:rPr lang="en-US" sz="1800" b="1" dirty="0">
                <a:solidFill>
                  <a:srgbClr val="7030A0"/>
                </a:solidFill>
              </a:rPr>
              <a:t> qua ban </a:t>
            </a:r>
            <a:r>
              <a:rPr lang="en-US" sz="1800" b="1" dirty="0" err="1">
                <a:solidFill>
                  <a:srgbClr val="7030A0"/>
                </a:solidFill>
              </a:rPr>
              <a:t>thanh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tra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nhân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dân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tổ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chức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mà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mình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là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thành</a:t>
            </a:r>
            <a:r>
              <a:rPr lang="en-US" sz="1800" b="1" dirty="0">
                <a:solidFill>
                  <a:srgbClr val="7030A0"/>
                </a:solidFill>
              </a:rPr>
              <a:t> </a:t>
            </a:r>
            <a:r>
              <a:rPr lang="en-US" sz="1800" b="1" dirty="0" err="1">
                <a:solidFill>
                  <a:srgbClr val="7030A0"/>
                </a:solidFill>
              </a:rPr>
              <a:t>viên</a:t>
            </a:r>
            <a:endParaRPr lang="en-US" sz="1800" b="1" dirty="0">
              <a:solidFill>
                <a:srgbClr val="7030A0"/>
              </a:solidFill>
            </a:endParaRPr>
          </a:p>
          <a:p>
            <a:pPr lvl="1"/>
            <a:endParaRPr lang="en-US" sz="1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04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7">
            <a:extLst>
              <a:ext uri="{FF2B5EF4-FFF2-40B4-BE49-F238E27FC236}">
                <a16:creationId xmlns:a16="http://schemas.microsoft.com/office/drawing/2014/main" id="{7461F0CA-52DC-FFD3-EB94-A74F26BA0F6B}"/>
              </a:ext>
            </a:extLst>
          </p:cNvPr>
          <p:cNvSpPr txBox="1"/>
          <p:nvPr/>
        </p:nvSpPr>
        <p:spPr>
          <a:xfrm>
            <a:off x="639365" y="2039152"/>
            <a:ext cx="7865269" cy="184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/>
              <a:t> </a:t>
            </a:r>
            <a:r>
              <a:rPr lang="en-US" sz="2000" dirty="0" err="1"/>
              <a:t>Luật</a:t>
            </a:r>
            <a:r>
              <a:rPr lang="en-US" sz="2000" dirty="0"/>
              <a:t> </a:t>
            </a:r>
            <a:r>
              <a:rPr lang="en-US" sz="2000" dirty="0" err="1"/>
              <a:t>Phòng</a:t>
            </a:r>
            <a:r>
              <a:rPr lang="en-US" sz="2000" dirty="0"/>
              <a:t>, </a:t>
            </a:r>
            <a:r>
              <a:rPr lang="en-US" sz="2000" dirty="0" err="1"/>
              <a:t>chống</a:t>
            </a:r>
            <a:r>
              <a:rPr lang="en-US" sz="2000" dirty="0"/>
              <a:t> </a:t>
            </a:r>
            <a:r>
              <a:rPr lang="en-US" sz="2000" dirty="0" err="1"/>
              <a:t>tham</a:t>
            </a:r>
            <a:r>
              <a:rPr lang="en-US" sz="2000" dirty="0"/>
              <a:t> </a:t>
            </a:r>
            <a:r>
              <a:rPr lang="en-US" sz="2000" dirty="0" err="1"/>
              <a:t>nhũng</a:t>
            </a:r>
            <a:r>
              <a:rPr lang="en-US" sz="2000" dirty="0"/>
              <a:t> </a:t>
            </a:r>
            <a:r>
              <a:rPr lang="en-US" sz="2000" dirty="0" err="1"/>
              <a:t>ra</a:t>
            </a:r>
            <a:r>
              <a:rPr lang="en-US" sz="2000" dirty="0"/>
              <a:t> </a:t>
            </a:r>
            <a:r>
              <a:rPr lang="en-US" sz="2000" dirty="0" err="1"/>
              <a:t>đời</a:t>
            </a:r>
            <a:r>
              <a:rPr lang="en-US" sz="2000" dirty="0"/>
              <a:t> </a:t>
            </a:r>
            <a:r>
              <a:rPr lang="en-US" sz="2000" dirty="0" err="1"/>
              <a:t>đầu</a:t>
            </a:r>
            <a:r>
              <a:rPr lang="en-US" sz="2000" dirty="0"/>
              <a:t> </a:t>
            </a:r>
            <a:r>
              <a:rPr lang="en-US" sz="2000" dirty="0" err="1"/>
              <a:t>tiên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năm</a:t>
            </a:r>
            <a:r>
              <a:rPr lang="en-US" sz="2000" dirty="0"/>
              <a:t> 2005,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năm</a:t>
            </a:r>
            <a:r>
              <a:rPr lang="en-US" sz="2000" dirty="0"/>
              <a:t> 2007 </a:t>
            </a:r>
            <a:r>
              <a:rPr lang="en-US" sz="2000" dirty="0" err="1"/>
              <a:t>và</a:t>
            </a:r>
            <a:r>
              <a:rPr lang="en-US" sz="2000" dirty="0"/>
              <a:t> 2012 </a:t>
            </a:r>
            <a:r>
              <a:rPr lang="en-US" sz="2000" dirty="0" err="1"/>
              <a:t>sửa</a:t>
            </a:r>
            <a:r>
              <a:rPr lang="en-US" sz="2000" dirty="0"/>
              <a:t> </a:t>
            </a:r>
            <a:r>
              <a:rPr lang="en-US" sz="2000" dirty="0" err="1"/>
              <a:t>đổi</a:t>
            </a:r>
            <a:r>
              <a:rPr lang="en-US" sz="2000" dirty="0"/>
              <a:t> </a:t>
            </a:r>
            <a:r>
              <a:rPr lang="en-US" sz="2000" dirty="0" err="1"/>
              <a:t>bổ</a:t>
            </a:r>
            <a:r>
              <a:rPr lang="en-US" sz="2000" dirty="0"/>
              <a:t> sung, </a:t>
            </a:r>
            <a:r>
              <a:rPr lang="en-US" sz="2000" dirty="0" err="1"/>
              <a:t>hiện</a:t>
            </a:r>
            <a:r>
              <a:rPr lang="en-US" sz="2000" dirty="0"/>
              <a:t> nay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thay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bởi</a:t>
            </a:r>
            <a:r>
              <a:rPr lang="en-US" sz="2000" dirty="0"/>
              <a:t> </a:t>
            </a:r>
            <a:r>
              <a:rPr lang="en-US" sz="2000" dirty="0" err="1"/>
              <a:t>Luật</a:t>
            </a:r>
            <a:r>
              <a:rPr lang="en-US" sz="2000" dirty="0"/>
              <a:t> </a:t>
            </a:r>
            <a:r>
              <a:rPr lang="en-US" sz="2000" dirty="0" err="1"/>
              <a:t>Phòng</a:t>
            </a:r>
            <a:r>
              <a:rPr lang="en-US" sz="2000" dirty="0"/>
              <a:t>, </a:t>
            </a:r>
            <a:r>
              <a:rPr lang="en-US" sz="2000" dirty="0" err="1"/>
              <a:t>chống</a:t>
            </a:r>
            <a:r>
              <a:rPr lang="en-US" sz="2000" dirty="0"/>
              <a:t> </a:t>
            </a:r>
            <a:r>
              <a:rPr lang="en-US" sz="2000" dirty="0" err="1"/>
              <a:t>tham</a:t>
            </a:r>
            <a:r>
              <a:rPr lang="en-US" sz="2000" dirty="0"/>
              <a:t> </a:t>
            </a:r>
            <a:r>
              <a:rPr lang="en-US" sz="2000" dirty="0" err="1"/>
              <a:t>nhũng</a:t>
            </a:r>
            <a:r>
              <a:rPr lang="en-US" sz="2000" dirty="0"/>
              <a:t> 2018. </a:t>
            </a:r>
          </a:p>
          <a:p>
            <a:pPr algn="ctr">
              <a:lnSpc>
                <a:spcPct val="150000"/>
              </a:lnSpc>
            </a:pPr>
            <a:endParaRPr lang="en-US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6C0FD-CBD4-2AD1-DB89-A123C6D5F95F}"/>
              </a:ext>
            </a:extLst>
          </p:cNvPr>
          <p:cNvSpPr txBox="1"/>
          <p:nvPr/>
        </p:nvSpPr>
        <p:spPr>
          <a:xfrm>
            <a:off x="345281" y="676301"/>
            <a:ext cx="5593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nhũng</a:t>
            </a:r>
            <a:endParaRPr lang="vi-VN" sz="2000" b="1" dirty="0">
              <a:solidFill>
                <a:srgbClr val="00B050"/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01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6C0FD-CBD4-2AD1-DB89-A123C6D5F95F}"/>
              </a:ext>
            </a:extLst>
          </p:cNvPr>
          <p:cNvSpPr txBox="1"/>
          <p:nvPr/>
        </p:nvSpPr>
        <p:spPr>
          <a:xfrm>
            <a:off x="116681" y="470231"/>
            <a:ext cx="7055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5.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Giới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thiệu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Luật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Phòng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chống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tham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nhũng</a:t>
            </a:r>
            <a:endParaRPr lang="vi-VN" sz="2000" b="1" dirty="0">
              <a:solidFill>
                <a:srgbClr val="00B050"/>
              </a:solidFill>
              <a:latin typeface="+mn-lt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" name="TextBox 27">
            <a:extLst>
              <a:ext uri="{FF2B5EF4-FFF2-40B4-BE49-F238E27FC236}">
                <a16:creationId xmlns:a16="http://schemas.microsoft.com/office/drawing/2014/main" id="{F6FC09C4-9F77-069C-9529-4217E89C548D}"/>
              </a:ext>
            </a:extLst>
          </p:cNvPr>
          <p:cNvSpPr txBox="1"/>
          <p:nvPr/>
        </p:nvSpPr>
        <p:spPr>
          <a:xfrm>
            <a:off x="1614488" y="1263878"/>
            <a:ext cx="7529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800" b="1" dirty="0">
                <a:latin typeface="+mn-lt"/>
              </a:rPr>
              <a:t>Sự cần thiết xây dựng Luật Phòng, chống tham nhũng năm 2018</a:t>
            </a:r>
            <a:endParaRPr lang="vi-VN" sz="1800" b="1" dirty="0">
              <a:solidFill>
                <a:srgbClr val="C0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34" name="Hình chữ nhật: Góc Tròn 133">
            <a:extLst>
              <a:ext uri="{FF2B5EF4-FFF2-40B4-BE49-F238E27FC236}">
                <a16:creationId xmlns:a16="http://schemas.microsoft.com/office/drawing/2014/main" id="{F243C07B-B40E-DC0B-A91E-AE79C1BA091E}"/>
              </a:ext>
            </a:extLst>
          </p:cNvPr>
          <p:cNvSpPr/>
          <p:nvPr/>
        </p:nvSpPr>
        <p:spPr>
          <a:xfrm>
            <a:off x="163567" y="2571750"/>
            <a:ext cx="2529459" cy="1843088"/>
          </a:xfrm>
          <a:prstGeom prst="roundRect">
            <a:avLst>
              <a:gd name="adj" fmla="val 6484"/>
            </a:avLst>
          </a:prstGeom>
          <a:noFill/>
          <a:ln w="19050">
            <a:solidFill>
              <a:srgbClr val="167BC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5" name="TextBox 27">
            <a:extLst>
              <a:ext uri="{FF2B5EF4-FFF2-40B4-BE49-F238E27FC236}">
                <a16:creationId xmlns:a16="http://schemas.microsoft.com/office/drawing/2014/main" id="{C49AEEBA-23AE-E758-6B0C-B54112F945A7}"/>
              </a:ext>
            </a:extLst>
          </p:cNvPr>
          <p:cNvSpPr txBox="1"/>
          <p:nvPr/>
        </p:nvSpPr>
        <p:spPr>
          <a:xfrm>
            <a:off x="128755" y="2571750"/>
            <a:ext cx="25294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latin typeface="+mn-lt"/>
                <a:cs typeface="Arial" pitchFamily="34" charset="0"/>
              </a:rPr>
              <a:t>C</a:t>
            </a:r>
            <a:r>
              <a:rPr lang="vi-VN" sz="1800" dirty="0">
                <a:latin typeface="+mn-lt"/>
                <a:cs typeface="Arial" pitchFamily="34" charset="0"/>
              </a:rPr>
              <a:t>ần quy định công khai, minh bạch các nội dung trong quá trình tổ chức và hoạt động ở tất cả các cơ quan nhà nước</a:t>
            </a:r>
            <a:endParaRPr lang="en-US" sz="1800" dirty="0">
              <a:latin typeface="+mn-lt"/>
              <a:cs typeface="Arial" pitchFamily="34" charset="0"/>
            </a:endParaRPr>
          </a:p>
        </p:txBody>
      </p:sp>
      <p:sp>
        <p:nvSpPr>
          <p:cNvPr id="36" name="Hình chữ nhật: Góc Tròn 133">
            <a:extLst>
              <a:ext uri="{FF2B5EF4-FFF2-40B4-BE49-F238E27FC236}">
                <a16:creationId xmlns:a16="http://schemas.microsoft.com/office/drawing/2014/main" id="{F01AF85E-6B01-201F-596C-C6C231BBB804}"/>
              </a:ext>
            </a:extLst>
          </p:cNvPr>
          <p:cNvSpPr/>
          <p:nvPr/>
        </p:nvSpPr>
        <p:spPr>
          <a:xfrm>
            <a:off x="5950744" y="2571751"/>
            <a:ext cx="2886074" cy="1938830"/>
          </a:xfrm>
          <a:prstGeom prst="roundRect">
            <a:avLst>
              <a:gd name="adj" fmla="val 6484"/>
            </a:avLst>
          </a:prstGeom>
          <a:noFill/>
          <a:ln w="19050">
            <a:solidFill>
              <a:srgbClr val="167BC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E660929-4910-EC62-BF7D-E4064FC17571}"/>
              </a:ext>
            </a:extLst>
          </p:cNvPr>
          <p:cNvSpPr txBox="1"/>
          <p:nvPr/>
        </p:nvSpPr>
        <p:spPr>
          <a:xfrm>
            <a:off x="5950744" y="2754630"/>
            <a:ext cx="28860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latin typeface="+mn-lt"/>
                <a:cs typeface="Arial" pitchFamily="34" charset="0"/>
              </a:rPr>
              <a:t>P</a:t>
            </a:r>
            <a:r>
              <a:rPr lang="vi-VN" sz="1800" dirty="0">
                <a:latin typeface="+mn-lt"/>
                <a:cs typeface="Arial" pitchFamily="34" charset="0"/>
              </a:rPr>
              <a:t>hù hợp với tình hình chung trong xã hội và thế giới, trong nền kinh tế thị trường, để phát triển xã hội</a:t>
            </a:r>
            <a:endParaRPr lang="en-US" sz="1800" dirty="0">
              <a:latin typeface="+mn-lt"/>
              <a:cs typeface="Arial" pitchFamily="34" charset="0"/>
            </a:endParaRPr>
          </a:p>
        </p:txBody>
      </p:sp>
      <p:sp>
        <p:nvSpPr>
          <p:cNvPr id="38" name="Hình chữ nhật: Góc Tròn 133">
            <a:extLst>
              <a:ext uri="{FF2B5EF4-FFF2-40B4-BE49-F238E27FC236}">
                <a16:creationId xmlns:a16="http://schemas.microsoft.com/office/drawing/2014/main" id="{F4C43FB7-FE76-00CD-D785-2CE049537A9A}"/>
              </a:ext>
            </a:extLst>
          </p:cNvPr>
          <p:cNvSpPr/>
          <p:nvPr/>
        </p:nvSpPr>
        <p:spPr>
          <a:xfrm>
            <a:off x="2979229" y="2571750"/>
            <a:ext cx="2685312" cy="1958588"/>
          </a:xfrm>
          <a:prstGeom prst="roundRect">
            <a:avLst>
              <a:gd name="adj" fmla="val 6484"/>
            </a:avLst>
          </a:prstGeom>
          <a:noFill/>
          <a:ln w="19050">
            <a:solidFill>
              <a:srgbClr val="167BC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ECC650D8-B81A-891A-CA0C-D8E867FD7D94}"/>
              </a:ext>
            </a:extLst>
          </p:cNvPr>
          <p:cNvSpPr txBox="1"/>
          <p:nvPr/>
        </p:nvSpPr>
        <p:spPr>
          <a:xfrm>
            <a:off x="3011375" y="2660512"/>
            <a:ext cx="26210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latin typeface="+mn-lt"/>
                <a:cs typeface="Arial" pitchFamily="34" charset="0"/>
              </a:rPr>
              <a:t>C</a:t>
            </a:r>
            <a:r>
              <a:rPr lang="vi-VN" sz="1800" dirty="0">
                <a:latin typeface="+mn-lt"/>
                <a:cs typeface="Arial" pitchFamily="34" charset="0"/>
              </a:rPr>
              <a:t>ó cơ sở pháp lý để xử lý hay quy trách nhiệm cho các cá nhân, tổ chức trong quá trình tổ chức quản lý, lãnh đạo còn mang tính tư lợi</a:t>
            </a:r>
            <a:endParaRPr lang="en-US" sz="1800" dirty="0">
              <a:latin typeface="+mn-lt"/>
              <a:cs typeface="Arial" pitchFamily="34" charset="0"/>
            </a:endParaRPr>
          </a:p>
        </p:txBody>
      </p:sp>
      <p:sp>
        <p:nvSpPr>
          <p:cNvPr id="4" name="TextBox 27">
            <a:extLst>
              <a:ext uri="{FF2B5EF4-FFF2-40B4-BE49-F238E27FC236}">
                <a16:creationId xmlns:a16="http://schemas.microsoft.com/office/drawing/2014/main" id="{5CA4B382-FDE6-3F25-D462-5B89FE99D5E9}"/>
              </a:ext>
            </a:extLst>
          </p:cNvPr>
          <p:cNvSpPr txBox="1"/>
          <p:nvPr/>
        </p:nvSpPr>
        <p:spPr>
          <a:xfrm>
            <a:off x="770500" y="2045469"/>
            <a:ext cx="1487554" cy="327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Thứ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nhất</a:t>
            </a:r>
            <a:endParaRPr lang="vi-VN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6" name="TextBox 27">
            <a:extLst>
              <a:ext uri="{FF2B5EF4-FFF2-40B4-BE49-F238E27FC236}">
                <a16:creationId xmlns:a16="http://schemas.microsoft.com/office/drawing/2014/main" id="{93776103-6A4D-07B8-4CB4-D805DA98B15F}"/>
              </a:ext>
            </a:extLst>
          </p:cNvPr>
          <p:cNvSpPr txBox="1"/>
          <p:nvPr/>
        </p:nvSpPr>
        <p:spPr>
          <a:xfrm>
            <a:off x="3458947" y="2062136"/>
            <a:ext cx="1487554" cy="327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Thứ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hai</a:t>
            </a:r>
            <a:endParaRPr lang="vi-VN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597527-CDEF-C0E2-9C48-E078C9F40EF9}"/>
              </a:ext>
            </a:extLst>
          </p:cNvPr>
          <p:cNvSpPr txBox="1"/>
          <p:nvPr/>
        </p:nvSpPr>
        <p:spPr>
          <a:xfrm>
            <a:off x="6579196" y="1939394"/>
            <a:ext cx="1186258" cy="360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Thứ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ba</a:t>
            </a:r>
            <a:endParaRPr lang="vi-VN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Hình chữ nhật: Góc Tròn 127">
            <a:extLst>
              <a:ext uri="{FF2B5EF4-FFF2-40B4-BE49-F238E27FC236}">
                <a16:creationId xmlns:a16="http://schemas.microsoft.com/office/drawing/2014/main" id="{8988CCCB-AA73-7A8D-9073-0EB3305BB51A}"/>
              </a:ext>
            </a:extLst>
          </p:cNvPr>
          <p:cNvSpPr/>
          <p:nvPr/>
        </p:nvSpPr>
        <p:spPr>
          <a:xfrm>
            <a:off x="6452711" y="1939394"/>
            <a:ext cx="1312743" cy="396601"/>
          </a:xfrm>
          <a:prstGeom prst="roundRect">
            <a:avLst>
              <a:gd name="adj" fmla="val 32035"/>
            </a:avLst>
          </a:prstGeom>
          <a:noFill/>
          <a:ln w="19050">
            <a:solidFill>
              <a:srgbClr val="167B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9" name="Hình chữ nhật: Góc Tròn 127">
            <a:extLst>
              <a:ext uri="{FF2B5EF4-FFF2-40B4-BE49-F238E27FC236}">
                <a16:creationId xmlns:a16="http://schemas.microsoft.com/office/drawing/2014/main" id="{37F73AD4-1C5F-E4F1-50EB-ACCBCEDF3983}"/>
              </a:ext>
            </a:extLst>
          </p:cNvPr>
          <p:cNvSpPr/>
          <p:nvPr/>
        </p:nvSpPr>
        <p:spPr>
          <a:xfrm>
            <a:off x="3633758" y="2010706"/>
            <a:ext cx="1312743" cy="396601"/>
          </a:xfrm>
          <a:prstGeom prst="roundRect">
            <a:avLst>
              <a:gd name="adj" fmla="val 32035"/>
            </a:avLst>
          </a:prstGeom>
          <a:noFill/>
          <a:ln w="19050">
            <a:solidFill>
              <a:srgbClr val="167B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0" name="Hình chữ nhật: Góc Tròn 127">
            <a:extLst>
              <a:ext uri="{FF2B5EF4-FFF2-40B4-BE49-F238E27FC236}">
                <a16:creationId xmlns:a16="http://schemas.microsoft.com/office/drawing/2014/main" id="{A2571D20-5806-82C1-D411-F92A2C3F0640}"/>
              </a:ext>
            </a:extLst>
          </p:cNvPr>
          <p:cNvSpPr/>
          <p:nvPr/>
        </p:nvSpPr>
        <p:spPr>
          <a:xfrm>
            <a:off x="857905" y="2027373"/>
            <a:ext cx="1312743" cy="396601"/>
          </a:xfrm>
          <a:prstGeom prst="roundRect">
            <a:avLst>
              <a:gd name="adj" fmla="val 32035"/>
            </a:avLst>
          </a:prstGeom>
          <a:noFill/>
          <a:ln w="19050">
            <a:solidFill>
              <a:srgbClr val="167B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</p:spTree>
    <p:extLst>
      <p:ext uri="{BB962C8B-B14F-4D97-AF65-F5344CB8AC3E}">
        <p14:creationId xmlns:p14="http://schemas.microsoft.com/office/powerpoint/2010/main" val="4238209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6" descr="Danh ca Ngọc Sơn chia sẻ di chúc viết tay sâu sắc và đầy tình cảm của người  cha quá cố - MOLI Star">
            <a:extLst>
              <a:ext uri="{FF2B5EF4-FFF2-40B4-BE49-F238E27FC236}">
                <a16:creationId xmlns:a16="http://schemas.microsoft.com/office/drawing/2014/main" id="{965AA7C1-93CA-9E40-9606-ECA8BA5248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6C0FD-CBD4-2AD1-DB89-A123C6D5F95F}"/>
              </a:ext>
            </a:extLst>
          </p:cNvPr>
          <p:cNvSpPr txBox="1"/>
          <p:nvPr/>
        </p:nvSpPr>
        <p:spPr>
          <a:xfrm>
            <a:off x="116681" y="470231"/>
            <a:ext cx="7055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5.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Giới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thiệu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Luật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Phòng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chống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tham</a:t>
            </a:r>
            <a:r>
              <a:rPr lang="en-US" sz="20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B050"/>
                </a:solidFill>
                <a:latin typeface="+mn-lt"/>
                <a:cs typeface="Arial" pitchFamily="34" charset="0"/>
              </a:rPr>
              <a:t>nhũng</a:t>
            </a:r>
            <a:endParaRPr lang="vi-VN" sz="2000" b="1" dirty="0">
              <a:solidFill>
                <a:srgbClr val="00B050"/>
              </a:solidFill>
              <a:latin typeface="+mn-lt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" name="TextBox 27">
            <a:extLst>
              <a:ext uri="{FF2B5EF4-FFF2-40B4-BE49-F238E27FC236}">
                <a16:creationId xmlns:a16="http://schemas.microsoft.com/office/drawing/2014/main" id="{F6FC09C4-9F77-069C-9529-4217E89C548D}"/>
              </a:ext>
            </a:extLst>
          </p:cNvPr>
          <p:cNvSpPr txBox="1"/>
          <p:nvPr/>
        </p:nvSpPr>
        <p:spPr>
          <a:xfrm>
            <a:off x="1614488" y="1263878"/>
            <a:ext cx="7529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800" b="1" dirty="0">
                <a:latin typeface="+mn-lt"/>
              </a:rPr>
              <a:t>Sự cần thiết xây dựng Luật Phòng, chống tham nhũng năm 2018</a:t>
            </a:r>
            <a:endParaRPr lang="vi-VN" sz="1800" b="1" dirty="0">
              <a:solidFill>
                <a:srgbClr val="C0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34" name="Hình chữ nhật: Góc Tròn 133">
            <a:extLst>
              <a:ext uri="{FF2B5EF4-FFF2-40B4-BE49-F238E27FC236}">
                <a16:creationId xmlns:a16="http://schemas.microsoft.com/office/drawing/2014/main" id="{F243C07B-B40E-DC0B-A91E-AE79C1BA091E}"/>
              </a:ext>
            </a:extLst>
          </p:cNvPr>
          <p:cNvSpPr/>
          <p:nvPr/>
        </p:nvSpPr>
        <p:spPr>
          <a:xfrm>
            <a:off x="492919" y="2623178"/>
            <a:ext cx="3593306" cy="1843088"/>
          </a:xfrm>
          <a:prstGeom prst="roundRect">
            <a:avLst>
              <a:gd name="adj" fmla="val 6484"/>
            </a:avLst>
          </a:prstGeom>
          <a:noFill/>
          <a:ln w="19050">
            <a:solidFill>
              <a:srgbClr val="167BC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5" name="TextBox 27">
            <a:extLst>
              <a:ext uri="{FF2B5EF4-FFF2-40B4-BE49-F238E27FC236}">
                <a16:creationId xmlns:a16="http://schemas.microsoft.com/office/drawing/2014/main" id="{C49AEEBA-23AE-E758-6B0C-B54112F945A7}"/>
              </a:ext>
            </a:extLst>
          </p:cNvPr>
          <p:cNvSpPr txBox="1"/>
          <p:nvPr/>
        </p:nvSpPr>
        <p:spPr>
          <a:xfrm>
            <a:off x="492919" y="2674606"/>
            <a:ext cx="3529012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err="1">
                <a:latin typeface="+mn-lt"/>
                <a:ea typeface="Times New Roman" panose="02020603050405020304" pitchFamily="18" charset="0"/>
              </a:rPr>
              <a:t>T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ạo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niềm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trong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nhân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dân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toàn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thể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dân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tộc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nhằm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phát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huy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sức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toàn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thể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nhân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dân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xây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dựng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phát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triển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xã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hội</a:t>
            </a:r>
            <a:endParaRPr lang="en-US" sz="1800" dirty="0">
              <a:latin typeface="+mn-lt"/>
              <a:cs typeface="Arial" pitchFamily="34" charset="0"/>
            </a:endParaRPr>
          </a:p>
        </p:txBody>
      </p:sp>
      <p:sp>
        <p:nvSpPr>
          <p:cNvPr id="36" name="Hình chữ nhật: Góc Tròn 133">
            <a:extLst>
              <a:ext uri="{FF2B5EF4-FFF2-40B4-BE49-F238E27FC236}">
                <a16:creationId xmlns:a16="http://schemas.microsoft.com/office/drawing/2014/main" id="{F01AF85E-6B01-201F-596C-C6C231BBB804}"/>
              </a:ext>
            </a:extLst>
          </p:cNvPr>
          <p:cNvSpPr/>
          <p:nvPr/>
        </p:nvSpPr>
        <p:spPr>
          <a:xfrm>
            <a:off x="4893469" y="2586037"/>
            <a:ext cx="3371849" cy="1938830"/>
          </a:xfrm>
          <a:prstGeom prst="roundRect">
            <a:avLst>
              <a:gd name="adj" fmla="val 6484"/>
            </a:avLst>
          </a:prstGeom>
          <a:noFill/>
          <a:ln w="19050">
            <a:solidFill>
              <a:srgbClr val="167BC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E660929-4910-EC62-BF7D-E4064FC17571}"/>
              </a:ext>
            </a:extLst>
          </p:cNvPr>
          <p:cNvSpPr txBox="1"/>
          <p:nvPr/>
        </p:nvSpPr>
        <p:spPr>
          <a:xfrm>
            <a:off x="4957564" y="2703937"/>
            <a:ext cx="3243261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latin typeface="+mn-lt"/>
                <a:ea typeface="Times New Roman" panose="02020603050405020304" pitchFamily="18" charset="0"/>
              </a:rPr>
              <a:t>Q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uy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về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cơ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chế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phát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tham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nhũng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hoạt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cơ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quan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tổ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chức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có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thẩm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quyền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chưa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phù</a:t>
            </a:r>
            <a:r>
              <a:rPr lang="en-US" sz="18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Times New Roman" panose="02020603050405020304" pitchFamily="18" charset="0"/>
              </a:rPr>
              <a:t>hợp</a:t>
            </a:r>
            <a:endParaRPr lang="en-US" sz="1800" dirty="0">
              <a:latin typeface="+mn-lt"/>
              <a:cs typeface="Arial" pitchFamily="34" charset="0"/>
            </a:endParaRPr>
          </a:p>
        </p:txBody>
      </p:sp>
      <p:sp>
        <p:nvSpPr>
          <p:cNvPr id="4" name="TextBox 27">
            <a:extLst>
              <a:ext uri="{FF2B5EF4-FFF2-40B4-BE49-F238E27FC236}">
                <a16:creationId xmlns:a16="http://schemas.microsoft.com/office/drawing/2014/main" id="{5CA4B382-FDE6-3F25-D462-5B89FE99D5E9}"/>
              </a:ext>
            </a:extLst>
          </p:cNvPr>
          <p:cNvSpPr txBox="1"/>
          <p:nvPr/>
        </p:nvSpPr>
        <p:spPr>
          <a:xfrm>
            <a:off x="1232113" y="2031097"/>
            <a:ext cx="1487554" cy="327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+mn-lt"/>
                <a:ea typeface="Batang" panose="02030600000101010101" pitchFamily="18" charset="-127"/>
                <a:cs typeface="Arial" panose="020B0604020202020204" pitchFamily="34" charset="0"/>
              </a:rPr>
              <a:t>Thứ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+mn-lt"/>
                <a:ea typeface="Batang" panose="02030600000101010101" pitchFamily="18" charset="-127"/>
                <a:cs typeface="Arial" panose="020B0604020202020204" pitchFamily="34" charset="0"/>
              </a:rPr>
              <a:t>tư</a:t>
            </a:r>
            <a:endParaRPr lang="vi-VN" b="1" dirty="0">
              <a:solidFill>
                <a:schemeClr val="accent1">
                  <a:lumMod val="50000"/>
                </a:schemeClr>
              </a:solidFill>
              <a:latin typeface="+mn-lt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597527-CDEF-C0E2-9C48-E078C9F40EF9}"/>
              </a:ext>
            </a:extLst>
          </p:cNvPr>
          <p:cNvSpPr txBox="1"/>
          <p:nvPr/>
        </p:nvSpPr>
        <p:spPr>
          <a:xfrm>
            <a:off x="6049309" y="1973601"/>
            <a:ext cx="1186258" cy="360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+mn-lt"/>
                <a:ea typeface="Batang" panose="02030600000101010101" pitchFamily="18" charset="-127"/>
                <a:cs typeface="Arial" panose="020B0604020202020204" pitchFamily="34" charset="0"/>
              </a:rPr>
              <a:t>Thứ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+mn-lt"/>
                <a:ea typeface="Batang" panose="02030600000101010101" pitchFamily="18" charset="-127"/>
                <a:cs typeface="Arial" panose="020B0604020202020204" pitchFamily="34" charset="0"/>
              </a:rPr>
              <a:t>năm</a:t>
            </a:r>
            <a:endParaRPr lang="vi-VN" sz="1200" b="1" dirty="0">
              <a:solidFill>
                <a:schemeClr val="accent1">
                  <a:lumMod val="50000"/>
                </a:schemeClr>
              </a:solidFill>
              <a:latin typeface="+mn-lt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Hình chữ nhật: Góc Tròn 127">
            <a:extLst>
              <a:ext uri="{FF2B5EF4-FFF2-40B4-BE49-F238E27FC236}">
                <a16:creationId xmlns:a16="http://schemas.microsoft.com/office/drawing/2014/main" id="{8988CCCB-AA73-7A8D-9073-0EB3305BB51A}"/>
              </a:ext>
            </a:extLst>
          </p:cNvPr>
          <p:cNvSpPr/>
          <p:nvPr/>
        </p:nvSpPr>
        <p:spPr>
          <a:xfrm>
            <a:off x="5922824" y="1955607"/>
            <a:ext cx="1312743" cy="396601"/>
          </a:xfrm>
          <a:prstGeom prst="roundRect">
            <a:avLst>
              <a:gd name="adj" fmla="val 32035"/>
            </a:avLst>
          </a:prstGeom>
          <a:noFill/>
          <a:ln w="19050">
            <a:solidFill>
              <a:srgbClr val="167B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0" name="Hình chữ nhật: Góc Tròn 127">
            <a:extLst>
              <a:ext uri="{FF2B5EF4-FFF2-40B4-BE49-F238E27FC236}">
                <a16:creationId xmlns:a16="http://schemas.microsoft.com/office/drawing/2014/main" id="{A2571D20-5806-82C1-D411-F92A2C3F0640}"/>
              </a:ext>
            </a:extLst>
          </p:cNvPr>
          <p:cNvSpPr/>
          <p:nvPr/>
        </p:nvSpPr>
        <p:spPr>
          <a:xfrm>
            <a:off x="1406924" y="2023646"/>
            <a:ext cx="1312743" cy="396601"/>
          </a:xfrm>
          <a:prstGeom prst="roundRect">
            <a:avLst>
              <a:gd name="adj" fmla="val 32035"/>
            </a:avLst>
          </a:prstGeom>
          <a:noFill/>
          <a:ln w="19050">
            <a:solidFill>
              <a:srgbClr val="167B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</p:spTree>
    <p:extLst>
      <p:ext uri="{BB962C8B-B14F-4D97-AF65-F5344CB8AC3E}">
        <p14:creationId xmlns:p14="http://schemas.microsoft.com/office/powerpoint/2010/main" val="2790011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4193" y="76199"/>
            <a:ext cx="5562600" cy="676835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6000" b="1" dirty="0">
                <a:cs typeface="Arial" pitchFamily="34" charset="0"/>
              </a:rPr>
              <a:t>THẢO LUẬN</a:t>
            </a:r>
            <a:endParaRPr lang="en-US" sz="6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D:\hinh anh\hinh 11.jf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373" y="823283"/>
            <a:ext cx="7922626" cy="3906371"/>
          </a:xfrm>
        </p:spPr>
      </p:pic>
      <p:pic>
        <p:nvPicPr>
          <p:cNvPr id="9" name="Picture 2" descr="D:\hinh anh\hinh 9.jf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29" y="855557"/>
            <a:ext cx="8386202" cy="386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9727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82881" y="166688"/>
            <a:ext cx="7207624" cy="51435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/>
              <a:t>THAM NHŨNGTRONG CÁC LĨNH VỰC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4" descr="D:\PHAP LUAT\hinh tham nhung\hinh 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900" y="765796"/>
            <a:ext cx="8882978" cy="3901255"/>
          </a:xfrm>
        </p:spPr>
      </p:pic>
      <p:pic>
        <p:nvPicPr>
          <p:cNvPr id="8" name="Picture 2" descr="D:\hinh anh\hinh 5.jf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84" y="765796"/>
            <a:ext cx="8879094" cy="390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D:\hinh anh\hinh 6.jf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84" y="765796"/>
            <a:ext cx="8879094" cy="390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D:\hinh anh\hinh 2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84" y="765796"/>
            <a:ext cx="8545607" cy="390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63983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0" y="48409"/>
            <a:ext cx="7282927" cy="51435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/>
              <a:t>THAM NHŨNGTRONG CÁC LĨNH VỰC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 descr="D:\PHAP LUAT\hinh tham nhung\hình 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2357" y="1199379"/>
            <a:ext cx="6965950" cy="3543300"/>
          </a:xfrm>
        </p:spPr>
      </p:pic>
      <p:pic>
        <p:nvPicPr>
          <p:cNvPr id="9" name="Picture 2" descr="D:\hinh anh\hinh 8.jf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357" y="1199379"/>
            <a:ext cx="6934200" cy="349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D:\hinh anh\hinh 3.jf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199379"/>
            <a:ext cx="6400800" cy="348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D:\hinh anh\hinh 12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48935"/>
            <a:ext cx="6934200" cy="349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D:\hinh anh\hinh 15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49" y="948935"/>
            <a:ext cx="6923087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hinh anh\hinh 7.jf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99683"/>
            <a:ext cx="8072437" cy="397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D:\hinh anh\hinh 17.jf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85" y="699683"/>
            <a:ext cx="8701144" cy="3892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152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73741" y="128587"/>
            <a:ext cx="6629400" cy="5715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TÁC HẠI CỦA THAM NHŨNG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4" descr="D:\hinh anh\hinh 10.jf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1" y="1128882"/>
            <a:ext cx="6683375" cy="3486150"/>
          </a:xfrm>
        </p:spPr>
      </p:pic>
      <p:pic>
        <p:nvPicPr>
          <p:cNvPr id="8" name="Picture 2" descr="D:\hinh anh\hinh 13.jf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3" y="700088"/>
            <a:ext cx="8808214" cy="391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5307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61887" y="114300"/>
            <a:ext cx="6981191" cy="57150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400" b="1" dirty="0">
                <a:cs typeface="Arial" pitchFamily="34" charset="0"/>
              </a:rPr>
              <a:t>TÌNH HÌNH CHỐNG THAM NHŨNG HIỆN NAY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D:\hinh anh\HINH 19.jf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887" y="781275"/>
            <a:ext cx="8637868" cy="3987055"/>
          </a:xfrm>
        </p:spPr>
      </p:pic>
    </p:spTree>
    <p:extLst>
      <p:ext uri="{BB962C8B-B14F-4D97-AF65-F5344CB8AC3E}">
        <p14:creationId xmlns:p14="http://schemas.microsoft.com/office/powerpoint/2010/main" val="33881402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668463" y="135102"/>
            <a:ext cx="5486400" cy="59293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CHỐNG THAM NHŨNG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074" y="2386607"/>
            <a:ext cx="4389438" cy="8858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Chống</a:t>
            </a:r>
            <a:r>
              <a:rPr lang="en-US" sz="36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tham</a:t>
            </a:r>
            <a:r>
              <a:rPr lang="en-US" sz="36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nhũng</a:t>
            </a:r>
            <a:r>
              <a:rPr lang="en-US" sz="36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bằng</a:t>
            </a:r>
            <a:r>
              <a:rPr lang="en-US" sz="3600" b="1" dirty="0">
                <a:solidFill>
                  <a:schemeClr val="tx1"/>
                </a:solidFill>
                <a:latin typeface="Arial" charset="0"/>
                <a:cs typeface="Arial" charset="0"/>
              </a:rPr>
              <a:t> “3 </a:t>
            </a:r>
            <a:r>
              <a:rPr lang="en-US" sz="36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không</a:t>
            </a:r>
            <a:r>
              <a:rPr lang="en-US" sz="3600" b="1" dirty="0">
                <a:solidFill>
                  <a:schemeClr val="tx1"/>
                </a:solidFill>
                <a:latin typeface="Arial" charset="0"/>
                <a:cs typeface="Arial" charset="0"/>
              </a:rPr>
              <a:t>”: 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610374" y="1381720"/>
            <a:ext cx="2941638" cy="6488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Không</a:t>
            </a:r>
            <a:r>
              <a:rPr lang="en-US" sz="32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muốn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08799" y="2504480"/>
            <a:ext cx="2941638" cy="6488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Không</a:t>
            </a:r>
            <a:r>
              <a:rPr lang="en-US" sz="32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thể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664350" y="3610570"/>
            <a:ext cx="2943225" cy="64889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Không</a:t>
            </a:r>
            <a:r>
              <a:rPr lang="en-US" sz="32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dám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/>
          <p:cNvCxnSpPr>
            <a:endCxn id="11" idx="1"/>
          </p:cNvCxnSpPr>
          <p:nvPr/>
        </p:nvCxnSpPr>
        <p:spPr>
          <a:xfrm>
            <a:off x="4551513" y="2829520"/>
            <a:ext cx="1112837" cy="1106091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10" idx="1"/>
          </p:cNvCxnSpPr>
          <p:nvPr/>
        </p:nvCxnSpPr>
        <p:spPr>
          <a:xfrm>
            <a:off x="4551513" y="2829520"/>
            <a:ext cx="1157287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endCxn id="9" idx="1"/>
          </p:cNvCxnSpPr>
          <p:nvPr/>
        </p:nvCxnSpPr>
        <p:spPr>
          <a:xfrm flipV="1">
            <a:off x="4551512" y="1706761"/>
            <a:ext cx="1058862" cy="112275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97990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hinh anh\hinh 18.jf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4712" y="685002"/>
            <a:ext cx="8165952" cy="4069660"/>
          </a:xfrm>
        </p:spPr>
      </p:pic>
      <p:sp>
        <p:nvSpPr>
          <p:cNvPr id="15" name="Rounded Rectangle 14"/>
          <p:cNvSpPr/>
          <p:nvPr/>
        </p:nvSpPr>
        <p:spPr>
          <a:xfrm>
            <a:off x="1483658" y="92071"/>
            <a:ext cx="5486400" cy="59293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CHỐNG THAM NHŨNG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2497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71140" y="822959"/>
            <a:ext cx="4964654" cy="85725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sz="3600" b="1" dirty="0">
                <a:latin typeface="Arial" pitchFamily="34" charset="0"/>
                <a:cs typeface="Arial" pitchFamily="34" charset="0"/>
              </a:rPr>
              <a:t>CÂU HỎI VÀ BÀI TẬP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3253" name="Picture 3" descr="MCj0134549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861" y="701558"/>
            <a:ext cx="5257800" cy="3904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9673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09575" y="1127760"/>
            <a:ext cx="8407400" cy="2316480"/>
          </a:xfrm>
        </p:spPr>
        <p:txBody>
          <a:bodyPr/>
          <a:lstStyle/>
          <a:p>
            <a:pPr marL="33338" indent="0" algn="ctr" eaLnBrk="1" hangingPunct="1">
              <a:buFont typeface="Arial" pitchFamily="34" charset="0"/>
              <a:buNone/>
            </a:pPr>
            <a:endParaRPr lang="en-US" sz="5400" b="1" dirty="0">
              <a:latin typeface="Arial" pitchFamily="34" charset="0"/>
              <a:cs typeface="Arial" pitchFamily="34" charset="0"/>
            </a:endParaRPr>
          </a:p>
          <a:p>
            <a:pPr marL="33338" indent="0" algn="ctr" eaLnBrk="1" hangingPunct="1">
              <a:buFont typeface="Arial" pitchFamily="34" charset="0"/>
              <a:buNone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CÁM ƠN </a:t>
            </a:r>
            <a:r>
              <a:rPr lang="vi-VN" sz="5400" b="1" dirty="0">
                <a:latin typeface="Arial" pitchFamily="34" charset="0"/>
                <a:cs typeface="Arial" pitchFamily="34" charset="0"/>
              </a:rPr>
              <a:t>CÁC EM </a:t>
            </a:r>
            <a:endParaRPr lang="en-US" sz="5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6382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2&quot; unique_id=&quot;10002&quot;&gt;&lt;object type=&quot;3&quot; unique_id=&quot;10007&quot;&gt;&lt;property id=&quot;20148&quot; value=&quot;5&quot;/&gt;&lt;property id=&quot;20300&quot; value=&quot;Slide 1&quot;/&gt;&lt;property id=&quot;20307&quot; value=&quot;257&quot;/&gt;&lt;/object&gt;&lt;object type=&quot;3&quot; unique_id=&quot;10008&quot;&gt;&lt;property id=&quot;20148&quot; value=&quot;5&quot;/&gt;&lt;property id=&quot;20300&quot; value=&quot;Slide 2&quot;/&gt;&lt;property id=&quot;20307&quot; value=&quot;258&quot;/&gt;&lt;/object&gt;&lt;object type=&quot;3&quot; unique_id=&quot;10015&quot;&gt;&lt;property id=&quot;20148&quot; value=&quot;5&quot;/&gt;&lt;property id=&quot;20300&quot; value=&quot;Slide 5&quot;/&gt;&lt;property id=&quot;20307&quot; value=&quot;265&quot;/&gt;&lt;/object&gt;&lt;object type=&quot;3&quot; unique_id=&quot;10016&quot;&gt;&lt;property id=&quot;20148&quot; value=&quot;5&quot;/&gt;&lt;property id=&quot;20300&quot; value=&quot;Slide 6&quot;/&gt;&lt;property id=&quot;20307&quot; value=&quot;266&quot;/&gt;&lt;/object&gt;&lt;object type=&quot;3&quot; unique_id=&quot;10018&quot;&gt;&lt;property id=&quot;20148&quot; value=&quot;5&quot;/&gt;&lt;property id=&quot;20300&quot; value=&quot;Slide 7&quot;/&gt;&lt;property id=&quot;20307&quot; value=&quot;268&quot;/&gt;&lt;/object&gt;&lt;object type=&quot;3&quot; unique_id=&quot;10019&quot;&gt;&lt;property id=&quot;20148&quot; value=&quot;5&quot;/&gt;&lt;property id=&quot;20300&quot; value=&quot;Slide 8&quot;/&gt;&lt;property id=&quot;20307&quot; value=&quot;269&quot;/&gt;&lt;/object&gt;&lt;object type=&quot;3&quot; unique_id=&quot;10020&quot;&gt;&lt;property id=&quot;20148&quot; value=&quot;5&quot;/&gt;&lt;property id=&quot;20300&quot; value=&quot;Slide 9&quot;/&gt;&lt;property id=&quot;20307&quot; value=&quot;270&quot;/&gt;&lt;/object&gt;&lt;object type=&quot;3&quot; unique_id=&quot;10046&quot;&gt;&lt;property id=&quot;20148&quot; value=&quot;5&quot;/&gt;&lt;property id=&quot;20300&quot; value=&quot;Slide 24&quot;/&gt;&lt;property id=&quot;20307&quot; value=&quot;296&quot;/&gt;&lt;/object&gt;&lt;object type=&quot;3&quot; unique_id=&quot;10047&quot;&gt;&lt;property id=&quot;20148&quot; value=&quot;5&quot;/&gt;&lt;property id=&quot;20300&quot; value=&quot;Slide 25&quot;/&gt;&lt;property id=&quot;20307&quot; value=&quot;297&quot;/&gt;&lt;/object&gt;&lt;object type=&quot;3&quot; unique_id=&quot;10048&quot;&gt;&lt;property id=&quot;20148&quot; value=&quot;5&quot;/&gt;&lt;property id=&quot;20300&quot; value=&quot;Slide 26&quot;/&gt;&lt;property id=&quot;20307&quot; value=&quot;298&quot;/&gt;&lt;/object&gt;&lt;object type=&quot;3&quot; unique_id=&quot;10049&quot;&gt;&lt;property id=&quot;20148&quot; value=&quot;5&quot;/&gt;&lt;property id=&quot;20300&quot; value=&quot;Slide 27&quot;/&gt;&lt;property id=&quot;20307&quot; value=&quot;299&quot;/&gt;&lt;/object&gt;&lt;object type=&quot;3&quot; unique_id=&quot;10050&quot;&gt;&lt;property id=&quot;20148&quot; value=&quot;5&quot;/&gt;&lt;property id=&quot;20300&quot; value=&quot;Slide 28&quot;/&gt;&lt;property id=&quot;20307&quot; value=&quot;300&quot;/&gt;&lt;/object&gt;&lt;object type=&quot;3&quot; unique_id=&quot;10051&quot;&gt;&lt;property id=&quot;20148&quot; value=&quot;5&quot;/&gt;&lt;property id=&quot;20300&quot; value=&quot;Slide 29&quot;/&gt;&lt;property id=&quot;20307&quot; value=&quot;301&quot;/&gt;&lt;/object&gt;&lt;object type=&quot;3&quot; unique_id=&quot;10052&quot;&gt;&lt;property id=&quot;20148&quot; value=&quot;5&quot;/&gt;&lt;property id=&quot;20300&quot; value=&quot;Slide 30&quot;/&gt;&lt;property id=&quot;20307&quot; value=&quot;302&quot;/&gt;&lt;/object&gt;&lt;object type=&quot;3&quot; unique_id=&quot;10057&quot;&gt;&lt;property id=&quot;20148&quot; value=&quot;5&quot;/&gt;&lt;property id=&quot;20300&quot; value=&quot;Slide 31 - &amp;quot;CÂU HỎI VÀ BÀI TẬP&amp;quot;&quot;/&gt;&lt;property id=&quot;20307&quot; value=&quot;307&quot;/&gt;&lt;/object&gt;&lt;object type=&quot;3&quot; unique_id=&quot;10058&quot;&gt;&lt;property id=&quot;20148&quot; value=&quot;5&quot;/&gt;&lt;property id=&quot;20300&quot; value=&quot;Slide 32&quot;/&gt;&lt;property id=&quot;20307&quot; value=&quot;309&quot;/&gt;&lt;/object&gt;&lt;object type=&quot;3&quot; unique_id=&quot;10846&quot;&gt;&lt;property id=&quot;20148&quot; value=&quot;5&quot;/&gt;&lt;property id=&quot;20300&quot; value=&quot;Slide 3&quot;/&gt;&lt;property id=&quot;20307&quot; value=&quot;687&quot;/&gt;&lt;/object&gt;&lt;object type=&quot;3&quot; unique_id=&quot;10847&quot;&gt;&lt;property id=&quot;20148&quot; value=&quot;5&quot;/&gt;&lt;property id=&quot;20300&quot; value=&quot;Slide 4&quot;/&gt;&lt;property id=&quot;20307&quot; value=&quot;568&quot;/&gt;&lt;/object&gt;&lt;object type=&quot;3&quot; unique_id=&quot;10848&quot;&gt;&lt;property id=&quot;20148&quot; value=&quot;5&quot;/&gt;&lt;property id=&quot;20300&quot; value=&quot;Slide 10&quot;/&gt;&lt;property id=&quot;20307&quot; value=&quot;688&quot;/&gt;&lt;/object&gt;&lt;object type=&quot;3&quot; unique_id=&quot;10849&quot;&gt;&lt;property id=&quot;20148&quot; value=&quot;5&quot;/&gt;&lt;property id=&quot;20300&quot; value=&quot;Slide 11&quot;/&gt;&lt;property id=&quot;20307&quot; value=&quot;689&quot;/&gt;&lt;/object&gt;&lt;object type=&quot;3&quot; unique_id=&quot;10850&quot;&gt;&lt;property id=&quot;20148&quot; value=&quot;5&quot;/&gt;&lt;property id=&quot;20300&quot; value=&quot;Slide 12&quot;/&gt;&lt;property id=&quot;20307&quot; value=&quot;690&quot;/&gt;&lt;/object&gt;&lt;object type=&quot;3&quot; unique_id=&quot;10851&quot;&gt;&lt;property id=&quot;20148&quot; value=&quot;5&quot;/&gt;&lt;property id=&quot;20300&quot; value=&quot;Slide 13&quot;/&gt;&lt;property id=&quot;20307&quot; value=&quot;691&quot;/&gt;&lt;/object&gt;&lt;object type=&quot;3&quot; unique_id=&quot;10852&quot;&gt;&lt;property id=&quot;20148&quot; value=&quot;5&quot;/&gt;&lt;property id=&quot;20300&quot; value=&quot;Slide 14&quot;/&gt;&lt;property id=&quot;20307&quot; value=&quot;699&quot;/&gt;&lt;/object&gt;&lt;object type=&quot;3&quot; unique_id=&quot;10853&quot;&gt;&lt;property id=&quot;20148&quot; value=&quot;5&quot;/&gt;&lt;property id=&quot;20300&quot; value=&quot;Slide 15&quot;/&gt;&lt;property id=&quot;20307&quot; value=&quot;700&quot;/&gt;&lt;/object&gt;&lt;object type=&quot;3&quot; unique_id=&quot;10854&quot;&gt;&lt;property id=&quot;20148&quot; value=&quot;5&quot;/&gt;&lt;property id=&quot;20300&quot; value=&quot;Slide 16&quot;/&gt;&lt;property id=&quot;20307&quot; value=&quot;701&quot;/&gt;&lt;/object&gt;&lt;object type=&quot;3&quot; unique_id=&quot;10855&quot;&gt;&lt;property id=&quot;20148&quot; value=&quot;5&quot;/&gt;&lt;property id=&quot;20300&quot; value=&quot;Slide 17&quot;/&gt;&lt;property id=&quot;20307&quot; value=&quot;742&quot;/&gt;&lt;/object&gt;&lt;object type=&quot;3&quot; unique_id=&quot;10856&quot;&gt;&lt;property id=&quot;20148&quot; value=&quot;5&quot;/&gt;&lt;property id=&quot;20300&quot; value=&quot;Slide 18&quot;/&gt;&lt;property id=&quot;20307&quot; value=&quot;743&quot;/&gt;&lt;/object&gt;&lt;object type=&quot;3&quot; unique_id=&quot;10857&quot;&gt;&lt;property id=&quot;20148&quot; value=&quot;5&quot;/&gt;&lt;property id=&quot;20300&quot; value=&quot;Slide 19&quot;/&gt;&lt;property id=&quot;20307&quot; value=&quot;744&quot;/&gt;&lt;/object&gt;&lt;object type=&quot;3&quot; unique_id=&quot;10858&quot;&gt;&lt;property id=&quot;20148&quot; value=&quot;5&quot;/&gt;&lt;property id=&quot;20300&quot; value=&quot;Slide 20&quot;/&gt;&lt;property id=&quot;20307&quot; value=&quot;745&quot;/&gt;&lt;/object&gt;&lt;object type=&quot;3&quot; unique_id=&quot;10859&quot;&gt;&lt;property id=&quot;20148&quot; value=&quot;5&quot;/&gt;&lt;property id=&quot;20300&quot; value=&quot;Slide 21&quot;/&gt;&lt;property id=&quot;20307&quot; value=&quot;740&quot;/&gt;&lt;/object&gt;&lt;object type=&quot;3&quot; unique_id=&quot;10860&quot;&gt;&lt;property id=&quot;20148&quot; value=&quot;5&quot;/&gt;&lt;property id=&quot;20300&quot; value=&quot;Slide 22&quot;/&gt;&lt;property id=&quot;20307&quot; value=&quot;739&quot;/&gt;&lt;/object&gt;&lt;object type=&quot;3&quot; unique_id=&quot;10861&quot;&gt;&lt;property id=&quot;20148&quot; value=&quot;5&quot;/&gt;&lt;property id=&quot;20300&quot; value=&quot;Slide 23&quot;/&gt;&lt;property id=&quot;20307&quot; value=&quot;746&quot;/&gt;&lt;/object&gt;&lt;/object&gt;&lt;object type=&quot;8&quot; unique_id=&quot;10006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Basset template">
  <a:themeElements>
    <a:clrScheme name="Custom 347">
      <a:dk1>
        <a:srgbClr val="434343"/>
      </a:dk1>
      <a:lt1>
        <a:srgbClr val="FFFFFF"/>
      </a:lt1>
      <a:dk2>
        <a:srgbClr val="D9D9D9"/>
      </a:dk2>
      <a:lt2>
        <a:srgbClr val="F1F1F1"/>
      </a:lt2>
      <a:accent1>
        <a:srgbClr val="FFB000"/>
      </a:accent1>
      <a:accent2>
        <a:srgbClr val="FFE19E"/>
      </a:accent2>
      <a:accent3>
        <a:srgbClr val="6D9EEB"/>
      </a:accent3>
      <a:accent4>
        <a:srgbClr val="C9DAF8"/>
      </a:accent4>
      <a:accent5>
        <a:srgbClr val="93C47D"/>
      </a:accent5>
      <a:accent6>
        <a:srgbClr val="D9EAD3"/>
      </a:accent6>
      <a:hlink>
        <a:srgbClr val="FF99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2235</TotalTime>
  <Words>1482</Words>
  <Application>Microsoft Office PowerPoint</Application>
  <PresentationFormat>On-screen Show (16:9)</PresentationFormat>
  <Paragraphs>126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Arial</vt:lpstr>
      <vt:lpstr>Batang</vt:lpstr>
      <vt:lpstr>Times New Roman</vt:lpstr>
      <vt:lpstr>Wingdings 2</vt:lpstr>
      <vt:lpstr>宋体</vt:lpstr>
      <vt:lpstr>Roboto</vt:lpstr>
      <vt:lpstr>Arabia</vt:lpstr>
      <vt:lpstr>Wingdings</vt:lpstr>
      <vt:lpstr>Calibri</vt:lpstr>
      <vt:lpstr>Basset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CÂU HỎI VÀ BÀI TẬP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Lê Thị Hồng Vân</dc:creator>
  <cp:lastModifiedBy>Dell</cp:lastModifiedBy>
  <cp:revision>24</cp:revision>
  <dcterms:modified xsi:type="dcterms:W3CDTF">2024-08-31T05:30:43Z</dcterms:modified>
</cp:coreProperties>
</file>