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60" r:id="rId1"/>
  </p:sldMasterIdLst>
  <p:notesMasterIdLst>
    <p:notesMasterId r:id="rId25"/>
  </p:notesMasterIdLst>
  <p:handoutMasterIdLst>
    <p:handoutMasterId r:id="rId26"/>
  </p:handoutMasterIdLst>
  <p:sldIdLst>
    <p:sldId id="257" r:id="rId2"/>
    <p:sldId id="258" r:id="rId3"/>
    <p:sldId id="687" r:id="rId4"/>
    <p:sldId id="706" r:id="rId5"/>
    <p:sldId id="707" r:id="rId6"/>
    <p:sldId id="720" r:id="rId7"/>
    <p:sldId id="721" r:id="rId8"/>
    <p:sldId id="722" r:id="rId9"/>
    <p:sldId id="693" r:id="rId10"/>
    <p:sldId id="723" r:id="rId11"/>
    <p:sldId id="696" r:id="rId12"/>
    <p:sldId id="758" r:id="rId13"/>
    <p:sldId id="759" r:id="rId14"/>
    <p:sldId id="778" r:id="rId15"/>
    <p:sldId id="554" r:id="rId16"/>
    <p:sldId id="779" r:id="rId17"/>
    <p:sldId id="550" r:id="rId18"/>
    <p:sldId id="568" r:id="rId19"/>
    <p:sldId id="780" r:id="rId20"/>
    <p:sldId id="781" r:id="rId21"/>
    <p:sldId id="782" r:id="rId22"/>
    <p:sldId id="783" r:id="rId23"/>
    <p:sldId id="298" r:id="rId24"/>
  </p:sldIdLst>
  <p:sldSz cx="9144000" cy="5143500" type="screen16x9"/>
  <p:notesSz cx="6858000" cy="9144000"/>
  <p:embeddedFontLst>
    <p:embeddedFont>
      <p:font typeface="宋体" panose="02010600030101010101" pitchFamily="2" charset="-122"/>
      <p:regular r:id="rId27"/>
    </p:embeddedFont>
    <p:embeddedFont>
      <p:font typeface="Roboto" panose="020B0604020202020204" charset="0"/>
      <p:regular r:id="rId28"/>
      <p:bold r:id="rId29"/>
      <p:italic r:id="rId30"/>
      <p:boldItalic r:id="rId31"/>
    </p:embeddedFont>
    <p:embeddedFont>
      <p:font typeface="Calibri" panose="020F0502020204030204" pitchFamily="34" charset="0"/>
      <p:regular r:id="rId32"/>
      <p:bold r:id="rId33"/>
      <p:italic r:id="rId34"/>
      <p:boldItalic r:id="rId35"/>
    </p:embeddedFont>
  </p:embeddedFontLst>
  <p:custDataLst>
    <p:tags r:id="rId36"/>
  </p:custData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82856"/>
    <a:srgbClr val="002A7E"/>
    <a:srgbClr val="D81618"/>
    <a:srgbClr val="F5992D"/>
    <a:srgbClr val="F7AA2F"/>
    <a:srgbClr val="FFDC0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918E7EF0-30BA-47A9-9E73-536E6FB35545}">
  <a:tblStyle styleId="{918E7EF0-30BA-47A9-9E73-536E6FB35545}" styleName="Table_0">
    <a:wholeTbl>
      <a:tcTxStyle>
        <a:font>
          <a:latin typeface="Arial"/>
          <a:ea typeface="Arial"/>
          <a:cs typeface="Arial"/>
        </a:font>
        <a:srgbClr val="000000"/>
      </a:tcTxStyle>
      <a:tcStyle>
        <a:tcBdr>
          <a:left>
            <a:ln w="9525" cap="flat" cmpd="sng">
              <a:solidFill>
                <a:srgbClr val="000000"/>
              </a:solidFill>
              <a:prstDash val="solid"/>
              <a:round/>
              <a:headEnd type="none" w="sm" len="sm"/>
              <a:tailEnd type="none" w="sm" len="sm"/>
            </a:ln>
          </a:left>
          <a:right>
            <a:ln w="9525" cap="flat" cmpd="sng">
              <a:solidFill>
                <a:srgbClr val="000000"/>
              </a:solidFill>
              <a:prstDash val="solid"/>
              <a:round/>
              <a:headEnd type="none" w="sm" len="sm"/>
              <a:tailEnd type="none" w="sm" len="sm"/>
            </a:ln>
          </a:right>
          <a:top>
            <a:ln w="9525" cap="flat" cmpd="sng">
              <a:solidFill>
                <a:srgbClr val="000000"/>
              </a:solidFill>
              <a:prstDash val="solid"/>
              <a:round/>
              <a:headEnd type="none" w="sm" len="sm"/>
              <a:tailEnd type="none" w="sm" len="sm"/>
            </a:ln>
          </a:top>
          <a:bottom>
            <a:ln w="9525" cap="flat" cmpd="sng">
              <a:solidFill>
                <a:srgbClr val="000000"/>
              </a:solidFill>
              <a:prstDash val="solid"/>
              <a:round/>
              <a:headEnd type="none" w="sm" len="sm"/>
              <a:tailEnd type="none" w="sm" len="sm"/>
            </a:ln>
          </a:bottom>
          <a:insideH>
            <a:ln w="9525" cap="flat" cmpd="sng">
              <a:solidFill>
                <a:srgbClr val="000000"/>
              </a:solidFill>
              <a:prstDash val="solid"/>
              <a:round/>
              <a:headEnd type="none" w="sm" len="sm"/>
              <a:tailEnd type="none" w="sm" len="sm"/>
            </a:ln>
          </a:insideH>
          <a:insideV>
            <a:ln w="9525" cap="flat" cmpd="sng">
              <a:solidFill>
                <a:srgbClr val="000000"/>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 styleId="{2FAFD12A-2A65-4255-B111-476A2ECDBF96}" styleName="Table_1">
    <a:wholeTbl>
      <a:tcTxStyle>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4" d="100"/>
          <a:sy n="84" d="100"/>
        </p:scale>
        <p:origin x="780" y="64"/>
      </p:cViewPr>
      <p:guideLst>
        <p:guide orient="horz" pos="162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handoutMaster" Target="handoutMasters/handoutMaster1.xml"/><Relationship Id="rId39" Type="http://schemas.openxmlformats.org/officeDocument/2006/relationships/theme" Target="theme/theme1.xml"/><Relationship Id="rId21" Type="http://schemas.openxmlformats.org/officeDocument/2006/relationships/slide" Target="slides/slide20.xml"/><Relationship Id="rId34" Type="http://schemas.openxmlformats.org/officeDocument/2006/relationships/font" Target="fonts/font8.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33" Type="http://schemas.openxmlformats.org/officeDocument/2006/relationships/font" Target="fonts/font7.fntdata"/><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3.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font" Target="fonts/font6.fntdata"/><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font" Target="fonts/font2.fntdata"/><Relationship Id="rId36"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5.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font" Target="fonts/font1.fntdata"/><Relationship Id="rId30" Type="http://schemas.openxmlformats.org/officeDocument/2006/relationships/font" Target="fonts/font4.fntdata"/><Relationship Id="rId35" Type="http://schemas.openxmlformats.org/officeDocument/2006/relationships/font" Target="fonts/font9.fntdata"/><Relationship Id="rId8" Type="http://schemas.openxmlformats.org/officeDocument/2006/relationships/slide" Target="slides/slide7.xml"/><Relationship Id="rId3" Type="http://schemas.openxmlformats.org/officeDocument/2006/relationships/slide" Target="slides/slide2.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F5413455-63CE-B362-5515-B49BA9B98250}"/>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3BF8F1A0-6AC6-E2D4-8BB7-B06D821394CA}"/>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7BBA406-4CCD-42A1-A05D-24CE4B2F097F}" type="datetimeFigureOut">
              <a:rPr lang="en-US" smtClean="0"/>
              <a:t>08/31/2024</a:t>
            </a:fld>
            <a:endParaRPr lang="en-US"/>
          </a:p>
        </p:txBody>
      </p:sp>
      <p:sp>
        <p:nvSpPr>
          <p:cNvPr id="4" name="Footer Placeholder 3">
            <a:extLst>
              <a:ext uri="{FF2B5EF4-FFF2-40B4-BE49-F238E27FC236}">
                <a16:creationId xmlns:a16="http://schemas.microsoft.com/office/drawing/2014/main" id="{CB00F9B5-4FCA-17B0-C679-002B10DCFC2D}"/>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82B5F5D5-D5C4-EB8A-9A74-ADB441D0D4F3}"/>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EC7D01F5-7F4C-4CAE-90BC-AE3A0FBBC268}" type="slidenum">
              <a:rPr lang="en-US" smtClean="0"/>
              <a:t>‹#›</a:t>
            </a:fld>
            <a:endParaRPr lang="en-US"/>
          </a:p>
        </p:txBody>
      </p:sp>
    </p:spTree>
    <p:extLst>
      <p:ext uri="{BB962C8B-B14F-4D97-AF65-F5344CB8AC3E}">
        <p14:creationId xmlns:p14="http://schemas.microsoft.com/office/powerpoint/2010/main" val="3999072225"/>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175" y="685800"/>
            <a:ext cx="60963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317500">
              <a:spcBef>
                <a:spcPts val="0"/>
              </a:spcBef>
              <a:spcAft>
                <a:spcPts val="0"/>
              </a:spcAft>
              <a:buSzPts val="1400"/>
              <a:buChar char="●"/>
              <a:defRPr sz="1100"/>
            </a:lvl1pPr>
            <a:lvl2pPr marL="914400" lvl="1" indent="-317500">
              <a:spcBef>
                <a:spcPts val="0"/>
              </a:spcBef>
              <a:spcAft>
                <a:spcPts val="0"/>
              </a:spcAft>
              <a:buSzPts val="1400"/>
              <a:buChar char="○"/>
              <a:defRPr sz="1100"/>
            </a:lvl2pPr>
            <a:lvl3pPr marL="1371600" lvl="2" indent="-317500">
              <a:spcBef>
                <a:spcPts val="0"/>
              </a:spcBef>
              <a:spcAft>
                <a:spcPts val="0"/>
              </a:spcAft>
              <a:buSzPts val="1400"/>
              <a:buChar char="■"/>
              <a:defRPr sz="1100"/>
            </a:lvl3pPr>
            <a:lvl4pPr marL="1828800" lvl="3" indent="-317500">
              <a:spcBef>
                <a:spcPts val="0"/>
              </a:spcBef>
              <a:spcAft>
                <a:spcPts val="0"/>
              </a:spcAft>
              <a:buSzPts val="1400"/>
              <a:buChar char="●"/>
              <a:defRPr sz="1100"/>
            </a:lvl4pPr>
            <a:lvl5pPr marL="2286000" lvl="4" indent="-317500">
              <a:spcBef>
                <a:spcPts val="0"/>
              </a:spcBef>
              <a:spcAft>
                <a:spcPts val="0"/>
              </a:spcAft>
              <a:buSzPts val="1400"/>
              <a:buChar char="○"/>
              <a:defRPr sz="1100"/>
            </a:lvl5pPr>
            <a:lvl6pPr marL="2743200" lvl="5" indent="-317500">
              <a:spcBef>
                <a:spcPts val="0"/>
              </a:spcBef>
              <a:spcAft>
                <a:spcPts val="0"/>
              </a:spcAft>
              <a:buSzPts val="1400"/>
              <a:buChar char="■"/>
              <a:defRPr sz="1100"/>
            </a:lvl6pPr>
            <a:lvl7pPr marL="3200400" lvl="6" indent="-317500">
              <a:spcBef>
                <a:spcPts val="0"/>
              </a:spcBef>
              <a:spcAft>
                <a:spcPts val="0"/>
              </a:spcAft>
              <a:buSzPts val="1400"/>
              <a:buChar char="●"/>
              <a:defRPr sz="1100"/>
            </a:lvl7pPr>
            <a:lvl8pPr marL="3657600" lvl="7" indent="-317500">
              <a:spcBef>
                <a:spcPts val="0"/>
              </a:spcBef>
              <a:spcAft>
                <a:spcPts val="0"/>
              </a:spcAft>
              <a:buSzPts val="1400"/>
              <a:buChar char="○"/>
              <a:defRPr sz="1100"/>
            </a:lvl8pPr>
            <a:lvl9pPr marL="4114800" lvl="8" indent="-317500">
              <a:spcBef>
                <a:spcPts val="0"/>
              </a:spcBef>
              <a:spcAft>
                <a:spcPts val="0"/>
              </a:spcAft>
              <a:buSzPts val="1400"/>
              <a:buChar char="■"/>
              <a:defRPr sz="1100"/>
            </a:lvl9pPr>
          </a:lstStyle>
          <a:p>
            <a:endParaRPr/>
          </a:p>
        </p:txBody>
      </p:sp>
    </p:spTree>
    <p:extLst>
      <p:ext uri="{BB962C8B-B14F-4D97-AF65-F5344CB8AC3E}">
        <p14:creationId xmlns:p14="http://schemas.microsoft.com/office/powerpoint/2010/main" val="2487653022"/>
      </p:ext>
    </p:extLst>
  </p:cSld>
  <p:clrMap bg1="lt1" tx1="dk1" bg2="dk2" tx2="lt2" accent1="accent1" accent2="accent2" accent3="accent3" accent4="accent4" accent5="accent5" accent6="accent6" hlink="hlink" folHlink="folHlink"/>
  <p:hf hdr="0" ftr="0" dt="0"/>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 1 column" preserve="1" userDrawn="1">
  <p:cSld name="1_Title + 1 column">
    <p:spTree>
      <p:nvGrpSpPr>
        <p:cNvPr id="1" name="Shape 25"/>
        <p:cNvGrpSpPr/>
        <p:nvPr/>
      </p:nvGrpSpPr>
      <p:grpSpPr>
        <a:xfrm>
          <a:off x="0" y="0"/>
          <a:ext cx="0" cy="0"/>
          <a:chOff x="0" y="0"/>
          <a:chExt cx="0" cy="0"/>
        </a:xfrm>
      </p:grpSpPr>
      <p:sp>
        <p:nvSpPr>
          <p:cNvPr id="28" name="Google Shape;28;p5"/>
          <p:cNvSpPr/>
          <p:nvPr/>
        </p:nvSpPr>
        <p:spPr>
          <a:xfrm>
            <a:off x="198119" y="172545"/>
            <a:ext cx="6835141" cy="806700"/>
          </a:xfrm>
          <a:prstGeom prst="rect">
            <a:avLst/>
          </a:prstGeom>
          <a:solidFill>
            <a:schemeClr val="accent1"/>
          </a:solidFill>
          <a:ln>
            <a:noFill/>
          </a:ln>
          <a:effectLst>
            <a:outerShdw blurRad="214313" dist="47625" dir="5400000" algn="bl" rotWithShape="0">
              <a:srgbClr val="000000">
                <a:alpha val="2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 name="Google Shape;29;p5"/>
          <p:cNvSpPr txBox="1">
            <a:spLocks noGrp="1"/>
          </p:cNvSpPr>
          <p:nvPr>
            <p:ph type="title" hasCustomPrompt="1"/>
          </p:nvPr>
        </p:nvSpPr>
        <p:spPr>
          <a:xfrm>
            <a:off x="220980" y="172495"/>
            <a:ext cx="5631180" cy="806700"/>
          </a:xfrm>
          <a:prstGeom prst="rect">
            <a:avLst/>
          </a:prstGeom>
        </p:spPr>
        <p:txBody>
          <a:bodyPr spcFirstLastPara="1" wrap="square" lIns="91425" tIns="91425" rIns="91425" bIns="91425" anchor="ctr" anchorCtr="0">
            <a:noAutofit/>
          </a:bodyPr>
          <a:lstStyle>
            <a:lvl1pPr lvl="0">
              <a:spcBef>
                <a:spcPts val="0"/>
              </a:spcBef>
              <a:spcAft>
                <a:spcPts val="0"/>
              </a:spcAft>
              <a:buSzPts val="2400"/>
              <a:buNone/>
              <a:defRPr sz="2800" b="1">
                <a:solidFill>
                  <a:srgbClr val="002060"/>
                </a:solidFill>
                <a:latin typeface="Calibri" panose="020F0502020204030204" pitchFamily="34" charset="0"/>
                <a:ea typeface="Calibri" panose="020F0502020204030204" pitchFamily="34" charset="0"/>
                <a:cs typeface="Calibri" panose="020F0502020204030204" pitchFamily="34" charset="0"/>
              </a:defRPr>
            </a:lvl1pPr>
            <a:lvl2pPr lvl="1">
              <a:spcBef>
                <a:spcPts val="0"/>
              </a:spcBef>
              <a:spcAft>
                <a:spcPts val="0"/>
              </a:spcAft>
              <a:buSzPts val="2400"/>
              <a:buNone/>
              <a:defRPr/>
            </a:lvl2pPr>
            <a:lvl3pPr lvl="2">
              <a:spcBef>
                <a:spcPts val="0"/>
              </a:spcBef>
              <a:spcAft>
                <a:spcPts val="0"/>
              </a:spcAft>
              <a:buSzPts val="2400"/>
              <a:buNone/>
              <a:defRPr/>
            </a:lvl3pPr>
            <a:lvl4pPr lvl="3">
              <a:spcBef>
                <a:spcPts val="0"/>
              </a:spcBef>
              <a:spcAft>
                <a:spcPts val="0"/>
              </a:spcAft>
              <a:buSzPts val="2400"/>
              <a:buNone/>
              <a:defRPr/>
            </a:lvl4pPr>
            <a:lvl5pPr lvl="4">
              <a:spcBef>
                <a:spcPts val="0"/>
              </a:spcBef>
              <a:spcAft>
                <a:spcPts val="0"/>
              </a:spcAft>
              <a:buSzPts val="2400"/>
              <a:buNone/>
              <a:defRPr/>
            </a:lvl5pPr>
            <a:lvl6pPr lvl="5">
              <a:spcBef>
                <a:spcPts val="0"/>
              </a:spcBef>
              <a:spcAft>
                <a:spcPts val="0"/>
              </a:spcAft>
              <a:buSzPts val="2400"/>
              <a:buNone/>
              <a:defRPr/>
            </a:lvl6pPr>
            <a:lvl7pPr lvl="6">
              <a:spcBef>
                <a:spcPts val="0"/>
              </a:spcBef>
              <a:spcAft>
                <a:spcPts val="0"/>
              </a:spcAft>
              <a:buSzPts val="2400"/>
              <a:buNone/>
              <a:defRPr/>
            </a:lvl7pPr>
            <a:lvl8pPr lvl="7">
              <a:spcBef>
                <a:spcPts val="0"/>
              </a:spcBef>
              <a:spcAft>
                <a:spcPts val="0"/>
              </a:spcAft>
              <a:buSzPts val="2400"/>
              <a:buNone/>
              <a:defRPr/>
            </a:lvl8pPr>
            <a:lvl9pPr lvl="8">
              <a:spcBef>
                <a:spcPts val="0"/>
              </a:spcBef>
              <a:spcAft>
                <a:spcPts val="0"/>
              </a:spcAft>
              <a:buSzPts val="2400"/>
              <a:buNone/>
              <a:defRPr/>
            </a:lvl9pPr>
          </a:lstStyle>
          <a:p>
            <a:r>
              <a:rPr lang="en-US"/>
              <a:t>TIÊU ĐỀ CỦA SLIDE</a:t>
            </a:r>
            <a:endParaRPr/>
          </a:p>
        </p:txBody>
      </p:sp>
      <p:sp>
        <p:nvSpPr>
          <p:cNvPr id="30" name="Google Shape;30;p5"/>
          <p:cNvSpPr txBox="1">
            <a:spLocks noGrp="1"/>
          </p:cNvSpPr>
          <p:nvPr>
            <p:ph type="body" idx="1" hasCustomPrompt="1"/>
          </p:nvPr>
        </p:nvSpPr>
        <p:spPr>
          <a:xfrm>
            <a:off x="228601" y="1104900"/>
            <a:ext cx="7711440" cy="3573780"/>
          </a:xfrm>
          <a:prstGeom prst="rect">
            <a:avLst/>
          </a:prstGeom>
        </p:spPr>
        <p:txBody>
          <a:bodyPr spcFirstLastPara="1" wrap="square" lIns="91425" tIns="91425" rIns="91425" bIns="91425" anchor="t" anchorCtr="0">
            <a:noAutofit/>
          </a:bodyPr>
          <a:lstStyle>
            <a:lvl1pPr marL="63500" lvl="0" indent="0">
              <a:spcBef>
                <a:spcPts val="600"/>
              </a:spcBef>
              <a:spcAft>
                <a:spcPts val="0"/>
              </a:spcAft>
              <a:buSzPts val="2600"/>
              <a:buFont typeface="Wingdings" panose="05000000000000000000" pitchFamily="2" charset="2"/>
              <a:buNone/>
              <a:defRPr sz="2400"/>
            </a:lvl1pPr>
            <a:lvl2pPr marL="914400" lvl="1" indent="-393700">
              <a:spcBef>
                <a:spcPts val="0"/>
              </a:spcBef>
              <a:spcAft>
                <a:spcPts val="0"/>
              </a:spcAft>
              <a:buSzPts val="2600"/>
              <a:buChar char="▫"/>
              <a:defRPr/>
            </a:lvl2pPr>
            <a:lvl3pPr marL="1371600" lvl="2" indent="-393700">
              <a:spcBef>
                <a:spcPts val="0"/>
              </a:spcBef>
              <a:spcAft>
                <a:spcPts val="0"/>
              </a:spcAft>
              <a:buSzPts val="2600"/>
              <a:buChar char="▫"/>
              <a:defRPr/>
            </a:lvl3pPr>
            <a:lvl4pPr marL="1828800" lvl="3" indent="-393700">
              <a:spcBef>
                <a:spcPts val="0"/>
              </a:spcBef>
              <a:spcAft>
                <a:spcPts val="0"/>
              </a:spcAft>
              <a:buSzPts val="2600"/>
              <a:buChar char="▫"/>
              <a:defRPr/>
            </a:lvl4pPr>
            <a:lvl5pPr marL="2286000" lvl="4" indent="-393700">
              <a:spcBef>
                <a:spcPts val="0"/>
              </a:spcBef>
              <a:spcAft>
                <a:spcPts val="0"/>
              </a:spcAft>
              <a:buSzPts val="2600"/>
              <a:buChar char="○"/>
              <a:defRPr/>
            </a:lvl5pPr>
            <a:lvl6pPr marL="2743200" lvl="5" indent="-393700">
              <a:spcBef>
                <a:spcPts val="0"/>
              </a:spcBef>
              <a:spcAft>
                <a:spcPts val="0"/>
              </a:spcAft>
              <a:buSzPts val="2600"/>
              <a:buChar char="■"/>
              <a:defRPr/>
            </a:lvl6pPr>
            <a:lvl7pPr marL="3200400" lvl="6" indent="-393700">
              <a:spcBef>
                <a:spcPts val="0"/>
              </a:spcBef>
              <a:spcAft>
                <a:spcPts val="0"/>
              </a:spcAft>
              <a:buSzPts val="2600"/>
              <a:buChar char="●"/>
              <a:defRPr/>
            </a:lvl7pPr>
            <a:lvl8pPr marL="3657600" lvl="7" indent="-393700">
              <a:spcBef>
                <a:spcPts val="0"/>
              </a:spcBef>
              <a:spcAft>
                <a:spcPts val="0"/>
              </a:spcAft>
              <a:buSzPts val="2600"/>
              <a:buChar char="○"/>
              <a:defRPr/>
            </a:lvl8pPr>
            <a:lvl9pPr marL="4114800" lvl="8" indent="-393700">
              <a:spcBef>
                <a:spcPts val="0"/>
              </a:spcBef>
              <a:spcAft>
                <a:spcPts val="0"/>
              </a:spcAft>
              <a:buSzPts val="2600"/>
              <a:buChar char="■"/>
              <a:defRPr/>
            </a:lvl9pPr>
          </a:lstStyle>
          <a:p>
            <a:r>
              <a:rPr lang="en-US" sz="2400"/>
              <a:t>Nội dung của slide</a:t>
            </a:r>
            <a:endParaRPr/>
          </a:p>
        </p:txBody>
      </p:sp>
      <p:sp>
        <p:nvSpPr>
          <p:cNvPr id="32" name="Google Shape;32;p5"/>
          <p:cNvSpPr/>
          <p:nvPr/>
        </p:nvSpPr>
        <p:spPr>
          <a:xfrm>
            <a:off x="5844540" y="167640"/>
            <a:ext cx="1188720" cy="815339"/>
          </a:xfrm>
          <a:prstGeom prst="rect">
            <a:avLst/>
          </a:prstGeom>
          <a:solidFill>
            <a:srgbClr val="FFFFFF">
              <a:alpha val="526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 name="Google Shape;58;p8">
            <a:extLst>
              <a:ext uri="{FF2B5EF4-FFF2-40B4-BE49-F238E27FC236}">
                <a16:creationId xmlns:a16="http://schemas.microsoft.com/office/drawing/2014/main" id="{332F7CA8-EC40-0B82-9552-ED7E9D5A29DC}"/>
              </a:ext>
            </a:extLst>
          </p:cNvPr>
          <p:cNvSpPr txBox="1">
            <a:spLocks noGrp="1"/>
          </p:cNvSpPr>
          <p:nvPr>
            <p:ph type="sldNum" idx="4"/>
          </p:nvPr>
        </p:nvSpPr>
        <p:spPr>
          <a:xfrm>
            <a:off x="7993380" y="4318125"/>
            <a:ext cx="1150620" cy="393600"/>
          </a:xfrm>
          <a:prstGeom prst="rect">
            <a:avLst/>
          </a:prstGeom>
          <a:solidFill>
            <a:srgbClr val="FFC000"/>
          </a:solidFill>
        </p:spPr>
        <p:txBody>
          <a:bodyPr spcFirstLastPara="1" wrap="square" lIns="91425" tIns="91425" rIns="91425" bIns="91425" anchor="ctr" anchorCtr="0">
            <a:noAutofit/>
          </a:bodyPr>
          <a:lstStyle>
            <a:lvl1pPr lvl="0" algn="l">
              <a:buNone/>
              <a:defRPr b="1">
                <a:solidFill>
                  <a:srgbClr val="002060"/>
                </a:solidFill>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r>
              <a:rPr lang="en-US"/>
              <a:t>PAGE </a:t>
            </a:r>
            <a:fld id="{00000000-1234-1234-1234-123412341234}" type="slidenum">
              <a:rPr lang="en" smtClean="0"/>
              <a:pPr/>
              <a:t>‹#›</a:t>
            </a:fld>
            <a:endParaRPr/>
          </a:p>
        </p:txBody>
      </p:sp>
    </p:spTree>
    <p:extLst>
      <p:ext uri="{BB962C8B-B14F-4D97-AF65-F5344CB8AC3E}">
        <p14:creationId xmlns:p14="http://schemas.microsoft.com/office/powerpoint/2010/main" val="163986758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 3 columns" preserve="1">
  <p:cSld name="1_Title + 3 columns">
    <p:spTree>
      <p:nvGrpSpPr>
        <p:cNvPr id="1" name="Shape 50"/>
        <p:cNvGrpSpPr/>
        <p:nvPr/>
      </p:nvGrpSpPr>
      <p:grpSpPr>
        <a:xfrm>
          <a:off x="0" y="0"/>
          <a:ext cx="0" cy="0"/>
          <a:chOff x="0" y="0"/>
          <a:chExt cx="0" cy="0"/>
        </a:xfrm>
      </p:grpSpPr>
      <p:sp>
        <p:nvSpPr>
          <p:cNvPr id="53" name="Google Shape;53;p8"/>
          <p:cNvSpPr/>
          <p:nvPr/>
        </p:nvSpPr>
        <p:spPr>
          <a:xfrm>
            <a:off x="0" y="149685"/>
            <a:ext cx="7279740" cy="806700"/>
          </a:xfrm>
          <a:prstGeom prst="rect">
            <a:avLst/>
          </a:prstGeom>
          <a:solidFill>
            <a:schemeClr val="accent1"/>
          </a:solidFill>
          <a:ln>
            <a:noFill/>
          </a:ln>
          <a:effectLst>
            <a:outerShdw blurRad="214313" dist="47625" dir="5400000" algn="bl" rotWithShape="0">
              <a:srgbClr val="000000">
                <a:alpha val="2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 name="Google Shape;54;p8"/>
          <p:cNvSpPr txBox="1">
            <a:spLocks noGrp="1"/>
          </p:cNvSpPr>
          <p:nvPr>
            <p:ph type="title" hasCustomPrompt="1"/>
          </p:nvPr>
        </p:nvSpPr>
        <p:spPr>
          <a:xfrm>
            <a:off x="320040" y="149635"/>
            <a:ext cx="5791200" cy="806700"/>
          </a:xfrm>
          <a:prstGeom prst="rect">
            <a:avLst/>
          </a:prstGeom>
        </p:spPr>
        <p:txBody>
          <a:bodyPr spcFirstLastPara="1" wrap="square" lIns="91425" tIns="91425" rIns="91425" bIns="91425" anchor="ctr" anchorCtr="0">
            <a:noAutofit/>
          </a:bodyPr>
          <a:lstStyle>
            <a:lvl1pPr lvl="0" rtl="0">
              <a:spcBef>
                <a:spcPts val="0"/>
              </a:spcBef>
              <a:spcAft>
                <a:spcPts val="0"/>
              </a:spcAft>
              <a:buSzPts val="2400"/>
              <a:buNone/>
              <a:defRPr sz="2800" b="1">
                <a:solidFill>
                  <a:srgbClr val="002060"/>
                </a:solidFill>
              </a:defRPr>
            </a:lvl1pPr>
            <a:lvl2pPr lvl="1" rtl="0">
              <a:spcBef>
                <a:spcPts val="0"/>
              </a:spcBef>
              <a:spcAft>
                <a:spcPts val="0"/>
              </a:spcAft>
              <a:buSzPts val="2400"/>
              <a:buNone/>
              <a:defRPr/>
            </a:lvl2pPr>
            <a:lvl3pPr lvl="2" rtl="0">
              <a:spcBef>
                <a:spcPts val="0"/>
              </a:spcBef>
              <a:spcAft>
                <a:spcPts val="0"/>
              </a:spcAft>
              <a:buSzPts val="2400"/>
              <a:buNone/>
              <a:defRPr/>
            </a:lvl3pPr>
            <a:lvl4pPr lvl="3" rtl="0">
              <a:spcBef>
                <a:spcPts val="0"/>
              </a:spcBef>
              <a:spcAft>
                <a:spcPts val="0"/>
              </a:spcAft>
              <a:buSzPts val="2400"/>
              <a:buNone/>
              <a:defRPr/>
            </a:lvl4pPr>
            <a:lvl5pPr lvl="4" rtl="0">
              <a:spcBef>
                <a:spcPts val="0"/>
              </a:spcBef>
              <a:spcAft>
                <a:spcPts val="0"/>
              </a:spcAft>
              <a:buSzPts val="2400"/>
              <a:buNone/>
              <a:defRPr/>
            </a:lvl5pPr>
            <a:lvl6pPr lvl="5" rtl="0">
              <a:spcBef>
                <a:spcPts val="0"/>
              </a:spcBef>
              <a:spcAft>
                <a:spcPts val="0"/>
              </a:spcAft>
              <a:buSzPts val="2400"/>
              <a:buNone/>
              <a:defRPr/>
            </a:lvl6pPr>
            <a:lvl7pPr lvl="6" rtl="0">
              <a:spcBef>
                <a:spcPts val="0"/>
              </a:spcBef>
              <a:spcAft>
                <a:spcPts val="0"/>
              </a:spcAft>
              <a:buSzPts val="2400"/>
              <a:buNone/>
              <a:defRPr/>
            </a:lvl7pPr>
            <a:lvl8pPr lvl="7" rtl="0">
              <a:spcBef>
                <a:spcPts val="0"/>
              </a:spcBef>
              <a:spcAft>
                <a:spcPts val="0"/>
              </a:spcAft>
              <a:buSzPts val="2400"/>
              <a:buNone/>
              <a:defRPr/>
            </a:lvl8pPr>
            <a:lvl9pPr lvl="8" rtl="0">
              <a:spcBef>
                <a:spcPts val="0"/>
              </a:spcBef>
              <a:spcAft>
                <a:spcPts val="0"/>
              </a:spcAft>
              <a:buSzPts val="2400"/>
              <a:buNone/>
              <a:defRPr/>
            </a:lvl9pPr>
          </a:lstStyle>
          <a:p>
            <a:r>
              <a:rPr lang="en-US"/>
              <a:t>TIÊU ĐỀ CỦA SLIDE</a:t>
            </a:r>
            <a:endParaRPr/>
          </a:p>
        </p:txBody>
      </p:sp>
      <p:sp>
        <p:nvSpPr>
          <p:cNvPr id="55" name="Google Shape;55;p8"/>
          <p:cNvSpPr txBox="1">
            <a:spLocks noGrp="1"/>
          </p:cNvSpPr>
          <p:nvPr>
            <p:ph type="body" idx="1"/>
          </p:nvPr>
        </p:nvSpPr>
        <p:spPr>
          <a:xfrm>
            <a:off x="508615" y="1184725"/>
            <a:ext cx="2317500" cy="3374700"/>
          </a:xfrm>
          <a:prstGeom prst="rect">
            <a:avLst/>
          </a:prstGeom>
        </p:spPr>
        <p:txBody>
          <a:bodyPr spcFirstLastPara="1" wrap="square" lIns="91425" tIns="91425" rIns="91425" bIns="91425" anchor="t" anchorCtr="0">
            <a:noAutofit/>
          </a:bodyPr>
          <a:lstStyle>
            <a:lvl1pPr marL="457200" lvl="0" indent="-342900" rtl="0">
              <a:spcBef>
                <a:spcPts val="600"/>
              </a:spcBef>
              <a:spcAft>
                <a:spcPts val="0"/>
              </a:spcAft>
              <a:buSzPts val="1800"/>
              <a:buChar char="▪"/>
              <a:defRPr sz="1800"/>
            </a:lvl1pPr>
            <a:lvl2pPr marL="914400" lvl="1" indent="-342900" rtl="0">
              <a:spcBef>
                <a:spcPts val="0"/>
              </a:spcBef>
              <a:spcAft>
                <a:spcPts val="0"/>
              </a:spcAft>
              <a:buSzPts val="1800"/>
              <a:buChar char="▫"/>
              <a:defRPr sz="1800"/>
            </a:lvl2pPr>
            <a:lvl3pPr marL="1371600" lvl="2" indent="-342900" rtl="0">
              <a:spcBef>
                <a:spcPts val="0"/>
              </a:spcBef>
              <a:spcAft>
                <a:spcPts val="0"/>
              </a:spcAft>
              <a:buSzPts val="1800"/>
              <a:buChar char="▫"/>
              <a:defRPr sz="1800"/>
            </a:lvl3pPr>
            <a:lvl4pPr marL="1828800" lvl="3" indent="-342900" rtl="0">
              <a:spcBef>
                <a:spcPts val="0"/>
              </a:spcBef>
              <a:spcAft>
                <a:spcPts val="0"/>
              </a:spcAft>
              <a:buSzPts val="1800"/>
              <a:buChar char="▫"/>
              <a:defRPr sz="1800"/>
            </a:lvl4pPr>
            <a:lvl5pPr marL="2286000" lvl="4" indent="-342900" rtl="0">
              <a:spcBef>
                <a:spcPts val="0"/>
              </a:spcBef>
              <a:spcAft>
                <a:spcPts val="0"/>
              </a:spcAft>
              <a:buSzPts val="1800"/>
              <a:buChar char="○"/>
              <a:defRPr sz="1800"/>
            </a:lvl5pPr>
            <a:lvl6pPr marL="2743200" lvl="5" indent="-342900" rtl="0">
              <a:spcBef>
                <a:spcPts val="0"/>
              </a:spcBef>
              <a:spcAft>
                <a:spcPts val="0"/>
              </a:spcAft>
              <a:buSzPts val="1800"/>
              <a:buChar char="■"/>
              <a:defRPr sz="1800"/>
            </a:lvl6pPr>
            <a:lvl7pPr marL="3200400" lvl="6" indent="-342900" rtl="0">
              <a:spcBef>
                <a:spcPts val="0"/>
              </a:spcBef>
              <a:spcAft>
                <a:spcPts val="0"/>
              </a:spcAft>
              <a:buSzPts val="1800"/>
              <a:buChar char="●"/>
              <a:defRPr sz="1800"/>
            </a:lvl7pPr>
            <a:lvl8pPr marL="3657600" lvl="7" indent="-342900" rtl="0">
              <a:spcBef>
                <a:spcPts val="0"/>
              </a:spcBef>
              <a:spcAft>
                <a:spcPts val="0"/>
              </a:spcAft>
              <a:buSzPts val="1800"/>
              <a:buChar char="○"/>
              <a:defRPr sz="1800"/>
            </a:lvl8pPr>
            <a:lvl9pPr marL="4114800" lvl="8" indent="-342900" rtl="0">
              <a:spcBef>
                <a:spcPts val="0"/>
              </a:spcBef>
              <a:spcAft>
                <a:spcPts val="0"/>
              </a:spcAft>
              <a:buSzPts val="1800"/>
              <a:buChar char="■"/>
              <a:defRPr sz="1800"/>
            </a:lvl9pPr>
          </a:lstStyle>
          <a:p>
            <a:endParaRPr/>
          </a:p>
        </p:txBody>
      </p:sp>
      <p:sp>
        <p:nvSpPr>
          <p:cNvPr id="56" name="Google Shape;56;p8"/>
          <p:cNvSpPr txBox="1">
            <a:spLocks noGrp="1"/>
          </p:cNvSpPr>
          <p:nvPr>
            <p:ph type="body" idx="2"/>
          </p:nvPr>
        </p:nvSpPr>
        <p:spPr>
          <a:xfrm>
            <a:off x="2998305" y="1177105"/>
            <a:ext cx="2317500" cy="3374700"/>
          </a:xfrm>
          <a:prstGeom prst="rect">
            <a:avLst/>
          </a:prstGeom>
        </p:spPr>
        <p:txBody>
          <a:bodyPr spcFirstLastPara="1" wrap="square" lIns="91425" tIns="91425" rIns="91425" bIns="91425" anchor="t" anchorCtr="0">
            <a:noAutofit/>
          </a:bodyPr>
          <a:lstStyle>
            <a:lvl1pPr marL="457200" lvl="0" indent="-342900" rtl="0">
              <a:spcBef>
                <a:spcPts val="600"/>
              </a:spcBef>
              <a:spcAft>
                <a:spcPts val="0"/>
              </a:spcAft>
              <a:buSzPts val="1800"/>
              <a:buChar char="▪"/>
              <a:defRPr sz="1800"/>
            </a:lvl1pPr>
            <a:lvl2pPr marL="914400" lvl="1" indent="-342900" rtl="0">
              <a:spcBef>
                <a:spcPts val="0"/>
              </a:spcBef>
              <a:spcAft>
                <a:spcPts val="0"/>
              </a:spcAft>
              <a:buSzPts val="1800"/>
              <a:buChar char="▫"/>
              <a:defRPr sz="1800"/>
            </a:lvl2pPr>
            <a:lvl3pPr marL="1371600" lvl="2" indent="-342900" rtl="0">
              <a:spcBef>
                <a:spcPts val="0"/>
              </a:spcBef>
              <a:spcAft>
                <a:spcPts val="0"/>
              </a:spcAft>
              <a:buSzPts val="1800"/>
              <a:buChar char="▫"/>
              <a:defRPr sz="1800"/>
            </a:lvl3pPr>
            <a:lvl4pPr marL="1828800" lvl="3" indent="-342900" rtl="0">
              <a:spcBef>
                <a:spcPts val="0"/>
              </a:spcBef>
              <a:spcAft>
                <a:spcPts val="0"/>
              </a:spcAft>
              <a:buSzPts val="1800"/>
              <a:buChar char="▫"/>
              <a:defRPr sz="1800"/>
            </a:lvl4pPr>
            <a:lvl5pPr marL="2286000" lvl="4" indent="-342900" rtl="0">
              <a:spcBef>
                <a:spcPts val="0"/>
              </a:spcBef>
              <a:spcAft>
                <a:spcPts val="0"/>
              </a:spcAft>
              <a:buSzPts val="1800"/>
              <a:buChar char="○"/>
              <a:defRPr sz="1800"/>
            </a:lvl5pPr>
            <a:lvl6pPr marL="2743200" lvl="5" indent="-342900" rtl="0">
              <a:spcBef>
                <a:spcPts val="0"/>
              </a:spcBef>
              <a:spcAft>
                <a:spcPts val="0"/>
              </a:spcAft>
              <a:buSzPts val="1800"/>
              <a:buChar char="■"/>
              <a:defRPr sz="1800"/>
            </a:lvl6pPr>
            <a:lvl7pPr marL="3200400" lvl="6" indent="-342900" rtl="0">
              <a:spcBef>
                <a:spcPts val="0"/>
              </a:spcBef>
              <a:spcAft>
                <a:spcPts val="0"/>
              </a:spcAft>
              <a:buSzPts val="1800"/>
              <a:buChar char="●"/>
              <a:defRPr sz="1800"/>
            </a:lvl7pPr>
            <a:lvl8pPr marL="3657600" lvl="7" indent="-342900" rtl="0">
              <a:spcBef>
                <a:spcPts val="0"/>
              </a:spcBef>
              <a:spcAft>
                <a:spcPts val="0"/>
              </a:spcAft>
              <a:buSzPts val="1800"/>
              <a:buChar char="○"/>
              <a:defRPr sz="1800"/>
            </a:lvl8pPr>
            <a:lvl9pPr marL="4114800" lvl="8" indent="-342900" rtl="0">
              <a:spcBef>
                <a:spcPts val="0"/>
              </a:spcBef>
              <a:spcAft>
                <a:spcPts val="0"/>
              </a:spcAft>
              <a:buSzPts val="1800"/>
              <a:buChar char="■"/>
              <a:defRPr sz="1800"/>
            </a:lvl9pPr>
          </a:lstStyle>
          <a:p>
            <a:endParaRPr/>
          </a:p>
        </p:txBody>
      </p:sp>
      <p:sp>
        <p:nvSpPr>
          <p:cNvPr id="57" name="Google Shape;57;p8"/>
          <p:cNvSpPr txBox="1">
            <a:spLocks noGrp="1"/>
          </p:cNvSpPr>
          <p:nvPr>
            <p:ph type="body" idx="3"/>
          </p:nvPr>
        </p:nvSpPr>
        <p:spPr>
          <a:xfrm>
            <a:off x="5548954" y="1169485"/>
            <a:ext cx="2317500" cy="3374700"/>
          </a:xfrm>
          <a:prstGeom prst="rect">
            <a:avLst/>
          </a:prstGeom>
        </p:spPr>
        <p:txBody>
          <a:bodyPr spcFirstLastPara="1" wrap="square" lIns="91425" tIns="91425" rIns="91425" bIns="91425" anchor="t" anchorCtr="0">
            <a:noAutofit/>
          </a:bodyPr>
          <a:lstStyle>
            <a:lvl1pPr marL="457200" lvl="0" indent="-342900" rtl="0">
              <a:spcBef>
                <a:spcPts val="600"/>
              </a:spcBef>
              <a:spcAft>
                <a:spcPts val="0"/>
              </a:spcAft>
              <a:buSzPts val="1800"/>
              <a:buChar char="▪"/>
              <a:defRPr sz="1800"/>
            </a:lvl1pPr>
            <a:lvl2pPr marL="914400" lvl="1" indent="-342900" rtl="0">
              <a:spcBef>
                <a:spcPts val="0"/>
              </a:spcBef>
              <a:spcAft>
                <a:spcPts val="0"/>
              </a:spcAft>
              <a:buSzPts val="1800"/>
              <a:buChar char="▫"/>
              <a:defRPr sz="1800"/>
            </a:lvl2pPr>
            <a:lvl3pPr marL="1371600" lvl="2" indent="-342900" rtl="0">
              <a:spcBef>
                <a:spcPts val="0"/>
              </a:spcBef>
              <a:spcAft>
                <a:spcPts val="0"/>
              </a:spcAft>
              <a:buSzPts val="1800"/>
              <a:buChar char="▫"/>
              <a:defRPr sz="1800"/>
            </a:lvl3pPr>
            <a:lvl4pPr marL="1828800" lvl="3" indent="-342900" rtl="0">
              <a:spcBef>
                <a:spcPts val="0"/>
              </a:spcBef>
              <a:spcAft>
                <a:spcPts val="0"/>
              </a:spcAft>
              <a:buSzPts val="1800"/>
              <a:buChar char="▫"/>
              <a:defRPr sz="1800"/>
            </a:lvl4pPr>
            <a:lvl5pPr marL="2286000" lvl="4" indent="-342900" rtl="0">
              <a:spcBef>
                <a:spcPts val="0"/>
              </a:spcBef>
              <a:spcAft>
                <a:spcPts val="0"/>
              </a:spcAft>
              <a:buSzPts val="1800"/>
              <a:buChar char="○"/>
              <a:defRPr sz="1800"/>
            </a:lvl5pPr>
            <a:lvl6pPr marL="2743200" lvl="5" indent="-342900" rtl="0">
              <a:spcBef>
                <a:spcPts val="0"/>
              </a:spcBef>
              <a:spcAft>
                <a:spcPts val="0"/>
              </a:spcAft>
              <a:buSzPts val="1800"/>
              <a:buChar char="■"/>
              <a:defRPr sz="1800"/>
            </a:lvl6pPr>
            <a:lvl7pPr marL="3200400" lvl="6" indent="-342900" rtl="0">
              <a:spcBef>
                <a:spcPts val="0"/>
              </a:spcBef>
              <a:spcAft>
                <a:spcPts val="0"/>
              </a:spcAft>
              <a:buSzPts val="1800"/>
              <a:buChar char="●"/>
              <a:defRPr sz="1800"/>
            </a:lvl7pPr>
            <a:lvl8pPr marL="3657600" lvl="7" indent="-342900" rtl="0">
              <a:spcBef>
                <a:spcPts val="0"/>
              </a:spcBef>
              <a:spcAft>
                <a:spcPts val="0"/>
              </a:spcAft>
              <a:buSzPts val="1800"/>
              <a:buChar char="○"/>
              <a:defRPr sz="1800"/>
            </a:lvl8pPr>
            <a:lvl9pPr marL="4114800" lvl="8" indent="-342900" rtl="0">
              <a:spcBef>
                <a:spcPts val="0"/>
              </a:spcBef>
              <a:spcAft>
                <a:spcPts val="0"/>
              </a:spcAft>
              <a:buSzPts val="1800"/>
              <a:buChar char="■"/>
              <a:defRPr sz="1800"/>
            </a:lvl9pPr>
          </a:lstStyle>
          <a:p>
            <a:endParaRPr/>
          </a:p>
        </p:txBody>
      </p:sp>
      <p:sp>
        <p:nvSpPr>
          <p:cNvPr id="59" name="Google Shape;59;p8"/>
          <p:cNvSpPr/>
          <p:nvPr/>
        </p:nvSpPr>
        <p:spPr>
          <a:xfrm>
            <a:off x="6111240" y="149585"/>
            <a:ext cx="1168550" cy="802915"/>
          </a:xfrm>
          <a:prstGeom prst="rect">
            <a:avLst/>
          </a:prstGeom>
          <a:solidFill>
            <a:srgbClr val="FFFFFF">
              <a:alpha val="526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 name="Google Shape;58;p8">
            <a:extLst>
              <a:ext uri="{FF2B5EF4-FFF2-40B4-BE49-F238E27FC236}">
                <a16:creationId xmlns:a16="http://schemas.microsoft.com/office/drawing/2014/main" id="{A51B2B80-10E2-3A3B-FD93-DA1283F7CF1F}"/>
              </a:ext>
            </a:extLst>
          </p:cNvPr>
          <p:cNvSpPr txBox="1">
            <a:spLocks noGrp="1"/>
          </p:cNvSpPr>
          <p:nvPr>
            <p:ph type="sldNum" idx="4"/>
          </p:nvPr>
        </p:nvSpPr>
        <p:spPr>
          <a:xfrm>
            <a:off x="7993380" y="4318125"/>
            <a:ext cx="1150620" cy="393600"/>
          </a:xfrm>
          <a:prstGeom prst="rect">
            <a:avLst/>
          </a:prstGeom>
          <a:solidFill>
            <a:srgbClr val="FFC000"/>
          </a:solidFill>
        </p:spPr>
        <p:txBody>
          <a:bodyPr spcFirstLastPara="1" wrap="square" lIns="91425" tIns="91425" rIns="91425" bIns="91425" anchor="ctr" anchorCtr="0">
            <a:noAutofit/>
          </a:bodyPr>
          <a:lstStyle>
            <a:lvl1pPr lvl="0" algn="l">
              <a:buNone/>
              <a:defRPr b="1">
                <a:solidFill>
                  <a:srgbClr val="002060"/>
                </a:solidFill>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r>
              <a:rPr lang="en-US"/>
              <a:t>PAGE </a:t>
            </a:r>
            <a:fld id="{00000000-1234-1234-1234-123412341234}" type="slidenum">
              <a:rPr lang="en" smtClean="0"/>
              <a:pPr/>
              <a:t>‹#›</a:t>
            </a:fld>
            <a:endParaRPr/>
          </a:p>
        </p:txBody>
      </p:sp>
    </p:spTree>
    <p:extLst>
      <p:ext uri="{BB962C8B-B14F-4D97-AF65-F5344CB8AC3E}">
        <p14:creationId xmlns:p14="http://schemas.microsoft.com/office/powerpoint/2010/main" val="80467648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 1 column half slide" preserve="1" userDrawn="1">
  <p:cSld name="1_Title + 1 column half slide">
    <p:spTree>
      <p:nvGrpSpPr>
        <p:cNvPr id="1" name="Shape 33"/>
        <p:cNvGrpSpPr/>
        <p:nvPr/>
      </p:nvGrpSpPr>
      <p:grpSpPr>
        <a:xfrm>
          <a:off x="0" y="0"/>
          <a:ext cx="0" cy="0"/>
          <a:chOff x="0" y="0"/>
          <a:chExt cx="0" cy="0"/>
        </a:xfrm>
      </p:grpSpPr>
    </p:spTree>
    <p:extLst>
      <p:ext uri="{BB962C8B-B14F-4D97-AF65-F5344CB8AC3E}">
        <p14:creationId xmlns:p14="http://schemas.microsoft.com/office/powerpoint/2010/main" val="307435009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502920" y="3737610"/>
            <a:ext cx="8183880" cy="788670"/>
          </a:xfrm>
        </p:spPr>
        <p:txBody>
          <a:bodyPr/>
          <a:lstStyle/>
          <a:p>
            <a:r>
              <a:rPr lang="en-US"/>
              <a:t>Click to edit Master title style</a:t>
            </a:r>
          </a:p>
        </p:txBody>
      </p:sp>
      <p:sp>
        <p:nvSpPr>
          <p:cNvPr id="3" name="Content Placeholder 2"/>
          <p:cNvSpPr>
            <a:spLocks noGrp="1"/>
          </p:cNvSpPr>
          <p:nvPr>
            <p:ph idx="1"/>
          </p:nvPr>
        </p:nvSpPr>
        <p:spPr>
          <a:xfrm>
            <a:off x="502920" y="397764"/>
            <a:ext cx="8183880" cy="3140964"/>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24"/>
          <p:cNvSpPr>
            <a:spLocks noGrp="1"/>
          </p:cNvSpPr>
          <p:nvPr>
            <p:ph type="dt" sz="half" idx="10"/>
          </p:nvPr>
        </p:nvSpPr>
        <p:spPr>
          <a:xfrm>
            <a:off x="3776663" y="4583907"/>
            <a:ext cx="2286000" cy="273844"/>
          </a:xfrm>
          <a:prstGeom prst="rect">
            <a:avLst/>
          </a:prstGeom>
        </p:spPr>
        <p:txBody>
          <a:bodyPr/>
          <a:lstStyle>
            <a:lvl1pPr>
              <a:defRPr/>
            </a:lvl1pPr>
          </a:lstStyle>
          <a:p>
            <a:pPr>
              <a:defRPr/>
            </a:pPr>
            <a:fld id="{623997A5-B792-4DDD-8E05-BB9DDB4456D7}" type="datetimeFigureOut">
              <a:rPr lang="en-US"/>
              <a:pPr>
                <a:defRPr/>
              </a:pPr>
              <a:t>08/31/2024</a:t>
            </a:fld>
            <a:endParaRPr lang="en-US"/>
          </a:p>
        </p:txBody>
      </p:sp>
      <p:sp>
        <p:nvSpPr>
          <p:cNvPr id="5" name="Footer Placeholder 17"/>
          <p:cNvSpPr>
            <a:spLocks noGrp="1"/>
          </p:cNvSpPr>
          <p:nvPr>
            <p:ph type="ftr" sz="quarter" idx="11"/>
          </p:nvPr>
        </p:nvSpPr>
        <p:spPr>
          <a:xfrm>
            <a:off x="6062663" y="4583907"/>
            <a:ext cx="2286000" cy="273844"/>
          </a:xfrm>
          <a:prstGeom prst="rect">
            <a:avLst/>
          </a:prstGeom>
        </p:spPr>
        <p:txBody>
          <a:bodyPr/>
          <a:lstStyle>
            <a:lvl1pPr>
              <a:defRPr/>
            </a:lvl1pPr>
          </a:lstStyle>
          <a:p>
            <a:pPr>
              <a:defRPr/>
            </a:pPr>
            <a:endParaRPr lang="en-US"/>
          </a:p>
        </p:txBody>
      </p:sp>
      <p:sp>
        <p:nvSpPr>
          <p:cNvPr id="6" name="Slide Number Placeholder 4"/>
          <p:cNvSpPr>
            <a:spLocks noGrp="1"/>
          </p:cNvSpPr>
          <p:nvPr>
            <p:ph type="sldNum" sz="quarter" idx="12"/>
          </p:nvPr>
        </p:nvSpPr>
        <p:spPr/>
        <p:txBody>
          <a:bodyPr/>
          <a:lstStyle>
            <a:lvl1pPr>
              <a:defRPr/>
            </a:lvl1pPr>
          </a:lstStyle>
          <a:p>
            <a:pPr>
              <a:defRPr/>
            </a:pPr>
            <a:fld id="{61B5068B-3746-4FA8-9257-D14B3E5B6A99}" type="slidenum">
              <a:rPr lang="en-US"/>
              <a:pPr>
                <a:defRPr/>
              </a:pPr>
              <a:t>‹#›</a:t>
            </a:fld>
            <a:endParaRPr lang="en-US"/>
          </a:p>
        </p:txBody>
      </p:sp>
    </p:spTree>
    <p:extLst>
      <p:ext uri="{BB962C8B-B14F-4D97-AF65-F5344CB8AC3E}">
        <p14:creationId xmlns:p14="http://schemas.microsoft.com/office/powerpoint/2010/main" val="4117648284"/>
      </p:ext>
    </p:extLst>
  </p:cSld>
  <p:clrMapOvr>
    <a:masterClrMapping/>
  </p:clrMapOvr>
  <p:transition spd="med">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Custom Layout">
    <p:spTree>
      <p:nvGrpSpPr>
        <p:cNvPr id="1" name=""/>
        <p:cNvGrpSpPr/>
        <p:nvPr/>
      </p:nvGrpSpPr>
      <p:grpSpPr>
        <a:xfrm>
          <a:off x="0" y="0"/>
          <a:ext cx="0" cy="0"/>
          <a:chOff x="0" y="0"/>
          <a:chExt cx="0" cy="0"/>
        </a:xfrm>
      </p:grpSpPr>
      <p:sp>
        <p:nvSpPr>
          <p:cNvPr id="4" name="Footer Placeholder 3">
            <a:extLst>
              <a:ext uri="{FF2B5EF4-FFF2-40B4-BE49-F238E27FC236}">
                <a16:creationId xmlns:a16="http://schemas.microsoft.com/office/drawing/2014/main" id="{6C6E0099-8453-4C25-82FC-33F277DA7249}"/>
              </a:ext>
            </a:extLst>
          </p:cNvPr>
          <p:cNvSpPr>
            <a:spLocks noGrp="1"/>
          </p:cNvSpPr>
          <p:nvPr>
            <p:ph type="ftr" sz="quarter" idx="11"/>
          </p:nvPr>
        </p:nvSpPr>
        <p:spPr>
          <a:xfrm>
            <a:off x="800100" y="4812507"/>
            <a:ext cx="4857750" cy="273844"/>
          </a:xfrm>
          <a:prstGeom prst="rect">
            <a:avLst/>
          </a:prstGeom>
        </p:spPr>
        <p:txBody>
          <a:bodyPr/>
          <a:lstStyle/>
          <a:p>
            <a:pPr>
              <a:defRPr/>
            </a:pPr>
            <a:r>
              <a:rPr lang="fr-CA" altLang="zh-CN"/>
              <a:t>KHOA LÝ LUẬN CHÍNH TRỊ                                             BỘ MÔN PHÁP LUẬT  </a:t>
            </a:r>
          </a:p>
        </p:txBody>
      </p:sp>
    </p:spTree>
    <p:extLst>
      <p:ext uri="{BB962C8B-B14F-4D97-AF65-F5344CB8AC3E}">
        <p14:creationId xmlns:p14="http://schemas.microsoft.com/office/powerpoint/2010/main" val="22654605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defTabSz="685800" fontAlgn="base">
              <a:spcBef>
                <a:spcPct val="0"/>
              </a:spcBef>
              <a:spcAft>
                <a:spcPct val="0"/>
              </a:spcAft>
              <a:buClrTx/>
              <a:defRPr/>
            </a:pPr>
            <a:endParaRPr lang="vi-VN" sz="1050" kern="1200">
              <a:solidFill>
                <a:schemeClr val="tx1"/>
              </a:solidFill>
              <a:latin typeface="+mn-lt"/>
              <a:ea typeface="+mn-ea"/>
              <a:cs typeface="Arial" panose="020B0604020202020204" pitchFamily="34" charset="0"/>
            </a:endParaRPr>
          </a:p>
        </p:txBody>
      </p:sp>
      <p:sp>
        <p:nvSpPr>
          <p:cNvPr id="3" name="Footer Placeholder 2"/>
          <p:cNvSpPr>
            <a:spLocks noGrp="1"/>
          </p:cNvSpPr>
          <p:nvPr>
            <p:ph type="ftr" sz="quarter" idx="11"/>
          </p:nvPr>
        </p:nvSpPr>
        <p:spPr/>
        <p:txBody>
          <a:bodyPr/>
          <a:lstStyle/>
          <a:p>
            <a:pPr algn="ctr" defTabSz="685800" fontAlgn="base">
              <a:spcBef>
                <a:spcPct val="0"/>
              </a:spcBef>
              <a:spcAft>
                <a:spcPct val="0"/>
              </a:spcAft>
              <a:buClrTx/>
              <a:defRPr/>
            </a:pPr>
            <a:endParaRPr lang="vi-VN" sz="1050" kern="1200">
              <a:solidFill>
                <a:schemeClr val="tx1"/>
              </a:solidFill>
              <a:latin typeface="+mn-lt"/>
              <a:ea typeface="+mn-ea"/>
              <a:cs typeface="Arial" panose="020B0604020202020204" pitchFamily="34" charset="0"/>
            </a:endParaRPr>
          </a:p>
        </p:txBody>
      </p:sp>
      <p:sp>
        <p:nvSpPr>
          <p:cNvPr id="4" name="Slide Number Placeholder 3"/>
          <p:cNvSpPr>
            <a:spLocks noGrp="1"/>
          </p:cNvSpPr>
          <p:nvPr>
            <p:ph type="sldNum" sz="quarter" idx="12"/>
          </p:nvPr>
        </p:nvSpPr>
        <p:spPr/>
        <p:txBody>
          <a:bodyPr/>
          <a:lstStyle/>
          <a:p>
            <a:pPr algn="r" defTabSz="685800" fontAlgn="base">
              <a:spcBef>
                <a:spcPct val="0"/>
              </a:spcBef>
              <a:spcAft>
                <a:spcPct val="0"/>
              </a:spcAft>
              <a:buClrTx/>
              <a:defRPr/>
            </a:pPr>
            <a:fld id="{EE6FC971-CFFB-4A44-AA49-7B277709F1F4}" type="slidenum">
              <a:rPr lang="vi-VN" altLang="en-US" sz="1050" b="0" kern="1200" smtClean="0">
                <a:solidFill>
                  <a:schemeClr val="tx1"/>
                </a:solidFill>
                <a:latin typeface="Arial" panose="020B0604020202020204" pitchFamily="34" charset="0"/>
                <a:ea typeface="+mn-ea"/>
                <a:cs typeface="Arial" panose="020B0604020202020204" pitchFamily="34" charset="0"/>
              </a:rPr>
              <a:pPr algn="r" defTabSz="685800" fontAlgn="base">
                <a:spcBef>
                  <a:spcPct val="0"/>
                </a:spcBef>
                <a:spcAft>
                  <a:spcPct val="0"/>
                </a:spcAft>
                <a:buClrTx/>
                <a:defRPr/>
              </a:pPr>
              <a:t>‹#›</a:t>
            </a:fld>
            <a:endParaRPr lang="vi-VN" altLang="en-US" sz="1050" b="0" kern="1200">
              <a:solidFill>
                <a:schemeClr val="tx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449203423"/>
      </p:ext>
    </p:extLst>
  </p:cSld>
  <p:clrMapOvr>
    <a:masterClrMapping/>
  </p:clrMapOvr>
  <p:transition>
    <p:wedge/>
  </p:transition>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microsoft.com/office/2007/relationships/hdphoto" Target="../media/hdphoto1.wdp"/></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
    <p:bg>
      <p:bgPr>
        <a:solidFill>
          <a:srgbClr val="D81618"/>
        </a:solidFill>
        <a:effectLst/>
      </p:bgPr>
    </p:bg>
    <p:spTree>
      <p:nvGrpSpPr>
        <p:cNvPr id="1" name="Shape 5"/>
        <p:cNvGrpSpPr/>
        <p:nvPr/>
      </p:nvGrpSpPr>
      <p:grpSpPr>
        <a:xfrm>
          <a:off x="0" y="0"/>
          <a:ext cx="0" cy="0"/>
          <a:chOff x="0" y="0"/>
          <a:chExt cx="0" cy="0"/>
        </a:xfrm>
      </p:grpSpPr>
      <p:sp>
        <p:nvSpPr>
          <p:cNvPr id="13" name="Rectangle 12">
            <a:extLst>
              <a:ext uri="{FF2B5EF4-FFF2-40B4-BE49-F238E27FC236}">
                <a16:creationId xmlns:a16="http://schemas.microsoft.com/office/drawing/2014/main" id="{D7D3AEEA-427A-0DAD-FCAC-EB084520DFEA}"/>
              </a:ext>
            </a:extLst>
          </p:cNvPr>
          <p:cNvSpPr/>
          <p:nvPr userDrawn="1"/>
        </p:nvSpPr>
        <p:spPr>
          <a:xfrm>
            <a:off x="53340" y="7620"/>
            <a:ext cx="9075420" cy="4754880"/>
          </a:xfrm>
          <a:prstGeom prst="rect">
            <a:avLst/>
          </a:prstGeom>
          <a:solidFill>
            <a:schemeClr val="bg1"/>
          </a:solidFill>
          <a:ln w="41275">
            <a:solidFill>
              <a:srgbClr val="F5992D"/>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30" name="Picture 6" descr="GIỚI THIỆU CHUNG">
            <a:extLst>
              <a:ext uri="{FF2B5EF4-FFF2-40B4-BE49-F238E27FC236}">
                <a16:creationId xmlns:a16="http://schemas.microsoft.com/office/drawing/2014/main" id="{A9A4AEB1-F843-D2E1-7960-F161DEE37E5B}"/>
              </a:ext>
            </a:extLst>
          </p:cNvPr>
          <p:cNvPicPr>
            <a:picLocks noChangeAspect="1" noChangeArrowheads="1"/>
          </p:cNvPicPr>
          <p:nvPr userDrawn="1"/>
        </p:nvPicPr>
        <p:blipFill>
          <a:blip r:embed="rId8">
            <a:extLst>
              <a:ext uri="{BEBA8EAE-BF5A-486C-A8C5-ECC9F3942E4B}">
                <a14:imgProps xmlns:a14="http://schemas.microsoft.com/office/drawing/2010/main">
                  <a14:imgLayer r:embed="rId9">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7390280" y="30480"/>
            <a:ext cx="1715620" cy="640080"/>
          </a:xfrm>
          <a:prstGeom prst="rect">
            <a:avLst/>
          </a:prstGeom>
          <a:noFill/>
          <a:extLst>
            <a:ext uri="{909E8E84-426E-40DD-AFC4-6F175D3DCCD1}">
              <a14:hiddenFill xmlns:a14="http://schemas.microsoft.com/office/drawing/2010/main">
                <a:solidFill>
                  <a:srgbClr val="FFFFFF"/>
                </a:solidFill>
              </a14:hiddenFill>
            </a:ext>
          </a:extLst>
        </p:spPr>
      </p:pic>
      <p:sp>
        <p:nvSpPr>
          <p:cNvPr id="14" name="TextBox 13">
            <a:extLst>
              <a:ext uri="{FF2B5EF4-FFF2-40B4-BE49-F238E27FC236}">
                <a16:creationId xmlns:a16="http://schemas.microsoft.com/office/drawing/2014/main" id="{983E8233-99E5-EE10-AD4B-7AC064F7B7BC}"/>
              </a:ext>
            </a:extLst>
          </p:cNvPr>
          <p:cNvSpPr txBox="1"/>
          <p:nvPr userDrawn="1"/>
        </p:nvSpPr>
        <p:spPr>
          <a:xfrm>
            <a:off x="0" y="4812863"/>
            <a:ext cx="2497800" cy="307777"/>
          </a:xfrm>
          <a:prstGeom prst="rect">
            <a:avLst/>
          </a:prstGeom>
          <a:noFill/>
        </p:spPr>
        <p:txBody>
          <a:bodyPr wrap="none" rtlCol="0">
            <a:spAutoFit/>
          </a:bodyPr>
          <a:lstStyle/>
          <a:p>
            <a:r>
              <a:rPr lang="en-US" b="1">
                <a:solidFill>
                  <a:schemeClr val="bg1"/>
                </a:solidFill>
              </a:rPr>
              <a:t>KHOA LÝ LUẬN CHÍNH TRỊ</a:t>
            </a:r>
          </a:p>
        </p:txBody>
      </p:sp>
      <p:sp>
        <p:nvSpPr>
          <p:cNvPr id="17" name="TextBox 16">
            <a:extLst>
              <a:ext uri="{FF2B5EF4-FFF2-40B4-BE49-F238E27FC236}">
                <a16:creationId xmlns:a16="http://schemas.microsoft.com/office/drawing/2014/main" id="{D62D21E5-D8E0-81A9-E0CA-B8C4A0A74279}"/>
              </a:ext>
            </a:extLst>
          </p:cNvPr>
          <p:cNvSpPr txBox="1"/>
          <p:nvPr userDrawn="1"/>
        </p:nvSpPr>
        <p:spPr>
          <a:xfrm>
            <a:off x="4562475" y="4810542"/>
            <a:ext cx="4583430" cy="307777"/>
          </a:xfrm>
          <a:prstGeom prst="rect">
            <a:avLst/>
          </a:prstGeom>
          <a:noFill/>
        </p:spPr>
        <p:txBody>
          <a:bodyPr wrap="square">
            <a:spAutoFit/>
          </a:bodyPr>
          <a:lstStyle/>
          <a:p>
            <a:r>
              <a:rPr lang="en-US">
                <a:solidFill>
                  <a:srgbClr val="FFC000"/>
                </a:solidFill>
              </a:rPr>
              <a:t>NHÂN VĂN - SÁNG TẠO - PHÁT TRIỂN - BỀN VỮNG</a:t>
            </a:r>
          </a:p>
        </p:txBody>
      </p:sp>
      <p:sp>
        <p:nvSpPr>
          <p:cNvPr id="19" name="Google Shape;58;p8">
            <a:extLst>
              <a:ext uri="{FF2B5EF4-FFF2-40B4-BE49-F238E27FC236}">
                <a16:creationId xmlns:a16="http://schemas.microsoft.com/office/drawing/2014/main" id="{9F4F07F5-7F80-3701-967C-382F54AFAA5A}"/>
              </a:ext>
            </a:extLst>
          </p:cNvPr>
          <p:cNvSpPr txBox="1">
            <a:spLocks noGrp="1"/>
          </p:cNvSpPr>
          <p:nvPr>
            <p:ph type="sldNum" idx="4"/>
          </p:nvPr>
        </p:nvSpPr>
        <p:spPr>
          <a:xfrm>
            <a:off x="7993380" y="4318125"/>
            <a:ext cx="1150620" cy="393600"/>
          </a:xfrm>
          <a:prstGeom prst="rect">
            <a:avLst/>
          </a:prstGeom>
          <a:solidFill>
            <a:srgbClr val="FFC000"/>
          </a:solidFill>
        </p:spPr>
        <p:txBody>
          <a:bodyPr spcFirstLastPara="1" wrap="square" lIns="91425" tIns="91425" rIns="91425" bIns="91425" anchor="ctr" anchorCtr="0">
            <a:noAutofit/>
          </a:bodyPr>
          <a:lstStyle>
            <a:lvl1pPr lvl="0" algn="l">
              <a:buNone/>
              <a:defRPr b="1">
                <a:solidFill>
                  <a:srgbClr val="002060"/>
                </a:solidFill>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r>
              <a:rPr lang="en-US"/>
              <a:t>PAGE </a:t>
            </a:r>
            <a:fld id="{00000000-1234-1234-1234-123412341234}" type="slidenum">
              <a:rPr lang="en" smtClean="0"/>
              <a:pPr/>
              <a:t>‹#›</a:t>
            </a:fld>
            <a:endParaRPr/>
          </a:p>
        </p:txBody>
      </p:sp>
      <p:sp>
        <p:nvSpPr>
          <p:cNvPr id="2" name="Title Placeholder 1"/>
          <p:cNvSpPr>
            <a:spLocks noGrp="1"/>
          </p:cNvSpPr>
          <p:nvPr>
            <p:ph type="title"/>
          </p:nvPr>
        </p:nvSpPr>
        <p:spPr>
          <a:xfrm>
            <a:off x="628650" y="274638"/>
            <a:ext cx="7886700" cy="993775"/>
          </a:xfrm>
          <a:prstGeom prst="rect">
            <a:avLst/>
          </a:prstGeom>
        </p:spPr>
        <p:txBody>
          <a:bodyPr vert="horz" lIns="91440" tIns="45720" rIns="91440" bIns="45720" rtlCol="0" anchor="ctr">
            <a:normAutofit/>
          </a:bodyPr>
          <a:lstStyle/>
          <a:p>
            <a:r>
              <a:rPr lang="en-US"/>
              <a:t>Click to edit Master title style</a:t>
            </a:r>
          </a:p>
        </p:txBody>
      </p:sp>
    </p:spTree>
  </p:cSld>
  <p:clrMap bg1="lt1" tx1="dk1" bg2="lt2" tx2="dk2" accent1="accent1" accent2="accent2" accent3="accent3" accent4="accent4" accent5="accent5" accent6="accent6" hlink="hlink" folHlink="folHlink"/>
  <p:sldLayoutIdLst>
    <p:sldLayoutId id="2147483664" r:id="rId1"/>
    <p:sldLayoutId id="2147483662" r:id="rId2"/>
    <p:sldLayoutId id="2147483665" r:id="rId3"/>
    <p:sldLayoutId id="2147483666" r:id="rId4"/>
    <p:sldLayoutId id="2147483667" r:id="rId5"/>
    <p:sldLayoutId id="2147483668" r:id="rId6"/>
  </p:sldLayoutIdLst>
  <p:transition>
    <p:fade thruBlk="1"/>
  </p:transition>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L="63500" marR="0" lvl="0" indent="0" algn="l" rtl="0">
        <a:lnSpc>
          <a:spcPct val="100000"/>
        </a:lnSpc>
        <a:spcBef>
          <a:spcPts val="0"/>
        </a:spcBef>
        <a:spcAft>
          <a:spcPts val="0"/>
        </a:spcAft>
        <a:buClr>
          <a:srgbClr val="000000"/>
        </a:buClr>
        <a:buFont typeface="Arial"/>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5.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re 1"/>
          <p:cNvSpPr txBox="1">
            <a:spLocks/>
          </p:cNvSpPr>
          <p:nvPr/>
        </p:nvSpPr>
        <p:spPr bwMode="auto">
          <a:xfrm>
            <a:off x="304801" y="1269403"/>
            <a:ext cx="8548687" cy="1873848"/>
          </a:xfrm>
          <a:prstGeom prst="rect">
            <a:avLst/>
          </a:prstGeom>
          <a:ln w="25400" cap="flat" cmpd="sng" algn="ctr">
            <a:solidFill>
              <a:schemeClr val="accent1"/>
            </a:solidFill>
            <a:prstDash val="solid"/>
            <a:miter lim="800000"/>
            <a:headEnd/>
            <a:tailEnd/>
          </a:ln>
          <a:effectLst>
            <a:innerShdw blurRad="63500" dist="50800" dir="16200000">
              <a:prstClr val="black">
                <a:alpha val="50000"/>
              </a:prstClr>
            </a:innerShdw>
          </a:effectLst>
        </p:spPr>
        <p:style>
          <a:lnRef idx="2">
            <a:schemeClr val="accent5"/>
          </a:lnRef>
          <a:fillRef idx="1">
            <a:schemeClr val="lt1"/>
          </a:fillRef>
          <a:effectRef idx="0">
            <a:schemeClr val="accent5"/>
          </a:effectRef>
          <a:fontRef idx="minor">
            <a:schemeClr val="dk1"/>
          </a:fontRef>
        </p:style>
        <p:txBody>
          <a:bodyPr anchor="ctr"/>
          <a:lstStyle/>
          <a:p>
            <a:pPr algn="ctr">
              <a:defRPr/>
            </a:pPr>
            <a:r>
              <a:rPr lang="fr-CA" altLang="zh-CN" sz="3200" b="1" dirty="0">
                <a:solidFill>
                  <a:schemeClr val="accent1">
                    <a:lumMod val="50000"/>
                  </a:schemeClr>
                </a:solidFill>
                <a:cs typeface="Arial" pitchFamily="34" charset="0"/>
              </a:rPr>
              <a:t>CHÀO MỪNG CÁC EM SINH VIÊN</a:t>
            </a:r>
          </a:p>
          <a:p>
            <a:pPr algn="ctr">
              <a:defRPr/>
            </a:pPr>
            <a:r>
              <a:rPr lang="fr-CA" altLang="zh-CN" sz="3200" b="1" dirty="0">
                <a:solidFill>
                  <a:schemeClr val="accent1">
                    <a:lumMod val="50000"/>
                  </a:schemeClr>
                </a:solidFill>
                <a:cs typeface="Arial" pitchFamily="34" charset="0"/>
              </a:rPr>
              <a:t>ĐẾN VỚI MÔN HỌC </a:t>
            </a:r>
          </a:p>
          <a:p>
            <a:pPr algn="ctr">
              <a:defRPr/>
            </a:pPr>
            <a:r>
              <a:rPr lang="fr-CA" altLang="zh-CN" sz="3200" b="1" dirty="0">
                <a:solidFill>
                  <a:schemeClr val="accent1">
                    <a:lumMod val="50000"/>
                  </a:schemeClr>
                </a:solidFill>
                <a:cs typeface="Arial" pitchFamily="34" charset="0"/>
              </a:rPr>
              <a:t>PHÁP LUẬT</a:t>
            </a:r>
          </a:p>
        </p:txBody>
      </p:sp>
    </p:spTree>
    <p:extLst>
      <p:ext uri="{BB962C8B-B14F-4D97-AF65-F5344CB8AC3E}">
        <p14:creationId xmlns:p14="http://schemas.microsoft.com/office/powerpoint/2010/main" val="3014392343"/>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6" presetClass="entr" presetSubtype="16"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Content Placeholder 2"/>
          <p:cNvSpPr txBox="1">
            <a:spLocks/>
          </p:cNvSpPr>
          <p:nvPr/>
        </p:nvSpPr>
        <p:spPr>
          <a:xfrm>
            <a:off x="53788" y="706525"/>
            <a:ext cx="9036424" cy="2120503"/>
          </a:xfrm>
          <a:prstGeom prst="rect">
            <a:avLst/>
          </a:prstGeom>
        </p:spPr>
        <p:txBody>
          <a:bodyPr lIns="182880" tIns="91440">
            <a:normAutofit fontScale="70000" lnSpcReduction="20000"/>
          </a:bodyPr>
          <a:lstStyle>
            <a:lvl1pPr marL="265176" indent="-265176" algn="l" rtl="0" eaLnBrk="1" latinLnBrk="0" hangingPunct="1">
              <a:spcBef>
                <a:spcPts val="250"/>
              </a:spcBef>
              <a:buClr>
                <a:schemeClr val="accent1"/>
              </a:buClr>
              <a:buSzPct val="80000"/>
              <a:buFont typeface="Wingdings 2"/>
              <a:buChar char=""/>
              <a:defRPr kumimoji="0" sz="2800" kern="1200">
                <a:solidFill>
                  <a:schemeClr val="tx1"/>
                </a:solidFill>
                <a:effectLst/>
                <a:latin typeface="+mn-lt"/>
                <a:ea typeface="+mn-ea"/>
                <a:cs typeface="+mn-cs"/>
              </a:defRPr>
            </a:lvl1pPr>
            <a:lvl2pPr marL="548640" indent="-201168" algn="l" rtl="0" eaLnBrk="1" latinLnBrk="0" hangingPunct="1">
              <a:spcBef>
                <a:spcPts val="250"/>
              </a:spcBef>
              <a:buClr>
                <a:schemeClr val="accent1"/>
              </a:buClr>
              <a:buSzPct val="100000"/>
              <a:buFont typeface="Verdana"/>
              <a:buChar char="◦"/>
              <a:defRPr kumimoji="0" sz="2400" kern="1200">
                <a:solidFill>
                  <a:schemeClr val="tx1"/>
                </a:solidFill>
                <a:latin typeface="+mn-lt"/>
                <a:ea typeface="+mn-ea"/>
                <a:cs typeface="+mn-cs"/>
              </a:defRPr>
            </a:lvl2pPr>
            <a:lvl3pPr marL="786384" indent="-182880" algn="l" rtl="0" eaLnBrk="1" latinLnBrk="0" hangingPunct="1">
              <a:spcBef>
                <a:spcPts val="250"/>
              </a:spcBef>
              <a:buClr>
                <a:schemeClr val="accent2">
                  <a:tint val="85000"/>
                  <a:satMod val="285000"/>
                </a:schemeClr>
              </a:buClr>
              <a:buSzPct val="100000"/>
              <a:buFont typeface="Wingdings 2"/>
              <a:buChar char=""/>
              <a:defRPr kumimoji="0" sz="2200" kern="1200">
                <a:solidFill>
                  <a:schemeClr val="tx1"/>
                </a:solidFill>
                <a:latin typeface="+mn-lt"/>
                <a:ea typeface="+mn-ea"/>
                <a:cs typeface="+mn-cs"/>
              </a:defRPr>
            </a:lvl3pPr>
            <a:lvl4pPr marL="1024128" indent="-182880" algn="l" rtl="0" eaLnBrk="1" latinLnBrk="0" hangingPunct="1">
              <a:spcBef>
                <a:spcPts val="230"/>
              </a:spcBef>
              <a:buClr>
                <a:schemeClr val="accent2">
                  <a:tint val="85000"/>
                  <a:satMod val="285000"/>
                </a:schemeClr>
              </a:buClr>
              <a:buSzPct val="112000"/>
              <a:buFont typeface="Verdana"/>
              <a:buChar char="◦"/>
              <a:defRPr kumimoji="0" sz="1900" kern="1200">
                <a:solidFill>
                  <a:schemeClr val="tx1"/>
                </a:solidFill>
                <a:latin typeface="+mn-lt"/>
                <a:ea typeface="+mn-ea"/>
                <a:cs typeface="+mn-cs"/>
              </a:defRPr>
            </a:lvl4pPr>
            <a:lvl5pPr marL="1280160" indent="-182880" algn="l" rtl="0" eaLnBrk="1" latinLnBrk="0" hangingPunct="1">
              <a:spcBef>
                <a:spcPts val="250"/>
              </a:spcBef>
              <a:buClr>
                <a:schemeClr val="accent3">
                  <a:tint val="85000"/>
                  <a:satMod val="275000"/>
                </a:schemeClr>
              </a:buClr>
              <a:buSzPct val="100000"/>
              <a:buFont typeface="Wingdings 2"/>
              <a:buChar char=""/>
              <a:defRPr kumimoji="0" sz="1800" kern="1200">
                <a:solidFill>
                  <a:schemeClr val="tx1"/>
                </a:solidFill>
                <a:latin typeface="+mn-lt"/>
                <a:ea typeface="+mn-ea"/>
                <a:cs typeface="+mn-cs"/>
              </a:defRPr>
            </a:lvl5pPr>
            <a:lvl6pPr marL="1490472" indent="-182880" algn="l" rtl="0" eaLnBrk="1" latinLnBrk="0" hangingPunct="1">
              <a:spcBef>
                <a:spcPts val="250"/>
              </a:spcBef>
              <a:buClr>
                <a:schemeClr val="accent3">
                  <a:tint val="85000"/>
                  <a:satMod val="275000"/>
                </a:schemeClr>
              </a:buClr>
              <a:buSzPct val="100000"/>
              <a:buFont typeface="Verdana"/>
              <a:buChar char="◦"/>
              <a:defRPr kumimoji="0" sz="1700" kern="1200" baseline="0">
                <a:solidFill>
                  <a:schemeClr val="tx1"/>
                </a:solidFill>
                <a:latin typeface="+mn-lt"/>
                <a:ea typeface="+mn-ea"/>
                <a:cs typeface="+mn-cs"/>
              </a:defRPr>
            </a:lvl6pPr>
            <a:lvl7pPr marL="1700784" indent="-182880" algn="l" rtl="0" eaLnBrk="1" latinLnBrk="0" hangingPunct="1">
              <a:spcBef>
                <a:spcPts val="255"/>
              </a:spcBef>
              <a:buClr>
                <a:schemeClr val="accent3">
                  <a:tint val="85000"/>
                  <a:satMod val="275000"/>
                </a:schemeClr>
              </a:buClr>
              <a:buSzPct val="100000"/>
              <a:buFont typeface="Wingdings 2"/>
              <a:buChar char=""/>
              <a:defRPr kumimoji="0" sz="1500" kern="1200">
                <a:solidFill>
                  <a:schemeClr val="tx1"/>
                </a:solidFill>
                <a:latin typeface="+mn-lt"/>
                <a:ea typeface="+mn-ea"/>
                <a:cs typeface="+mn-cs"/>
              </a:defRPr>
            </a:lvl7pPr>
            <a:lvl8pPr marL="1920240" indent="-182880" algn="l" rtl="0" eaLnBrk="1" latinLnBrk="0" hangingPunct="1">
              <a:spcBef>
                <a:spcPts val="257"/>
              </a:spcBef>
              <a:buClr>
                <a:schemeClr val="accent3">
                  <a:tint val="85000"/>
                  <a:satMod val="275000"/>
                </a:schemeClr>
              </a:buClr>
              <a:buSzPct val="100000"/>
              <a:buFont typeface="Verdana"/>
              <a:buChar char="◦"/>
              <a:defRPr kumimoji="0" sz="1500" kern="1200" baseline="0">
                <a:solidFill>
                  <a:schemeClr val="tx1"/>
                </a:solidFill>
                <a:latin typeface="+mn-lt"/>
                <a:ea typeface="+mn-ea"/>
                <a:cs typeface="+mn-cs"/>
              </a:defRPr>
            </a:lvl8pPr>
            <a:lvl9pPr marL="2148840" indent="-182880" algn="l" rtl="0" eaLnBrk="1" latinLnBrk="0" hangingPunct="1">
              <a:spcBef>
                <a:spcPts val="255"/>
              </a:spcBef>
              <a:buClr>
                <a:schemeClr val="accent3">
                  <a:tint val="85000"/>
                  <a:satMod val="275000"/>
                </a:schemeClr>
              </a:buClr>
              <a:buSzPct val="100000"/>
              <a:buFont typeface="Wingdings 2"/>
              <a:buChar char=""/>
              <a:defRPr kumimoji="0" sz="1500" kern="1200">
                <a:solidFill>
                  <a:schemeClr val="tx1"/>
                </a:solidFill>
                <a:latin typeface="+mn-lt"/>
                <a:ea typeface="+mn-ea"/>
                <a:cs typeface="+mn-cs"/>
              </a:defRPr>
            </a:lvl9pPr>
            <a:extLst/>
          </a:lstStyle>
          <a:p>
            <a:pPr marL="34290" indent="0" algn="ctr">
              <a:buClr>
                <a:schemeClr val="tx1">
                  <a:lumMod val="75000"/>
                  <a:lumOff val="25000"/>
                </a:schemeClr>
              </a:buClr>
              <a:buFont typeface="Arial" pitchFamily="34" charset="0"/>
              <a:buNone/>
              <a:defRPr/>
            </a:pPr>
            <a:endParaRPr lang="en-US" sz="1000" b="1" dirty="0"/>
          </a:p>
          <a:p>
            <a:pPr marL="34290" indent="0">
              <a:buClr>
                <a:schemeClr val="tx1">
                  <a:lumMod val="75000"/>
                  <a:lumOff val="25000"/>
                </a:schemeClr>
              </a:buClr>
              <a:buFont typeface="Arial" pitchFamily="34" charset="0"/>
              <a:buNone/>
              <a:defRPr/>
            </a:pPr>
            <a:r>
              <a:rPr lang="de-DE" sz="4400" b="1" dirty="0" smtClean="0">
                <a:solidFill>
                  <a:srgbClr val="00B050"/>
                </a:solidFill>
                <a:cs typeface="Arial" pitchFamily="34" charset="0"/>
              </a:rPr>
              <a:t>BÀI </a:t>
            </a:r>
            <a:r>
              <a:rPr lang="en-US" sz="4400" b="1" dirty="0">
                <a:solidFill>
                  <a:srgbClr val="00B050"/>
                </a:solidFill>
                <a:cs typeface="Arial" pitchFamily="34" charset="0"/>
              </a:rPr>
              <a:t>5</a:t>
            </a:r>
          </a:p>
          <a:p>
            <a:pPr marL="34290" indent="0" algn="ctr">
              <a:buClr>
                <a:schemeClr val="tx1">
                  <a:lumMod val="75000"/>
                  <a:lumOff val="25000"/>
                </a:schemeClr>
              </a:buClr>
              <a:buFont typeface="Arial" pitchFamily="34" charset="0"/>
              <a:buNone/>
              <a:defRPr/>
            </a:pPr>
            <a:endParaRPr lang="vi-VN" sz="4400" b="1" dirty="0">
              <a:cs typeface="Arial" pitchFamily="34" charset="0"/>
            </a:endParaRPr>
          </a:p>
          <a:p>
            <a:pPr marL="34290" indent="0" algn="ctr">
              <a:buClr>
                <a:schemeClr val="tx1">
                  <a:lumMod val="75000"/>
                  <a:lumOff val="25000"/>
                </a:schemeClr>
              </a:buClr>
              <a:buFont typeface="Arial" pitchFamily="34" charset="0"/>
              <a:buNone/>
              <a:defRPr/>
            </a:pPr>
            <a:r>
              <a:rPr lang="en-US" sz="5800" b="1" dirty="0">
                <a:solidFill>
                  <a:srgbClr val="C00000"/>
                </a:solidFill>
                <a:cs typeface="Arial" pitchFamily="34" charset="0"/>
              </a:rPr>
              <a:t>PHÁP LUẬT </a:t>
            </a:r>
          </a:p>
          <a:p>
            <a:pPr marL="34290" indent="0" algn="ctr">
              <a:buClr>
                <a:schemeClr val="tx1">
                  <a:lumMod val="75000"/>
                  <a:lumOff val="25000"/>
                </a:schemeClr>
              </a:buClr>
              <a:buFont typeface="Arial" pitchFamily="34" charset="0"/>
              <a:buNone/>
              <a:defRPr/>
            </a:pPr>
            <a:r>
              <a:rPr lang="en-US" sz="4600" b="1" dirty="0">
                <a:solidFill>
                  <a:srgbClr val="C00000"/>
                </a:solidFill>
                <a:cs typeface="Arial" pitchFamily="34" charset="0"/>
              </a:rPr>
              <a:t>BẢO VỆ QUYỀN LỢI NGƯỜI TIÊU DÙNG</a:t>
            </a:r>
            <a:endParaRPr lang="vi-VN" sz="4600" b="1" dirty="0">
              <a:solidFill>
                <a:srgbClr val="C00000"/>
              </a:solidFill>
              <a:cs typeface="Arial" pitchFamily="34" charset="0"/>
            </a:endParaRPr>
          </a:p>
          <a:p>
            <a:pPr marL="34290" indent="0" algn="ctr">
              <a:buClr>
                <a:schemeClr val="tx1">
                  <a:lumMod val="75000"/>
                  <a:lumOff val="25000"/>
                </a:schemeClr>
              </a:buClr>
              <a:buFont typeface="Arial" pitchFamily="34" charset="0"/>
              <a:buNone/>
              <a:defRPr/>
            </a:pPr>
            <a:endParaRPr lang="en-US" sz="3200" b="1" dirty="0">
              <a:latin typeface="Times New Roman" pitchFamily="18" charset="0"/>
              <a:cs typeface="Times New Roman" pitchFamily="18" charset="0"/>
            </a:endParaRPr>
          </a:p>
        </p:txBody>
      </p:sp>
    </p:spTree>
    <p:extLst>
      <p:ext uri="{BB962C8B-B14F-4D97-AF65-F5344CB8AC3E}">
        <p14:creationId xmlns:p14="http://schemas.microsoft.com/office/powerpoint/2010/main" val="1256070073"/>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4" fill="hold" grpId="0" nodeType="withEffect">
                                  <p:stCondLst>
                                    <p:cond delay="0"/>
                                  </p:stCondLst>
                                  <p:childTnLst>
                                    <p:set>
                                      <p:cBhvr>
                                        <p:cTn id="6" dur="1" fill="hold">
                                          <p:stCondLst>
                                            <p:cond delay="0"/>
                                          </p:stCondLst>
                                        </p:cTn>
                                        <p:tgtEl>
                                          <p:spTgt spid="8">
                                            <p:txEl>
                                              <p:pRg st="1" end="1"/>
                                            </p:txEl>
                                          </p:spTgt>
                                        </p:tgtEl>
                                        <p:attrNameLst>
                                          <p:attrName>style.visibility</p:attrName>
                                        </p:attrNameLst>
                                      </p:cBhvr>
                                      <p:to>
                                        <p:strVal val="visible"/>
                                      </p:to>
                                    </p:set>
                                    <p:anim calcmode="lin" valueType="num">
                                      <p:cBhvr additive="base">
                                        <p:cTn id="7" dur="500" fill="hold"/>
                                        <p:tgtEl>
                                          <p:spTgt spid="8">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8">
                                            <p:txEl>
                                              <p:pRg st="1" end="1"/>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8">
                                            <p:txEl>
                                              <p:pRg st="3" end="3"/>
                                            </p:txEl>
                                          </p:spTgt>
                                        </p:tgtEl>
                                        <p:attrNameLst>
                                          <p:attrName>style.visibility</p:attrName>
                                        </p:attrNameLst>
                                      </p:cBhvr>
                                      <p:to>
                                        <p:strVal val="visible"/>
                                      </p:to>
                                    </p:set>
                                    <p:anim calcmode="lin" valueType="num">
                                      <p:cBhvr additive="base">
                                        <p:cTn id="11" dur="500" fill="hold"/>
                                        <p:tgtEl>
                                          <p:spTgt spid="8">
                                            <p:txEl>
                                              <p:pRg st="3" end="3"/>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8">
                                            <p:txEl>
                                              <p:pRg st="3" end="3"/>
                                            </p:txEl>
                                          </p:spTgt>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8">
                                            <p:txEl>
                                              <p:pRg st="4" end="4"/>
                                            </p:txEl>
                                          </p:spTgt>
                                        </p:tgtEl>
                                        <p:attrNameLst>
                                          <p:attrName>style.visibility</p:attrName>
                                        </p:attrNameLst>
                                      </p:cBhvr>
                                      <p:to>
                                        <p:strVal val="visible"/>
                                      </p:to>
                                    </p:set>
                                    <p:anim calcmode="lin" valueType="num">
                                      <p:cBhvr additive="base">
                                        <p:cTn id="15" dur="500" fill="hold"/>
                                        <p:tgtEl>
                                          <p:spTgt spid="8">
                                            <p:txEl>
                                              <p:pRg st="4" end="4"/>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8">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AutoShape 6" descr="Danh ca Ngọc Sơn chia sẻ di chúc viết tay sâu sắc và đầy tình cảm của người  cha quá cố - MOLI Star">
            <a:extLst>
              <a:ext uri="{FF2B5EF4-FFF2-40B4-BE49-F238E27FC236}">
                <a16:creationId xmlns:a16="http://schemas.microsoft.com/office/drawing/2014/main" id="{965AA7C1-93CA-9E40-9606-ECA8BA52481A}"/>
              </a:ext>
            </a:extLst>
          </p:cNvPr>
          <p:cNvSpPr>
            <a:spLocks noChangeAspect="1" noChangeArrowheads="1"/>
          </p:cNvSpPr>
          <p:nvPr/>
        </p:nvSpPr>
        <p:spPr bwMode="auto">
          <a:xfrm>
            <a:off x="116681" y="-108347"/>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sz="1050"/>
          </a:p>
        </p:txBody>
      </p:sp>
      <p:sp>
        <p:nvSpPr>
          <p:cNvPr id="3" name="AutoShape 6" descr="Danh ca Ngọc Sơn chia sẻ di chúc viết tay sâu sắc và đầy tình cảm của người  cha quá cố - MOLI Star">
            <a:extLst>
              <a:ext uri="{FF2B5EF4-FFF2-40B4-BE49-F238E27FC236}">
                <a16:creationId xmlns:a16="http://schemas.microsoft.com/office/drawing/2014/main" id="{09A0B033-5114-91F5-D69C-16D907191493}"/>
              </a:ext>
            </a:extLst>
          </p:cNvPr>
          <p:cNvSpPr>
            <a:spLocks noChangeAspect="1" noChangeArrowheads="1"/>
          </p:cNvSpPr>
          <p:nvPr/>
        </p:nvSpPr>
        <p:spPr bwMode="auto">
          <a:xfrm>
            <a:off x="116681" y="-108347"/>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sz="1050"/>
          </a:p>
        </p:txBody>
      </p:sp>
      <p:sp>
        <p:nvSpPr>
          <p:cNvPr id="20" name="AutoShape 6" descr="Danh ca Ngọc Sơn chia sẻ di chúc viết tay sâu sắc và đầy tình cảm của người  cha quá cố - MOLI Star">
            <a:extLst>
              <a:ext uri="{FF2B5EF4-FFF2-40B4-BE49-F238E27FC236}">
                <a16:creationId xmlns:a16="http://schemas.microsoft.com/office/drawing/2014/main" id="{3B67B9AA-4147-1E41-B4DE-ED283AB59748}"/>
              </a:ext>
            </a:extLst>
          </p:cNvPr>
          <p:cNvSpPr>
            <a:spLocks noChangeAspect="1" noChangeArrowheads="1"/>
          </p:cNvSpPr>
          <p:nvPr/>
        </p:nvSpPr>
        <p:spPr bwMode="auto">
          <a:xfrm>
            <a:off x="116681" y="-108347"/>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sz="1050"/>
          </a:p>
        </p:txBody>
      </p:sp>
      <p:cxnSp>
        <p:nvCxnSpPr>
          <p:cNvPr id="23" name="Straight Arrow Connector 34">
            <a:extLst>
              <a:ext uri="{FF2B5EF4-FFF2-40B4-BE49-F238E27FC236}">
                <a16:creationId xmlns:a16="http://schemas.microsoft.com/office/drawing/2014/main" id="{B7900D89-BE3F-613B-B6AA-DC84722ECE3E}"/>
              </a:ext>
            </a:extLst>
          </p:cNvPr>
          <p:cNvCxnSpPr>
            <a:cxnSpLocks/>
          </p:cNvCxnSpPr>
          <p:nvPr/>
        </p:nvCxnSpPr>
        <p:spPr>
          <a:xfrm>
            <a:off x="343098" y="1333430"/>
            <a:ext cx="2620" cy="2959697"/>
          </a:xfrm>
          <a:prstGeom prst="straightConnector1">
            <a:avLst/>
          </a:prstGeom>
          <a:ln w="38100">
            <a:solidFill>
              <a:schemeClr val="accent3">
                <a:lumMod val="50000"/>
              </a:schemeClr>
            </a:solidFill>
            <a:headEnd type="triangle"/>
            <a:tailEnd type="triangle"/>
          </a:ln>
        </p:spPr>
        <p:style>
          <a:lnRef idx="1">
            <a:schemeClr val="accent1"/>
          </a:lnRef>
          <a:fillRef idx="0">
            <a:schemeClr val="accent1"/>
          </a:fillRef>
          <a:effectRef idx="0">
            <a:schemeClr val="accent1"/>
          </a:effectRef>
          <a:fontRef idx="minor">
            <a:schemeClr val="tx1"/>
          </a:fontRef>
        </p:style>
      </p:cxnSp>
      <p:grpSp>
        <p:nvGrpSpPr>
          <p:cNvPr id="24" name="Nhóm 12">
            <a:extLst>
              <a:ext uri="{FF2B5EF4-FFF2-40B4-BE49-F238E27FC236}">
                <a16:creationId xmlns:a16="http://schemas.microsoft.com/office/drawing/2014/main" id="{AABFF2C1-5C7C-A8C8-EAA7-70B9D8F1EE7B}"/>
              </a:ext>
            </a:extLst>
          </p:cNvPr>
          <p:cNvGrpSpPr/>
          <p:nvPr/>
        </p:nvGrpSpPr>
        <p:grpSpPr>
          <a:xfrm>
            <a:off x="339329" y="1782176"/>
            <a:ext cx="8015197" cy="801200"/>
            <a:chOff x="581631" y="3495988"/>
            <a:chExt cx="10028816" cy="1433860"/>
          </a:xfrm>
        </p:grpSpPr>
        <p:grpSp>
          <p:nvGrpSpPr>
            <p:cNvPr id="25" name="Group 35">
              <a:extLst>
                <a:ext uri="{FF2B5EF4-FFF2-40B4-BE49-F238E27FC236}">
                  <a16:creationId xmlns:a16="http://schemas.microsoft.com/office/drawing/2014/main" id="{1F835749-D528-86B6-0A28-78039E25B8E7}"/>
                </a:ext>
              </a:extLst>
            </p:cNvPr>
            <p:cNvGrpSpPr/>
            <p:nvPr/>
          </p:nvGrpSpPr>
          <p:grpSpPr>
            <a:xfrm>
              <a:off x="1888628" y="3495988"/>
              <a:ext cx="8721819" cy="1433860"/>
              <a:chOff x="2624152" y="1786321"/>
              <a:chExt cx="8721819" cy="1433860"/>
            </a:xfrm>
          </p:grpSpPr>
          <p:sp>
            <p:nvSpPr>
              <p:cNvPr id="34" name="Rectangle: Rounded Corners 36">
                <a:extLst>
                  <a:ext uri="{FF2B5EF4-FFF2-40B4-BE49-F238E27FC236}">
                    <a16:creationId xmlns:a16="http://schemas.microsoft.com/office/drawing/2014/main" id="{C90B8AAC-F10F-2398-8F6D-51E44A4D452B}"/>
                  </a:ext>
                </a:extLst>
              </p:cNvPr>
              <p:cNvSpPr/>
              <p:nvPr/>
            </p:nvSpPr>
            <p:spPr>
              <a:xfrm>
                <a:off x="2624152" y="1786321"/>
                <a:ext cx="8721819" cy="1433860"/>
              </a:xfrm>
              <a:prstGeom prst="roundRect">
                <a:avLst>
                  <a:gd name="adj" fmla="val 50000"/>
                </a:avLst>
              </a:prstGeom>
              <a:solidFill>
                <a:schemeClr val="bg1">
                  <a:lumMod val="95000"/>
                </a:schemeClr>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sz="1050">
                  <a:solidFill>
                    <a:schemeClr val="tx1"/>
                  </a:solidFill>
                </a:endParaRPr>
              </a:p>
            </p:txBody>
          </p:sp>
          <p:sp>
            <p:nvSpPr>
              <p:cNvPr id="35" name="TextBox 37">
                <a:extLst>
                  <a:ext uri="{FF2B5EF4-FFF2-40B4-BE49-F238E27FC236}">
                    <a16:creationId xmlns:a16="http://schemas.microsoft.com/office/drawing/2014/main" id="{68A1DE6F-C163-294A-1C6D-382B0FD0826D}"/>
                  </a:ext>
                </a:extLst>
              </p:cNvPr>
              <p:cNvSpPr txBox="1"/>
              <p:nvPr/>
            </p:nvSpPr>
            <p:spPr>
              <a:xfrm>
                <a:off x="3217015" y="2077721"/>
                <a:ext cx="8118208" cy="660972"/>
              </a:xfrm>
              <a:prstGeom prst="rect">
                <a:avLst/>
              </a:prstGeom>
              <a:noFill/>
            </p:spPr>
            <p:txBody>
              <a:bodyPr wrap="square" rtlCol="0">
                <a:spAutoFit/>
              </a:bodyPr>
              <a:lstStyle/>
              <a:p>
                <a:pPr lvl="0" algn="ctr"/>
                <a:r>
                  <a:rPr lang="vi-VN" sz="1800" dirty="0">
                    <a:cs typeface="Arial" pitchFamily="34" charset="0"/>
                  </a:rPr>
                  <a:t>Trình bày được quyền và nghĩa vụ của người tiêu dùng</a:t>
                </a:r>
                <a:endParaRPr lang="en-US" sz="1800" b="0" i="0" dirty="0">
                  <a:latin typeface="+mn-lt"/>
                </a:endParaRPr>
              </a:p>
            </p:txBody>
          </p:sp>
        </p:grpSp>
        <p:grpSp>
          <p:nvGrpSpPr>
            <p:cNvPr id="26" name="Nhóm 44">
              <a:extLst>
                <a:ext uri="{FF2B5EF4-FFF2-40B4-BE49-F238E27FC236}">
                  <a16:creationId xmlns:a16="http://schemas.microsoft.com/office/drawing/2014/main" id="{28F910D7-FBE6-3B79-7BAA-298635684EEB}"/>
                </a:ext>
              </a:extLst>
            </p:cNvPr>
            <p:cNvGrpSpPr/>
            <p:nvPr/>
          </p:nvGrpSpPr>
          <p:grpSpPr>
            <a:xfrm>
              <a:off x="581631" y="3687895"/>
              <a:ext cx="1801284" cy="971612"/>
              <a:chOff x="2065680" y="2581466"/>
              <a:chExt cx="1608398" cy="867568"/>
            </a:xfrm>
          </p:grpSpPr>
          <p:grpSp>
            <p:nvGrpSpPr>
              <p:cNvPr id="27" name="Nhóm 45">
                <a:extLst>
                  <a:ext uri="{FF2B5EF4-FFF2-40B4-BE49-F238E27FC236}">
                    <a16:creationId xmlns:a16="http://schemas.microsoft.com/office/drawing/2014/main" id="{8D9FADC1-2E62-1401-AE0E-EDCA438E9CC3}"/>
                  </a:ext>
                </a:extLst>
              </p:cNvPr>
              <p:cNvGrpSpPr/>
              <p:nvPr/>
            </p:nvGrpSpPr>
            <p:grpSpPr>
              <a:xfrm>
                <a:off x="2065680" y="2581466"/>
                <a:ext cx="1608398" cy="867568"/>
                <a:chOff x="940472" y="2460836"/>
                <a:chExt cx="1608398" cy="867568"/>
              </a:xfrm>
            </p:grpSpPr>
            <p:sp>
              <p:nvSpPr>
                <p:cNvPr id="29" name="Hình giọt nước 47">
                  <a:extLst>
                    <a:ext uri="{FF2B5EF4-FFF2-40B4-BE49-F238E27FC236}">
                      <a16:creationId xmlns:a16="http://schemas.microsoft.com/office/drawing/2014/main" id="{12AF5D8B-8CAB-0D2A-59A3-62454B5891BA}"/>
                    </a:ext>
                  </a:extLst>
                </p:cNvPr>
                <p:cNvSpPr/>
                <p:nvPr/>
              </p:nvSpPr>
              <p:spPr>
                <a:xfrm rot="13523614">
                  <a:off x="1681302" y="2460836"/>
                  <a:ext cx="867568" cy="867568"/>
                </a:xfrm>
                <a:prstGeom prst="teardrop">
                  <a:avLst>
                    <a:gd name="adj" fmla="val 117725"/>
                  </a:avLst>
                </a:prstGeom>
                <a:solidFill>
                  <a:srgbClr val="F38C0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solidFill>
                      <a:schemeClr val="tx1"/>
                    </a:solidFill>
                  </a:endParaRPr>
                </a:p>
              </p:txBody>
            </p:sp>
            <p:grpSp>
              <p:nvGrpSpPr>
                <p:cNvPr id="30" name="Nhóm 48">
                  <a:extLst>
                    <a:ext uri="{FF2B5EF4-FFF2-40B4-BE49-F238E27FC236}">
                      <a16:creationId xmlns:a16="http://schemas.microsoft.com/office/drawing/2014/main" id="{FEC71603-8FB6-BC18-8A69-474CA550E8EE}"/>
                    </a:ext>
                  </a:extLst>
                </p:cNvPr>
                <p:cNvGrpSpPr/>
                <p:nvPr/>
              </p:nvGrpSpPr>
              <p:grpSpPr>
                <a:xfrm flipV="1">
                  <a:off x="940472" y="2788499"/>
                  <a:ext cx="239179" cy="239179"/>
                  <a:chOff x="968711" y="2294519"/>
                  <a:chExt cx="367401" cy="367401"/>
                </a:xfrm>
              </p:grpSpPr>
              <p:sp>
                <p:nvSpPr>
                  <p:cNvPr id="32" name="Hình Bầu dục 50">
                    <a:extLst>
                      <a:ext uri="{FF2B5EF4-FFF2-40B4-BE49-F238E27FC236}">
                        <a16:creationId xmlns:a16="http://schemas.microsoft.com/office/drawing/2014/main" id="{170B59B8-AB27-D767-6DC9-AA6BF4F9B2DD}"/>
                      </a:ext>
                    </a:extLst>
                  </p:cNvPr>
                  <p:cNvSpPr/>
                  <p:nvPr/>
                </p:nvSpPr>
                <p:spPr>
                  <a:xfrm>
                    <a:off x="1055152" y="2380960"/>
                    <a:ext cx="194521" cy="194520"/>
                  </a:xfrm>
                  <a:prstGeom prst="ellipse">
                    <a:avLst/>
                  </a:prstGeom>
                  <a:solidFill>
                    <a:srgbClr val="F38C0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solidFill>
                        <a:schemeClr val="tx1"/>
                      </a:solidFill>
                    </a:endParaRPr>
                  </a:p>
                </p:txBody>
              </p:sp>
              <p:sp>
                <p:nvSpPr>
                  <p:cNvPr id="33" name="Hình Bầu dục 51">
                    <a:extLst>
                      <a:ext uri="{FF2B5EF4-FFF2-40B4-BE49-F238E27FC236}">
                        <a16:creationId xmlns:a16="http://schemas.microsoft.com/office/drawing/2014/main" id="{615C3F4F-80FF-D15B-C54D-6954AF84362D}"/>
                      </a:ext>
                    </a:extLst>
                  </p:cNvPr>
                  <p:cNvSpPr/>
                  <p:nvPr/>
                </p:nvSpPr>
                <p:spPr>
                  <a:xfrm>
                    <a:off x="968711" y="2294519"/>
                    <a:ext cx="367401" cy="367401"/>
                  </a:xfrm>
                  <a:prstGeom prst="ellipse">
                    <a:avLst/>
                  </a:prstGeom>
                  <a:noFill/>
                  <a:ln w="6350">
                    <a:solidFill>
                      <a:schemeClr val="accent3">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solidFill>
                        <a:schemeClr val="tx1"/>
                      </a:solidFill>
                    </a:endParaRPr>
                  </a:p>
                </p:txBody>
              </p:sp>
            </p:grpSp>
            <p:cxnSp>
              <p:nvCxnSpPr>
                <p:cNvPr id="31" name="Đường nối Thẳng 49">
                  <a:extLst>
                    <a:ext uri="{FF2B5EF4-FFF2-40B4-BE49-F238E27FC236}">
                      <a16:creationId xmlns:a16="http://schemas.microsoft.com/office/drawing/2014/main" id="{C5BEF6B5-26D5-60D7-2FE4-945A128B9A3A}"/>
                    </a:ext>
                  </a:extLst>
                </p:cNvPr>
                <p:cNvCxnSpPr>
                  <a:cxnSpLocks/>
                  <a:stCxn id="33" idx="6"/>
                  <a:endCxn id="29" idx="7"/>
                </p:cNvCxnSpPr>
                <p:nvPr/>
              </p:nvCxnSpPr>
              <p:spPr>
                <a:xfrm>
                  <a:off x="1179651" y="2908088"/>
                  <a:ext cx="248758" cy="20979"/>
                </a:xfrm>
                <a:prstGeom prst="line">
                  <a:avLst/>
                </a:prstGeom>
                <a:ln w="9525">
                  <a:solidFill>
                    <a:schemeClr val="accent3">
                      <a:lumMod val="50000"/>
                    </a:schemeClr>
                  </a:solidFill>
                </a:ln>
              </p:spPr>
              <p:style>
                <a:lnRef idx="1">
                  <a:schemeClr val="accent1"/>
                </a:lnRef>
                <a:fillRef idx="0">
                  <a:schemeClr val="accent1"/>
                </a:fillRef>
                <a:effectRef idx="0">
                  <a:schemeClr val="accent1"/>
                </a:effectRef>
                <a:fontRef idx="minor">
                  <a:schemeClr val="tx1"/>
                </a:fontRef>
              </p:style>
            </p:cxnSp>
          </p:grpSp>
          <p:sp>
            <p:nvSpPr>
              <p:cNvPr id="28" name="Hình Bầu dục 46">
                <a:extLst>
                  <a:ext uri="{FF2B5EF4-FFF2-40B4-BE49-F238E27FC236}">
                    <a16:creationId xmlns:a16="http://schemas.microsoft.com/office/drawing/2014/main" id="{ABEA2C0F-91B8-2065-C8C8-5A22FF8C3EFE}"/>
                  </a:ext>
                </a:extLst>
              </p:cNvPr>
              <p:cNvSpPr/>
              <p:nvPr/>
            </p:nvSpPr>
            <p:spPr>
              <a:xfrm>
                <a:off x="2898127" y="2720868"/>
                <a:ext cx="605779" cy="605779"/>
              </a:xfrm>
              <a:prstGeom prst="ellipse">
                <a:avLst/>
              </a:prstGeom>
              <a:solidFill>
                <a:schemeClr val="bg1"/>
              </a:solidFill>
              <a:ln>
                <a:noFill/>
              </a:ln>
              <a:effectLst>
                <a:outerShdw blurRad="63500" sx="114000" sy="114000" algn="ctr" rotWithShape="0">
                  <a:prstClr val="black">
                    <a:alpha val="1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500" b="1" dirty="0">
                    <a:solidFill>
                      <a:schemeClr val="tx1"/>
                    </a:solidFill>
                    <a:latin typeface="Arial" panose="020B0604020202020204" pitchFamily="34" charset="0"/>
                    <a:cs typeface="Arial" panose="020B0604020202020204" pitchFamily="34" charset="0"/>
                  </a:rPr>
                  <a:t>1</a:t>
                </a:r>
              </a:p>
            </p:txBody>
          </p:sp>
        </p:grpSp>
      </p:grpSp>
      <p:sp>
        <p:nvSpPr>
          <p:cNvPr id="47" name="Line Callout 1 (Border and Accent Bar) 3">
            <a:extLst>
              <a:ext uri="{FF2B5EF4-FFF2-40B4-BE49-F238E27FC236}">
                <a16:creationId xmlns:a16="http://schemas.microsoft.com/office/drawing/2014/main" id="{ED3C9EB7-3146-A51E-ED6C-44CE72D036B7}"/>
              </a:ext>
            </a:extLst>
          </p:cNvPr>
          <p:cNvSpPr/>
          <p:nvPr/>
        </p:nvSpPr>
        <p:spPr>
          <a:xfrm>
            <a:off x="116681" y="92387"/>
            <a:ext cx="6134100" cy="801200"/>
          </a:xfrm>
          <a:prstGeom prst="accentBorderCallout1">
            <a:avLst>
              <a:gd name="adj1" fmla="val 18750"/>
              <a:gd name="adj2" fmla="val -3127"/>
              <a:gd name="adj3" fmla="val 17954"/>
              <a:gd name="adj4" fmla="val -17509"/>
            </a:avLst>
          </a:prstGeom>
          <a:solidFill>
            <a:schemeClr val="bg1"/>
          </a:solidFill>
          <a:ln>
            <a:solidFill>
              <a:schemeClr val="accent2">
                <a:lumMod val="50000"/>
              </a:schemeClr>
            </a:solidFill>
          </a:ln>
          <a:effectLst>
            <a:outerShdw blurRad="50800" dist="38100" dir="18900000" algn="b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90000"/>
              </a:lnSpc>
              <a:spcBef>
                <a:spcPts val="750"/>
              </a:spcBef>
              <a:buNone/>
            </a:pPr>
            <a:r>
              <a:rPr lang="en-US" altLang="en-US" sz="1800" b="1" dirty="0">
                <a:solidFill>
                  <a:srgbClr val="0000FF"/>
                </a:solidFill>
                <a:cs typeface="Times New Roman" panose="02020603050405020304" pitchFamily="18" charset="0"/>
              </a:rPr>
              <a:t>MỤC TIÊU CỦA </a:t>
            </a:r>
            <a:r>
              <a:rPr lang="en-US" altLang="en-US" sz="1800" b="1" dirty="0" smtClean="0">
                <a:solidFill>
                  <a:srgbClr val="0000FF"/>
                </a:solidFill>
                <a:cs typeface="Times New Roman" panose="02020603050405020304" pitchFamily="18" charset="0"/>
              </a:rPr>
              <a:t>BÀI</a:t>
            </a:r>
            <a:endParaRPr lang="en-US" altLang="en-US" sz="1800" dirty="0">
              <a:solidFill>
                <a:srgbClr val="0000FF"/>
              </a:solidFill>
              <a:cs typeface="Times New Roman" panose="02020603050405020304" pitchFamily="18" charset="0"/>
            </a:endParaRPr>
          </a:p>
        </p:txBody>
      </p:sp>
      <p:grpSp>
        <p:nvGrpSpPr>
          <p:cNvPr id="60" name="Nhóm 66">
            <a:extLst>
              <a:ext uri="{FF2B5EF4-FFF2-40B4-BE49-F238E27FC236}">
                <a16:creationId xmlns:a16="http://schemas.microsoft.com/office/drawing/2014/main" id="{CED7CE64-F9D7-55A5-95A7-4C0F922B735F}"/>
              </a:ext>
            </a:extLst>
          </p:cNvPr>
          <p:cNvGrpSpPr/>
          <p:nvPr/>
        </p:nvGrpSpPr>
        <p:grpSpPr>
          <a:xfrm>
            <a:off x="255771" y="3383431"/>
            <a:ext cx="8469129" cy="764597"/>
            <a:chOff x="581632" y="3817236"/>
            <a:chExt cx="10100900" cy="857299"/>
          </a:xfrm>
        </p:grpSpPr>
        <p:grpSp>
          <p:nvGrpSpPr>
            <p:cNvPr id="61" name="Group 35">
              <a:extLst>
                <a:ext uri="{FF2B5EF4-FFF2-40B4-BE49-F238E27FC236}">
                  <a16:creationId xmlns:a16="http://schemas.microsoft.com/office/drawing/2014/main" id="{6569A4E0-319D-46EF-F89B-56CC6B4BA163}"/>
                </a:ext>
              </a:extLst>
            </p:cNvPr>
            <p:cNvGrpSpPr/>
            <p:nvPr/>
          </p:nvGrpSpPr>
          <p:grpSpPr>
            <a:xfrm>
              <a:off x="1867026" y="3817236"/>
              <a:ext cx="8815506" cy="857299"/>
              <a:chOff x="2602550" y="2107569"/>
              <a:chExt cx="8815506" cy="857299"/>
            </a:xfrm>
          </p:grpSpPr>
          <p:sp>
            <p:nvSpPr>
              <p:cNvPr id="68" name="Rectangle: Rounded Corners 36">
                <a:extLst>
                  <a:ext uri="{FF2B5EF4-FFF2-40B4-BE49-F238E27FC236}">
                    <a16:creationId xmlns:a16="http://schemas.microsoft.com/office/drawing/2014/main" id="{7FBDDAB6-7DA3-8ADF-51E8-D120246843C1}"/>
                  </a:ext>
                </a:extLst>
              </p:cNvPr>
              <p:cNvSpPr/>
              <p:nvPr/>
            </p:nvSpPr>
            <p:spPr>
              <a:xfrm>
                <a:off x="2602550" y="2115332"/>
                <a:ext cx="8815506" cy="849536"/>
              </a:xfrm>
              <a:prstGeom prst="roundRect">
                <a:avLst>
                  <a:gd name="adj" fmla="val 50000"/>
                </a:avLst>
              </a:prstGeom>
              <a:solidFill>
                <a:schemeClr val="bg1">
                  <a:lumMod val="95000"/>
                </a:schemeClr>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sz="1050">
                  <a:solidFill>
                    <a:schemeClr val="tx1"/>
                  </a:solidFill>
                </a:endParaRPr>
              </a:p>
            </p:txBody>
          </p:sp>
          <p:sp>
            <p:nvSpPr>
              <p:cNvPr id="69" name="TextBox 37">
                <a:extLst>
                  <a:ext uri="{FF2B5EF4-FFF2-40B4-BE49-F238E27FC236}">
                    <a16:creationId xmlns:a16="http://schemas.microsoft.com/office/drawing/2014/main" id="{C6B97CCA-E60E-373C-383F-E626DCE8893A}"/>
                  </a:ext>
                </a:extLst>
              </p:cNvPr>
              <p:cNvSpPr txBox="1"/>
              <p:nvPr/>
            </p:nvSpPr>
            <p:spPr>
              <a:xfrm>
                <a:off x="2853563" y="2107569"/>
                <a:ext cx="8564493" cy="724694"/>
              </a:xfrm>
              <a:prstGeom prst="rect">
                <a:avLst/>
              </a:prstGeom>
              <a:noFill/>
            </p:spPr>
            <p:txBody>
              <a:bodyPr wrap="square" rtlCol="0">
                <a:spAutoFit/>
              </a:bodyPr>
              <a:lstStyle/>
              <a:p>
                <a:pPr lvl="0" algn="ctr"/>
                <a:r>
                  <a:rPr lang="vi-VN" sz="1800" dirty="0">
                    <a:cs typeface="Arial" pitchFamily="34" charset="0"/>
                  </a:rPr>
                  <a:t>Nhận thức được trách nhiệm của tổ chức, cá nhân đối với người tiêu dùng và bảo vệ quyền lợi người tiêu dùng</a:t>
                </a:r>
                <a:endParaRPr lang="en-US" sz="1800" dirty="0">
                  <a:latin typeface="+mn-lt"/>
                  <a:cs typeface="Times New Roman" panose="02020603050405020304" pitchFamily="18" charset="0"/>
                </a:endParaRPr>
              </a:p>
            </p:txBody>
          </p:sp>
        </p:grpSp>
        <p:grpSp>
          <p:nvGrpSpPr>
            <p:cNvPr id="62" name="Nhóm 69">
              <a:extLst>
                <a:ext uri="{FF2B5EF4-FFF2-40B4-BE49-F238E27FC236}">
                  <a16:creationId xmlns:a16="http://schemas.microsoft.com/office/drawing/2014/main" id="{8CE2B45F-EC7B-FD1D-2EB2-2E7AACDD3EE0}"/>
                </a:ext>
              </a:extLst>
            </p:cNvPr>
            <p:cNvGrpSpPr/>
            <p:nvPr/>
          </p:nvGrpSpPr>
          <p:grpSpPr>
            <a:xfrm>
              <a:off x="581632" y="3888553"/>
              <a:ext cx="1535053" cy="695413"/>
              <a:chOff x="940472" y="2640009"/>
              <a:chExt cx="1370673" cy="620946"/>
            </a:xfrm>
          </p:grpSpPr>
          <p:sp>
            <p:nvSpPr>
              <p:cNvPr id="63" name="Hình giọt nước 71">
                <a:extLst>
                  <a:ext uri="{FF2B5EF4-FFF2-40B4-BE49-F238E27FC236}">
                    <a16:creationId xmlns:a16="http://schemas.microsoft.com/office/drawing/2014/main" id="{B09E4AE7-7EF0-3DE5-2DD9-7294DA958980}"/>
                  </a:ext>
                </a:extLst>
              </p:cNvPr>
              <p:cNvSpPr/>
              <p:nvPr/>
            </p:nvSpPr>
            <p:spPr>
              <a:xfrm rot="13523614">
                <a:off x="1697546" y="2647355"/>
                <a:ext cx="620946" cy="606253"/>
              </a:xfrm>
              <a:prstGeom prst="teardrop">
                <a:avLst>
                  <a:gd name="adj" fmla="val 117725"/>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dirty="0">
                  <a:solidFill>
                    <a:schemeClr val="tx1"/>
                  </a:solidFill>
                </a:endParaRPr>
              </a:p>
            </p:txBody>
          </p:sp>
          <p:grpSp>
            <p:nvGrpSpPr>
              <p:cNvPr id="64" name="Nhóm 72">
                <a:extLst>
                  <a:ext uri="{FF2B5EF4-FFF2-40B4-BE49-F238E27FC236}">
                    <a16:creationId xmlns:a16="http://schemas.microsoft.com/office/drawing/2014/main" id="{DECBE488-B140-CC86-677B-D56A296D1FF4}"/>
                  </a:ext>
                </a:extLst>
              </p:cNvPr>
              <p:cNvGrpSpPr/>
              <p:nvPr/>
            </p:nvGrpSpPr>
            <p:grpSpPr>
              <a:xfrm flipV="1">
                <a:off x="940472" y="2788499"/>
                <a:ext cx="239179" cy="239179"/>
                <a:chOff x="968711" y="2294519"/>
                <a:chExt cx="367401" cy="367401"/>
              </a:xfrm>
            </p:grpSpPr>
            <p:sp>
              <p:nvSpPr>
                <p:cNvPr id="66" name="Hình Bầu dục 74">
                  <a:extLst>
                    <a:ext uri="{FF2B5EF4-FFF2-40B4-BE49-F238E27FC236}">
                      <a16:creationId xmlns:a16="http://schemas.microsoft.com/office/drawing/2014/main" id="{066899BC-DC21-539D-B13C-225FEB7DB423}"/>
                    </a:ext>
                  </a:extLst>
                </p:cNvPr>
                <p:cNvSpPr/>
                <p:nvPr/>
              </p:nvSpPr>
              <p:spPr>
                <a:xfrm>
                  <a:off x="1055151" y="2380959"/>
                  <a:ext cx="194521" cy="194521"/>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dirty="0">
                    <a:solidFill>
                      <a:schemeClr val="tx1"/>
                    </a:solidFill>
                  </a:endParaRPr>
                </a:p>
              </p:txBody>
            </p:sp>
            <p:sp>
              <p:nvSpPr>
                <p:cNvPr id="67" name="Hình Bầu dục 75">
                  <a:extLst>
                    <a:ext uri="{FF2B5EF4-FFF2-40B4-BE49-F238E27FC236}">
                      <a16:creationId xmlns:a16="http://schemas.microsoft.com/office/drawing/2014/main" id="{B44EC5FC-5EF1-0682-A4DE-B99F5F0B225D}"/>
                    </a:ext>
                  </a:extLst>
                </p:cNvPr>
                <p:cNvSpPr/>
                <p:nvPr/>
              </p:nvSpPr>
              <p:spPr>
                <a:xfrm>
                  <a:off x="968711" y="2294519"/>
                  <a:ext cx="367401" cy="367401"/>
                </a:xfrm>
                <a:prstGeom prst="ellipse">
                  <a:avLst/>
                </a:prstGeom>
                <a:noFill/>
                <a:ln w="6350">
                  <a:solidFill>
                    <a:schemeClr val="accent3">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solidFill>
                      <a:schemeClr val="tx1"/>
                    </a:solidFill>
                  </a:endParaRPr>
                </a:p>
              </p:txBody>
            </p:sp>
          </p:grpSp>
          <p:cxnSp>
            <p:nvCxnSpPr>
              <p:cNvPr id="65" name="Đường nối Thẳng 73">
                <a:extLst>
                  <a:ext uri="{FF2B5EF4-FFF2-40B4-BE49-F238E27FC236}">
                    <a16:creationId xmlns:a16="http://schemas.microsoft.com/office/drawing/2014/main" id="{90E7A609-98A0-970C-D902-7E13A34424C2}"/>
                  </a:ext>
                </a:extLst>
              </p:cNvPr>
              <p:cNvCxnSpPr>
                <a:cxnSpLocks/>
                <a:stCxn id="67" idx="6"/>
                <a:endCxn id="63" idx="7"/>
              </p:cNvCxnSpPr>
              <p:nvPr/>
            </p:nvCxnSpPr>
            <p:spPr>
              <a:xfrm>
                <a:off x="1179650" y="2908088"/>
                <a:ext cx="301286" cy="17761"/>
              </a:xfrm>
              <a:prstGeom prst="line">
                <a:avLst/>
              </a:prstGeom>
              <a:ln w="9525">
                <a:solidFill>
                  <a:schemeClr val="accent3">
                    <a:lumMod val="50000"/>
                  </a:schemeClr>
                </a:solidFill>
              </a:ln>
            </p:spPr>
            <p:style>
              <a:lnRef idx="1">
                <a:schemeClr val="accent1"/>
              </a:lnRef>
              <a:fillRef idx="0">
                <a:schemeClr val="accent1"/>
              </a:fillRef>
              <a:effectRef idx="0">
                <a:schemeClr val="accent1"/>
              </a:effectRef>
              <a:fontRef idx="minor">
                <a:schemeClr val="tx1"/>
              </a:fontRef>
            </p:style>
          </p:cxnSp>
        </p:grpSp>
      </p:grpSp>
      <p:sp>
        <p:nvSpPr>
          <p:cNvPr id="70" name="Hình Bầu dục 46">
            <a:extLst>
              <a:ext uri="{FF2B5EF4-FFF2-40B4-BE49-F238E27FC236}">
                <a16:creationId xmlns:a16="http://schemas.microsoft.com/office/drawing/2014/main" id="{1C993885-73B7-BFA1-40E7-6D0A45B52990}"/>
              </a:ext>
            </a:extLst>
          </p:cNvPr>
          <p:cNvSpPr/>
          <p:nvPr/>
        </p:nvSpPr>
        <p:spPr>
          <a:xfrm>
            <a:off x="1028796" y="3529504"/>
            <a:ext cx="458815" cy="438391"/>
          </a:xfrm>
          <a:prstGeom prst="ellipse">
            <a:avLst/>
          </a:prstGeom>
          <a:solidFill>
            <a:schemeClr val="bg1"/>
          </a:solidFill>
          <a:ln>
            <a:noFill/>
          </a:ln>
          <a:effectLst>
            <a:outerShdw blurRad="63500" sx="114000" sy="114000" algn="ctr" rotWithShape="0">
              <a:prstClr val="black">
                <a:alpha val="1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500" b="1" dirty="0">
                <a:solidFill>
                  <a:schemeClr val="accent3">
                    <a:lumMod val="50000"/>
                  </a:schemeClr>
                </a:solidFill>
                <a:latin typeface="Arial" panose="020B0604020202020204" pitchFamily="34" charset="0"/>
                <a:cs typeface="Arial" panose="020B0604020202020204" pitchFamily="34" charset="0"/>
              </a:rPr>
              <a:t>2</a:t>
            </a:r>
          </a:p>
        </p:txBody>
      </p:sp>
    </p:spTree>
    <p:extLst>
      <p:ext uri="{BB962C8B-B14F-4D97-AF65-F5344CB8AC3E}">
        <p14:creationId xmlns:p14="http://schemas.microsoft.com/office/powerpoint/2010/main" val="206618965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fade">
                                      <p:cBhvr>
                                        <p:cTn id="7" dur="1000"/>
                                        <p:tgtEl>
                                          <p:spTgt spid="24"/>
                                        </p:tgtEl>
                                      </p:cBhvr>
                                    </p:animEffect>
                                    <p:anim calcmode="lin" valueType="num">
                                      <p:cBhvr>
                                        <p:cTn id="8" dur="1000" fill="hold"/>
                                        <p:tgtEl>
                                          <p:spTgt spid="24"/>
                                        </p:tgtEl>
                                        <p:attrNameLst>
                                          <p:attrName>ppt_x</p:attrName>
                                        </p:attrNameLst>
                                      </p:cBhvr>
                                      <p:tavLst>
                                        <p:tav tm="0">
                                          <p:val>
                                            <p:strVal val="#ppt_x"/>
                                          </p:val>
                                        </p:tav>
                                        <p:tav tm="100000">
                                          <p:val>
                                            <p:strVal val="#ppt_x"/>
                                          </p:val>
                                        </p:tav>
                                      </p:tavLst>
                                    </p:anim>
                                    <p:anim calcmode="lin" valueType="num">
                                      <p:cBhvr>
                                        <p:cTn id="9" dur="1000" fill="hold"/>
                                        <p:tgtEl>
                                          <p:spTgt spid="24"/>
                                        </p:tgtEl>
                                        <p:attrNameLst>
                                          <p:attrName>ppt_y</p:attrName>
                                        </p:attrNameLst>
                                      </p:cBhvr>
                                      <p:tavLst>
                                        <p:tav tm="0">
                                          <p:val>
                                            <p:strVal val="#ppt_y-.1"/>
                                          </p:val>
                                        </p:tav>
                                        <p:tav tm="100000">
                                          <p:val>
                                            <p:strVal val="#ppt_y"/>
                                          </p:val>
                                        </p:tav>
                                      </p:tavLst>
                                    </p:anim>
                                  </p:childTnLst>
                                </p:cTn>
                              </p:par>
                              <p:par>
                                <p:cTn id="10" presetID="16" presetClass="entr" presetSubtype="42" fill="hold" nodeType="withEffect">
                                  <p:stCondLst>
                                    <p:cond delay="0"/>
                                  </p:stCondLst>
                                  <p:childTnLst>
                                    <p:set>
                                      <p:cBhvr>
                                        <p:cTn id="11" dur="1" fill="hold">
                                          <p:stCondLst>
                                            <p:cond delay="0"/>
                                          </p:stCondLst>
                                        </p:cTn>
                                        <p:tgtEl>
                                          <p:spTgt spid="23"/>
                                        </p:tgtEl>
                                        <p:attrNameLst>
                                          <p:attrName>style.visibility</p:attrName>
                                        </p:attrNameLst>
                                      </p:cBhvr>
                                      <p:to>
                                        <p:strVal val="visible"/>
                                      </p:to>
                                    </p:set>
                                    <p:animEffect transition="in" filter="barn(outHorizontal)">
                                      <p:cBhvr>
                                        <p:cTn id="12" dur="1250"/>
                                        <p:tgtEl>
                                          <p:spTgt spid="23"/>
                                        </p:tgtEl>
                                      </p:cBhvr>
                                    </p:animEffect>
                                  </p:childTnLst>
                                </p:cTn>
                              </p:par>
                            </p:childTnLst>
                          </p:cTn>
                        </p:par>
                        <p:par>
                          <p:cTn id="13" fill="hold">
                            <p:stCondLst>
                              <p:cond delay="1250"/>
                            </p:stCondLst>
                            <p:childTnLst>
                              <p:par>
                                <p:cTn id="14" presetID="42" presetClass="entr" presetSubtype="0" fill="hold" nodeType="afterEffect">
                                  <p:stCondLst>
                                    <p:cond delay="0"/>
                                  </p:stCondLst>
                                  <p:childTnLst>
                                    <p:set>
                                      <p:cBhvr>
                                        <p:cTn id="15" dur="1" fill="hold">
                                          <p:stCondLst>
                                            <p:cond delay="0"/>
                                          </p:stCondLst>
                                        </p:cTn>
                                        <p:tgtEl>
                                          <p:spTgt spid="60"/>
                                        </p:tgtEl>
                                        <p:attrNameLst>
                                          <p:attrName>style.visibility</p:attrName>
                                        </p:attrNameLst>
                                      </p:cBhvr>
                                      <p:to>
                                        <p:strVal val="visible"/>
                                      </p:to>
                                    </p:set>
                                    <p:animEffect transition="in" filter="fade">
                                      <p:cBhvr>
                                        <p:cTn id="16" dur="1000"/>
                                        <p:tgtEl>
                                          <p:spTgt spid="60"/>
                                        </p:tgtEl>
                                      </p:cBhvr>
                                    </p:animEffect>
                                    <p:anim calcmode="lin" valueType="num">
                                      <p:cBhvr>
                                        <p:cTn id="17" dur="1000" fill="hold"/>
                                        <p:tgtEl>
                                          <p:spTgt spid="60"/>
                                        </p:tgtEl>
                                        <p:attrNameLst>
                                          <p:attrName>ppt_x</p:attrName>
                                        </p:attrNameLst>
                                      </p:cBhvr>
                                      <p:tavLst>
                                        <p:tav tm="0">
                                          <p:val>
                                            <p:strVal val="#ppt_x"/>
                                          </p:val>
                                        </p:tav>
                                        <p:tav tm="100000">
                                          <p:val>
                                            <p:strVal val="#ppt_x"/>
                                          </p:val>
                                        </p:tav>
                                      </p:tavLst>
                                    </p:anim>
                                    <p:anim calcmode="lin" valueType="num">
                                      <p:cBhvr>
                                        <p:cTn id="18" dur="1000" fill="hold"/>
                                        <p:tgtEl>
                                          <p:spTgt spid="60"/>
                                        </p:tgtEl>
                                        <p:attrNameLst>
                                          <p:attrName>ppt_y</p:attrName>
                                        </p:attrNameLst>
                                      </p:cBhvr>
                                      <p:tavLst>
                                        <p:tav tm="0">
                                          <p:val>
                                            <p:strVal val="#ppt_y+.1"/>
                                          </p:val>
                                        </p:tav>
                                        <p:tav tm="100000">
                                          <p:val>
                                            <p:strVal val="#ppt_y"/>
                                          </p:val>
                                        </p:tav>
                                      </p:tavLst>
                                    </p:anim>
                                  </p:childTnLst>
                                </p:cTn>
                              </p:par>
                              <p:par>
                                <p:cTn id="19" presetID="42" presetClass="entr" presetSubtype="0" fill="hold" grpId="0" nodeType="withEffect">
                                  <p:stCondLst>
                                    <p:cond delay="0"/>
                                  </p:stCondLst>
                                  <p:childTnLst>
                                    <p:set>
                                      <p:cBhvr>
                                        <p:cTn id="20" dur="1" fill="hold">
                                          <p:stCondLst>
                                            <p:cond delay="0"/>
                                          </p:stCondLst>
                                        </p:cTn>
                                        <p:tgtEl>
                                          <p:spTgt spid="70"/>
                                        </p:tgtEl>
                                        <p:attrNameLst>
                                          <p:attrName>style.visibility</p:attrName>
                                        </p:attrNameLst>
                                      </p:cBhvr>
                                      <p:to>
                                        <p:strVal val="visible"/>
                                      </p:to>
                                    </p:set>
                                    <p:animEffect transition="in" filter="fade">
                                      <p:cBhvr>
                                        <p:cTn id="21" dur="1000"/>
                                        <p:tgtEl>
                                          <p:spTgt spid="70"/>
                                        </p:tgtEl>
                                      </p:cBhvr>
                                    </p:animEffect>
                                    <p:anim calcmode="lin" valueType="num">
                                      <p:cBhvr>
                                        <p:cTn id="22" dur="1000" fill="hold"/>
                                        <p:tgtEl>
                                          <p:spTgt spid="70"/>
                                        </p:tgtEl>
                                        <p:attrNameLst>
                                          <p:attrName>ppt_x</p:attrName>
                                        </p:attrNameLst>
                                      </p:cBhvr>
                                      <p:tavLst>
                                        <p:tav tm="0">
                                          <p:val>
                                            <p:strVal val="#ppt_x"/>
                                          </p:val>
                                        </p:tav>
                                        <p:tav tm="100000">
                                          <p:val>
                                            <p:strVal val="#ppt_x"/>
                                          </p:val>
                                        </p:tav>
                                      </p:tavLst>
                                    </p:anim>
                                    <p:anim calcmode="lin" valueType="num">
                                      <p:cBhvr>
                                        <p:cTn id="23" dur="1000" fill="hold"/>
                                        <p:tgtEl>
                                          <p:spTgt spid="7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0"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7">
            <a:extLst>
              <a:ext uri="{FF2B5EF4-FFF2-40B4-BE49-F238E27FC236}">
                <a16:creationId xmlns:a16="http://schemas.microsoft.com/office/drawing/2014/main" id="{7461F0CA-52DC-FFD3-EB94-A74F26BA0F6B}"/>
              </a:ext>
            </a:extLst>
          </p:cNvPr>
          <p:cNvSpPr txBox="1"/>
          <p:nvPr/>
        </p:nvSpPr>
        <p:spPr>
          <a:xfrm>
            <a:off x="725091" y="1203477"/>
            <a:ext cx="7693818" cy="2534027"/>
          </a:xfrm>
          <a:prstGeom prst="rect">
            <a:avLst/>
          </a:prstGeom>
          <a:noFill/>
        </p:spPr>
        <p:txBody>
          <a:bodyPr wrap="square" rtlCol="0">
            <a:spAutoFit/>
          </a:bodyPr>
          <a:lstStyle/>
          <a:p>
            <a:pPr algn="ctr">
              <a:lnSpc>
                <a:spcPct val="150000"/>
              </a:lnSpc>
            </a:pPr>
            <a:r>
              <a:rPr lang="en-US" sz="1800" dirty="0"/>
              <a:t>“</a:t>
            </a:r>
            <a:r>
              <a:rPr lang="en-US" sz="1800" dirty="0" err="1"/>
              <a:t>Luật</a:t>
            </a:r>
            <a:r>
              <a:rPr lang="en-US" sz="1800" dirty="0"/>
              <a:t> </a:t>
            </a:r>
            <a:r>
              <a:rPr lang="en-US" sz="1800" dirty="0" err="1"/>
              <a:t>này</a:t>
            </a:r>
            <a:r>
              <a:rPr lang="en-US" sz="1800" dirty="0"/>
              <a:t> </a:t>
            </a:r>
            <a:r>
              <a:rPr lang="en-US" sz="1800" dirty="0" err="1"/>
              <a:t>quy</a:t>
            </a:r>
            <a:r>
              <a:rPr lang="en-US" sz="1800" dirty="0"/>
              <a:t> </a:t>
            </a:r>
            <a:r>
              <a:rPr lang="en-US" sz="1800" dirty="0" err="1"/>
              <a:t>định</a:t>
            </a:r>
            <a:r>
              <a:rPr lang="en-US" sz="1800" dirty="0"/>
              <a:t> </a:t>
            </a:r>
            <a:r>
              <a:rPr lang="en-US" sz="1800" dirty="0" err="1"/>
              <a:t>về</a:t>
            </a:r>
            <a:r>
              <a:rPr lang="en-US" sz="1800" dirty="0"/>
              <a:t> </a:t>
            </a:r>
            <a:r>
              <a:rPr lang="en-US" sz="1800" dirty="0" err="1"/>
              <a:t>quyền</a:t>
            </a:r>
            <a:r>
              <a:rPr lang="en-US" sz="1800" dirty="0"/>
              <a:t> </a:t>
            </a:r>
            <a:r>
              <a:rPr lang="en-US" sz="1800" dirty="0" err="1"/>
              <a:t>và</a:t>
            </a:r>
            <a:r>
              <a:rPr lang="en-US" sz="1800" dirty="0"/>
              <a:t> </a:t>
            </a:r>
            <a:r>
              <a:rPr lang="en-US" sz="1800" dirty="0" err="1"/>
              <a:t>nghĩa</a:t>
            </a:r>
            <a:r>
              <a:rPr lang="en-US" sz="1800" dirty="0"/>
              <a:t> </a:t>
            </a:r>
            <a:r>
              <a:rPr lang="en-US" sz="1800" dirty="0" err="1"/>
              <a:t>vụ</a:t>
            </a:r>
            <a:r>
              <a:rPr lang="en-US" sz="1800" dirty="0"/>
              <a:t> </a:t>
            </a:r>
            <a:r>
              <a:rPr lang="en-US" sz="1800" dirty="0" err="1"/>
              <a:t>của</a:t>
            </a:r>
            <a:r>
              <a:rPr lang="en-US" sz="1800" dirty="0"/>
              <a:t> </a:t>
            </a:r>
            <a:r>
              <a:rPr lang="en-US" sz="1800" dirty="0" err="1"/>
              <a:t>người</a:t>
            </a:r>
            <a:r>
              <a:rPr lang="en-US" sz="1800" dirty="0"/>
              <a:t> </a:t>
            </a:r>
            <a:r>
              <a:rPr lang="en-US" sz="1800" dirty="0" err="1"/>
              <a:t>tiêu</a:t>
            </a:r>
            <a:r>
              <a:rPr lang="en-US" sz="1800" dirty="0"/>
              <a:t> </a:t>
            </a:r>
            <a:r>
              <a:rPr lang="en-US" sz="1800" dirty="0" err="1"/>
              <a:t>dùng</a:t>
            </a:r>
            <a:r>
              <a:rPr lang="en-US" sz="1800" dirty="0"/>
              <a:t>; </a:t>
            </a:r>
            <a:r>
              <a:rPr lang="en-US" sz="1800" dirty="0" err="1"/>
              <a:t>trách</a:t>
            </a:r>
            <a:r>
              <a:rPr lang="en-US" sz="1800" dirty="0"/>
              <a:t> </a:t>
            </a:r>
            <a:r>
              <a:rPr lang="en-US" sz="1800" dirty="0" err="1"/>
              <a:t>nhiệm</a:t>
            </a:r>
            <a:r>
              <a:rPr lang="en-US" sz="1800" dirty="0"/>
              <a:t> </a:t>
            </a:r>
            <a:r>
              <a:rPr lang="en-US" sz="1800" dirty="0" err="1"/>
              <a:t>của</a:t>
            </a:r>
            <a:r>
              <a:rPr lang="en-US" sz="1800" dirty="0"/>
              <a:t> </a:t>
            </a:r>
            <a:r>
              <a:rPr lang="en-US" sz="1800" dirty="0" err="1"/>
              <a:t>tổ</a:t>
            </a:r>
            <a:r>
              <a:rPr lang="en-US" sz="1800" dirty="0"/>
              <a:t> </a:t>
            </a:r>
            <a:r>
              <a:rPr lang="en-US" sz="1800" dirty="0" err="1"/>
              <a:t>chức</a:t>
            </a:r>
            <a:r>
              <a:rPr lang="en-US" sz="1800" dirty="0"/>
              <a:t>, </a:t>
            </a:r>
            <a:r>
              <a:rPr lang="en-US" sz="1800" dirty="0" err="1"/>
              <a:t>cá</a:t>
            </a:r>
            <a:r>
              <a:rPr lang="en-US" sz="1800" dirty="0"/>
              <a:t> </a:t>
            </a:r>
            <a:r>
              <a:rPr lang="en-US" sz="1800" dirty="0" err="1"/>
              <a:t>nhân</a:t>
            </a:r>
            <a:r>
              <a:rPr lang="en-US" sz="1800" dirty="0"/>
              <a:t> </a:t>
            </a:r>
            <a:r>
              <a:rPr lang="en-US" sz="1800" dirty="0" err="1"/>
              <a:t>kinh</a:t>
            </a:r>
            <a:r>
              <a:rPr lang="en-US" sz="1800" dirty="0"/>
              <a:t> </a:t>
            </a:r>
            <a:r>
              <a:rPr lang="en-US" sz="1800" dirty="0" err="1"/>
              <a:t>doanh</a:t>
            </a:r>
            <a:r>
              <a:rPr lang="en-US" sz="1800" dirty="0"/>
              <a:t> </a:t>
            </a:r>
            <a:r>
              <a:rPr lang="en-US" sz="1800" dirty="0" err="1"/>
              <a:t>hàng</a:t>
            </a:r>
            <a:r>
              <a:rPr lang="en-US" sz="1800" dirty="0"/>
              <a:t> </a:t>
            </a:r>
            <a:r>
              <a:rPr lang="en-US" sz="1800" dirty="0" err="1"/>
              <a:t>hóa</a:t>
            </a:r>
            <a:r>
              <a:rPr lang="en-US" sz="1800" dirty="0"/>
              <a:t>, </a:t>
            </a:r>
            <a:r>
              <a:rPr lang="en-US" sz="1800" dirty="0" err="1"/>
              <a:t>dịch</a:t>
            </a:r>
            <a:r>
              <a:rPr lang="en-US" sz="1800" dirty="0"/>
              <a:t> </a:t>
            </a:r>
            <a:r>
              <a:rPr lang="en-US" sz="1800" dirty="0" err="1"/>
              <a:t>vụ</a:t>
            </a:r>
            <a:r>
              <a:rPr lang="en-US" sz="1800" dirty="0"/>
              <a:t> </a:t>
            </a:r>
            <a:r>
              <a:rPr lang="en-US" sz="1800" dirty="0" err="1"/>
              <a:t>đối</a:t>
            </a:r>
            <a:r>
              <a:rPr lang="en-US" sz="1800" dirty="0"/>
              <a:t> </a:t>
            </a:r>
            <a:r>
              <a:rPr lang="en-US" sz="1800" dirty="0" err="1"/>
              <a:t>với</a:t>
            </a:r>
            <a:r>
              <a:rPr lang="en-US" sz="1800" dirty="0"/>
              <a:t> </a:t>
            </a:r>
            <a:r>
              <a:rPr lang="en-US" sz="1800" dirty="0" err="1"/>
              <a:t>người</a:t>
            </a:r>
            <a:r>
              <a:rPr lang="en-US" sz="1800" dirty="0"/>
              <a:t> </a:t>
            </a:r>
            <a:r>
              <a:rPr lang="en-US" sz="1800" dirty="0" err="1"/>
              <a:t>tiêu</a:t>
            </a:r>
            <a:r>
              <a:rPr lang="en-US" sz="1800" dirty="0"/>
              <a:t> </a:t>
            </a:r>
            <a:r>
              <a:rPr lang="en-US" sz="1800" dirty="0" err="1"/>
              <a:t>dùng</a:t>
            </a:r>
            <a:r>
              <a:rPr lang="en-US" sz="1800" dirty="0"/>
              <a:t>; </a:t>
            </a:r>
            <a:r>
              <a:rPr lang="en-US" sz="1800" dirty="0" err="1"/>
              <a:t>trách</a:t>
            </a:r>
            <a:r>
              <a:rPr lang="en-US" sz="1800" dirty="0"/>
              <a:t> </a:t>
            </a:r>
            <a:r>
              <a:rPr lang="en-US" sz="1800" dirty="0" err="1"/>
              <a:t>nhiệm</a:t>
            </a:r>
            <a:r>
              <a:rPr lang="en-US" sz="1800" dirty="0"/>
              <a:t> </a:t>
            </a:r>
            <a:r>
              <a:rPr lang="en-US" sz="1800" dirty="0" err="1"/>
              <a:t>của</a:t>
            </a:r>
            <a:r>
              <a:rPr lang="en-US" sz="1800" dirty="0"/>
              <a:t> </a:t>
            </a:r>
            <a:r>
              <a:rPr lang="en-US" sz="1800" dirty="0" err="1"/>
              <a:t>tổ</a:t>
            </a:r>
            <a:r>
              <a:rPr lang="en-US" sz="1800" dirty="0"/>
              <a:t> </a:t>
            </a:r>
            <a:r>
              <a:rPr lang="en-US" sz="1800" dirty="0" err="1"/>
              <a:t>chức</a:t>
            </a:r>
            <a:r>
              <a:rPr lang="en-US" sz="1800" dirty="0"/>
              <a:t> </a:t>
            </a:r>
            <a:r>
              <a:rPr lang="en-US" sz="1800" dirty="0" err="1"/>
              <a:t>xã</a:t>
            </a:r>
            <a:r>
              <a:rPr lang="en-US" sz="1800" dirty="0"/>
              <a:t> </a:t>
            </a:r>
            <a:r>
              <a:rPr lang="en-US" sz="1800" dirty="0" err="1"/>
              <a:t>hội</a:t>
            </a:r>
            <a:r>
              <a:rPr lang="en-US" sz="1800" dirty="0"/>
              <a:t> </a:t>
            </a:r>
            <a:r>
              <a:rPr lang="en-US" sz="1800" dirty="0" err="1"/>
              <a:t>trong</a:t>
            </a:r>
            <a:r>
              <a:rPr lang="en-US" sz="1800" dirty="0"/>
              <a:t> </a:t>
            </a:r>
            <a:r>
              <a:rPr lang="en-US" sz="1800" dirty="0" err="1"/>
              <a:t>việc</a:t>
            </a:r>
            <a:r>
              <a:rPr lang="en-US" sz="1800" dirty="0"/>
              <a:t> </a:t>
            </a:r>
            <a:r>
              <a:rPr lang="en-US" sz="1800" dirty="0" err="1"/>
              <a:t>tham</a:t>
            </a:r>
            <a:r>
              <a:rPr lang="en-US" sz="1800" dirty="0"/>
              <a:t> </a:t>
            </a:r>
            <a:r>
              <a:rPr lang="en-US" sz="1800" dirty="0" err="1"/>
              <a:t>gia</a:t>
            </a:r>
            <a:r>
              <a:rPr lang="en-US" sz="1800" dirty="0"/>
              <a:t> </a:t>
            </a:r>
            <a:r>
              <a:rPr lang="en-US" sz="1800" dirty="0" err="1"/>
              <a:t>bảo</a:t>
            </a:r>
            <a:r>
              <a:rPr lang="en-US" sz="1800" dirty="0"/>
              <a:t> </a:t>
            </a:r>
            <a:r>
              <a:rPr lang="en-US" sz="1800" dirty="0" err="1"/>
              <a:t>vệ</a:t>
            </a:r>
            <a:r>
              <a:rPr lang="en-US" sz="1800" dirty="0"/>
              <a:t> </a:t>
            </a:r>
            <a:r>
              <a:rPr lang="en-US" sz="1800" dirty="0" err="1"/>
              <a:t>quyền</a:t>
            </a:r>
            <a:r>
              <a:rPr lang="en-US" sz="1800" dirty="0"/>
              <a:t> </a:t>
            </a:r>
            <a:r>
              <a:rPr lang="en-US" sz="1800" dirty="0" err="1"/>
              <a:t>lợi</a:t>
            </a:r>
            <a:r>
              <a:rPr lang="en-US" sz="1800" dirty="0"/>
              <a:t> </a:t>
            </a:r>
            <a:r>
              <a:rPr lang="en-US" sz="1800" dirty="0" err="1"/>
              <a:t>người</a:t>
            </a:r>
            <a:r>
              <a:rPr lang="en-US" sz="1800" dirty="0"/>
              <a:t> </a:t>
            </a:r>
            <a:r>
              <a:rPr lang="en-US" sz="1800" dirty="0" err="1"/>
              <a:t>tiêu</a:t>
            </a:r>
            <a:r>
              <a:rPr lang="en-US" sz="1800" dirty="0"/>
              <a:t> </a:t>
            </a:r>
            <a:r>
              <a:rPr lang="en-US" sz="1800" dirty="0" err="1"/>
              <a:t>dùng</a:t>
            </a:r>
            <a:r>
              <a:rPr lang="en-US" sz="1800" dirty="0"/>
              <a:t>; </a:t>
            </a:r>
            <a:r>
              <a:rPr lang="en-US" sz="1800" dirty="0" err="1"/>
              <a:t>giải</a:t>
            </a:r>
            <a:r>
              <a:rPr lang="en-US" sz="1800" dirty="0"/>
              <a:t> </a:t>
            </a:r>
            <a:r>
              <a:rPr lang="en-US" sz="1800" dirty="0" err="1"/>
              <a:t>quyết</a:t>
            </a:r>
            <a:r>
              <a:rPr lang="en-US" sz="1800" dirty="0"/>
              <a:t> </a:t>
            </a:r>
            <a:r>
              <a:rPr lang="en-US" sz="1800" dirty="0" err="1"/>
              <a:t>tranh</a:t>
            </a:r>
            <a:r>
              <a:rPr lang="en-US" sz="1800" dirty="0"/>
              <a:t> </a:t>
            </a:r>
            <a:r>
              <a:rPr lang="en-US" sz="1800" dirty="0" err="1"/>
              <a:t>chấp</a:t>
            </a:r>
            <a:r>
              <a:rPr lang="en-US" sz="1800" dirty="0"/>
              <a:t> </a:t>
            </a:r>
            <a:r>
              <a:rPr lang="en-US" sz="1800" dirty="0" err="1"/>
              <a:t>giữa</a:t>
            </a:r>
            <a:r>
              <a:rPr lang="en-US" sz="1800" dirty="0"/>
              <a:t> </a:t>
            </a:r>
            <a:r>
              <a:rPr lang="en-US" sz="1800" dirty="0" err="1"/>
              <a:t>người</a:t>
            </a:r>
            <a:r>
              <a:rPr lang="en-US" sz="1800" dirty="0"/>
              <a:t> </a:t>
            </a:r>
            <a:r>
              <a:rPr lang="en-US" sz="1800" dirty="0" err="1"/>
              <a:t>tiêu</a:t>
            </a:r>
            <a:r>
              <a:rPr lang="en-US" sz="1800" dirty="0"/>
              <a:t> </a:t>
            </a:r>
            <a:r>
              <a:rPr lang="en-US" sz="1800" dirty="0" err="1"/>
              <a:t>dùng</a:t>
            </a:r>
            <a:r>
              <a:rPr lang="en-US" sz="1800" dirty="0"/>
              <a:t> </a:t>
            </a:r>
            <a:r>
              <a:rPr lang="en-US" sz="1800" dirty="0" err="1"/>
              <a:t>và</a:t>
            </a:r>
            <a:r>
              <a:rPr lang="en-US" sz="1800" dirty="0"/>
              <a:t> </a:t>
            </a:r>
            <a:r>
              <a:rPr lang="en-US" sz="1800" dirty="0" err="1"/>
              <a:t>tổ</a:t>
            </a:r>
            <a:r>
              <a:rPr lang="en-US" sz="1800" dirty="0"/>
              <a:t> </a:t>
            </a:r>
            <a:r>
              <a:rPr lang="en-US" sz="1800" dirty="0" err="1"/>
              <a:t>chức</a:t>
            </a:r>
            <a:r>
              <a:rPr lang="en-US" sz="1800" dirty="0"/>
              <a:t>, </a:t>
            </a:r>
            <a:r>
              <a:rPr lang="en-US" sz="1800" dirty="0" err="1"/>
              <a:t>cá</a:t>
            </a:r>
            <a:r>
              <a:rPr lang="en-US" sz="1800" dirty="0"/>
              <a:t> </a:t>
            </a:r>
            <a:r>
              <a:rPr lang="en-US" sz="1800" dirty="0" err="1"/>
              <a:t>nhân</a:t>
            </a:r>
            <a:r>
              <a:rPr lang="en-US" sz="1800" dirty="0"/>
              <a:t> </a:t>
            </a:r>
            <a:r>
              <a:rPr lang="en-US" sz="1800" dirty="0" err="1"/>
              <a:t>kinh</a:t>
            </a:r>
            <a:r>
              <a:rPr lang="en-US" sz="1800" dirty="0"/>
              <a:t> </a:t>
            </a:r>
            <a:r>
              <a:rPr lang="en-US" sz="1800" dirty="0" err="1"/>
              <a:t>doanh</a:t>
            </a:r>
            <a:r>
              <a:rPr lang="en-US" sz="1800" dirty="0"/>
              <a:t> </a:t>
            </a:r>
            <a:r>
              <a:rPr lang="en-US" sz="1800" dirty="0" err="1"/>
              <a:t>hàng</a:t>
            </a:r>
            <a:r>
              <a:rPr lang="en-US" sz="1800" dirty="0"/>
              <a:t> </a:t>
            </a:r>
            <a:r>
              <a:rPr lang="en-US" sz="1800" dirty="0" err="1"/>
              <a:t>hóa</a:t>
            </a:r>
            <a:r>
              <a:rPr lang="en-US" sz="1800" dirty="0"/>
              <a:t>, </a:t>
            </a:r>
            <a:r>
              <a:rPr lang="en-US" sz="1800" dirty="0" err="1"/>
              <a:t>dịch</a:t>
            </a:r>
            <a:r>
              <a:rPr lang="en-US" sz="1800" dirty="0"/>
              <a:t> </a:t>
            </a:r>
            <a:r>
              <a:rPr lang="en-US" sz="1800" dirty="0" err="1"/>
              <a:t>vụ</a:t>
            </a:r>
            <a:r>
              <a:rPr lang="en-US" sz="1800" dirty="0"/>
              <a:t>; </a:t>
            </a:r>
            <a:r>
              <a:rPr lang="en-US" sz="1800" dirty="0" err="1"/>
              <a:t>trách</a:t>
            </a:r>
            <a:r>
              <a:rPr lang="en-US" sz="1800" dirty="0"/>
              <a:t> </a:t>
            </a:r>
            <a:r>
              <a:rPr lang="en-US" sz="1800" dirty="0" err="1"/>
              <a:t>nhiệm</a:t>
            </a:r>
            <a:r>
              <a:rPr lang="en-US" sz="1800" dirty="0"/>
              <a:t> </a:t>
            </a:r>
            <a:r>
              <a:rPr lang="en-US" sz="1800" dirty="0" err="1"/>
              <a:t>quản</a:t>
            </a:r>
            <a:r>
              <a:rPr lang="en-US" sz="1800" dirty="0"/>
              <a:t> </a:t>
            </a:r>
            <a:r>
              <a:rPr lang="en-US" sz="1800" dirty="0" err="1"/>
              <a:t>lý</a:t>
            </a:r>
            <a:r>
              <a:rPr lang="en-US" sz="1800" dirty="0"/>
              <a:t> </a:t>
            </a:r>
            <a:r>
              <a:rPr lang="en-US" sz="1800" dirty="0" err="1"/>
              <a:t>nhà</a:t>
            </a:r>
            <a:r>
              <a:rPr lang="en-US" sz="1800" dirty="0"/>
              <a:t> </a:t>
            </a:r>
            <a:r>
              <a:rPr lang="en-US" sz="1800" dirty="0" err="1"/>
              <a:t>nước</a:t>
            </a:r>
            <a:r>
              <a:rPr lang="en-US" sz="1800" dirty="0"/>
              <a:t> </a:t>
            </a:r>
            <a:r>
              <a:rPr lang="en-US" sz="1800" dirty="0" err="1"/>
              <a:t>về</a:t>
            </a:r>
            <a:r>
              <a:rPr lang="en-US" sz="1800" dirty="0"/>
              <a:t> </a:t>
            </a:r>
            <a:r>
              <a:rPr lang="en-US" sz="1800" dirty="0" err="1"/>
              <a:t>bảo</a:t>
            </a:r>
            <a:r>
              <a:rPr lang="en-US" sz="1800" dirty="0"/>
              <a:t> </a:t>
            </a:r>
            <a:r>
              <a:rPr lang="en-US" sz="1800" dirty="0" err="1"/>
              <a:t>vệ</a:t>
            </a:r>
            <a:r>
              <a:rPr lang="en-US" sz="1800" dirty="0"/>
              <a:t> </a:t>
            </a:r>
            <a:r>
              <a:rPr lang="en-US" sz="1800" dirty="0" err="1"/>
              <a:t>quyền</a:t>
            </a:r>
            <a:r>
              <a:rPr lang="en-US" sz="1800" dirty="0"/>
              <a:t> </a:t>
            </a:r>
            <a:r>
              <a:rPr lang="en-US" sz="1800" dirty="0" err="1"/>
              <a:t>lợi</a:t>
            </a:r>
            <a:r>
              <a:rPr lang="en-US" sz="1800" dirty="0"/>
              <a:t> </a:t>
            </a:r>
            <a:r>
              <a:rPr lang="en-US" sz="1800" dirty="0" err="1"/>
              <a:t>người</a:t>
            </a:r>
            <a:r>
              <a:rPr lang="en-US" sz="1800" dirty="0"/>
              <a:t> </a:t>
            </a:r>
            <a:r>
              <a:rPr lang="en-US" sz="1800" dirty="0" err="1"/>
              <a:t>tiêu</a:t>
            </a:r>
            <a:r>
              <a:rPr lang="en-US" sz="1800" dirty="0"/>
              <a:t> </a:t>
            </a:r>
            <a:r>
              <a:rPr lang="en-US" sz="1800" dirty="0" err="1"/>
              <a:t>dùng</a:t>
            </a:r>
            <a:r>
              <a:rPr lang="en-US" sz="1800" dirty="0"/>
              <a:t>”</a:t>
            </a:r>
            <a:r>
              <a:rPr lang="en-US" sz="1800" b="1" dirty="0"/>
              <a:t> </a:t>
            </a:r>
            <a:endParaRPr lang="en-US" sz="1800" b="1" dirty="0">
              <a:latin typeface="Arial" pitchFamily="34" charset="0"/>
              <a:cs typeface="Arial" pitchFamily="34" charset="0"/>
            </a:endParaRPr>
          </a:p>
        </p:txBody>
      </p:sp>
      <p:sp>
        <p:nvSpPr>
          <p:cNvPr id="4" name="TextBox 3">
            <a:extLst>
              <a:ext uri="{FF2B5EF4-FFF2-40B4-BE49-F238E27FC236}">
                <a16:creationId xmlns:a16="http://schemas.microsoft.com/office/drawing/2014/main" id="{1AFD8945-EC9B-3017-F55A-9A125D787D6A}"/>
              </a:ext>
            </a:extLst>
          </p:cNvPr>
          <p:cNvSpPr txBox="1"/>
          <p:nvPr/>
        </p:nvSpPr>
        <p:spPr>
          <a:xfrm>
            <a:off x="116681" y="516758"/>
            <a:ext cx="3748088" cy="461665"/>
          </a:xfrm>
          <a:prstGeom prst="rect">
            <a:avLst/>
          </a:prstGeom>
          <a:noFill/>
        </p:spPr>
        <p:txBody>
          <a:bodyPr wrap="square" rtlCol="0">
            <a:spAutoFit/>
          </a:bodyPr>
          <a:lstStyle/>
          <a:p>
            <a:pPr algn="ctr">
              <a:defRPr/>
            </a:pPr>
            <a:r>
              <a:rPr lang="vi-VN" sz="2400" b="1" dirty="0">
                <a:solidFill>
                  <a:srgbClr val="00B050"/>
                </a:solidFill>
                <a:cs typeface="Arial" pitchFamily="34" charset="0"/>
              </a:rPr>
              <a:t>Phạm vi điều chỉnh </a:t>
            </a:r>
          </a:p>
        </p:txBody>
      </p:sp>
      <p:sp>
        <p:nvSpPr>
          <p:cNvPr id="14" name="AutoShape 6" descr="Danh ca Ngọc Sơn chia sẻ di chúc viết tay sâu sắc và đầy tình cảm của người  cha quá cố - MOLI Star">
            <a:extLst>
              <a:ext uri="{FF2B5EF4-FFF2-40B4-BE49-F238E27FC236}">
                <a16:creationId xmlns:a16="http://schemas.microsoft.com/office/drawing/2014/main" id="{965AA7C1-93CA-9E40-9606-ECA8BA52481A}"/>
              </a:ext>
            </a:extLst>
          </p:cNvPr>
          <p:cNvSpPr>
            <a:spLocks noChangeAspect="1" noChangeArrowheads="1"/>
          </p:cNvSpPr>
          <p:nvPr/>
        </p:nvSpPr>
        <p:spPr bwMode="auto">
          <a:xfrm>
            <a:off x="116681" y="-108347"/>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sz="1050"/>
          </a:p>
        </p:txBody>
      </p:sp>
      <p:sp>
        <p:nvSpPr>
          <p:cNvPr id="5" name="TextBox 4">
            <a:extLst>
              <a:ext uri="{FF2B5EF4-FFF2-40B4-BE49-F238E27FC236}">
                <a16:creationId xmlns:a16="http://schemas.microsoft.com/office/drawing/2014/main" id="{4EFA5EEF-EED7-7569-36FC-767848258449}"/>
              </a:ext>
            </a:extLst>
          </p:cNvPr>
          <p:cNvSpPr txBox="1"/>
          <p:nvPr/>
        </p:nvSpPr>
        <p:spPr>
          <a:xfrm>
            <a:off x="2521743" y="3948489"/>
            <a:ext cx="6000749" cy="348813"/>
          </a:xfrm>
          <a:prstGeom prst="rect">
            <a:avLst/>
          </a:prstGeom>
          <a:noFill/>
        </p:spPr>
        <p:txBody>
          <a:bodyPr wrap="square">
            <a:spAutoFit/>
          </a:bodyPr>
          <a:lstStyle/>
          <a:p>
            <a:pPr marL="0" marR="0" indent="630555" algn="just">
              <a:lnSpc>
                <a:spcPts val="2000"/>
              </a:lnSpc>
              <a:spcBef>
                <a:spcPts val="0"/>
              </a:spcBef>
              <a:spcAft>
                <a:spcPts val="0"/>
              </a:spcAft>
            </a:pPr>
            <a:r>
              <a:rPr lang="en-US" sz="1800" b="1" dirty="0">
                <a:solidFill>
                  <a:srgbClr val="C00000"/>
                </a:solidFill>
                <a:effectLst/>
                <a:latin typeface="Times New Roman" panose="02020603050405020304" pitchFamily="18" charset="0"/>
                <a:ea typeface="Times New Roman" panose="02020603050405020304" pitchFamily="18" charset="0"/>
              </a:rPr>
              <a:t>(</a:t>
            </a:r>
            <a:r>
              <a:rPr lang="en-US" sz="1800" b="1" dirty="0" err="1">
                <a:solidFill>
                  <a:srgbClr val="C00000"/>
                </a:solidFill>
                <a:effectLst/>
                <a:latin typeface="Times New Roman" panose="02020603050405020304" pitchFamily="18" charset="0"/>
                <a:ea typeface="Times New Roman" panose="02020603050405020304" pitchFamily="18" charset="0"/>
              </a:rPr>
              <a:t>Điều</a:t>
            </a:r>
            <a:r>
              <a:rPr lang="en-US" sz="1800" b="1" dirty="0">
                <a:solidFill>
                  <a:srgbClr val="C00000"/>
                </a:solidFill>
                <a:effectLst/>
                <a:latin typeface="Times New Roman" panose="02020603050405020304" pitchFamily="18" charset="0"/>
                <a:ea typeface="Times New Roman" panose="02020603050405020304" pitchFamily="18" charset="0"/>
              </a:rPr>
              <a:t> 1/</a:t>
            </a:r>
            <a:r>
              <a:rPr lang="en-US" sz="1800" b="1" dirty="0" err="1">
                <a:solidFill>
                  <a:srgbClr val="C00000"/>
                </a:solidFill>
                <a:effectLst/>
                <a:latin typeface="Times New Roman" panose="02020603050405020304" pitchFamily="18" charset="0"/>
                <a:ea typeface="Times New Roman" panose="02020603050405020304" pitchFamily="18" charset="0"/>
              </a:rPr>
              <a:t>Luật</a:t>
            </a:r>
            <a:r>
              <a:rPr lang="en-US" sz="1800" b="1" dirty="0">
                <a:solidFill>
                  <a:srgbClr val="C00000"/>
                </a:solidFill>
                <a:effectLst/>
                <a:latin typeface="Times New Roman" panose="02020603050405020304" pitchFamily="18" charset="0"/>
                <a:ea typeface="Times New Roman" panose="02020603050405020304" pitchFamily="18" charset="0"/>
              </a:rPr>
              <a:t> </a:t>
            </a:r>
            <a:r>
              <a:rPr lang="en-US" sz="1800" b="1" dirty="0" err="1">
                <a:solidFill>
                  <a:srgbClr val="C00000"/>
                </a:solidFill>
                <a:effectLst/>
                <a:latin typeface="Times New Roman" panose="02020603050405020304" pitchFamily="18" charset="0"/>
                <a:ea typeface="Times New Roman" panose="02020603050405020304" pitchFamily="18" charset="0"/>
              </a:rPr>
              <a:t>Bảo</a:t>
            </a:r>
            <a:r>
              <a:rPr lang="en-US" sz="1800" b="1" dirty="0">
                <a:solidFill>
                  <a:srgbClr val="C00000"/>
                </a:solidFill>
                <a:effectLst/>
                <a:latin typeface="Times New Roman" panose="02020603050405020304" pitchFamily="18" charset="0"/>
                <a:ea typeface="Times New Roman" panose="02020603050405020304" pitchFamily="18" charset="0"/>
              </a:rPr>
              <a:t> </a:t>
            </a:r>
            <a:r>
              <a:rPr lang="en-US" sz="1800" b="1" dirty="0" err="1">
                <a:solidFill>
                  <a:srgbClr val="C00000"/>
                </a:solidFill>
                <a:effectLst/>
                <a:latin typeface="Times New Roman" panose="02020603050405020304" pitchFamily="18" charset="0"/>
                <a:ea typeface="Times New Roman" panose="02020603050405020304" pitchFamily="18" charset="0"/>
              </a:rPr>
              <a:t>vệ</a:t>
            </a:r>
            <a:r>
              <a:rPr lang="en-US" sz="1800" b="1" dirty="0">
                <a:solidFill>
                  <a:srgbClr val="C00000"/>
                </a:solidFill>
                <a:effectLst/>
                <a:latin typeface="Times New Roman" panose="02020603050405020304" pitchFamily="18" charset="0"/>
                <a:ea typeface="Times New Roman" panose="02020603050405020304" pitchFamily="18" charset="0"/>
              </a:rPr>
              <a:t> </a:t>
            </a:r>
            <a:r>
              <a:rPr lang="en-US" sz="1800" b="1" dirty="0" err="1">
                <a:solidFill>
                  <a:srgbClr val="C00000"/>
                </a:solidFill>
                <a:effectLst/>
                <a:latin typeface="Times New Roman" panose="02020603050405020304" pitchFamily="18" charset="0"/>
                <a:ea typeface="Times New Roman" panose="02020603050405020304" pitchFamily="18" charset="0"/>
              </a:rPr>
              <a:t>quyền</a:t>
            </a:r>
            <a:r>
              <a:rPr lang="en-US" sz="1800" b="1" dirty="0">
                <a:solidFill>
                  <a:srgbClr val="C00000"/>
                </a:solidFill>
                <a:effectLst/>
                <a:latin typeface="Times New Roman" panose="02020603050405020304" pitchFamily="18" charset="0"/>
                <a:ea typeface="Times New Roman" panose="02020603050405020304" pitchFamily="18" charset="0"/>
              </a:rPr>
              <a:t> </a:t>
            </a:r>
            <a:r>
              <a:rPr lang="en-US" sz="1800" b="1" dirty="0" err="1">
                <a:solidFill>
                  <a:srgbClr val="C00000"/>
                </a:solidFill>
                <a:effectLst/>
                <a:latin typeface="Times New Roman" panose="02020603050405020304" pitchFamily="18" charset="0"/>
                <a:ea typeface="Times New Roman" panose="02020603050405020304" pitchFamily="18" charset="0"/>
              </a:rPr>
              <a:t>lợi</a:t>
            </a:r>
            <a:r>
              <a:rPr lang="en-US" sz="1800" b="1" dirty="0">
                <a:solidFill>
                  <a:srgbClr val="C00000"/>
                </a:solidFill>
                <a:effectLst/>
                <a:latin typeface="Times New Roman" panose="02020603050405020304" pitchFamily="18" charset="0"/>
                <a:ea typeface="Times New Roman" panose="02020603050405020304" pitchFamily="18" charset="0"/>
              </a:rPr>
              <a:t> </a:t>
            </a:r>
            <a:r>
              <a:rPr lang="en-US" sz="1800" b="1" dirty="0" err="1">
                <a:solidFill>
                  <a:srgbClr val="C00000"/>
                </a:solidFill>
                <a:effectLst/>
                <a:latin typeface="Times New Roman" panose="02020603050405020304" pitchFamily="18" charset="0"/>
                <a:ea typeface="Times New Roman" panose="02020603050405020304" pitchFamily="18" charset="0"/>
              </a:rPr>
              <a:t>người</a:t>
            </a:r>
            <a:r>
              <a:rPr lang="en-US" sz="1800" b="1" dirty="0">
                <a:solidFill>
                  <a:srgbClr val="C00000"/>
                </a:solidFill>
                <a:effectLst/>
                <a:latin typeface="Times New Roman" panose="02020603050405020304" pitchFamily="18" charset="0"/>
                <a:ea typeface="Times New Roman" panose="02020603050405020304" pitchFamily="18" charset="0"/>
              </a:rPr>
              <a:t> </a:t>
            </a:r>
            <a:r>
              <a:rPr lang="en-US" sz="1800" b="1" dirty="0" err="1">
                <a:solidFill>
                  <a:srgbClr val="C00000"/>
                </a:solidFill>
                <a:effectLst/>
                <a:latin typeface="Times New Roman" panose="02020603050405020304" pitchFamily="18" charset="0"/>
                <a:ea typeface="Times New Roman" panose="02020603050405020304" pitchFamily="18" charset="0"/>
              </a:rPr>
              <a:t>tiêu</a:t>
            </a:r>
            <a:r>
              <a:rPr lang="en-US" sz="1800" b="1" dirty="0">
                <a:solidFill>
                  <a:srgbClr val="C00000"/>
                </a:solidFill>
                <a:effectLst/>
                <a:latin typeface="Times New Roman" panose="02020603050405020304" pitchFamily="18" charset="0"/>
                <a:ea typeface="Times New Roman" panose="02020603050405020304" pitchFamily="18" charset="0"/>
              </a:rPr>
              <a:t> </a:t>
            </a:r>
            <a:r>
              <a:rPr lang="en-US" sz="1800" b="1" dirty="0" err="1" smtClean="0">
                <a:solidFill>
                  <a:srgbClr val="C00000"/>
                </a:solidFill>
                <a:effectLst/>
                <a:latin typeface="Times New Roman" panose="02020603050405020304" pitchFamily="18" charset="0"/>
                <a:ea typeface="Times New Roman" panose="02020603050405020304" pitchFamily="18" charset="0"/>
              </a:rPr>
              <a:t>dùng</a:t>
            </a:r>
            <a:r>
              <a:rPr lang="en-US" sz="1800" b="1" dirty="0" smtClean="0">
                <a:solidFill>
                  <a:srgbClr val="C00000"/>
                </a:solidFill>
                <a:effectLst/>
                <a:latin typeface="Times New Roman" panose="02020603050405020304" pitchFamily="18" charset="0"/>
                <a:ea typeface="Times New Roman" panose="02020603050405020304" pitchFamily="18" charset="0"/>
              </a:rPr>
              <a:t>/2023) </a:t>
            </a:r>
            <a:endParaRPr lang="en-US" sz="1800" b="1" dirty="0">
              <a:solidFill>
                <a:srgbClr val="C00000"/>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08174941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7">
            <a:extLst>
              <a:ext uri="{FF2B5EF4-FFF2-40B4-BE49-F238E27FC236}">
                <a16:creationId xmlns:a16="http://schemas.microsoft.com/office/drawing/2014/main" id="{7461F0CA-52DC-FFD3-EB94-A74F26BA0F6B}"/>
              </a:ext>
            </a:extLst>
          </p:cNvPr>
          <p:cNvSpPr txBox="1"/>
          <p:nvPr/>
        </p:nvSpPr>
        <p:spPr>
          <a:xfrm>
            <a:off x="725091" y="1660677"/>
            <a:ext cx="7693818" cy="1287532"/>
          </a:xfrm>
          <a:prstGeom prst="rect">
            <a:avLst/>
          </a:prstGeom>
          <a:noFill/>
        </p:spPr>
        <p:txBody>
          <a:bodyPr wrap="square" rtlCol="0">
            <a:spAutoFit/>
          </a:bodyPr>
          <a:lstStyle/>
          <a:p>
            <a:pPr algn="ctr">
              <a:lnSpc>
                <a:spcPct val="150000"/>
              </a:lnSpc>
            </a:pPr>
            <a:r>
              <a:rPr lang="en-US" sz="1800" dirty="0" err="1"/>
              <a:t>Đối</a:t>
            </a:r>
            <a:r>
              <a:rPr lang="en-US" sz="1800" dirty="0"/>
              <a:t> </a:t>
            </a:r>
            <a:r>
              <a:rPr lang="en-US" sz="1800" dirty="0" err="1"/>
              <a:t>với</a:t>
            </a:r>
            <a:r>
              <a:rPr lang="en-US" sz="1800" dirty="0"/>
              <a:t> </a:t>
            </a:r>
            <a:r>
              <a:rPr lang="en-US" sz="1800" dirty="0" err="1"/>
              <a:t>người</a:t>
            </a:r>
            <a:r>
              <a:rPr lang="en-US" sz="1800" dirty="0"/>
              <a:t> </a:t>
            </a:r>
            <a:r>
              <a:rPr lang="en-US" sz="1800" dirty="0" err="1"/>
              <a:t>tiêu</a:t>
            </a:r>
            <a:r>
              <a:rPr lang="en-US" sz="1800" dirty="0"/>
              <a:t> </a:t>
            </a:r>
            <a:r>
              <a:rPr lang="en-US" sz="1800" dirty="0" err="1"/>
              <a:t>dùng</a:t>
            </a:r>
            <a:r>
              <a:rPr lang="en-US" sz="1800" dirty="0"/>
              <a:t>; </a:t>
            </a:r>
            <a:r>
              <a:rPr lang="en-US" sz="1800" dirty="0" err="1"/>
              <a:t>tổ</a:t>
            </a:r>
            <a:r>
              <a:rPr lang="en-US" sz="1800" dirty="0"/>
              <a:t> </a:t>
            </a:r>
            <a:r>
              <a:rPr lang="en-US" sz="1800" dirty="0" err="1"/>
              <a:t>chức</a:t>
            </a:r>
            <a:r>
              <a:rPr lang="en-US" sz="1800" dirty="0"/>
              <a:t>, </a:t>
            </a:r>
            <a:r>
              <a:rPr lang="en-US" sz="1800" dirty="0" err="1"/>
              <a:t>cá</a:t>
            </a:r>
            <a:r>
              <a:rPr lang="en-US" sz="1800" dirty="0"/>
              <a:t> </a:t>
            </a:r>
            <a:r>
              <a:rPr lang="en-US" sz="1800" dirty="0" err="1"/>
              <a:t>nhân</a:t>
            </a:r>
            <a:r>
              <a:rPr lang="en-US" sz="1800" dirty="0"/>
              <a:t> </a:t>
            </a:r>
            <a:r>
              <a:rPr lang="en-US" sz="1800" dirty="0" err="1"/>
              <a:t>kinh</a:t>
            </a:r>
            <a:r>
              <a:rPr lang="en-US" sz="1800" dirty="0"/>
              <a:t> </a:t>
            </a:r>
            <a:r>
              <a:rPr lang="en-US" sz="1800" dirty="0" err="1"/>
              <a:t>doanh</a:t>
            </a:r>
            <a:r>
              <a:rPr lang="en-US" sz="1800" dirty="0"/>
              <a:t> </a:t>
            </a:r>
            <a:r>
              <a:rPr lang="en-US" sz="1800" dirty="0" err="1"/>
              <a:t>hàng</a:t>
            </a:r>
            <a:r>
              <a:rPr lang="en-US" sz="1800" dirty="0"/>
              <a:t> </a:t>
            </a:r>
            <a:r>
              <a:rPr lang="en-US" sz="1800" dirty="0" err="1"/>
              <a:t>hóa</a:t>
            </a:r>
            <a:r>
              <a:rPr lang="en-US" sz="1800" dirty="0"/>
              <a:t>, </a:t>
            </a:r>
            <a:r>
              <a:rPr lang="en-US" sz="1800" dirty="0" err="1"/>
              <a:t>dịch</a:t>
            </a:r>
            <a:r>
              <a:rPr lang="en-US" sz="1800" dirty="0"/>
              <a:t> </a:t>
            </a:r>
            <a:r>
              <a:rPr lang="en-US" sz="1800" dirty="0" err="1"/>
              <a:t>vụ</a:t>
            </a:r>
            <a:r>
              <a:rPr lang="en-US" sz="1800" dirty="0"/>
              <a:t>; </a:t>
            </a:r>
            <a:r>
              <a:rPr lang="en-US" sz="1800" dirty="0" err="1"/>
              <a:t>cơ</a:t>
            </a:r>
            <a:r>
              <a:rPr lang="en-US" sz="1800" dirty="0"/>
              <a:t> </a:t>
            </a:r>
            <a:r>
              <a:rPr lang="en-US" sz="1800" dirty="0" err="1"/>
              <a:t>quan</a:t>
            </a:r>
            <a:r>
              <a:rPr lang="en-US" sz="1800" dirty="0"/>
              <a:t>, </a:t>
            </a:r>
            <a:r>
              <a:rPr lang="en-US" sz="1800" dirty="0" err="1"/>
              <a:t>tổ</a:t>
            </a:r>
            <a:r>
              <a:rPr lang="en-US" sz="1800" dirty="0"/>
              <a:t> </a:t>
            </a:r>
            <a:r>
              <a:rPr lang="en-US" sz="1800" dirty="0" err="1"/>
              <a:t>chức</a:t>
            </a:r>
            <a:r>
              <a:rPr lang="en-US" sz="1800" dirty="0"/>
              <a:t>, </a:t>
            </a:r>
            <a:r>
              <a:rPr lang="en-US" sz="1800" dirty="0" err="1"/>
              <a:t>cá</a:t>
            </a:r>
            <a:r>
              <a:rPr lang="en-US" sz="1800" dirty="0"/>
              <a:t> </a:t>
            </a:r>
            <a:r>
              <a:rPr lang="en-US" sz="1800" dirty="0" err="1"/>
              <a:t>nhân</a:t>
            </a:r>
            <a:r>
              <a:rPr lang="en-US" sz="1800" dirty="0"/>
              <a:t> </a:t>
            </a:r>
            <a:r>
              <a:rPr lang="en-US" sz="1800" dirty="0" err="1"/>
              <a:t>có</a:t>
            </a:r>
            <a:r>
              <a:rPr lang="en-US" sz="1800" dirty="0"/>
              <a:t> </a:t>
            </a:r>
            <a:r>
              <a:rPr lang="en-US" sz="1800" dirty="0" err="1"/>
              <a:t>liên</a:t>
            </a:r>
            <a:r>
              <a:rPr lang="en-US" sz="1800" dirty="0"/>
              <a:t> </a:t>
            </a:r>
            <a:r>
              <a:rPr lang="en-US" sz="1800" dirty="0" err="1"/>
              <a:t>quan</a:t>
            </a:r>
            <a:r>
              <a:rPr lang="en-US" sz="1800" dirty="0"/>
              <a:t> </a:t>
            </a:r>
            <a:r>
              <a:rPr lang="en-US" sz="1800" dirty="0" err="1"/>
              <a:t>đến</a:t>
            </a:r>
            <a:r>
              <a:rPr lang="en-US" sz="1800" dirty="0"/>
              <a:t> </a:t>
            </a:r>
            <a:r>
              <a:rPr lang="en-US" sz="1800" dirty="0" err="1"/>
              <a:t>hoạt</a:t>
            </a:r>
            <a:r>
              <a:rPr lang="en-US" sz="1800" dirty="0"/>
              <a:t> </a:t>
            </a:r>
            <a:r>
              <a:rPr lang="en-US" sz="1800" dirty="0" err="1"/>
              <a:t>động</a:t>
            </a:r>
            <a:r>
              <a:rPr lang="en-US" sz="1800" dirty="0"/>
              <a:t> </a:t>
            </a:r>
            <a:r>
              <a:rPr lang="en-US" sz="1800" dirty="0" err="1"/>
              <a:t>bảo</a:t>
            </a:r>
            <a:r>
              <a:rPr lang="en-US" sz="1800" dirty="0"/>
              <a:t> </a:t>
            </a:r>
            <a:r>
              <a:rPr lang="en-US" sz="1800" dirty="0" err="1"/>
              <a:t>vệ</a:t>
            </a:r>
            <a:r>
              <a:rPr lang="en-US" sz="1800" dirty="0"/>
              <a:t> </a:t>
            </a:r>
            <a:r>
              <a:rPr lang="en-US" sz="1800" dirty="0" err="1"/>
              <a:t>quyền</a:t>
            </a:r>
            <a:r>
              <a:rPr lang="en-US" sz="1800" dirty="0"/>
              <a:t> </a:t>
            </a:r>
            <a:r>
              <a:rPr lang="en-US" sz="1800" dirty="0" err="1"/>
              <a:t>lợi</a:t>
            </a:r>
            <a:r>
              <a:rPr lang="en-US" sz="1800" dirty="0"/>
              <a:t> </a:t>
            </a:r>
            <a:r>
              <a:rPr lang="en-US" sz="1800" dirty="0" err="1"/>
              <a:t>người</a:t>
            </a:r>
            <a:r>
              <a:rPr lang="en-US" sz="1800" dirty="0"/>
              <a:t> </a:t>
            </a:r>
            <a:r>
              <a:rPr lang="en-US" sz="1800" dirty="0" err="1"/>
              <a:t>tiêu</a:t>
            </a:r>
            <a:r>
              <a:rPr lang="en-US" sz="1800" dirty="0"/>
              <a:t> </a:t>
            </a:r>
            <a:r>
              <a:rPr lang="en-US" sz="1800" dirty="0" err="1"/>
              <a:t>dùng</a:t>
            </a:r>
            <a:r>
              <a:rPr lang="en-US" sz="1800" dirty="0"/>
              <a:t> </a:t>
            </a:r>
            <a:r>
              <a:rPr lang="en-US" sz="1800" dirty="0" err="1"/>
              <a:t>trên</a:t>
            </a:r>
            <a:r>
              <a:rPr lang="en-US" sz="1800" dirty="0"/>
              <a:t> </a:t>
            </a:r>
            <a:r>
              <a:rPr lang="en-US" sz="1800" dirty="0" err="1"/>
              <a:t>lãnh</a:t>
            </a:r>
            <a:r>
              <a:rPr lang="en-US" sz="1800" dirty="0"/>
              <a:t> </a:t>
            </a:r>
            <a:r>
              <a:rPr lang="en-US" sz="1800" dirty="0" err="1"/>
              <a:t>thổ</a:t>
            </a:r>
            <a:r>
              <a:rPr lang="en-US" sz="1800" dirty="0"/>
              <a:t> </a:t>
            </a:r>
            <a:r>
              <a:rPr lang="en-US" sz="1800" dirty="0" err="1"/>
              <a:t>Việt</a:t>
            </a:r>
            <a:r>
              <a:rPr lang="en-US" sz="1800" dirty="0"/>
              <a:t> Nam </a:t>
            </a:r>
            <a:endParaRPr lang="en-US" sz="2400" b="1" dirty="0">
              <a:latin typeface="Arial" pitchFamily="34" charset="0"/>
              <a:cs typeface="Arial" pitchFamily="34" charset="0"/>
            </a:endParaRPr>
          </a:p>
        </p:txBody>
      </p:sp>
      <p:sp>
        <p:nvSpPr>
          <p:cNvPr id="4" name="TextBox 3">
            <a:extLst>
              <a:ext uri="{FF2B5EF4-FFF2-40B4-BE49-F238E27FC236}">
                <a16:creationId xmlns:a16="http://schemas.microsoft.com/office/drawing/2014/main" id="{1AFD8945-EC9B-3017-F55A-9A125D787D6A}"/>
              </a:ext>
            </a:extLst>
          </p:cNvPr>
          <p:cNvSpPr txBox="1"/>
          <p:nvPr/>
        </p:nvSpPr>
        <p:spPr>
          <a:xfrm>
            <a:off x="116681" y="516758"/>
            <a:ext cx="3748088" cy="461665"/>
          </a:xfrm>
          <a:prstGeom prst="rect">
            <a:avLst/>
          </a:prstGeom>
          <a:noFill/>
        </p:spPr>
        <p:txBody>
          <a:bodyPr wrap="square" rtlCol="0">
            <a:spAutoFit/>
          </a:bodyPr>
          <a:lstStyle/>
          <a:p>
            <a:pPr algn="ctr">
              <a:defRPr/>
            </a:pPr>
            <a:r>
              <a:rPr lang="vi-VN" sz="2400" b="1" dirty="0">
                <a:solidFill>
                  <a:srgbClr val="00B050"/>
                </a:solidFill>
                <a:cs typeface="Arial" pitchFamily="34" charset="0"/>
              </a:rPr>
              <a:t>Đối tượng điều chỉnh</a:t>
            </a:r>
            <a:r>
              <a:rPr lang="en-US" sz="2400" b="1" dirty="0">
                <a:solidFill>
                  <a:srgbClr val="00B050"/>
                </a:solidFill>
                <a:cs typeface="Arial" pitchFamily="34" charset="0"/>
              </a:rPr>
              <a:t> </a:t>
            </a:r>
            <a:endParaRPr lang="vi-VN" sz="2400" b="1" dirty="0">
              <a:solidFill>
                <a:srgbClr val="00B050"/>
              </a:solidFill>
              <a:cs typeface="Arial" pitchFamily="34" charset="0"/>
            </a:endParaRPr>
          </a:p>
        </p:txBody>
      </p:sp>
      <p:sp>
        <p:nvSpPr>
          <p:cNvPr id="14" name="AutoShape 6" descr="Danh ca Ngọc Sơn chia sẻ di chúc viết tay sâu sắc và đầy tình cảm của người  cha quá cố - MOLI Star">
            <a:extLst>
              <a:ext uri="{FF2B5EF4-FFF2-40B4-BE49-F238E27FC236}">
                <a16:creationId xmlns:a16="http://schemas.microsoft.com/office/drawing/2014/main" id="{965AA7C1-93CA-9E40-9606-ECA8BA52481A}"/>
              </a:ext>
            </a:extLst>
          </p:cNvPr>
          <p:cNvSpPr>
            <a:spLocks noChangeAspect="1" noChangeArrowheads="1"/>
          </p:cNvSpPr>
          <p:nvPr/>
        </p:nvSpPr>
        <p:spPr bwMode="auto">
          <a:xfrm>
            <a:off x="116681" y="-108347"/>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sz="1050"/>
          </a:p>
        </p:txBody>
      </p:sp>
      <p:sp>
        <p:nvSpPr>
          <p:cNvPr id="5" name="TextBox 4">
            <a:extLst>
              <a:ext uri="{FF2B5EF4-FFF2-40B4-BE49-F238E27FC236}">
                <a16:creationId xmlns:a16="http://schemas.microsoft.com/office/drawing/2014/main" id="{4EFA5EEF-EED7-7569-36FC-767848258449}"/>
              </a:ext>
            </a:extLst>
          </p:cNvPr>
          <p:cNvSpPr txBox="1"/>
          <p:nvPr/>
        </p:nvSpPr>
        <p:spPr>
          <a:xfrm>
            <a:off x="2257427" y="3281650"/>
            <a:ext cx="6622254" cy="348813"/>
          </a:xfrm>
          <a:prstGeom prst="rect">
            <a:avLst/>
          </a:prstGeom>
          <a:noFill/>
        </p:spPr>
        <p:txBody>
          <a:bodyPr wrap="square">
            <a:spAutoFit/>
          </a:bodyPr>
          <a:lstStyle/>
          <a:p>
            <a:pPr marL="0" marR="0" indent="630555" algn="just">
              <a:lnSpc>
                <a:spcPts val="2000"/>
              </a:lnSpc>
              <a:spcBef>
                <a:spcPts val="0"/>
              </a:spcBef>
              <a:spcAft>
                <a:spcPts val="0"/>
              </a:spcAft>
            </a:pPr>
            <a:r>
              <a:rPr lang="en-US" sz="1800" b="1" i="1" dirty="0">
                <a:solidFill>
                  <a:srgbClr val="C00000"/>
                </a:solidFill>
                <a:effectLst/>
                <a:latin typeface="+mn-lt"/>
                <a:ea typeface="Times New Roman" panose="02020603050405020304" pitchFamily="18" charset="0"/>
              </a:rPr>
              <a:t>(</a:t>
            </a:r>
            <a:r>
              <a:rPr lang="en-US" sz="1800" b="1" i="1" dirty="0" err="1">
                <a:solidFill>
                  <a:srgbClr val="C00000"/>
                </a:solidFill>
                <a:effectLst/>
                <a:latin typeface="+mn-lt"/>
                <a:ea typeface="Times New Roman" panose="02020603050405020304" pitchFamily="18" charset="0"/>
              </a:rPr>
              <a:t>Điều</a:t>
            </a:r>
            <a:r>
              <a:rPr lang="en-US" sz="1800" b="1" i="1" dirty="0">
                <a:solidFill>
                  <a:srgbClr val="C00000"/>
                </a:solidFill>
                <a:effectLst/>
                <a:latin typeface="+mn-lt"/>
                <a:ea typeface="Times New Roman" panose="02020603050405020304" pitchFamily="18" charset="0"/>
              </a:rPr>
              <a:t> 2/</a:t>
            </a:r>
            <a:r>
              <a:rPr lang="en-US" sz="1800" b="1" i="1" dirty="0" err="1">
                <a:solidFill>
                  <a:srgbClr val="C00000"/>
                </a:solidFill>
                <a:effectLst/>
                <a:latin typeface="+mn-lt"/>
                <a:ea typeface="Times New Roman" panose="02020603050405020304" pitchFamily="18" charset="0"/>
              </a:rPr>
              <a:t>Luật</a:t>
            </a:r>
            <a:r>
              <a:rPr lang="en-US" sz="1800" b="1" i="1" dirty="0">
                <a:solidFill>
                  <a:srgbClr val="C00000"/>
                </a:solidFill>
                <a:effectLst/>
                <a:latin typeface="+mn-lt"/>
                <a:ea typeface="Times New Roman" panose="02020603050405020304" pitchFamily="18" charset="0"/>
              </a:rPr>
              <a:t> </a:t>
            </a:r>
            <a:r>
              <a:rPr lang="en-US" sz="1800" b="1" i="1" dirty="0" err="1">
                <a:solidFill>
                  <a:srgbClr val="C00000"/>
                </a:solidFill>
                <a:effectLst/>
                <a:latin typeface="+mn-lt"/>
                <a:ea typeface="Times New Roman" panose="02020603050405020304" pitchFamily="18" charset="0"/>
              </a:rPr>
              <a:t>Bảo</a:t>
            </a:r>
            <a:r>
              <a:rPr lang="en-US" sz="1800" b="1" i="1" dirty="0">
                <a:solidFill>
                  <a:srgbClr val="C00000"/>
                </a:solidFill>
                <a:effectLst/>
                <a:latin typeface="+mn-lt"/>
                <a:ea typeface="Times New Roman" panose="02020603050405020304" pitchFamily="18" charset="0"/>
              </a:rPr>
              <a:t> </a:t>
            </a:r>
            <a:r>
              <a:rPr lang="en-US" sz="1800" b="1" i="1" dirty="0" err="1">
                <a:solidFill>
                  <a:srgbClr val="C00000"/>
                </a:solidFill>
                <a:effectLst/>
                <a:latin typeface="+mn-lt"/>
                <a:ea typeface="Times New Roman" panose="02020603050405020304" pitchFamily="18" charset="0"/>
              </a:rPr>
              <a:t>vệ</a:t>
            </a:r>
            <a:r>
              <a:rPr lang="en-US" sz="1800" b="1" i="1" dirty="0">
                <a:solidFill>
                  <a:srgbClr val="C00000"/>
                </a:solidFill>
                <a:effectLst/>
                <a:latin typeface="+mn-lt"/>
                <a:ea typeface="Times New Roman" panose="02020603050405020304" pitchFamily="18" charset="0"/>
              </a:rPr>
              <a:t> </a:t>
            </a:r>
            <a:r>
              <a:rPr lang="en-US" sz="1800" b="1" i="1" dirty="0" err="1">
                <a:solidFill>
                  <a:srgbClr val="C00000"/>
                </a:solidFill>
                <a:effectLst/>
                <a:latin typeface="+mn-lt"/>
                <a:ea typeface="Times New Roman" panose="02020603050405020304" pitchFamily="18" charset="0"/>
              </a:rPr>
              <a:t>quyền</a:t>
            </a:r>
            <a:r>
              <a:rPr lang="en-US" sz="1800" b="1" i="1" dirty="0">
                <a:solidFill>
                  <a:srgbClr val="C00000"/>
                </a:solidFill>
                <a:effectLst/>
                <a:latin typeface="+mn-lt"/>
                <a:ea typeface="Times New Roman" panose="02020603050405020304" pitchFamily="18" charset="0"/>
              </a:rPr>
              <a:t> </a:t>
            </a:r>
            <a:r>
              <a:rPr lang="en-US" sz="1800" b="1" i="1" dirty="0" err="1">
                <a:solidFill>
                  <a:srgbClr val="C00000"/>
                </a:solidFill>
                <a:effectLst/>
                <a:latin typeface="+mn-lt"/>
                <a:ea typeface="Times New Roman" panose="02020603050405020304" pitchFamily="18" charset="0"/>
              </a:rPr>
              <a:t>lợi</a:t>
            </a:r>
            <a:r>
              <a:rPr lang="en-US" sz="1800" b="1" i="1" dirty="0">
                <a:solidFill>
                  <a:srgbClr val="C00000"/>
                </a:solidFill>
                <a:effectLst/>
                <a:latin typeface="+mn-lt"/>
                <a:ea typeface="Times New Roman" panose="02020603050405020304" pitchFamily="18" charset="0"/>
              </a:rPr>
              <a:t> </a:t>
            </a:r>
            <a:r>
              <a:rPr lang="en-US" sz="1800" b="1" i="1" dirty="0" err="1">
                <a:solidFill>
                  <a:srgbClr val="C00000"/>
                </a:solidFill>
                <a:effectLst/>
                <a:latin typeface="+mn-lt"/>
                <a:ea typeface="Times New Roman" panose="02020603050405020304" pitchFamily="18" charset="0"/>
              </a:rPr>
              <a:t>người</a:t>
            </a:r>
            <a:r>
              <a:rPr lang="en-US" sz="1800" b="1" i="1" dirty="0">
                <a:solidFill>
                  <a:srgbClr val="C00000"/>
                </a:solidFill>
                <a:effectLst/>
                <a:latin typeface="+mn-lt"/>
                <a:ea typeface="Times New Roman" panose="02020603050405020304" pitchFamily="18" charset="0"/>
              </a:rPr>
              <a:t> </a:t>
            </a:r>
            <a:r>
              <a:rPr lang="en-US" sz="1800" b="1" i="1" dirty="0" err="1">
                <a:solidFill>
                  <a:srgbClr val="C00000"/>
                </a:solidFill>
                <a:effectLst/>
                <a:latin typeface="+mn-lt"/>
                <a:ea typeface="Times New Roman" panose="02020603050405020304" pitchFamily="18" charset="0"/>
              </a:rPr>
              <a:t>tiêu</a:t>
            </a:r>
            <a:r>
              <a:rPr lang="en-US" sz="1800" b="1" i="1" dirty="0">
                <a:solidFill>
                  <a:srgbClr val="C00000"/>
                </a:solidFill>
                <a:effectLst/>
                <a:latin typeface="+mn-lt"/>
                <a:ea typeface="Times New Roman" panose="02020603050405020304" pitchFamily="18" charset="0"/>
              </a:rPr>
              <a:t> </a:t>
            </a:r>
            <a:r>
              <a:rPr lang="en-US" sz="1800" b="1" i="1" dirty="0" err="1" smtClean="0">
                <a:solidFill>
                  <a:srgbClr val="C00000"/>
                </a:solidFill>
                <a:effectLst/>
                <a:latin typeface="+mn-lt"/>
                <a:ea typeface="Times New Roman" panose="02020603050405020304" pitchFamily="18" charset="0"/>
              </a:rPr>
              <a:t>dùng</a:t>
            </a:r>
            <a:r>
              <a:rPr lang="en-US" sz="1800" b="1" i="1" dirty="0" smtClean="0">
                <a:solidFill>
                  <a:srgbClr val="C00000"/>
                </a:solidFill>
                <a:effectLst/>
                <a:latin typeface="+mn-lt"/>
                <a:ea typeface="Times New Roman" panose="02020603050405020304" pitchFamily="18" charset="0"/>
              </a:rPr>
              <a:t>/2023). </a:t>
            </a:r>
            <a:endParaRPr lang="en-US" sz="1800" b="1" dirty="0">
              <a:solidFill>
                <a:srgbClr val="C00000"/>
              </a:solidFill>
              <a:effectLst/>
              <a:latin typeface="+mn-lt"/>
              <a:ea typeface="Times New Roman" panose="02020603050405020304" pitchFamily="18" charset="0"/>
            </a:endParaRPr>
          </a:p>
        </p:txBody>
      </p:sp>
    </p:spTree>
    <p:extLst>
      <p:ext uri="{BB962C8B-B14F-4D97-AF65-F5344CB8AC3E}">
        <p14:creationId xmlns:p14="http://schemas.microsoft.com/office/powerpoint/2010/main" val="358161748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AutoShape 6" descr="Danh ca Ngọc Sơn chia sẻ di chúc viết tay sâu sắc và đầy tình cảm của người  cha quá cố - MOLI Star">
            <a:extLst>
              <a:ext uri="{FF2B5EF4-FFF2-40B4-BE49-F238E27FC236}">
                <a16:creationId xmlns:a16="http://schemas.microsoft.com/office/drawing/2014/main" id="{965AA7C1-93CA-9E40-9606-ECA8BA52481A}"/>
              </a:ext>
            </a:extLst>
          </p:cNvPr>
          <p:cNvSpPr>
            <a:spLocks noChangeAspect="1" noChangeArrowheads="1"/>
          </p:cNvSpPr>
          <p:nvPr/>
        </p:nvSpPr>
        <p:spPr bwMode="auto">
          <a:xfrm>
            <a:off x="116681" y="-108347"/>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sz="1050"/>
          </a:p>
        </p:txBody>
      </p:sp>
      <p:sp>
        <p:nvSpPr>
          <p:cNvPr id="3" name="AutoShape 6" descr="Danh ca Ngọc Sơn chia sẻ di chúc viết tay sâu sắc và đầy tình cảm của người  cha quá cố - MOLI Star">
            <a:extLst>
              <a:ext uri="{FF2B5EF4-FFF2-40B4-BE49-F238E27FC236}">
                <a16:creationId xmlns:a16="http://schemas.microsoft.com/office/drawing/2014/main" id="{09A0B033-5114-91F5-D69C-16D907191493}"/>
              </a:ext>
            </a:extLst>
          </p:cNvPr>
          <p:cNvSpPr>
            <a:spLocks noChangeAspect="1" noChangeArrowheads="1"/>
          </p:cNvSpPr>
          <p:nvPr/>
        </p:nvSpPr>
        <p:spPr bwMode="auto">
          <a:xfrm>
            <a:off x="116681" y="-108347"/>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sz="1050"/>
          </a:p>
        </p:txBody>
      </p:sp>
      <p:sp>
        <p:nvSpPr>
          <p:cNvPr id="4" name="AutoShape 6" descr="Danh ca Ngọc Sơn chia sẻ di chúc viết tay sâu sắc và đầy tình cảm của người  cha quá cố - MOLI Star">
            <a:extLst>
              <a:ext uri="{FF2B5EF4-FFF2-40B4-BE49-F238E27FC236}">
                <a16:creationId xmlns:a16="http://schemas.microsoft.com/office/drawing/2014/main" id="{C930D15B-602F-4DF2-A7AB-40C76182ACC0}"/>
              </a:ext>
            </a:extLst>
          </p:cNvPr>
          <p:cNvSpPr>
            <a:spLocks noChangeAspect="1" noChangeArrowheads="1"/>
          </p:cNvSpPr>
          <p:nvPr/>
        </p:nvSpPr>
        <p:spPr bwMode="auto">
          <a:xfrm>
            <a:off x="116681" y="-108347"/>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sz="1050"/>
          </a:p>
        </p:txBody>
      </p:sp>
      <p:grpSp>
        <p:nvGrpSpPr>
          <p:cNvPr id="24" name="Nhóm 27">
            <a:extLst>
              <a:ext uri="{FF2B5EF4-FFF2-40B4-BE49-F238E27FC236}">
                <a16:creationId xmlns:a16="http://schemas.microsoft.com/office/drawing/2014/main" id="{0BA576AE-779A-0476-89FB-F0EE6A16EE7C}"/>
              </a:ext>
            </a:extLst>
          </p:cNvPr>
          <p:cNvGrpSpPr/>
          <p:nvPr/>
        </p:nvGrpSpPr>
        <p:grpSpPr>
          <a:xfrm>
            <a:off x="739677" y="2536040"/>
            <a:ext cx="7589934" cy="1021295"/>
            <a:chOff x="1158239" y="3339451"/>
            <a:chExt cx="6003778" cy="1361727"/>
          </a:xfrm>
        </p:grpSpPr>
        <p:grpSp>
          <p:nvGrpSpPr>
            <p:cNvPr id="26" name="Nhóm 89">
              <a:extLst>
                <a:ext uri="{FF2B5EF4-FFF2-40B4-BE49-F238E27FC236}">
                  <a16:creationId xmlns:a16="http://schemas.microsoft.com/office/drawing/2014/main" id="{3D690B85-D7E8-523F-A59E-225766D6959B}"/>
                </a:ext>
              </a:extLst>
            </p:cNvPr>
            <p:cNvGrpSpPr/>
            <p:nvPr/>
          </p:nvGrpSpPr>
          <p:grpSpPr>
            <a:xfrm>
              <a:off x="1158239" y="3339451"/>
              <a:ext cx="5142624" cy="874325"/>
              <a:chOff x="1189622" y="3163085"/>
              <a:chExt cx="5142624" cy="874325"/>
            </a:xfrm>
          </p:grpSpPr>
          <p:sp>
            <p:nvSpPr>
              <p:cNvPr id="28" name="!!4">
                <a:extLst>
                  <a:ext uri="{FF2B5EF4-FFF2-40B4-BE49-F238E27FC236}">
                    <a16:creationId xmlns:a16="http://schemas.microsoft.com/office/drawing/2014/main" id="{46A08BBA-11CA-3605-A61C-A08A7FBF5E8D}"/>
                  </a:ext>
                </a:extLst>
              </p:cNvPr>
              <p:cNvSpPr/>
              <p:nvPr/>
            </p:nvSpPr>
            <p:spPr>
              <a:xfrm>
                <a:off x="1189622" y="3210324"/>
                <a:ext cx="85480" cy="827086"/>
              </a:xfrm>
              <a:prstGeom prst="roundRect">
                <a:avLst/>
              </a:prstGeom>
              <a:solidFill>
                <a:srgbClr val="E768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dirty="0"/>
              </a:p>
            </p:txBody>
          </p:sp>
          <p:sp>
            <p:nvSpPr>
              <p:cNvPr id="29" name="!!3">
                <a:extLst>
                  <a:ext uri="{FF2B5EF4-FFF2-40B4-BE49-F238E27FC236}">
                    <a16:creationId xmlns:a16="http://schemas.microsoft.com/office/drawing/2014/main" id="{E2F2527F-4524-DB87-77B9-EE45BE86BF4A}"/>
                  </a:ext>
                </a:extLst>
              </p:cNvPr>
              <p:cNvSpPr txBox="1"/>
              <p:nvPr/>
            </p:nvSpPr>
            <p:spPr>
              <a:xfrm>
                <a:off x="1315742" y="3163085"/>
                <a:ext cx="5016504" cy="492442"/>
              </a:xfrm>
              <a:prstGeom prst="rect">
                <a:avLst/>
              </a:prstGeom>
              <a:noFill/>
            </p:spPr>
            <p:txBody>
              <a:bodyPr wrap="square" rtlCol="0">
                <a:spAutoFit/>
              </a:bodyPr>
              <a:lstStyle/>
              <a:p>
                <a:pPr lvl="0"/>
                <a:endParaRPr lang="en-US" sz="1800" dirty="0">
                  <a:solidFill>
                    <a:srgbClr val="C00000"/>
                  </a:solidFill>
                </a:endParaRPr>
              </a:p>
            </p:txBody>
          </p:sp>
          <p:cxnSp>
            <p:nvCxnSpPr>
              <p:cNvPr id="30" name="!!2">
                <a:extLst>
                  <a:ext uri="{FF2B5EF4-FFF2-40B4-BE49-F238E27FC236}">
                    <a16:creationId xmlns:a16="http://schemas.microsoft.com/office/drawing/2014/main" id="{BD084F6A-6048-4167-EC77-03985E3BCDA4}"/>
                  </a:ext>
                </a:extLst>
              </p:cNvPr>
              <p:cNvCxnSpPr>
                <a:cxnSpLocks/>
              </p:cNvCxnSpPr>
              <p:nvPr/>
            </p:nvCxnSpPr>
            <p:spPr>
              <a:xfrm>
                <a:off x="1275102" y="3654824"/>
                <a:ext cx="3015339" cy="0"/>
              </a:xfrm>
              <a:prstGeom prst="line">
                <a:avLst/>
              </a:prstGeom>
              <a:ln w="12700">
                <a:solidFill>
                  <a:srgbClr val="E7680F"/>
                </a:solidFill>
              </a:ln>
            </p:spPr>
            <p:style>
              <a:lnRef idx="1">
                <a:schemeClr val="accent1"/>
              </a:lnRef>
              <a:fillRef idx="0">
                <a:schemeClr val="accent1"/>
              </a:fillRef>
              <a:effectRef idx="0">
                <a:schemeClr val="accent1"/>
              </a:effectRef>
              <a:fontRef idx="minor">
                <a:schemeClr val="tx1"/>
              </a:fontRef>
            </p:style>
          </p:cxnSp>
        </p:grpSp>
        <p:sp>
          <p:nvSpPr>
            <p:cNvPr id="27" name="!!1">
              <a:extLst>
                <a:ext uri="{FF2B5EF4-FFF2-40B4-BE49-F238E27FC236}">
                  <a16:creationId xmlns:a16="http://schemas.microsoft.com/office/drawing/2014/main" id="{B9B8B857-A9B0-9118-DCA6-97A915F85FAD}"/>
                </a:ext>
              </a:extLst>
            </p:cNvPr>
            <p:cNvSpPr txBox="1"/>
            <p:nvPr/>
          </p:nvSpPr>
          <p:spPr>
            <a:xfrm>
              <a:off x="1329199" y="3839403"/>
              <a:ext cx="5832818" cy="861775"/>
            </a:xfrm>
            <a:prstGeom prst="rect">
              <a:avLst/>
            </a:prstGeom>
            <a:noFill/>
          </p:spPr>
          <p:txBody>
            <a:bodyPr wrap="square" rtlCol="0">
              <a:spAutoFit/>
            </a:bodyPr>
            <a:lstStyle/>
            <a:p>
              <a:pPr algn="ctr" fontAlgn="auto">
                <a:spcBef>
                  <a:spcPts val="0"/>
                </a:spcBef>
                <a:spcAft>
                  <a:spcPts val="0"/>
                </a:spcAft>
                <a:defRPr/>
              </a:pPr>
              <a:r>
                <a:rPr lang="en-US" sz="1800" dirty="0" err="1"/>
                <a:t>Được</a:t>
              </a:r>
              <a:r>
                <a:rPr lang="en-US" sz="1800" dirty="0"/>
                <a:t> </a:t>
              </a:r>
              <a:r>
                <a:rPr lang="en-US" sz="1800" dirty="0" err="1"/>
                <a:t>cung</a:t>
              </a:r>
              <a:r>
                <a:rPr lang="en-US" sz="1800" dirty="0"/>
                <a:t> </a:t>
              </a:r>
              <a:r>
                <a:rPr lang="en-US" sz="1800" dirty="0" err="1"/>
                <a:t>cấp</a:t>
              </a:r>
              <a:r>
                <a:rPr lang="en-US" sz="1800" dirty="0"/>
                <a:t> </a:t>
              </a:r>
              <a:r>
                <a:rPr lang="en-US" sz="1800" dirty="0" err="1"/>
                <a:t>thông</a:t>
              </a:r>
              <a:r>
                <a:rPr lang="en-US" sz="1800" dirty="0"/>
                <a:t> tin </a:t>
              </a:r>
              <a:r>
                <a:rPr lang="en-US" sz="1800" dirty="0" err="1"/>
                <a:t>chính</a:t>
              </a:r>
              <a:r>
                <a:rPr lang="en-US" sz="1800" dirty="0"/>
                <a:t> </a:t>
              </a:r>
              <a:r>
                <a:rPr lang="en-US" sz="1800" dirty="0" err="1"/>
                <a:t>xác</a:t>
              </a:r>
              <a:r>
                <a:rPr lang="en-US" sz="1800" dirty="0"/>
                <a:t>,…; </a:t>
              </a:r>
              <a:r>
                <a:rPr lang="en-US" sz="1800" dirty="0" err="1"/>
                <a:t>nội</a:t>
              </a:r>
              <a:r>
                <a:rPr lang="en-US" sz="1800" dirty="0"/>
                <a:t> dung </a:t>
              </a:r>
              <a:r>
                <a:rPr lang="en-US" sz="1800" dirty="0" err="1"/>
                <a:t>giao</a:t>
              </a:r>
              <a:r>
                <a:rPr lang="en-US" sz="1800" dirty="0"/>
                <a:t> </a:t>
              </a:r>
              <a:r>
                <a:rPr lang="en-US" sz="1800" dirty="0" err="1"/>
                <a:t>dịch</a:t>
              </a:r>
              <a:r>
                <a:rPr lang="en-US" sz="1800" dirty="0"/>
                <a:t> </a:t>
              </a:r>
              <a:r>
                <a:rPr lang="en-US" sz="1800" dirty="0" err="1"/>
                <a:t>hàng</a:t>
              </a:r>
              <a:r>
                <a:rPr lang="en-US" sz="1800" dirty="0"/>
                <a:t> </a:t>
              </a:r>
              <a:r>
                <a:rPr lang="en-US" sz="1800" dirty="0" err="1"/>
                <a:t>hóa</a:t>
              </a:r>
              <a:r>
                <a:rPr lang="en-US" sz="1800" dirty="0"/>
                <a:t>…; </a:t>
              </a:r>
              <a:r>
                <a:rPr lang="en-US" sz="1800" dirty="0" err="1"/>
                <a:t>nguồn</a:t>
              </a:r>
              <a:r>
                <a:rPr lang="en-US" sz="1800" dirty="0"/>
                <a:t> </a:t>
              </a:r>
              <a:r>
                <a:rPr lang="en-US" sz="1800" dirty="0" err="1"/>
                <a:t>gốc</a:t>
              </a:r>
              <a:r>
                <a:rPr lang="en-US" sz="1800" dirty="0"/>
                <a:t>,…; </a:t>
              </a:r>
              <a:r>
                <a:rPr lang="en-US" sz="1800" dirty="0" err="1"/>
                <a:t>được</a:t>
              </a:r>
              <a:r>
                <a:rPr lang="en-US" sz="1800" dirty="0"/>
                <a:t> </a:t>
              </a:r>
              <a:r>
                <a:rPr lang="en-US" sz="1800" dirty="0" err="1"/>
                <a:t>cung</a:t>
              </a:r>
              <a:r>
                <a:rPr lang="en-US" sz="1800" dirty="0"/>
                <a:t> </a:t>
              </a:r>
              <a:r>
                <a:rPr lang="en-US" sz="1800" dirty="0" err="1"/>
                <a:t>cấp</a:t>
              </a:r>
              <a:r>
                <a:rPr lang="en-US" sz="1800" dirty="0"/>
                <a:t> </a:t>
              </a:r>
              <a:r>
                <a:rPr lang="en-US" sz="1800" dirty="0" err="1"/>
                <a:t>hóa</a:t>
              </a:r>
              <a:r>
                <a:rPr lang="en-US" sz="1800" dirty="0"/>
                <a:t> </a:t>
              </a:r>
              <a:r>
                <a:rPr lang="en-US" sz="1800" dirty="0" err="1"/>
                <a:t>đơn</a:t>
              </a:r>
              <a:r>
                <a:rPr lang="en-US" sz="1800" dirty="0"/>
                <a:t>, </a:t>
              </a:r>
              <a:r>
                <a:rPr lang="en-US" sz="1800" dirty="0" err="1"/>
                <a:t>chứng</a:t>
              </a:r>
              <a:r>
                <a:rPr lang="en-US" sz="1800" dirty="0"/>
                <a:t> </a:t>
              </a:r>
              <a:r>
                <a:rPr lang="en-US" sz="1800" dirty="0" err="1"/>
                <a:t>từ</a:t>
              </a:r>
              <a:r>
                <a:rPr lang="en-US" sz="1800" dirty="0"/>
                <a:t>….</a:t>
              </a:r>
              <a:endParaRPr lang="vi-VN" sz="2000" b="1" i="1" dirty="0">
                <a:latin typeface="+mn-lt"/>
                <a:cs typeface="Arial" pitchFamily="34" charset="0"/>
              </a:endParaRPr>
            </a:p>
          </p:txBody>
        </p:sp>
      </p:grpSp>
      <p:sp>
        <p:nvSpPr>
          <p:cNvPr id="5" name="TextBox 4">
            <a:extLst>
              <a:ext uri="{FF2B5EF4-FFF2-40B4-BE49-F238E27FC236}">
                <a16:creationId xmlns:a16="http://schemas.microsoft.com/office/drawing/2014/main" id="{78D8636B-5662-5CD7-88B9-DF320C39B7CD}"/>
              </a:ext>
            </a:extLst>
          </p:cNvPr>
          <p:cNvSpPr txBox="1"/>
          <p:nvPr/>
        </p:nvSpPr>
        <p:spPr>
          <a:xfrm>
            <a:off x="116681" y="337210"/>
            <a:ext cx="5023664" cy="369332"/>
          </a:xfrm>
          <a:prstGeom prst="rect">
            <a:avLst/>
          </a:prstGeom>
          <a:noFill/>
        </p:spPr>
        <p:txBody>
          <a:bodyPr wrap="square" rtlCol="0">
            <a:spAutoFit/>
          </a:bodyPr>
          <a:lstStyle/>
          <a:p>
            <a:pPr algn="ctr">
              <a:defRPr/>
            </a:pPr>
            <a:r>
              <a:rPr lang="vi-VN" sz="1800" b="1" dirty="0">
                <a:solidFill>
                  <a:srgbClr val="C00000"/>
                </a:solidFill>
                <a:cs typeface="Arial" pitchFamily="34" charset="0"/>
              </a:rPr>
              <a:t>1. Quyền và nghĩa vụ của người tiêu dùng</a:t>
            </a:r>
          </a:p>
        </p:txBody>
      </p:sp>
      <p:grpSp>
        <p:nvGrpSpPr>
          <p:cNvPr id="2" name="Nhóm 27">
            <a:extLst>
              <a:ext uri="{FF2B5EF4-FFF2-40B4-BE49-F238E27FC236}">
                <a16:creationId xmlns:a16="http://schemas.microsoft.com/office/drawing/2014/main" id="{0830AFF7-96BA-5F93-6502-B0E1EABCD651}"/>
              </a:ext>
            </a:extLst>
          </p:cNvPr>
          <p:cNvGrpSpPr/>
          <p:nvPr/>
        </p:nvGrpSpPr>
        <p:grpSpPr>
          <a:xfrm>
            <a:off x="1063867" y="3615511"/>
            <a:ext cx="7099398" cy="1021295"/>
            <a:chOff x="1158239" y="3339451"/>
            <a:chExt cx="5615755" cy="1361727"/>
          </a:xfrm>
        </p:grpSpPr>
        <p:grpSp>
          <p:nvGrpSpPr>
            <p:cNvPr id="6" name="Nhóm 89">
              <a:extLst>
                <a:ext uri="{FF2B5EF4-FFF2-40B4-BE49-F238E27FC236}">
                  <a16:creationId xmlns:a16="http://schemas.microsoft.com/office/drawing/2014/main" id="{8FF8D93B-A94B-0022-C165-219C94C6EE09}"/>
                </a:ext>
              </a:extLst>
            </p:cNvPr>
            <p:cNvGrpSpPr/>
            <p:nvPr/>
          </p:nvGrpSpPr>
          <p:grpSpPr>
            <a:xfrm>
              <a:off x="1158239" y="3339451"/>
              <a:ext cx="5142624" cy="874325"/>
              <a:chOff x="1189622" y="3163085"/>
              <a:chExt cx="5142624" cy="874325"/>
            </a:xfrm>
          </p:grpSpPr>
          <p:sp>
            <p:nvSpPr>
              <p:cNvPr id="8" name="!!4">
                <a:extLst>
                  <a:ext uri="{FF2B5EF4-FFF2-40B4-BE49-F238E27FC236}">
                    <a16:creationId xmlns:a16="http://schemas.microsoft.com/office/drawing/2014/main" id="{F049698B-39D8-1AB7-57D9-CA9B15BB5F2A}"/>
                  </a:ext>
                </a:extLst>
              </p:cNvPr>
              <p:cNvSpPr/>
              <p:nvPr/>
            </p:nvSpPr>
            <p:spPr>
              <a:xfrm>
                <a:off x="1189622" y="3210324"/>
                <a:ext cx="85480" cy="827086"/>
              </a:xfrm>
              <a:prstGeom prst="roundRect">
                <a:avLst/>
              </a:prstGeom>
              <a:solidFill>
                <a:srgbClr val="E768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dirty="0"/>
              </a:p>
            </p:txBody>
          </p:sp>
          <p:sp>
            <p:nvSpPr>
              <p:cNvPr id="9" name="!!3">
                <a:extLst>
                  <a:ext uri="{FF2B5EF4-FFF2-40B4-BE49-F238E27FC236}">
                    <a16:creationId xmlns:a16="http://schemas.microsoft.com/office/drawing/2014/main" id="{E9FE9395-E71D-4404-0965-B9BCCE5FDA89}"/>
                  </a:ext>
                </a:extLst>
              </p:cNvPr>
              <p:cNvSpPr txBox="1"/>
              <p:nvPr/>
            </p:nvSpPr>
            <p:spPr>
              <a:xfrm>
                <a:off x="1315742" y="3163085"/>
                <a:ext cx="5016504" cy="492442"/>
              </a:xfrm>
              <a:prstGeom prst="rect">
                <a:avLst/>
              </a:prstGeom>
              <a:noFill/>
            </p:spPr>
            <p:txBody>
              <a:bodyPr wrap="square" rtlCol="0">
                <a:spAutoFit/>
              </a:bodyPr>
              <a:lstStyle/>
              <a:p>
                <a:pPr lvl="0"/>
                <a:endParaRPr lang="en-US" sz="1800" dirty="0">
                  <a:solidFill>
                    <a:srgbClr val="C00000"/>
                  </a:solidFill>
                </a:endParaRPr>
              </a:p>
            </p:txBody>
          </p:sp>
          <p:cxnSp>
            <p:nvCxnSpPr>
              <p:cNvPr id="10" name="!!2">
                <a:extLst>
                  <a:ext uri="{FF2B5EF4-FFF2-40B4-BE49-F238E27FC236}">
                    <a16:creationId xmlns:a16="http://schemas.microsoft.com/office/drawing/2014/main" id="{2B9D64D6-0A6B-BC17-D824-B4486F4D761E}"/>
                  </a:ext>
                </a:extLst>
              </p:cNvPr>
              <p:cNvCxnSpPr>
                <a:cxnSpLocks/>
              </p:cNvCxnSpPr>
              <p:nvPr/>
            </p:nvCxnSpPr>
            <p:spPr>
              <a:xfrm>
                <a:off x="1275102" y="3654824"/>
                <a:ext cx="3015339" cy="0"/>
              </a:xfrm>
              <a:prstGeom prst="line">
                <a:avLst/>
              </a:prstGeom>
              <a:ln w="12700">
                <a:solidFill>
                  <a:srgbClr val="E7680F"/>
                </a:solidFill>
              </a:ln>
            </p:spPr>
            <p:style>
              <a:lnRef idx="1">
                <a:schemeClr val="accent1"/>
              </a:lnRef>
              <a:fillRef idx="0">
                <a:schemeClr val="accent1"/>
              </a:fillRef>
              <a:effectRef idx="0">
                <a:schemeClr val="accent1"/>
              </a:effectRef>
              <a:fontRef idx="minor">
                <a:schemeClr val="tx1"/>
              </a:fontRef>
            </p:style>
          </p:cxnSp>
        </p:grpSp>
        <p:sp>
          <p:nvSpPr>
            <p:cNvPr id="7" name="!!1">
              <a:extLst>
                <a:ext uri="{FF2B5EF4-FFF2-40B4-BE49-F238E27FC236}">
                  <a16:creationId xmlns:a16="http://schemas.microsoft.com/office/drawing/2014/main" id="{D55567AA-FF27-142C-1495-F997A13A892C}"/>
                </a:ext>
              </a:extLst>
            </p:cNvPr>
            <p:cNvSpPr txBox="1"/>
            <p:nvPr/>
          </p:nvSpPr>
          <p:spPr>
            <a:xfrm>
              <a:off x="1329199" y="3839403"/>
              <a:ext cx="5444795" cy="861775"/>
            </a:xfrm>
            <a:prstGeom prst="rect">
              <a:avLst/>
            </a:prstGeom>
            <a:noFill/>
          </p:spPr>
          <p:txBody>
            <a:bodyPr wrap="square" rtlCol="0">
              <a:spAutoFit/>
            </a:bodyPr>
            <a:lstStyle/>
            <a:p>
              <a:pPr algn="ctr" fontAlgn="auto">
                <a:spcBef>
                  <a:spcPts val="0"/>
                </a:spcBef>
                <a:spcAft>
                  <a:spcPts val="0"/>
                </a:spcAft>
                <a:defRPr/>
              </a:pPr>
              <a:r>
                <a:rPr lang="vi-VN" sz="1800" dirty="0"/>
                <a:t>Lựa chọn hàng hóa, dịch vụ, tổ chức, cá nhân kinh doanh hàng hóa, dịch vụ theo nhu cầu</a:t>
              </a:r>
              <a:r>
                <a:rPr lang="en-US" sz="1800" dirty="0"/>
                <a:t>…</a:t>
              </a:r>
              <a:endParaRPr lang="vi-VN" sz="2000" b="1" i="1" dirty="0">
                <a:latin typeface="+mn-lt"/>
                <a:cs typeface="Arial" pitchFamily="34" charset="0"/>
              </a:endParaRPr>
            </a:p>
          </p:txBody>
        </p:sp>
      </p:grpSp>
      <p:sp>
        <p:nvSpPr>
          <p:cNvPr id="11" name="TextBox 10">
            <a:extLst>
              <a:ext uri="{FF2B5EF4-FFF2-40B4-BE49-F238E27FC236}">
                <a16:creationId xmlns:a16="http://schemas.microsoft.com/office/drawing/2014/main" id="{602B988C-DBB1-0C95-5197-8F272F0488BC}"/>
              </a:ext>
            </a:extLst>
          </p:cNvPr>
          <p:cNvSpPr txBox="1"/>
          <p:nvPr/>
        </p:nvSpPr>
        <p:spPr>
          <a:xfrm>
            <a:off x="662002" y="855251"/>
            <a:ext cx="7667609" cy="646331"/>
          </a:xfrm>
          <a:prstGeom prst="rect">
            <a:avLst/>
          </a:prstGeom>
          <a:noFill/>
        </p:spPr>
        <p:txBody>
          <a:bodyPr wrap="square" rtlCol="0">
            <a:spAutoFit/>
          </a:bodyPr>
          <a:lstStyle/>
          <a:p>
            <a:pPr algn="ctr">
              <a:defRPr/>
            </a:pPr>
            <a:r>
              <a:rPr lang="en-US" sz="1800" b="1" dirty="0">
                <a:solidFill>
                  <a:srgbClr val="7030A0"/>
                </a:solidFill>
                <a:cs typeface="Arial" pitchFamily="34" charset="0"/>
              </a:rPr>
              <a:t>1</a:t>
            </a:r>
            <a:r>
              <a:rPr lang="vi-VN" sz="1800" b="1" dirty="0">
                <a:solidFill>
                  <a:srgbClr val="7030A0"/>
                </a:solidFill>
                <a:cs typeface="Arial" pitchFamily="34" charset="0"/>
              </a:rPr>
              <a:t>.1. Quyền của người tiêu d</a:t>
            </a:r>
            <a:r>
              <a:rPr lang="en-US" sz="1800" b="1" dirty="0" err="1">
                <a:solidFill>
                  <a:srgbClr val="7030A0"/>
                </a:solidFill>
                <a:cs typeface="Arial" pitchFamily="34" charset="0"/>
              </a:rPr>
              <a:t>ùng</a:t>
            </a:r>
            <a:r>
              <a:rPr lang="en-US" sz="1800" b="1" dirty="0">
                <a:solidFill>
                  <a:srgbClr val="7030A0"/>
                </a:solidFill>
                <a:cs typeface="Arial" pitchFamily="34" charset="0"/>
              </a:rPr>
              <a:t> </a:t>
            </a:r>
            <a:r>
              <a:rPr lang="en-US" sz="1800" dirty="0">
                <a:solidFill>
                  <a:srgbClr val="D81618"/>
                </a:solidFill>
              </a:rPr>
              <a:t>(</a:t>
            </a:r>
            <a:r>
              <a:rPr lang="en-US" sz="1800" dirty="0" err="1">
                <a:solidFill>
                  <a:srgbClr val="D81618"/>
                </a:solidFill>
              </a:rPr>
              <a:t>Điều</a:t>
            </a:r>
            <a:r>
              <a:rPr lang="en-US" sz="1800" dirty="0">
                <a:solidFill>
                  <a:srgbClr val="D81618"/>
                </a:solidFill>
              </a:rPr>
              <a:t> </a:t>
            </a:r>
            <a:r>
              <a:rPr lang="en-US" sz="1800" dirty="0">
                <a:solidFill>
                  <a:srgbClr val="D81618"/>
                </a:solidFill>
              </a:rPr>
              <a:t>4</a:t>
            </a:r>
            <a:r>
              <a:rPr lang="en-US" sz="1800" dirty="0" smtClean="0">
                <a:solidFill>
                  <a:srgbClr val="D81618"/>
                </a:solidFill>
              </a:rPr>
              <a:t>/</a:t>
            </a:r>
            <a:r>
              <a:rPr lang="en-US" sz="1800" dirty="0" err="1" smtClean="0">
                <a:solidFill>
                  <a:srgbClr val="D81618"/>
                </a:solidFill>
              </a:rPr>
              <a:t>Luật</a:t>
            </a:r>
            <a:r>
              <a:rPr lang="en-US" sz="1800" dirty="0" smtClean="0">
                <a:solidFill>
                  <a:srgbClr val="D81618"/>
                </a:solidFill>
              </a:rPr>
              <a:t> BVQLNTD/2023)</a:t>
            </a:r>
            <a:endParaRPr lang="en-US" sz="1800" dirty="0">
              <a:solidFill>
                <a:srgbClr val="D81618"/>
              </a:solidFill>
              <a:cs typeface="Arial" pitchFamily="34" charset="0"/>
            </a:endParaRPr>
          </a:p>
          <a:p>
            <a:pPr algn="ctr">
              <a:defRPr/>
            </a:pPr>
            <a:endParaRPr lang="vi-VN" sz="1800" b="1" dirty="0">
              <a:solidFill>
                <a:srgbClr val="7030A0"/>
              </a:solidFill>
              <a:cs typeface="Arial" pitchFamily="34" charset="0"/>
            </a:endParaRPr>
          </a:p>
        </p:txBody>
      </p:sp>
      <p:grpSp>
        <p:nvGrpSpPr>
          <p:cNvPr id="15" name="Nhóm 27">
            <a:extLst>
              <a:ext uri="{FF2B5EF4-FFF2-40B4-BE49-F238E27FC236}">
                <a16:creationId xmlns:a16="http://schemas.microsoft.com/office/drawing/2014/main" id="{89AEB5CD-EDC1-C89A-14F1-DEE1DA543BCE}"/>
              </a:ext>
            </a:extLst>
          </p:cNvPr>
          <p:cNvGrpSpPr/>
          <p:nvPr/>
        </p:nvGrpSpPr>
        <p:grpSpPr>
          <a:xfrm>
            <a:off x="415487" y="1449882"/>
            <a:ext cx="8535632" cy="744296"/>
            <a:chOff x="1158239" y="3339451"/>
            <a:chExt cx="6751843" cy="992395"/>
          </a:xfrm>
        </p:grpSpPr>
        <p:grpSp>
          <p:nvGrpSpPr>
            <p:cNvPr id="16" name="Nhóm 89">
              <a:extLst>
                <a:ext uri="{FF2B5EF4-FFF2-40B4-BE49-F238E27FC236}">
                  <a16:creationId xmlns:a16="http://schemas.microsoft.com/office/drawing/2014/main" id="{0533AE31-871E-528C-F21A-646B33D08F28}"/>
                </a:ext>
              </a:extLst>
            </p:cNvPr>
            <p:cNvGrpSpPr/>
            <p:nvPr/>
          </p:nvGrpSpPr>
          <p:grpSpPr>
            <a:xfrm>
              <a:off x="1158239" y="3339451"/>
              <a:ext cx="5142624" cy="874325"/>
              <a:chOff x="1189622" y="3163085"/>
              <a:chExt cx="5142624" cy="874325"/>
            </a:xfrm>
          </p:grpSpPr>
          <p:sp>
            <p:nvSpPr>
              <p:cNvPr id="25" name="!!4">
                <a:extLst>
                  <a:ext uri="{FF2B5EF4-FFF2-40B4-BE49-F238E27FC236}">
                    <a16:creationId xmlns:a16="http://schemas.microsoft.com/office/drawing/2014/main" id="{D43F3528-85A8-1471-2AD7-E17DFB1375DE}"/>
                  </a:ext>
                </a:extLst>
              </p:cNvPr>
              <p:cNvSpPr/>
              <p:nvPr/>
            </p:nvSpPr>
            <p:spPr>
              <a:xfrm>
                <a:off x="1189622" y="3210324"/>
                <a:ext cx="85480" cy="827086"/>
              </a:xfrm>
              <a:prstGeom prst="roundRect">
                <a:avLst/>
              </a:prstGeom>
              <a:solidFill>
                <a:srgbClr val="E768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dirty="0"/>
              </a:p>
            </p:txBody>
          </p:sp>
          <p:sp>
            <p:nvSpPr>
              <p:cNvPr id="31" name="!!3">
                <a:extLst>
                  <a:ext uri="{FF2B5EF4-FFF2-40B4-BE49-F238E27FC236}">
                    <a16:creationId xmlns:a16="http://schemas.microsoft.com/office/drawing/2014/main" id="{FC7EB847-9A55-D28A-BE60-E5FFF9194C75}"/>
                  </a:ext>
                </a:extLst>
              </p:cNvPr>
              <p:cNvSpPr txBox="1"/>
              <p:nvPr/>
            </p:nvSpPr>
            <p:spPr>
              <a:xfrm>
                <a:off x="1315742" y="3163085"/>
                <a:ext cx="5016504" cy="492442"/>
              </a:xfrm>
              <a:prstGeom prst="rect">
                <a:avLst/>
              </a:prstGeom>
              <a:noFill/>
            </p:spPr>
            <p:txBody>
              <a:bodyPr wrap="square" rtlCol="0">
                <a:spAutoFit/>
              </a:bodyPr>
              <a:lstStyle/>
              <a:p>
                <a:pPr lvl="0"/>
                <a:endParaRPr lang="en-US" sz="1800" dirty="0">
                  <a:solidFill>
                    <a:srgbClr val="C00000"/>
                  </a:solidFill>
                </a:endParaRPr>
              </a:p>
            </p:txBody>
          </p:sp>
          <p:cxnSp>
            <p:nvCxnSpPr>
              <p:cNvPr id="32" name="!!2">
                <a:extLst>
                  <a:ext uri="{FF2B5EF4-FFF2-40B4-BE49-F238E27FC236}">
                    <a16:creationId xmlns:a16="http://schemas.microsoft.com/office/drawing/2014/main" id="{8E0488A7-CCC2-8BB3-EDE7-8D6016E8D60F}"/>
                  </a:ext>
                </a:extLst>
              </p:cNvPr>
              <p:cNvCxnSpPr>
                <a:cxnSpLocks/>
              </p:cNvCxnSpPr>
              <p:nvPr/>
            </p:nvCxnSpPr>
            <p:spPr>
              <a:xfrm>
                <a:off x="1275102" y="3654824"/>
                <a:ext cx="3015339" cy="0"/>
              </a:xfrm>
              <a:prstGeom prst="line">
                <a:avLst/>
              </a:prstGeom>
              <a:ln w="12700">
                <a:solidFill>
                  <a:srgbClr val="E7680F"/>
                </a:solidFill>
              </a:ln>
            </p:spPr>
            <p:style>
              <a:lnRef idx="1">
                <a:schemeClr val="accent1"/>
              </a:lnRef>
              <a:fillRef idx="0">
                <a:schemeClr val="accent1"/>
              </a:fillRef>
              <a:effectRef idx="0">
                <a:schemeClr val="accent1"/>
              </a:effectRef>
              <a:fontRef idx="minor">
                <a:schemeClr val="tx1"/>
              </a:fontRef>
            </p:style>
          </p:cxnSp>
        </p:grpSp>
        <p:sp>
          <p:nvSpPr>
            <p:cNvPr id="18" name="!!1">
              <a:extLst>
                <a:ext uri="{FF2B5EF4-FFF2-40B4-BE49-F238E27FC236}">
                  <a16:creationId xmlns:a16="http://schemas.microsoft.com/office/drawing/2014/main" id="{204DE818-F9C6-7F1F-7BC2-4A7EB6B70F2D}"/>
                </a:ext>
              </a:extLst>
            </p:cNvPr>
            <p:cNvSpPr txBox="1"/>
            <p:nvPr/>
          </p:nvSpPr>
          <p:spPr>
            <a:xfrm>
              <a:off x="1353238" y="3839403"/>
              <a:ext cx="6556844" cy="492443"/>
            </a:xfrm>
            <a:prstGeom prst="rect">
              <a:avLst/>
            </a:prstGeom>
            <a:noFill/>
          </p:spPr>
          <p:txBody>
            <a:bodyPr wrap="square" rtlCol="0">
              <a:spAutoFit/>
            </a:bodyPr>
            <a:lstStyle/>
            <a:p>
              <a:pPr algn="ctr" fontAlgn="auto">
                <a:spcBef>
                  <a:spcPts val="0"/>
                </a:spcBef>
                <a:spcAft>
                  <a:spcPts val="0"/>
                </a:spcAft>
                <a:defRPr/>
              </a:pPr>
              <a:r>
                <a:rPr lang="en-US" sz="1800" dirty="0" err="1"/>
                <a:t>Được</a:t>
              </a:r>
              <a:r>
                <a:rPr lang="en-US" sz="1800" dirty="0"/>
                <a:t> </a:t>
              </a:r>
              <a:r>
                <a:rPr lang="en-US" sz="1800" dirty="0" err="1"/>
                <a:t>bảo</a:t>
              </a:r>
              <a:r>
                <a:rPr lang="en-US" sz="1800" dirty="0"/>
                <a:t> </a:t>
              </a:r>
              <a:r>
                <a:rPr lang="en-US" sz="1800" dirty="0" err="1"/>
                <a:t>đảm</a:t>
              </a:r>
              <a:r>
                <a:rPr lang="en-US" sz="1800" dirty="0"/>
                <a:t> an </a:t>
              </a:r>
              <a:r>
                <a:rPr lang="en-US" sz="1800" dirty="0" err="1"/>
                <a:t>toàn</a:t>
              </a:r>
              <a:r>
                <a:rPr lang="en-US" sz="1800" dirty="0"/>
                <a:t> </a:t>
              </a:r>
              <a:r>
                <a:rPr lang="en-US" sz="1800" dirty="0" err="1"/>
                <a:t>tính</a:t>
              </a:r>
              <a:r>
                <a:rPr lang="en-US" sz="1800" dirty="0"/>
                <a:t> </a:t>
              </a:r>
              <a:r>
                <a:rPr lang="en-US" sz="1800" dirty="0" err="1"/>
                <a:t>mạng</a:t>
              </a:r>
              <a:r>
                <a:rPr lang="en-US" sz="1800" dirty="0"/>
                <a:t>, </a:t>
              </a:r>
              <a:r>
                <a:rPr lang="en-US" sz="1800" dirty="0" err="1"/>
                <a:t>sức</a:t>
              </a:r>
              <a:r>
                <a:rPr lang="en-US" sz="1800" dirty="0"/>
                <a:t> </a:t>
              </a:r>
              <a:r>
                <a:rPr lang="en-US" sz="1800" dirty="0" err="1"/>
                <a:t>khỏe</a:t>
              </a:r>
              <a:r>
                <a:rPr lang="en-US" sz="1800" dirty="0"/>
                <a:t>, </a:t>
              </a:r>
              <a:r>
                <a:rPr lang="en-US" sz="1800" dirty="0" err="1"/>
                <a:t>tài</a:t>
              </a:r>
              <a:r>
                <a:rPr lang="en-US" sz="1800" dirty="0"/>
                <a:t> </a:t>
              </a:r>
              <a:r>
                <a:rPr lang="en-US" sz="1800" dirty="0" err="1"/>
                <a:t>sản</a:t>
              </a:r>
              <a:r>
                <a:rPr lang="en-US" sz="1800" dirty="0"/>
                <a:t>, </a:t>
              </a:r>
              <a:r>
                <a:rPr lang="en-US" sz="1800" dirty="0" err="1"/>
                <a:t>quyền</a:t>
              </a:r>
              <a:r>
                <a:rPr lang="en-US" sz="1800" dirty="0"/>
                <a:t>, </a:t>
              </a:r>
              <a:r>
                <a:rPr lang="en-US" sz="1800" dirty="0" err="1"/>
                <a:t>lợi</a:t>
              </a:r>
              <a:r>
                <a:rPr lang="en-US" sz="1800" dirty="0"/>
                <a:t> </a:t>
              </a:r>
              <a:r>
                <a:rPr lang="en-US" sz="1800" dirty="0" err="1"/>
                <a:t>ích</a:t>
              </a:r>
              <a:r>
                <a:rPr lang="en-US" sz="1800" dirty="0"/>
                <a:t> </a:t>
              </a:r>
              <a:r>
                <a:rPr lang="en-US" sz="1800" dirty="0" err="1"/>
                <a:t>hợp</a:t>
              </a:r>
              <a:r>
                <a:rPr lang="en-US" sz="1800" dirty="0"/>
                <a:t> </a:t>
              </a:r>
              <a:r>
                <a:rPr lang="en-US" sz="1800" dirty="0" err="1"/>
                <a:t>pháp</a:t>
              </a:r>
              <a:endParaRPr lang="vi-VN" sz="2000" b="1" i="1" dirty="0">
                <a:latin typeface="+mn-lt"/>
                <a:cs typeface="Arial" pitchFamily="34" charset="0"/>
              </a:endParaRPr>
            </a:p>
          </p:txBody>
        </p:sp>
      </p:grpSp>
    </p:spTree>
    <p:extLst>
      <p:ext uri="{BB962C8B-B14F-4D97-AF65-F5344CB8AC3E}">
        <p14:creationId xmlns:p14="http://schemas.microsoft.com/office/powerpoint/2010/main" val="64585372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randombar(horizontal)">
                                      <p:cBhvr>
                                        <p:cTn id="7" dur="1000"/>
                                        <p:tgtEl>
                                          <p:spTgt spid="5"/>
                                        </p:tgtEl>
                                      </p:cBhvr>
                                    </p:animEffect>
                                  </p:childTnLst>
                                </p:cTn>
                              </p:par>
                            </p:childTnLst>
                          </p:cTn>
                        </p:par>
                        <p:par>
                          <p:cTn id="8" fill="hold">
                            <p:stCondLst>
                              <p:cond delay="1000"/>
                            </p:stCondLst>
                            <p:childTnLst>
                              <p:par>
                                <p:cTn id="9" presetID="22" presetClass="entr" presetSubtype="8" fill="hold" nodeType="afterEffect">
                                  <p:stCondLst>
                                    <p:cond delay="0"/>
                                  </p:stCondLst>
                                  <p:childTnLst>
                                    <p:set>
                                      <p:cBhvr>
                                        <p:cTn id="10" dur="1" fill="hold">
                                          <p:stCondLst>
                                            <p:cond delay="0"/>
                                          </p:stCondLst>
                                        </p:cTn>
                                        <p:tgtEl>
                                          <p:spTgt spid="24"/>
                                        </p:tgtEl>
                                        <p:attrNameLst>
                                          <p:attrName>style.visibility</p:attrName>
                                        </p:attrNameLst>
                                      </p:cBhvr>
                                      <p:to>
                                        <p:strVal val="visible"/>
                                      </p:to>
                                    </p:set>
                                    <p:animEffect transition="in" filter="wipe(left)">
                                      <p:cBhvr>
                                        <p:cTn id="11" dur="1000"/>
                                        <p:tgtEl>
                                          <p:spTgt spid="24"/>
                                        </p:tgtEl>
                                      </p:cBhvr>
                                    </p:animEffect>
                                  </p:childTnLst>
                                </p:cTn>
                              </p:par>
                            </p:childTnLst>
                          </p:cTn>
                        </p:par>
                        <p:par>
                          <p:cTn id="12" fill="hold">
                            <p:stCondLst>
                              <p:cond delay="2000"/>
                            </p:stCondLst>
                            <p:childTnLst>
                              <p:par>
                                <p:cTn id="13" presetID="22" presetClass="entr" presetSubtype="8" fill="hold" nodeType="after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ipe(left)">
                                      <p:cBhvr>
                                        <p:cTn id="15" dur="1000"/>
                                        <p:tgtEl>
                                          <p:spTgt spid="2"/>
                                        </p:tgtEl>
                                      </p:cBhvr>
                                    </p:animEffect>
                                  </p:childTnLst>
                                </p:cTn>
                              </p:par>
                            </p:childTnLst>
                          </p:cTn>
                        </p:par>
                        <p:par>
                          <p:cTn id="16" fill="hold">
                            <p:stCondLst>
                              <p:cond delay="3000"/>
                            </p:stCondLst>
                            <p:childTnLst>
                              <p:par>
                                <p:cTn id="17" presetID="14" presetClass="entr" presetSubtype="10" fill="hold" grpId="0" nodeType="after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randombar(horizontal)">
                                      <p:cBhvr>
                                        <p:cTn id="19" dur="1000"/>
                                        <p:tgtEl>
                                          <p:spTgt spid="11"/>
                                        </p:tgtEl>
                                      </p:cBhvr>
                                    </p:animEffect>
                                  </p:childTnLst>
                                </p:cTn>
                              </p:par>
                            </p:childTnLst>
                          </p:cTn>
                        </p:par>
                        <p:par>
                          <p:cTn id="20" fill="hold">
                            <p:stCondLst>
                              <p:cond delay="4000"/>
                            </p:stCondLst>
                            <p:childTnLst>
                              <p:par>
                                <p:cTn id="21" presetID="22" presetClass="entr" presetSubtype="8" fill="hold" nodeType="afterEffect">
                                  <p:stCondLst>
                                    <p:cond delay="0"/>
                                  </p:stCondLst>
                                  <p:childTnLst>
                                    <p:set>
                                      <p:cBhvr>
                                        <p:cTn id="22" dur="1" fill="hold">
                                          <p:stCondLst>
                                            <p:cond delay="0"/>
                                          </p:stCondLst>
                                        </p:cTn>
                                        <p:tgtEl>
                                          <p:spTgt spid="15"/>
                                        </p:tgtEl>
                                        <p:attrNameLst>
                                          <p:attrName>style.visibility</p:attrName>
                                        </p:attrNameLst>
                                      </p:cBhvr>
                                      <p:to>
                                        <p:strVal val="visible"/>
                                      </p:to>
                                    </p:set>
                                    <p:animEffect transition="in" filter="wipe(left)">
                                      <p:cBhvr>
                                        <p:cTn id="23" dur="10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11"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AutoShape 6" descr="Danh ca Ngọc Sơn chia sẻ di chúc viết tay sâu sắc và đầy tình cảm của người  cha quá cố - MOLI Star">
            <a:extLst>
              <a:ext uri="{FF2B5EF4-FFF2-40B4-BE49-F238E27FC236}">
                <a16:creationId xmlns:a16="http://schemas.microsoft.com/office/drawing/2014/main" id="{965AA7C1-93CA-9E40-9606-ECA8BA52481A}"/>
              </a:ext>
            </a:extLst>
          </p:cNvPr>
          <p:cNvSpPr>
            <a:spLocks noChangeAspect="1" noChangeArrowheads="1"/>
          </p:cNvSpPr>
          <p:nvPr/>
        </p:nvSpPr>
        <p:spPr bwMode="auto">
          <a:xfrm>
            <a:off x="116681" y="-108347"/>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sz="1050"/>
          </a:p>
        </p:txBody>
      </p:sp>
      <p:sp>
        <p:nvSpPr>
          <p:cNvPr id="3" name="AutoShape 6" descr="Danh ca Ngọc Sơn chia sẻ di chúc viết tay sâu sắc và đầy tình cảm của người  cha quá cố - MOLI Star">
            <a:extLst>
              <a:ext uri="{FF2B5EF4-FFF2-40B4-BE49-F238E27FC236}">
                <a16:creationId xmlns:a16="http://schemas.microsoft.com/office/drawing/2014/main" id="{09A0B033-5114-91F5-D69C-16D907191493}"/>
              </a:ext>
            </a:extLst>
          </p:cNvPr>
          <p:cNvSpPr>
            <a:spLocks noChangeAspect="1" noChangeArrowheads="1"/>
          </p:cNvSpPr>
          <p:nvPr/>
        </p:nvSpPr>
        <p:spPr bwMode="auto">
          <a:xfrm>
            <a:off x="116681" y="-108347"/>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sz="1050"/>
          </a:p>
        </p:txBody>
      </p:sp>
      <p:sp>
        <p:nvSpPr>
          <p:cNvPr id="4" name="AutoShape 6" descr="Danh ca Ngọc Sơn chia sẻ di chúc viết tay sâu sắc và đầy tình cảm của người  cha quá cố - MOLI Star">
            <a:extLst>
              <a:ext uri="{FF2B5EF4-FFF2-40B4-BE49-F238E27FC236}">
                <a16:creationId xmlns:a16="http://schemas.microsoft.com/office/drawing/2014/main" id="{C930D15B-602F-4DF2-A7AB-40C76182ACC0}"/>
              </a:ext>
            </a:extLst>
          </p:cNvPr>
          <p:cNvSpPr>
            <a:spLocks noChangeAspect="1" noChangeArrowheads="1"/>
          </p:cNvSpPr>
          <p:nvPr/>
        </p:nvSpPr>
        <p:spPr bwMode="auto">
          <a:xfrm>
            <a:off x="116681" y="-108347"/>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sz="1050"/>
          </a:p>
        </p:txBody>
      </p:sp>
      <p:grpSp>
        <p:nvGrpSpPr>
          <p:cNvPr id="24" name="Nhóm 27">
            <a:extLst>
              <a:ext uri="{FF2B5EF4-FFF2-40B4-BE49-F238E27FC236}">
                <a16:creationId xmlns:a16="http://schemas.microsoft.com/office/drawing/2014/main" id="{0BA576AE-779A-0476-89FB-F0EE6A16EE7C}"/>
              </a:ext>
            </a:extLst>
          </p:cNvPr>
          <p:cNvGrpSpPr/>
          <p:nvPr/>
        </p:nvGrpSpPr>
        <p:grpSpPr>
          <a:xfrm>
            <a:off x="739677" y="2536040"/>
            <a:ext cx="7589934" cy="1021295"/>
            <a:chOff x="1158239" y="3339451"/>
            <a:chExt cx="6003778" cy="1361727"/>
          </a:xfrm>
        </p:grpSpPr>
        <p:grpSp>
          <p:nvGrpSpPr>
            <p:cNvPr id="26" name="Nhóm 89">
              <a:extLst>
                <a:ext uri="{FF2B5EF4-FFF2-40B4-BE49-F238E27FC236}">
                  <a16:creationId xmlns:a16="http://schemas.microsoft.com/office/drawing/2014/main" id="{3D690B85-D7E8-523F-A59E-225766D6959B}"/>
                </a:ext>
              </a:extLst>
            </p:cNvPr>
            <p:cNvGrpSpPr/>
            <p:nvPr/>
          </p:nvGrpSpPr>
          <p:grpSpPr>
            <a:xfrm>
              <a:off x="1158239" y="3339451"/>
              <a:ext cx="5142624" cy="874325"/>
              <a:chOff x="1189622" y="3163085"/>
              <a:chExt cx="5142624" cy="874325"/>
            </a:xfrm>
          </p:grpSpPr>
          <p:sp>
            <p:nvSpPr>
              <p:cNvPr id="28" name="!!4">
                <a:extLst>
                  <a:ext uri="{FF2B5EF4-FFF2-40B4-BE49-F238E27FC236}">
                    <a16:creationId xmlns:a16="http://schemas.microsoft.com/office/drawing/2014/main" id="{46A08BBA-11CA-3605-A61C-A08A7FBF5E8D}"/>
                  </a:ext>
                </a:extLst>
              </p:cNvPr>
              <p:cNvSpPr/>
              <p:nvPr/>
            </p:nvSpPr>
            <p:spPr>
              <a:xfrm>
                <a:off x="1189622" y="3210324"/>
                <a:ext cx="85480" cy="827086"/>
              </a:xfrm>
              <a:prstGeom prst="roundRect">
                <a:avLst/>
              </a:prstGeom>
              <a:solidFill>
                <a:srgbClr val="E768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dirty="0"/>
              </a:p>
            </p:txBody>
          </p:sp>
          <p:sp>
            <p:nvSpPr>
              <p:cNvPr id="29" name="!!3">
                <a:extLst>
                  <a:ext uri="{FF2B5EF4-FFF2-40B4-BE49-F238E27FC236}">
                    <a16:creationId xmlns:a16="http://schemas.microsoft.com/office/drawing/2014/main" id="{E2F2527F-4524-DB87-77B9-EE45BE86BF4A}"/>
                  </a:ext>
                </a:extLst>
              </p:cNvPr>
              <p:cNvSpPr txBox="1"/>
              <p:nvPr/>
            </p:nvSpPr>
            <p:spPr>
              <a:xfrm>
                <a:off x="1315742" y="3163085"/>
                <a:ext cx="5016504" cy="492442"/>
              </a:xfrm>
              <a:prstGeom prst="rect">
                <a:avLst/>
              </a:prstGeom>
              <a:noFill/>
            </p:spPr>
            <p:txBody>
              <a:bodyPr wrap="square" rtlCol="0">
                <a:spAutoFit/>
              </a:bodyPr>
              <a:lstStyle/>
              <a:p>
                <a:pPr lvl="0"/>
                <a:endParaRPr lang="en-US" sz="1800" dirty="0">
                  <a:solidFill>
                    <a:srgbClr val="C00000"/>
                  </a:solidFill>
                </a:endParaRPr>
              </a:p>
            </p:txBody>
          </p:sp>
          <p:cxnSp>
            <p:nvCxnSpPr>
              <p:cNvPr id="30" name="!!2">
                <a:extLst>
                  <a:ext uri="{FF2B5EF4-FFF2-40B4-BE49-F238E27FC236}">
                    <a16:creationId xmlns:a16="http://schemas.microsoft.com/office/drawing/2014/main" id="{BD084F6A-6048-4167-EC77-03985E3BCDA4}"/>
                  </a:ext>
                </a:extLst>
              </p:cNvPr>
              <p:cNvCxnSpPr>
                <a:cxnSpLocks/>
              </p:cNvCxnSpPr>
              <p:nvPr/>
            </p:nvCxnSpPr>
            <p:spPr>
              <a:xfrm>
                <a:off x="1275102" y="3654824"/>
                <a:ext cx="3015339" cy="0"/>
              </a:xfrm>
              <a:prstGeom prst="line">
                <a:avLst/>
              </a:prstGeom>
              <a:ln w="12700">
                <a:solidFill>
                  <a:srgbClr val="E7680F"/>
                </a:solidFill>
              </a:ln>
            </p:spPr>
            <p:style>
              <a:lnRef idx="1">
                <a:schemeClr val="accent1"/>
              </a:lnRef>
              <a:fillRef idx="0">
                <a:schemeClr val="accent1"/>
              </a:fillRef>
              <a:effectRef idx="0">
                <a:schemeClr val="accent1"/>
              </a:effectRef>
              <a:fontRef idx="minor">
                <a:schemeClr val="tx1"/>
              </a:fontRef>
            </p:style>
          </p:cxnSp>
        </p:grpSp>
        <p:sp>
          <p:nvSpPr>
            <p:cNvPr id="27" name="!!1">
              <a:extLst>
                <a:ext uri="{FF2B5EF4-FFF2-40B4-BE49-F238E27FC236}">
                  <a16:creationId xmlns:a16="http://schemas.microsoft.com/office/drawing/2014/main" id="{B9B8B857-A9B0-9118-DCA6-97A915F85FAD}"/>
                </a:ext>
              </a:extLst>
            </p:cNvPr>
            <p:cNvSpPr txBox="1"/>
            <p:nvPr/>
          </p:nvSpPr>
          <p:spPr>
            <a:xfrm>
              <a:off x="1414679" y="3839403"/>
              <a:ext cx="5747338" cy="861775"/>
            </a:xfrm>
            <a:prstGeom prst="rect">
              <a:avLst/>
            </a:prstGeom>
            <a:noFill/>
          </p:spPr>
          <p:txBody>
            <a:bodyPr wrap="square" rtlCol="0">
              <a:spAutoFit/>
            </a:bodyPr>
            <a:lstStyle/>
            <a:p>
              <a:pPr algn="ctr" fontAlgn="auto">
                <a:spcBef>
                  <a:spcPts val="0"/>
                </a:spcBef>
                <a:spcAft>
                  <a:spcPts val="0"/>
                </a:spcAft>
                <a:defRPr/>
              </a:pPr>
              <a:r>
                <a:rPr lang="en-US" sz="1800" dirty="0" err="1">
                  <a:solidFill>
                    <a:srgbClr val="C00000"/>
                  </a:solidFill>
                </a:rPr>
                <a:t>Góp</a:t>
              </a:r>
              <a:r>
                <a:rPr lang="en-US" sz="1800" dirty="0">
                  <a:solidFill>
                    <a:srgbClr val="C00000"/>
                  </a:solidFill>
                </a:rPr>
                <a:t> ý </a:t>
              </a:r>
              <a:r>
                <a:rPr lang="en-US" sz="1800" dirty="0" err="1">
                  <a:solidFill>
                    <a:srgbClr val="C00000"/>
                  </a:solidFill>
                </a:rPr>
                <a:t>kiến</a:t>
              </a:r>
              <a:r>
                <a:rPr lang="en-US" sz="1800" dirty="0">
                  <a:solidFill>
                    <a:srgbClr val="C00000"/>
                  </a:solidFill>
                </a:rPr>
                <a:t> </a:t>
              </a:r>
              <a:r>
                <a:rPr lang="en-US" sz="1800" dirty="0" err="1"/>
                <a:t>với</a:t>
              </a:r>
              <a:r>
                <a:rPr lang="en-US" sz="1800" dirty="0"/>
                <a:t> </a:t>
              </a:r>
              <a:r>
                <a:rPr lang="en-US" sz="1800" dirty="0" err="1"/>
                <a:t>tổ</a:t>
              </a:r>
              <a:r>
                <a:rPr lang="en-US" sz="1800" dirty="0"/>
                <a:t> </a:t>
              </a:r>
              <a:r>
                <a:rPr lang="en-US" sz="1800" dirty="0" err="1"/>
                <a:t>chức</a:t>
              </a:r>
              <a:r>
                <a:rPr lang="en-US" sz="1800" dirty="0"/>
                <a:t>, </a:t>
              </a:r>
              <a:r>
                <a:rPr lang="en-US" sz="1800" dirty="0" err="1"/>
                <a:t>cá</a:t>
              </a:r>
              <a:r>
                <a:rPr lang="en-US" sz="1800" dirty="0"/>
                <a:t> </a:t>
              </a:r>
              <a:r>
                <a:rPr lang="en-US" sz="1800" dirty="0" err="1"/>
                <a:t>nhân</a:t>
              </a:r>
              <a:r>
                <a:rPr lang="en-US" sz="1800" dirty="0"/>
                <a:t> </a:t>
              </a:r>
              <a:r>
                <a:rPr lang="en-US" sz="1800" dirty="0" err="1"/>
                <a:t>kinh</a:t>
              </a:r>
              <a:r>
                <a:rPr lang="en-US" sz="1800" dirty="0"/>
                <a:t> </a:t>
              </a:r>
              <a:r>
                <a:rPr lang="en-US" sz="1800" dirty="0" err="1"/>
                <a:t>doanh</a:t>
              </a:r>
              <a:r>
                <a:rPr lang="en-US" sz="1800" dirty="0"/>
                <a:t> </a:t>
              </a:r>
              <a:r>
                <a:rPr lang="en-US" sz="1800" dirty="0" err="1"/>
                <a:t>hàng</a:t>
              </a:r>
              <a:r>
                <a:rPr lang="en-US" sz="1800" dirty="0"/>
                <a:t> </a:t>
              </a:r>
              <a:r>
                <a:rPr lang="en-US" sz="1800" dirty="0" err="1"/>
                <a:t>hóa</a:t>
              </a:r>
              <a:r>
                <a:rPr lang="en-US" sz="1800" dirty="0"/>
                <a:t>, </a:t>
              </a:r>
              <a:r>
                <a:rPr lang="en-US" sz="1800" dirty="0" err="1"/>
                <a:t>dịch</a:t>
              </a:r>
              <a:r>
                <a:rPr lang="en-US" sz="1800" dirty="0"/>
                <a:t> </a:t>
              </a:r>
              <a:r>
                <a:rPr lang="en-US" sz="1800" dirty="0" err="1"/>
                <a:t>vụ</a:t>
              </a:r>
              <a:r>
                <a:rPr lang="en-US" sz="1800" dirty="0"/>
                <a:t> </a:t>
              </a:r>
              <a:r>
                <a:rPr lang="en-US" sz="1800" dirty="0" err="1"/>
                <a:t>về</a:t>
              </a:r>
              <a:r>
                <a:rPr lang="en-US" sz="1800" dirty="0"/>
                <a:t> </a:t>
              </a:r>
              <a:r>
                <a:rPr lang="en-US" sz="1800" dirty="0" err="1"/>
                <a:t>giá</a:t>
              </a:r>
              <a:r>
                <a:rPr lang="en-US" sz="1800" dirty="0"/>
                <a:t> </a:t>
              </a:r>
              <a:r>
                <a:rPr lang="en-US" sz="1800" dirty="0" err="1"/>
                <a:t>cả</a:t>
              </a:r>
              <a:r>
                <a:rPr lang="en-US" sz="1800" dirty="0"/>
                <a:t>, </a:t>
              </a:r>
              <a:r>
                <a:rPr lang="en-US" sz="1800" dirty="0" err="1"/>
                <a:t>chất</a:t>
              </a:r>
              <a:r>
                <a:rPr lang="en-US" sz="1800" dirty="0"/>
                <a:t> </a:t>
              </a:r>
              <a:r>
                <a:rPr lang="en-US" sz="1800" dirty="0" err="1"/>
                <a:t>lượng</a:t>
              </a:r>
              <a:r>
                <a:rPr lang="en-US" sz="1800" dirty="0"/>
                <a:t> </a:t>
              </a:r>
              <a:r>
                <a:rPr lang="en-US" sz="1800" dirty="0" err="1"/>
                <a:t>hàng</a:t>
              </a:r>
              <a:r>
                <a:rPr lang="en-US" sz="1800" dirty="0"/>
                <a:t> </a:t>
              </a:r>
              <a:r>
                <a:rPr lang="en-US" sz="1800" dirty="0" err="1"/>
                <a:t>hóa</a:t>
              </a:r>
              <a:r>
                <a:rPr lang="en-US" sz="1800" dirty="0"/>
                <a:t>, </a:t>
              </a:r>
              <a:r>
                <a:rPr lang="en-US" sz="1800" dirty="0" err="1"/>
                <a:t>dịch</a:t>
              </a:r>
              <a:r>
                <a:rPr lang="en-US" sz="1800" dirty="0"/>
                <a:t> </a:t>
              </a:r>
              <a:r>
                <a:rPr lang="en-US" sz="1800" dirty="0" err="1"/>
                <a:t>vụ</a:t>
              </a:r>
              <a:r>
                <a:rPr lang="en-US" sz="1800" dirty="0"/>
                <a:t>…</a:t>
              </a:r>
              <a:endParaRPr lang="vi-VN" sz="2000" b="1" i="1" dirty="0">
                <a:latin typeface="+mn-lt"/>
                <a:cs typeface="Arial" pitchFamily="34" charset="0"/>
              </a:endParaRPr>
            </a:p>
          </p:txBody>
        </p:sp>
      </p:grpSp>
      <p:sp>
        <p:nvSpPr>
          <p:cNvPr id="5" name="TextBox 4">
            <a:extLst>
              <a:ext uri="{FF2B5EF4-FFF2-40B4-BE49-F238E27FC236}">
                <a16:creationId xmlns:a16="http://schemas.microsoft.com/office/drawing/2014/main" id="{78D8636B-5662-5CD7-88B9-DF320C39B7CD}"/>
              </a:ext>
            </a:extLst>
          </p:cNvPr>
          <p:cNvSpPr txBox="1"/>
          <p:nvPr/>
        </p:nvSpPr>
        <p:spPr>
          <a:xfrm>
            <a:off x="116681" y="337210"/>
            <a:ext cx="5023664" cy="369332"/>
          </a:xfrm>
          <a:prstGeom prst="rect">
            <a:avLst/>
          </a:prstGeom>
          <a:noFill/>
        </p:spPr>
        <p:txBody>
          <a:bodyPr wrap="square" rtlCol="0">
            <a:spAutoFit/>
          </a:bodyPr>
          <a:lstStyle/>
          <a:p>
            <a:pPr algn="ctr">
              <a:defRPr/>
            </a:pPr>
            <a:r>
              <a:rPr lang="vi-VN" sz="1800" b="1" dirty="0">
                <a:solidFill>
                  <a:srgbClr val="C00000"/>
                </a:solidFill>
                <a:cs typeface="Arial" pitchFamily="34" charset="0"/>
              </a:rPr>
              <a:t>1. Quyền và nghĩa vụ của người tiêu dùng</a:t>
            </a:r>
          </a:p>
        </p:txBody>
      </p:sp>
      <p:grpSp>
        <p:nvGrpSpPr>
          <p:cNvPr id="2" name="Nhóm 27">
            <a:extLst>
              <a:ext uri="{FF2B5EF4-FFF2-40B4-BE49-F238E27FC236}">
                <a16:creationId xmlns:a16="http://schemas.microsoft.com/office/drawing/2014/main" id="{0830AFF7-96BA-5F93-6502-B0E1EABCD651}"/>
              </a:ext>
            </a:extLst>
          </p:cNvPr>
          <p:cNvGrpSpPr/>
          <p:nvPr/>
        </p:nvGrpSpPr>
        <p:grpSpPr>
          <a:xfrm>
            <a:off x="1063867" y="3615511"/>
            <a:ext cx="7099398" cy="1021295"/>
            <a:chOff x="1158239" y="3339451"/>
            <a:chExt cx="5615755" cy="1361727"/>
          </a:xfrm>
        </p:grpSpPr>
        <p:grpSp>
          <p:nvGrpSpPr>
            <p:cNvPr id="6" name="Nhóm 89">
              <a:extLst>
                <a:ext uri="{FF2B5EF4-FFF2-40B4-BE49-F238E27FC236}">
                  <a16:creationId xmlns:a16="http://schemas.microsoft.com/office/drawing/2014/main" id="{8FF8D93B-A94B-0022-C165-219C94C6EE09}"/>
                </a:ext>
              </a:extLst>
            </p:cNvPr>
            <p:cNvGrpSpPr/>
            <p:nvPr/>
          </p:nvGrpSpPr>
          <p:grpSpPr>
            <a:xfrm>
              <a:off x="1158239" y="3339451"/>
              <a:ext cx="5142624" cy="874325"/>
              <a:chOff x="1189622" y="3163085"/>
              <a:chExt cx="5142624" cy="874325"/>
            </a:xfrm>
          </p:grpSpPr>
          <p:sp>
            <p:nvSpPr>
              <p:cNvPr id="8" name="!!4">
                <a:extLst>
                  <a:ext uri="{FF2B5EF4-FFF2-40B4-BE49-F238E27FC236}">
                    <a16:creationId xmlns:a16="http://schemas.microsoft.com/office/drawing/2014/main" id="{F049698B-39D8-1AB7-57D9-CA9B15BB5F2A}"/>
                  </a:ext>
                </a:extLst>
              </p:cNvPr>
              <p:cNvSpPr/>
              <p:nvPr/>
            </p:nvSpPr>
            <p:spPr>
              <a:xfrm>
                <a:off x="1189622" y="3210324"/>
                <a:ext cx="85480" cy="827086"/>
              </a:xfrm>
              <a:prstGeom prst="roundRect">
                <a:avLst/>
              </a:prstGeom>
              <a:solidFill>
                <a:srgbClr val="E768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dirty="0"/>
              </a:p>
            </p:txBody>
          </p:sp>
          <p:sp>
            <p:nvSpPr>
              <p:cNvPr id="9" name="!!3">
                <a:extLst>
                  <a:ext uri="{FF2B5EF4-FFF2-40B4-BE49-F238E27FC236}">
                    <a16:creationId xmlns:a16="http://schemas.microsoft.com/office/drawing/2014/main" id="{E9FE9395-E71D-4404-0965-B9BCCE5FDA89}"/>
                  </a:ext>
                </a:extLst>
              </p:cNvPr>
              <p:cNvSpPr txBox="1"/>
              <p:nvPr/>
            </p:nvSpPr>
            <p:spPr>
              <a:xfrm>
                <a:off x="1315742" y="3163085"/>
                <a:ext cx="5016504" cy="492442"/>
              </a:xfrm>
              <a:prstGeom prst="rect">
                <a:avLst/>
              </a:prstGeom>
              <a:noFill/>
            </p:spPr>
            <p:txBody>
              <a:bodyPr wrap="square" rtlCol="0">
                <a:spAutoFit/>
              </a:bodyPr>
              <a:lstStyle/>
              <a:p>
                <a:pPr lvl="0"/>
                <a:endParaRPr lang="en-US" sz="1800" dirty="0">
                  <a:solidFill>
                    <a:srgbClr val="C00000"/>
                  </a:solidFill>
                </a:endParaRPr>
              </a:p>
            </p:txBody>
          </p:sp>
          <p:cxnSp>
            <p:nvCxnSpPr>
              <p:cNvPr id="10" name="!!2">
                <a:extLst>
                  <a:ext uri="{FF2B5EF4-FFF2-40B4-BE49-F238E27FC236}">
                    <a16:creationId xmlns:a16="http://schemas.microsoft.com/office/drawing/2014/main" id="{2B9D64D6-0A6B-BC17-D824-B4486F4D761E}"/>
                  </a:ext>
                </a:extLst>
              </p:cNvPr>
              <p:cNvCxnSpPr>
                <a:cxnSpLocks/>
              </p:cNvCxnSpPr>
              <p:nvPr/>
            </p:nvCxnSpPr>
            <p:spPr>
              <a:xfrm>
                <a:off x="1275102" y="3654824"/>
                <a:ext cx="3015339" cy="0"/>
              </a:xfrm>
              <a:prstGeom prst="line">
                <a:avLst/>
              </a:prstGeom>
              <a:ln w="12700">
                <a:solidFill>
                  <a:srgbClr val="E7680F"/>
                </a:solidFill>
              </a:ln>
            </p:spPr>
            <p:style>
              <a:lnRef idx="1">
                <a:schemeClr val="accent1"/>
              </a:lnRef>
              <a:fillRef idx="0">
                <a:schemeClr val="accent1"/>
              </a:fillRef>
              <a:effectRef idx="0">
                <a:schemeClr val="accent1"/>
              </a:effectRef>
              <a:fontRef idx="minor">
                <a:schemeClr val="tx1"/>
              </a:fontRef>
            </p:style>
          </p:cxnSp>
        </p:grpSp>
        <p:sp>
          <p:nvSpPr>
            <p:cNvPr id="7" name="!!1">
              <a:extLst>
                <a:ext uri="{FF2B5EF4-FFF2-40B4-BE49-F238E27FC236}">
                  <a16:creationId xmlns:a16="http://schemas.microsoft.com/office/drawing/2014/main" id="{D55567AA-FF27-142C-1495-F997A13A892C}"/>
                </a:ext>
              </a:extLst>
            </p:cNvPr>
            <p:cNvSpPr txBox="1"/>
            <p:nvPr/>
          </p:nvSpPr>
          <p:spPr>
            <a:xfrm>
              <a:off x="1414679" y="3839403"/>
              <a:ext cx="5359315" cy="861775"/>
            </a:xfrm>
            <a:prstGeom prst="rect">
              <a:avLst/>
            </a:prstGeom>
            <a:noFill/>
          </p:spPr>
          <p:txBody>
            <a:bodyPr wrap="square" rtlCol="0">
              <a:spAutoFit/>
            </a:bodyPr>
            <a:lstStyle/>
            <a:p>
              <a:pPr algn="ctr" fontAlgn="auto">
                <a:spcBef>
                  <a:spcPts val="0"/>
                </a:spcBef>
                <a:spcAft>
                  <a:spcPts val="0"/>
                </a:spcAft>
                <a:defRPr/>
              </a:pPr>
              <a:r>
                <a:rPr lang="vi-VN" sz="1800" dirty="0"/>
                <a:t>Tham gia </a:t>
              </a:r>
              <a:r>
                <a:rPr lang="vi-VN" sz="1800" dirty="0">
                  <a:solidFill>
                    <a:srgbClr val="C00000"/>
                  </a:solidFill>
                </a:rPr>
                <a:t>xây dựng và thực thi chính sách</a:t>
              </a:r>
              <a:r>
                <a:rPr lang="vi-VN" sz="1800" dirty="0"/>
                <a:t>, pháp luật về bảo vệ quyền lợi người tiêu dùng</a:t>
              </a:r>
              <a:r>
                <a:rPr lang="en-US" sz="1800" dirty="0"/>
                <a:t> </a:t>
              </a:r>
              <a:r>
                <a:rPr lang="en-US" sz="1800" dirty="0" err="1"/>
                <a:t>từ</a:t>
              </a:r>
              <a:r>
                <a:rPr lang="en-US" sz="1800" dirty="0"/>
                <a:t>….</a:t>
              </a:r>
              <a:endParaRPr lang="vi-VN" sz="2000" b="1" i="1" dirty="0">
                <a:latin typeface="+mn-lt"/>
                <a:cs typeface="Arial" pitchFamily="34" charset="0"/>
              </a:endParaRPr>
            </a:p>
          </p:txBody>
        </p:sp>
      </p:grpSp>
      <p:sp>
        <p:nvSpPr>
          <p:cNvPr id="11" name="TextBox 10">
            <a:extLst>
              <a:ext uri="{FF2B5EF4-FFF2-40B4-BE49-F238E27FC236}">
                <a16:creationId xmlns:a16="http://schemas.microsoft.com/office/drawing/2014/main" id="{602B988C-DBB1-0C95-5197-8F272F0488BC}"/>
              </a:ext>
            </a:extLst>
          </p:cNvPr>
          <p:cNvSpPr txBox="1"/>
          <p:nvPr/>
        </p:nvSpPr>
        <p:spPr>
          <a:xfrm>
            <a:off x="662002" y="855251"/>
            <a:ext cx="7667609" cy="646331"/>
          </a:xfrm>
          <a:prstGeom prst="rect">
            <a:avLst/>
          </a:prstGeom>
          <a:noFill/>
        </p:spPr>
        <p:txBody>
          <a:bodyPr wrap="square" rtlCol="0">
            <a:spAutoFit/>
          </a:bodyPr>
          <a:lstStyle/>
          <a:p>
            <a:pPr algn="ctr">
              <a:defRPr/>
            </a:pPr>
            <a:r>
              <a:rPr lang="en-US" sz="1800" b="1" dirty="0">
                <a:solidFill>
                  <a:srgbClr val="7030A0"/>
                </a:solidFill>
                <a:cs typeface="Arial" pitchFamily="34" charset="0"/>
              </a:rPr>
              <a:t>1</a:t>
            </a:r>
            <a:r>
              <a:rPr lang="vi-VN" sz="1800" b="1" dirty="0">
                <a:solidFill>
                  <a:srgbClr val="7030A0"/>
                </a:solidFill>
                <a:cs typeface="Arial" pitchFamily="34" charset="0"/>
              </a:rPr>
              <a:t>.1. Quyền của người tiêu d</a:t>
            </a:r>
            <a:r>
              <a:rPr lang="en-US" sz="1800" b="1" dirty="0" err="1">
                <a:solidFill>
                  <a:srgbClr val="7030A0"/>
                </a:solidFill>
                <a:cs typeface="Arial" pitchFamily="34" charset="0"/>
              </a:rPr>
              <a:t>ùng</a:t>
            </a:r>
            <a:r>
              <a:rPr lang="en-US" sz="1800" b="1" dirty="0">
                <a:solidFill>
                  <a:srgbClr val="7030A0"/>
                </a:solidFill>
                <a:cs typeface="Arial" pitchFamily="34" charset="0"/>
              </a:rPr>
              <a:t> </a:t>
            </a:r>
            <a:r>
              <a:rPr lang="en-US" sz="1800" dirty="0">
                <a:solidFill>
                  <a:srgbClr val="D81618"/>
                </a:solidFill>
              </a:rPr>
              <a:t>(</a:t>
            </a:r>
            <a:r>
              <a:rPr lang="en-US" sz="1800" dirty="0" err="1">
                <a:solidFill>
                  <a:srgbClr val="D81618"/>
                </a:solidFill>
              </a:rPr>
              <a:t>Điều</a:t>
            </a:r>
            <a:r>
              <a:rPr lang="en-US" sz="1800" dirty="0">
                <a:solidFill>
                  <a:srgbClr val="D81618"/>
                </a:solidFill>
              </a:rPr>
              <a:t> </a:t>
            </a:r>
            <a:r>
              <a:rPr lang="en-US" sz="1800" dirty="0" smtClean="0">
                <a:solidFill>
                  <a:srgbClr val="D81618"/>
                </a:solidFill>
              </a:rPr>
              <a:t>4/</a:t>
            </a:r>
            <a:r>
              <a:rPr lang="en-US" sz="1800" dirty="0" err="1" smtClean="0">
                <a:solidFill>
                  <a:srgbClr val="D81618"/>
                </a:solidFill>
              </a:rPr>
              <a:t>Luật</a:t>
            </a:r>
            <a:r>
              <a:rPr lang="en-US" sz="1800" dirty="0" smtClean="0">
                <a:solidFill>
                  <a:srgbClr val="D81618"/>
                </a:solidFill>
              </a:rPr>
              <a:t> BVQLNTD/2023)</a:t>
            </a:r>
            <a:endParaRPr lang="en-US" sz="1800" dirty="0">
              <a:solidFill>
                <a:srgbClr val="D81618"/>
              </a:solidFill>
              <a:cs typeface="Arial" pitchFamily="34" charset="0"/>
            </a:endParaRPr>
          </a:p>
          <a:p>
            <a:pPr algn="ctr">
              <a:defRPr/>
            </a:pPr>
            <a:endParaRPr lang="vi-VN" sz="1800" b="1" dirty="0">
              <a:solidFill>
                <a:srgbClr val="7030A0"/>
              </a:solidFill>
              <a:cs typeface="Arial" pitchFamily="34" charset="0"/>
            </a:endParaRPr>
          </a:p>
        </p:txBody>
      </p:sp>
      <p:grpSp>
        <p:nvGrpSpPr>
          <p:cNvPr id="15" name="Nhóm 27">
            <a:extLst>
              <a:ext uri="{FF2B5EF4-FFF2-40B4-BE49-F238E27FC236}">
                <a16:creationId xmlns:a16="http://schemas.microsoft.com/office/drawing/2014/main" id="{89AEB5CD-EDC1-C89A-14F1-DEE1DA543BCE}"/>
              </a:ext>
            </a:extLst>
          </p:cNvPr>
          <p:cNvGrpSpPr/>
          <p:nvPr/>
        </p:nvGrpSpPr>
        <p:grpSpPr>
          <a:xfrm>
            <a:off x="415487" y="1449882"/>
            <a:ext cx="8535632" cy="744296"/>
            <a:chOff x="1158239" y="3339451"/>
            <a:chExt cx="6751843" cy="992395"/>
          </a:xfrm>
        </p:grpSpPr>
        <p:grpSp>
          <p:nvGrpSpPr>
            <p:cNvPr id="16" name="Nhóm 89">
              <a:extLst>
                <a:ext uri="{FF2B5EF4-FFF2-40B4-BE49-F238E27FC236}">
                  <a16:creationId xmlns:a16="http://schemas.microsoft.com/office/drawing/2014/main" id="{0533AE31-871E-528C-F21A-646B33D08F28}"/>
                </a:ext>
              </a:extLst>
            </p:cNvPr>
            <p:cNvGrpSpPr/>
            <p:nvPr/>
          </p:nvGrpSpPr>
          <p:grpSpPr>
            <a:xfrm>
              <a:off x="1158239" y="3339451"/>
              <a:ext cx="5142624" cy="874325"/>
              <a:chOff x="1189622" y="3163085"/>
              <a:chExt cx="5142624" cy="874325"/>
            </a:xfrm>
          </p:grpSpPr>
          <p:sp>
            <p:nvSpPr>
              <p:cNvPr id="25" name="!!4">
                <a:extLst>
                  <a:ext uri="{FF2B5EF4-FFF2-40B4-BE49-F238E27FC236}">
                    <a16:creationId xmlns:a16="http://schemas.microsoft.com/office/drawing/2014/main" id="{D43F3528-85A8-1471-2AD7-E17DFB1375DE}"/>
                  </a:ext>
                </a:extLst>
              </p:cNvPr>
              <p:cNvSpPr/>
              <p:nvPr/>
            </p:nvSpPr>
            <p:spPr>
              <a:xfrm>
                <a:off x="1189622" y="3210324"/>
                <a:ext cx="85480" cy="827086"/>
              </a:xfrm>
              <a:prstGeom prst="roundRect">
                <a:avLst/>
              </a:prstGeom>
              <a:solidFill>
                <a:srgbClr val="E768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dirty="0"/>
              </a:p>
            </p:txBody>
          </p:sp>
          <p:sp>
            <p:nvSpPr>
              <p:cNvPr id="31" name="!!3">
                <a:extLst>
                  <a:ext uri="{FF2B5EF4-FFF2-40B4-BE49-F238E27FC236}">
                    <a16:creationId xmlns:a16="http://schemas.microsoft.com/office/drawing/2014/main" id="{FC7EB847-9A55-D28A-BE60-E5FFF9194C75}"/>
                  </a:ext>
                </a:extLst>
              </p:cNvPr>
              <p:cNvSpPr txBox="1"/>
              <p:nvPr/>
            </p:nvSpPr>
            <p:spPr>
              <a:xfrm>
                <a:off x="1315742" y="3163085"/>
                <a:ext cx="5016504" cy="492442"/>
              </a:xfrm>
              <a:prstGeom prst="rect">
                <a:avLst/>
              </a:prstGeom>
              <a:noFill/>
            </p:spPr>
            <p:txBody>
              <a:bodyPr wrap="square" rtlCol="0">
                <a:spAutoFit/>
              </a:bodyPr>
              <a:lstStyle/>
              <a:p>
                <a:pPr lvl="0"/>
                <a:endParaRPr lang="en-US" sz="1800" dirty="0">
                  <a:solidFill>
                    <a:srgbClr val="C00000"/>
                  </a:solidFill>
                </a:endParaRPr>
              </a:p>
            </p:txBody>
          </p:sp>
          <p:cxnSp>
            <p:nvCxnSpPr>
              <p:cNvPr id="32" name="!!2">
                <a:extLst>
                  <a:ext uri="{FF2B5EF4-FFF2-40B4-BE49-F238E27FC236}">
                    <a16:creationId xmlns:a16="http://schemas.microsoft.com/office/drawing/2014/main" id="{8E0488A7-CCC2-8BB3-EDE7-8D6016E8D60F}"/>
                  </a:ext>
                </a:extLst>
              </p:cNvPr>
              <p:cNvCxnSpPr>
                <a:cxnSpLocks/>
              </p:cNvCxnSpPr>
              <p:nvPr/>
            </p:nvCxnSpPr>
            <p:spPr>
              <a:xfrm>
                <a:off x="1275102" y="3654824"/>
                <a:ext cx="3015339" cy="0"/>
              </a:xfrm>
              <a:prstGeom prst="line">
                <a:avLst/>
              </a:prstGeom>
              <a:ln w="12700">
                <a:solidFill>
                  <a:srgbClr val="E7680F"/>
                </a:solidFill>
              </a:ln>
            </p:spPr>
            <p:style>
              <a:lnRef idx="1">
                <a:schemeClr val="accent1"/>
              </a:lnRef>
              <a:fillRef idx="0">
                <a:schemeClr val="accent1"/>
              </a:fillRef>
              <a:effectRef idx="0">
                <a:schemeClr val="accent1"/>
              </a:effectRef>
              <a:fontRef idx="minor">
                <a:schemeClr val="tx1"/>
              </a:fontRef>
            </p:style>
          </p:cxnSp>
        </p:grpSp>
        <p:sp>
          <p:nvSpPr>
            <p:cNvPr id="18" name="!!1">
              <a:extLst>
                <a:ext uri="{FF2B5EF4-FFF2-40B4-BE49-F238E27FC236}">
                  <a16:creationId xmlns:a16="http://schemas.microsoft.com/office/drawing/2014/main" id="{204DE818-F9C6-7F1F-7BC2-4A7EB6B70F2D}"/>
                </a:ext>
              </a:extLst>
            </p:cNvPr>
            <p:cNvSpPr txBox="1"/>
            <p:nvPr/>
          </p:nvSpPr>
          <p:spPr>
            <a:xfrm>
              <a:off x="1243720" y="3839403"/>
              <a:ext cx="6666362" cy="492443"/>
            </a:xfrm>
            <a:prstGeom prst="rect">
              <a:avLst/>
            </a:prstGeom>
            <a:noFill/>
          </p:spPr>
          <p:txBody>
            <a:bodyPr wrap="square" rtlCol="0">
              <a:spAutoFit/>
            </a:bodyPr>
            <a:lstStyle/>
            <a:p>
              <a:pPr algn="ctr" fontAlgn="auto">
                <a:spcBef>
                  <a:spcPts val="0"/>
                </a:spcBef>
                <a:spcAft>
                  <a:spcPts val="0"/>
                </a:spcAft>
                <a:defRPr/>
              </a:pPr>
              <a:r>
                <a:rPr lang="en-US" sz="1800" dirty="0"/>
                <a:t>Q</a:t>
              </a:r>
              <a:r>
                <a:rPr lang="vi-VN" sz="1800" dirty="0"/>
                <a:t>uyết định tham gia hoặc không tham gia giao dịch và các nội dung thỏa thuận</a:t>
              </a:r>
              <a:r>
                <a:rPr lang="en-US" sz="1800" dirty="0"/>
                <a:t>…</a:t>
              </a:r>
              <a:endParaRPr lang="vi-VN" sz="2000" b="1" i="1" dirty="0">
                <a:latin typeface="+mn-lt"/>
                <a:cs typeface="Arial" pitchFamily="34" charset="0"/>
              </a:endParaRPr>
            </a:p>
          </p:txBody>
        </p:sp>
      </p:grpSp>
    </p:spTree>
    <p:extLst>
      <p:ext uri="{BB962C8B-B14F-4D97-AF65-F5344CB8AC3E}">
        <p14:creationId xmlns:p14="http://schemas.microsoft.com/office/powerpoint/2010/main" val="206693117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randombar(horizontal)">
                                      <p:cBhvr>
                                        <p:cTn id="7" dur="1000"/>
                                        <p:tgtEl>
                                          <p:spTgt spid="5"/>
                                        </p:tgtEl>
                                      </p:cBhvr>
                                    </p:animEffect>
                                  </p:childTnLst>
                                </p:cTn>
                              </p:par>
                            </p:childTnLst>
                          </p:cTn>
                        </p:par>
                        <p:par>
                          <p:cTn id="8" fill="hold">
                            <p:stCondLst>
                              <p:cond delay="1000"/>
                            </p:stCondLst>
                            <p:childTnLst>
                              <p:par>
                                <p:cTn id="9" presetID="22" presetClass="entr" presetSubtype="8" fill="hold" nodeType="afterEffect">
                                  <p:stCondLst>
                                    <p:cond delay="0"/>
                                  </p:stCondLst>
                                  <p:childTnLst>
                                    <p:set>
                                      <p:cBhvr>
                                        <p:cTn id="10" dur="1" fill="hold">
                                          <p:stCondLst>
                                            <p:cond delay="0"/>
                                          </p:stCondLst>
                                        </p:cTn>
                                        <p:tgtEl>
                                          <p:spTgt spid="24"/>
                                        </p:tgtEl>
                                        <p:attrNameLst>
                                          <p:attrName>style.visibility</p:attrName>
                                        </p:attrNameLst>
                                      </p:cBhvr>
                                      <p:to>
                                        <p:strVal val="visible"/>
                                      </p:to>
                                    </p:set>
                                    <p:animEffect transition="in" filter="wipe(left)">
                                      <p:cBhvr>
                                        <p:cTn id="11" dur="1000"/>
                                        <p:tgtEl>
                                          <p:spTgt spid="24"/>
                                        </p:tgtEl>
                                      </p:cBhvr>
                                    </p:animEffect>
                                  </p:childTnLst>
                                </p:cTn>
                              </p:par>
                            </p:childTnLst>
                          </p:cTn>
                        </p:par>
                        <p:par>
                          <p:cTn id="12" fill="hold">
                            <p:stCondLst>
                              <p:cond delay="2000"/>
                            </p:stCondLst>
                            <p:childTnLst>
                              <p:par>
                                <p:cTn id="13" presetID="22" presetClass="entr" presetSubtype="8" fill="hold" nodeType="after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ipe(left)">
                                      <p:cBhvr>
                                        <p:cTn id="15" dur="1000"/>
                                        <p:tgtEl>
                                          <p:spTgt spid="2"/>
                                        </p:tgtEl>
                                      </p:cBhvr>
                                    </p:animEffect>
                                  </p:childTnLst>
                                </p:cTn>
                              </p:par>
                            </p:childTnLst>
                          </p:cTn>
                        </p:par>
                        <p:par>
                          <p:cTn id="16" fill="hold">
                            <p:stCondLst>
                              <p:cond delay="3000"/>
                            </p:stCondLst>
                            <p:childTnLst>
                              <p:par>
                                <p:cTn id="17" presetID="14" presetClass="entr" presetSubtype="10" fill="hold" grpId="0" nodeType="after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randombar(horizontal)">
                                      <p:cBhvr>
                                        <p:cTn id="19" dur="1000"/>
                                        <p:tgtEl>
                                          <p:spTgt spid="11"/>
                                        </p:tgtEl>
                                      </p:cBhvr>
                                    </p:animEffect>
                                  </p:childTnLst>
                                </p:cTn>
                              </p:par>
                            </p:childTnLst>
                          </p:cTn>
                        </p:par>
                        <p:par>
                          <p:cTn id="20" fill="hold">
                            <p:stCondLst>
                              <p:cond delay="4000"/>
                            </p:stCondLst>
                            <p:childTnLst>
                              <p:par>
                                <p:cTn id="21" presetID="22" presetClass="entr" presetSubtype="8" fill="hold" nodeType="afterEffect">
                                  <p:stCondLst>
                                    <p:cond delay="0"/>
                                  </p:stCondLst>
                                  <p:childTnLst>
                                    <p:set>
                                      <p:cBhvr>
                                        <p:cTn id="22" dur="1" fill="hold">
                                          <p:stCondLst>
                                            <p:cond delay="0"/>
                                          </p:stCondLst>
                                        </p:cTn>
                                        <p:tgtEl>
                                          <p:spTgt spid="15"/>
                                        </p:tgtEl>
                                        <p:attrNameLst>
                                          <p:attrName>style.visibility</p:attrName>
                                        </p:attrNameLst>
                                      </p:cBhvr>
                                      <p:to>
                                        <p:strVal val="visible"/>
                                      </p:to>
                                    </p:set>
                                    <p:animEffect transition="in" filter="wipe(left)">
                                      <p:cBhvr>
                                        <p:cTn id="23" dur="10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11"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AutoShape 6" descr="Danh ca Ngọc Sơn chia sẻ di chúc viết tay sâu sắc và đầy tình cảm của người  cha quá cố - MOLI Star">
            <a:extLst>
              <a:ext uri="{FF2B5EF4-FFF2-40B4-BE49-F238E27FC236}">
                <a16:creationId xmlns:a16="http://schemas.microsoft.com/office/drawing/2014/main" id="{965AA7C1-93CA-9E40-9606-ECA8BA52481A}"/>
              </a:ext>
            </a:extLst>
          </p:cNvPr>
          <p:cNvSpPr>
            <a:spLocks noChangeAspect="1" noChangeArrowheads="1"/>
          </p:cNvSpPr>
          <p:nvPr/>
        </p:nvSpPr>
        <p:spPr bwMode="auto">
          <a:xfrm>
            <a:off x="116681" y="-108347"/>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sz="1050"/>
          </a:p>
        </p:txBody>
      </p:sp>
      <p:sp>
        <p:nvSpPr>
          <p:cNvPr id="3" name="AutoShape 6" descr="Danh ca Ngọc Sơn chia sẻ di chúc viết tay sâu sắc và đầy tình cảm của người  cha quá cố - MOLI Star">
            <a:extLst>
              <a:ext uri="{FF2B5EF4-FFF2-40B4-BE49-F238E27FC236}">
                <a16:creationId xmlns:a16="http://schemas.microsoft.com/office/drawing/2014/main" id="{09A0B033-5114-91F5-D69C-16D907191493}"/>
              </a:ext>
            </a:extLst>
          </p:cNvPr>
          <p:cNvSpPr>
            <a:spLocks noChangeAspect="1" noChangeArrowheads="1"/>
          </p:cNvSpPr>
          <p:nvPr/>
        </p:nvSpPr>
        <p:spPr bwMode="auto">
          <a:xfrm>
            <a:off x="116681" y="-108347"/>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sz="1050"/>
          </a:p>
        </p:txBody>
      </p:sp>
      <p:sp>
        <p:nvSpPr>
          <p:cNvPr id="4" name="AutoShape 6" descr="Danh ca Ngọc Sơn chia sẻ di chúc viết tay sâu sắc và đầy tình cảm của người  cha quá cố - MOLI Star">
            <a:extLst>
              <a:ext uri="{FF2B5EF4-FFF2-40B4-BE49-F238E27FC236}">
                <a16:creationId xmlns:a16="http://schemas.microsoft.com/office/drawing/2014/main" id="{C930D15B-602F-4DF2-A7AB-40C76182ACC0}"/>
              </a:ext>
            </a:extLst>
          </p:cNvPr>
          <p:cNvSpPr>
            <a:spLocks noChangeAspect="1" noChangeArrowheads="1"/>
          </p:cNvSpPr>
          <p:nvPr/>
        </p:nvSpPr>
        <p:spPr bwMode="auto">
          <a:xfrm>
            <a:off x="116681" y="-108347"/>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sz="1050"/>
          </a:p>
        </p:txBody>
      </p:sp>
      <p:grpSp>
        <p:nvGrpSpPr>
          <p:cNvPr id="24" name="Nhóm 27">
            <a:extLst>
              <a:ext uri="{FF2B5EF4-FFF2-40B4-BE49-F238E27FC236}">
                <a16:creationId xmlns:a16="http://schemas.microsoft.com/office/drawing/2014/main" id="{0BA576AE-779A-0476-89FB-F0EE6A16EE7C}"/>
              </a:ext>
            </a:extLst>
          </p:cNvPr>
          <p:cNvGrpSpPr/>
          <p:nvPr/>
        </p:nvGrpSpPr>
        <p:grpSpPr>
          <a:xfrm>
            <a:off x="739677" y="2536040"/>
            <a:ext cx="7589934" cy="1021295"/>
            <a:chOff x="1158239" y="3339451"/>
            <a:chExt cx="6003778" cy="1361727"/>
          </a:xfrm>
        </p:grpSpPr>
        <p:grpSp>
          <p:nvGrpSpPr>
            <p:cNvPr id="26" name="Nhóm 89">
              <a:extLst>
                <a:ext uri="{FF2B5EF4-FFF2-40B4-BE49-F238E27FC236}">
                  <a16:creationId xmlns:a16="http://schemas.microsoft.com/office/drawing/2014/main" id="{3D690B85-D7E8-523F-A59E-225766D6959B}"/>
                </a:ext>
              </a:extLst>
            </p:cNvPr>
            <p:cNvGrpSpPr/>
            <p:nvPr/>
          </p:nvGrpSpPr>
          <p:grpSpPr>
            <a:xfrm>
              <a:off x="1158239" y="3339451"/>
              <a:ext cx="5142624" cy="874325"/>
              <a:chOff x="1189622" y="3163085"/>
              <a:chExt cx="5142624" cy="874325"/>
            </a:xfrm>
          </p:grpSpPr>
          <p:sp>
            <p:nvSpPr>
              <p:cNvPr id="28" name="!!4">
                <a:extLst>
                  <a:ext uri="{FF2B5EF4-FFF2-40B4-BE49-F238E27FC236}">
                    <a16:creationId xmlns:a16="http://schemas.microsoft.com/office/drawing/2014/main" id="{46A08BBA-11CA-3605-A61C-A08A7FBF5E8D}"/>
                  </a:ext>
                </a:extLst>
              </p:cNvPr>
              <p:cNvSpPr/>
              <p:nvPr/>
            </p:nvSpPr>
            <p:spPr>
              <a:xfrm>
                <a:off x="1189622" y="3210324"/>
                <a:ext cx="85480" cy="827086"/>
              </a:xfrm>
              <a:prstGeom prst="roundRect">
                <a:avLst/>
              </a:prstGeom>
              <a:solidFill>
                <a:srgbClr val="E768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dirty="0"/>
              </a:p>
            </p:txBody>
          </p:sp>
          <p:sp>
            <p:nvSpPr>
              <p:cNvPr id="29" name="!!3">
                <a:extLst>
                  <a:ext uri="{FF2B5EF4-FFF2-40B4-BE49-F238E27FC236}">
                    <a16:creationId xmlns:a16="http://schemas.microsoft.com/office/drawing/2014/main" id="{E2F2527F-4524-DB87-77B9-EE45BE86BF4A}"/>
                  </a:ext>
                </a:extLst>
              </p:cNvPr>
              <p:cNvSpPr txBox="1"/>
              <p:nvPr/>
            </p:nvSpPr>
            <p:spPr>
              <a:xfrm>
                <a:off x="1315742" y="3163085"/>
                <a:ext cx="5016504" cy="492442"/>
              </a:xfrm>
              <a:prstGeom prst="rect">
                <a:avLst/>
              </a:prstGeom>
              <a:noFill/>
            </p:spPr>
            <p:txBody>
              <a:bodyPr wrap="square" rtlCol="0">
                <a:spAutoFit/>
              </a:bodyPr>
              <a:lstStyle/>
              <a:p>
                <a:pPr lvl="0"/>
                <a:endParaRPr lang="en-US" sz="1800" dirty="0">
                  <a:solidFill>
                    <a:srgbClr val="C00000"/>
                  </a:solidFill>
                </a:endParaRPr>
              </a:p>
            </p:txBody>
          </p:sp>
          <p:cxnSp>
            <p:nvCxnSpPr>
              <p:cNvPr id="30" name="!!2">
                <a:extLst>
                  <a:ext uri="{FF2B5EF4-FFF2-40B4-BE49-F238E27FC236}">
                    <a16:creationId xmlns:a16="http://schemas.microsoft.com/office/drawing/2014/main" id="{BD084F6A-6048-4167-EC77-03985E3BCDA4}"/>
                  </a:ext>
                </a:extLst>
              </p:cNvPr>
              <p:cNvCxnSpPr>
                <a:cxnSpLocks/>
              </p:cNvCxnSpPr>
              <p:nvPr/>
            </p:nvCxnSpPr>
            <p:spPr>
              <a:xfrm>
                <a:off x="1275102" y="3654824"/>
                <a:ext cx="3015339" cy="0"/>
              </a:xfrm>
              <a:prstGeom prst="line">
                <a:avLst/>
              </a:prstGeom>
              <a:ln w="12700">
                <a:solidFill>
                  <a:srgbClr val="E7680F"/>
                </a:solidFill>
              </a:ln>
            </p:spPr>
            <p:style>
              <a:lnRef idx="1">
                <a:schemeClr val="accent1"/>
              </a:lnRef>
              <a:fillRef idx="0">
                <a:schemeClr val="accent1"/>
              </a:fillRef>
              <a:effectRef idx="0">
                <a:schemeClr val="accent1"/>
              </a:effectRef>
              <a:fontRef idx="minor">
                <a:schemeClr val="tx1"/>
              </a:fontRef>
            </p:style>
          </p:cxnSp>
        </p:grpSp>
        <p:sp>
          <p:nvSpPr>
            <p:cNvPr id="27" name="!!1">
              <a:extLst>
                <a:ext uri="{FF2B5EF4-FFF2-40B4-BE49-F238E27FC236}">
                  <a16:creationId xmlns:a16="http://schemas.microsoft.com/office/drawing/2014/main" id="{B9B8B857-A9B0-9118-DCA6-97A915F85FAD}"/>
                </a:ext>
              </a:extLst>
            </p:cNvPr>
            <p:cNvSpPr txBox="1"/>
            <p:nvPr/>
          </p:nvSpPr>
          <p:spPr>
            <a:xfrm>
              <a:off x="1414679" y="3839403"/>
              <a:ext cx="5747338" cy="861775"/>
            </a:xfrm>
            <a:prstGeom prst="rect">
              <a:avLst/>
            </a:prstGeom>
            <a:noFill/>
          </p:spPr>
          <p:txBody>
            <a:bodyPr wrap="square" rtlCol="0">
              <a:spAutoFit/>
            </a:bodyPr>
            <a:lstStyle/>
            <a:p>
              <a:pPr algn="ctr" fontAlgn="auto">
                <a:spcBef>
                  <a:spcPts val="0"/>
                </a:spcBef>
                <a:spcAft>
                  <a:spcPts val="0"/>
                </a:spcAft>
                <a:defRPr/>
              </a:pPr>
              <a:r>
                <a:rPr lang="vi-VN" sz="1800" dirty="0"/>
                <a:t>Khiếu nại, tố cáo, khởi kiện hoặc đề nghị tổ chức xã hội khởi kiện để bảo vệ quyền lợi</a:t>
              </a:r>
              <a:r>
                <a:rPr lang="en-US" sz="1800" dirty="0"/>
                <a:t>...</a:t>
              </a:r>
              <a:endParaRPr lang="vi-VN" sz="2000" b="1" i="1" dirty="0">
                <a:latin typeface="+mn-lt"/>
                <a:cs typeface="Arial" pitchFamily="34" charset="0"/>
              </a:endParaRPr>
            </a:p>
          </p:txBody>
        </p:sp>
      </p:grpSp>
      <p:sp>
        <p:nvSpPr>
          <p:cNvPr id="5" name="TextBox 4">
            <a:extLst>
              <a:ext uri="{FF2B5EF4-FFF2-40B4-BE49-F238E27FC236}">
                <a16:creationId xmlns:a16="http://schemas.microsoft.com/office/drawing/2014/main" id="{78D8636B-5662-5CD7-88B9-DF320C39B7CD}"/>
              </a:ext>
            </a:extLst>
          </p:cNvPr>
          <p:cNvSpPr txBox="1"/>
          <p:nvPr/>
        </p:nvSpPr>
        <p:spPr>
          <a:xfrm>
            <a:off x="116681" y="337210"/>
            <a:ext cx="5023664" cy="369332"/>
          </a:xfrm>
          <a:prstGeom prst="rect">
            <a:avLst/>
          </a:prstGeom>
          <a:noFill/>
        </p:spPr>
        <p:txBody>
          <a:bodyPr wrap="square" rtlCol="0">
            <a:spAutoFit/>
          </a:bodyPr>
          <a:lstStyle/>
          <a:p>
            <a:pPr algn="ctr">
              <a:defRPr/>
            </a:pPr>
            <a:r>
              <a:rPr lang="vi-VN" sz="1800" b="1" dirty="0">
                <a:solidFill>
                  <a:srgbClr val="C00000"/>
                </a:solidFill>
                <a:cs typeface="Arial" pitchFamily="34" charset="0"/>
              </a:rPr>
              <a:t>1. Quyền và nghĩa vụ của người tiêu dùng</a:t>
            </a:r>
          </a:p>
        </p:txBody>
      </p:sp>
      <p:grpSp>
        <p:nvGrpSpPr>
          <p:cNvPr id="2" name="Nhóm 27">
            <a:extLst>
              <a:ext uri="{FF2B5EF4-FFF2-40B4-BE49-F238E27FC236}">
                <a16:creationId xmlns:a16="http://schemas.microsoft.com/office/drawing/2014/main" id="{0830AFF7-96BA-5F93-6502-B0E1EABCD651}"/>
              </a:ext>
            </a:extLst>
          </p:cNvPr>
          <p:cNvGrpSpPr/>
          <p:nvPr/>
        </p:nvGrpSpPr>
        <p:grpSpPr>
          <a:xfrm>
            <a:off x="1063867" y="3615511"/>
            <a:ext cx="7099398" cy="1021295"/>
            <a:chOff x="1158239" y="3339451"/>
            <a:chExt cx="5615755" cy="1361727"/>
          </a:xfrm>
        </p:grpSpPr>
        <p:grpSp>
          <p:nvGrpSpPr>
            <p:cNvPr id="6" name="Nhóm 89">
              <a:extLst>
                <a:ext uri="{FF2B5EF4-FFF2-40B4-BE49-F238E27FC236}">
                  <a16:creationId xmlns:a16="http://schemas.microsoft.com/office/drawing/2014/main" id="{8FF8D93B-A94B-0022-C165-219C94C6EE09}"/>
                </a:ext>
              </a:extLst>
            </p:cNvPr>
            <p:cNvGrpSpPr/>
            <p:nvPr/>
          </p:nvGrpSpPr>
          <p:grpSpPr>
            <a:xfrm>
              <a:off x="1158239" y="3339451"/>
              <a:ext cx="5142624" cy="874325"/>
              <a:chOff x="1189622" y="3163085"/>
              <a:chExt cx="5142624" cy="874325"/>
            </a:xfrm>
          </p:grpSpPr>
          <p:sp>
            <p:nvSpPr>
              <p:cNvPr id="8" name="!!4">
                <a:extLst>
                  <a:ext uri="{FF2B5EF4-FFF2-40B4-BE49-F238E27FC236}">
                    <a16:creationId xmlns:a16="http://schemas.microsoft.com/office/drawing/2014/main" id="{F049698B-39D8-1AB7-57D9-CA9B15BB5F2A}"/>
                  </a:ext>
                </a:extLst>
              </p:cNvPr>
              <p:cNvSpPr/>
              <p:nvPr/>
            </p:nvSpPr>
            <p:spPr>
              <a:xfrm>
                <a:off x="1189622" y="3210324"/>
                <a:ext cx="85480" cy="827086"/>
              </a:xfrm>
              <a:prstGeom prst="roundRect">
                <a:avLst/>
              </a:prstGeom>
              <a:solidFill>
                <a:srgbClr val="E768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dirty="0"/>
              </a:p>
            </p:txBody>
          </p:sp>
          <p:sp>
            <p:nvSpPr>
              <p:cNvPr id="9" name="!!3">
                <a:extLst>
                  <a:ext uri="{FF2B5EF4-FFF2-40B4-BE49-F238E27FC236}">
                    <a16:creationId xmlns:a16="http://schemas.microsoft.com/office/drawing/2014/main" id="{E9FE9395-E71D-4404-0965-B9BCCE5FDA89}"/>
                  </a:ext>
                </a:extLst>
              </p:cNvPr>
              <p:cNvSpPr txBox="1"/>
              <p:nvPr/>
            </p:nvSpPr>
            <p:spPr>
              <a:xfrm>
                <a:off x="1315742" y="3163085"/>
                <a:ext cx="5016504" cy="492442"/>
              </a:xfrm>
              <a:prstGeom prst="rect">
                <a:avLst/>
              </a:prstGeom>
              <a:noFill/>
            </p:spPr>
            <p:txBody>
              <a:bodyPr wrap="square" rtlCol="0">
                <a:spAutoFit/>
              </a:bodyPr>
              <a:lstStyle/>
              <a:p>
                <a:pPr lvl="0"/>
                <a:endParaRPr lang="en-US" sz="1800" dirty="0">
                  <a:solidFill>
                    <a:srgbClr val="C00000"/>
                  </a:solidFill>
                </a:endParaRPr>
              </a:p>
            </p:txBody>
          </p:sp>
          <p:cxnSp>
            <p:nvCxnSpPr>
              <p:cNvPr id="10" name="!!2">
                <a:extLst>
                  <a:ext uri="{FF2B5EF4-FFF2-40B4-BE49-F238E27FC236}">
                    <a16:creationId xmlns:a16="http://schemas.microsoft.com/office/drawing/2014/main" id="{2B9D64D6-0A6B-BC17-D824-B4486F4D761E}"/>
                  </a:ext>
                </a:extLst>
              </p:cNvPr>
              <p:cNvCxnSpPr>
                <a:cxnSpLocks/>
              </p:cNvCxnSpPr>
              <p:nvPr/>
            </p:nvCxnSpPr>
            <p:spPr>
              <a:xfrm>
                <a:off x="1275102" y="3654824"/>
                <a:ext cx="3015339" cy="0"/>
              </a:xfrm>
              <a:prstGeom prst="line">
                <a:avLst/>
              </a:prstGeom>
              <a:ln w="12700">
                <a:solidFill>
                  <a:srgbClr val="E7680F"/>
                </a:solidFill>
              </a:ln>
            </p:spPr>
            <p:style>
              <a:lnRef idx="1">
                <a:schemeClr val="accent1"/>
              </a:lnRef>
              <a:fillRef idx="0">
                <a:schemeClr val="accent1"/>
              </a:fillRef>
              <a:effectRef idx="0">
                <a:schemeClr val="accent1"/>
              </a:effectRef>
              <a:fontRef idx="minor">
                <a:schemeClr val="tx1"/>
              </a:fontRef>
            </p:style>
          </p:cxnSp>
        </p:grpSp>
        <p:sp>
          <p:nvSpPr>
            <p:cNvPr id="7" name="!!1">
              <a:extLst>
                <a:ext uri="{FF2B5EF4-FFF2-40B4-BE49-F238E27FC236}">
                  <a16:creationId xmlns:a16="http://schemas.microsoft.com/office/drawing/2014/main" id="{D55567AA-FF27-142C-1495-F997A13A892C}"/>
                </a:ext>
              </a:extLst>
            </p:cNvPr>
            <p:cNvSpPr txBox="1"/>
            <p:nvPr/>
          </p:nvSpPr>
          <p:spPr>
            <a:xfrm>
              <a:off x="1414679" y="3839403"/>
              <a:ext cx="5359315" cy="861775"/>
            </a:xfrm>
            <a:prstGeom prst="rect">
              <a:avLst/>
            </a:prstGeom>
            <a:noFill/>
          </p:spPr>
          <p:txBody>
            <a:bodyPr wrap="square" rtlCol="0">
              <a:spAutoFit/>
            </a:bodyPr>
            <a:lstStyle/>
            <a:p>
              <a:pPr algn="ctr" fontAlgn="auto">
                <a:spcBef>
                  <a:spcPts val="0"/>
                </a:spcBef>
                <a:spcAft>
                  <a:spcPts val="0"/>
                </a:spcAft>
                <a:defRPr/>
              </a:pPr>
              <a:r>
                <a:rPr lang="vi-VN" sz="1800" dirty="0">
                  <a:cs typeface="Arial" pitchFamily="34" charset="0"/>
                </a:rPr>
                <a:t>Được tư vấn, hỗ trợ, hướng dẫn kiến thức về tiêu dùng hàng hóa, dịch vụ</a:t>
              </a:r>
              <a:endParaRPr lang="vi-VN" sz="2000" b="1" i="1" dirty="0">
                <a:latin typeface="+mn-lt"/>
                <a:cs typeface="Arial" pitchFamily="34" charset="0"/>
              </a:endParaRPr>
            </a:p>
          </p:txBody>
        </p:sp>
      </p:grpSp>
      <p:sp>
        <p:nvSpPr>
          <p:cNvPr id="11" name="TextBox 10">
            <a:extLst>
              <a:ext uri="{FF2B5EF4-FFF2-40B4-BE49-F238E27FC236}">
                <a16:creationId xmlns:a16="http://schemas.microsoft.com/office/drawing/2014/main" id="{602B988C-DBB1-0C95-5197-8F272F0488BC}"/>
              </a:ext>
            </a:extLst>
          </p:cNvPr>
          <p:cNvSpPr txBox="1"/>
          <p:nvPr/>
        </p:nvSpPr>
        <p:spPr>
          <a:xfrm>
            <a:off x="662002" y="855251"/>
            <a:ext cx="7667609" cy="646331"/>
          </a:xfrm>
          <a:prstGeom prst="rect">
            <a:avLst/>
          </a:prstGeom>
          <a:noFill/>
        </p:spPr>
        <p:txBody>
          <a:bodyPr wrap="square" rtlCol="0">
            <a:spAutoFit/>
          </a:bodyPr>
          <a:lstStyle/>
          <a:p>
            <a:pPr algn="ctr">
              <a:defRPr/>
            </a:pPr>
            <a:r>
              <a:rPr lang="en-US" sz="1800" b="1" dirty="0">
                <a:solidFill>
                  <a:srgbClr val="7030A0"/>
                </a:solidFill>
                <a:cs typeface="Arial" pitchFamily="34" charset="0"/>
              </a:rPr>
              <a:t>1</a:t>
            </a:r>
            <a:r>
              <a:rPr lang="vi-VN" sz="1800" b="1" dirty="0">
                <a:solidFill>
                  <a:srgbClr val="7030A0"/>
                </a:solidFill>
                <a:cs typeface="Arial" pitchFamily="34" charset="0"/>
              </a:rPr>
              <a:t>.1. Quyền của người tiêu d</a:t>
            </a:r>
            <a:r>
              <a:rPr lang="en-US" sz="1800" b="1" dirty="0" err="1">
                <a:solidFill>
                  <a:srgbClr val="7030A0"/>
                </a:solidFill>
                <a:cs typeface="Arial" pitchFamily="34" charset="0"/>
              </a:rPr>
              <a:t>ùng</a:t>
            </a:r>
            <a:r>
              <a:rPr lang="en-US" sz="1800" b="1" dirty="0">
                <a:solidFill>
                  <a:srgbClr val="7030A0"/>
                </a:solidFill>
                <a:cs typeface="Arial" pitchFamily="34" charset="0"/>
              </a:rPr>
              <a:t> </a:t>
            </a:r>
            <a:r>
              <a:rPr lang="en-US" sz="1800" dirty="0">
                <a:solidFill>
                  <a:srgbClr val="D81618"/>
                </a:solidFill>
              </a:rPr>
              <a:t>(</a:t>
            </a:r>
            <a:r>
              <a:rPr lang="en-US" sz="1800" dirty="0" err="1">
                <a:solidFill>
                  <a:srgbClr val="D81618"/>
                </a:solidFill>
              </a:rPr>
              <a:t>Điều</a:t>
            </a:r>
            <a:r>
              <a:rPr lang="en-US" sz="1800" dirty="0">
                <a:solidFill>
                  <a:srgbClr val="D81618"/>
                </a:solidFill>
              </a:rPr>
              <a:t> </a:t>
            </a:r>
            <a:r>
              <a:rPr lang="en-US" sz="1800" dirty="0" smtClean="0">
                <a:solidFill>
                  <a:srgbClr val="D81618"/>
                </a:solidFill>
              </a:rPr>
              <a:t>4/</a:t>
            </a:r>
            <a:r>
              <a:rPr lang="en-US" sz="1800" dirty="0" err="1" smtClean="0">
                <a:solidFill>
                  <a:srgbClr val="D81618"/>
                </a:solidFill>
              </a:rPr>
              <a:t>Luật</a:t>
            </a:r>
            <a:r>
              <a:rPr lang="en-US" sz="1800" dirty="0" smtClean="0">
                <a:solidFill>
                  <a:srgbClr val="D81618"/>
                </a:solidFill>
              </a:rPr>
              <a:t> BVQLNTD/2023)</a:t>
            </a:r>
            <a:endParaRPr lang="en-US" sz="1800" dirty="0">
              <a:solidFill>
                <a:srgbClr val="D81618"/>
              </a:solidFill>
              <a:cs typeface="Arial" pitchFamily="34" charset="0"/>
            </a:endParaRPr>
          </a:p>
          <a:p>
            <a:pPr algn="ctr">
              <a:defRPr/>
            </a:pPr>
            <a:endParaRPr lang="vi-VN" sz="1800" b="1" dirty="0">
              <a:solidFill>
                <a:srgbClr val="7030A0"/>
              </a:solidFill>
              <a:cs typeface="Arial" pitchFamily="34" charset="0"/>
            </a:endParaRPr>
          </a:p>
        </p:txBody>
      </p:sp>
      <p:grpSp>
        <p:nvGrpSpPr>
          <p:cNvPr id="15" name="Nhóm 27">
            <a:extLst>
              <a:ext uri="{FF2B5EF4-FFF2-40B4-BE49-F238E27FC236}">
                <a16:creationId xmlns:a16="http://schemas.microsoft.com/office/drawing/2014/main" id="{89AEB5CD-EDC1-C89A-14F1-DEE1DA543BCE}"/>
              </a:ext>
            </a:extLst>
          </p:cNvPr>
          <p:cNvGrpSpPr/>
          <p:nvPr/>
        </p:nvGrpSpPr>
        <p:grpSpPr>
          <a:xfrm>
            <a:off x="415487" y="1449882"/>
            <a:ext cx="8535632" cy="1021295"/>
            <a:chOff x="1158239" y="3339451"/>
            <a:chExt cx="6751843" cy="1361727"/>
          </a:xfrm>
        </p:grpSpPr>
        <p:grpSp>
          <p:nvGrpSpPr>
            <p:cNvPr id="16" name="Nhóm 89">
              <a:extLst>
                <a:ext uri="{FF2B5EF4-FFF2-40B4-BE49-F238E27FC236}">
                  <a16:creationId xmlns:a16="http://schemas.microsoft.com/office/drawing/2014/main" id="{0533AE31-871E-528C-F21A-646B33D08F28}"/>
                </a:ext>
              </a:extLst>
            </p:cNvPr>
            <p:cNvGrpSpPr/>
            <p:nvPr/>
          </p:nvGrpSpPr>
          <p:grpSpPr>
            <a:xfrm>
              <a:off x="1158239" y="3339451"/>
              <a:ext cx="5142624" cy="874325"/>
              <a:chOff x="1189622" y="3163085"/>
              <a:chExt cx="5142624" cy="874325"/>
            </a:xfrm>
          </p:grpSpPr>
          <p:sp>
            <p:nvSpPr>
              <p:cNvPr id="25" name="!!4">
                <a:extLst>
                  <a:ext uri="{FF2B5EF4-FFF2-40B4-BE49-F238E27FC236}">
                    <a16:creationId xmlns:a16="http://schemas.microsoft.com/office/drawing/2014/main" id="{D43F3528-85A8-1471-2AD7-E17DFB1375DE}"/>
                  </a:ext>
                </a:extLst>
              </p:cNvPr>
              <p:cNvSpPr/>
              <p:nvPr/>
            </p:nvSpPr>
            <p:spPr>
              <a:xfrm>
                <a:off x="1189622" y="3210324"/>
                <a:ext cx="85480" cy="827086"/>
              </a:xfrm>
              <a:prstGeom prst="roundRect">
                <a:avLst/>
              </a:prstGeom>
              <a:solidFill>
                <a:srgbClr val="E768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dirty="0"/>
              </a:p>
            </p:txBody>
          </p:sp>
          <p:sp>
            <p:nvSpPr>
              <p:cNvPr id="31" name="!!3">
                <a:extLst>
                  <a:ext uri="{FF2B5EF4-FFF2-40B4-BE49-F238E27FC236}">
                    <a16:creationId xmlns:a16="http://schemas.microsoft.com/office/drawing/2014/main" id="{FC7EB847-9A55-D28A-BE60-E5FFF9194C75}"/>
                  </a:ext>
                </a:extLst>
              </p:cNvPr>
              <p:cNvSpPr txBox="1"/>
              <p:nvPr/>
            </p:nvSpPr>
            <p:spPr>
              <a:xfrm>
                <a:off x="1315742" y="3163085"/>
                <a:ext cx="5016504" cy="492442"/>
              </a:xfrm>
              <a:prstGeom prst="rect">
                <a:avLst/>
              </a:prstGeom>
              <a:noFill/>
            </p:spPr>
            <p:txBody>
              <a:bodyPr wrap="square" rtlCol="0">
                <a:spAutoFit/>
              </a:bodyPr>
              <a:lstStyle/>
              <a:p>
                <a:pPr lvl="0"/>
                <a:endParaRPr lang="en-US" sz="1800" dirty="0">
                  <a:solidFill>
                    <a:srgbClr val="C00000"/>
                  </a:solidFill>
                </a:endParaRPr>
              </a:p>
            </p:txBody>
          </p:sp>
          <p:cxnSp>
            <p:nvCxnSpPr>
              <p:cNvPr id="32" name="!!2">
                <a:extLst>
                  <a:ext uri="{FF2B5EF4-FFF2-40B4-BE49-F238E27FC236}">
                    <a16:creationId xmlns:a16="http://schemas.microsoft.com/office/drawing/2014/main" id="{8E0488A7-CCC2-8BB3-EDE7-8D6016E8D60F}"/>
                  </a:ext>
                </a:extLst>
              </p:cNvPr>
              <p:cNvCxnSpPr>
                <a:cxnSpLocks/>
              </p:cNvCxnSpPr>
              <p:nvPr/>
            </p:nvCxnSpPr>
            <p:spPr>
              <a:xfrm>
                <a:off x="1275102" y="3654824"/>
                <a:ext cx="3015339" cy="0"/>
              </a:xfrm>
              <a:prstGeom prst="line">
                <a:avLst/>
              </a:prstGeom>
              <a:ln w="12700">
                <a:solidFill>
                  <a:srgbClr val="E7680F"/>
                </a:solidFill>
              </a:ln>
            </p:spPr>
            <p:style>
              <a:lnRef idx="1">
                <a:schemeClr val="accent1"/>
              </a:lnRef>
              <a:fillRef idx="0">
                <a:schemeClr val="accent1"/>
              </a:fillRef>
              <a:effectRef idx="0">
                <a:schemeClr val="accent1"/>
              </a:effectRef>
              <a:fontRef idx="minor">
                <a:schemeClr val="tx1"/>
              </a:fontRef>
            </p:style>
          </p:cxnSp>
        </p:grpSp>
        <p:sp>
          <p:nvSpPr>
            <p:cNvPr id="18" name="!!1">
              <a:extLst>
                <a:ext uri="{FF2B5EF4-FFF2-40B4-BE49-F238E27FC236}">
                  <a16:creationId xmlns:a16="http://schemas.microsoft.com/office/drawing/2014/main" id="{204DE818-F9C6-7F1F-7BC2-4A7EB6B70F2D}"/>
                </a:ext>
              </a:extLst>
            </p:cNvPr>
            <p:cNvSpPr txBox="1"/>
            <p:nvPr/>
          </p:nvSpPr>
          <p:spPr>
            <a:xfrm>
              <a:off x="1243720" y="3839403"/>
              <a:ext cx="6666362" cy="861775"/>
            </a:xfrm>
            <a:prstGeom prst="rect">
              <a:avLst/>
            </a:prstGeom>
            <a:noFill/>
          </p:spPr>
          <p:txBody>
            <a:bodyPr wrap="square" rtlCol="0">
              <a:spAutoFit/>
            </a:bodyPr>
            <a:lstStyle/>
            <a:p>
              <a:pPr algn="ctr" fontAlgn="auto">
                <a:spcBef>
                  <a:spcPts val="0"/>
                </a:spcBef>
                <a:spcAft>
                  <a:spcPts val="0"/>
                </a:spcAft>
                <a:defRPr/>
              </a:pPr>
              <a:r>
                <a:rPr lang="en-US" sz="1800" dirty="0" err="1"/>
                <a:t>Yêu</a:t>
              </a:r>
              <a:r>
                <a:rPr lang="en-US" sz="1800" dirty="0"/>
                <a:t> </a:t>
              </a:r>
              <a:r>
                <a:rPr lang="en-US" sz="1800" dirty="0" err="1"/>
                <a:t>cầu</a:t>
              </a:r>
              <a:r>
                <a:rPr lang="en-US" sz="1800" dirty="0"/>
                <a:t> </a:t>
              </a:r>
              <a:r>
                <a:rPr lang="en-US" sz="1800" dirty="0" err="1"/>
                <a:t>bồi</a:t>
              </a:r>
              <a:r>
                <a:rPr lang="en-US" sz="1800" dirty="0"/>
                <a:t> </a:t>
              </a:r>
              <a:r>
                <a:rPr lang="en-US" sz="1800" dirty="0" err="1"/>
                <a:t>thường</a:t>
              </a:r>
              <a:r>
                <a:rPr lang="en-US" sz="1800" dirty="0"/>
                <a:t> </a:t>
              </a:r>
              <a:r>
                <a:rPr lang="en-US" sz="1800" dirty="0" err="1"/>
                <a:t>thiệt</a:t>
              </a:r>
              <a:r>
                <a:rPr lang="en-US" sz="1800" dirty="0"/>
                <a:t> </a:t>
              </a:r>
              <a:r>
                <a:rPr lang="en-US" sz="1800" dirty="0" err="1"/>
                <a:t>hại</a:t>
              </a:r>
              <a:r>
                <a:rPr lang="en-US" sz="1800" dirty="0"/>
                <a:t> </a:t>
              </a:r>
              <a:r>
                <a:rPr lang="en-US" sz="1800" dirty="0" err="1"/>
                <a:t>khi</a:t>
              </a:r>
              <a:r>
                <a:rPr lang="en-US" sz="1800" dirty="0"/>
                <a:t> </a:t>
              </a:r>
              <a:r>
                <a:rPr lang="en-US" sz="1800" dirty="0" err="1"/>
                <a:t>hàng</a:t>
              </a:r>
              <a:r>
                <a:rPr lang="en-US" sz="1800" dirty="0"/>
                <a:t> </a:t>
              </a:r>
              <a:r>
                <a:rPr lang="en-US" sz="1800" dirty="0" err="1"/>
                <a:t>hóa</a:t>
              </a:r>
              <a:r>
                <a:rPr lang="en-US" sz="1800" dirty="0"/>
                <a:t>, </a:t>
              </a:r>
              <a:r>
                <a:rPr lang="en-US" sz="1800" dirty="0" err="1"/>
                <a:t>dịch</a:t>
              </a:r>
              <a:r>
                <a:rPr lang="en-US" sz="1800" dirty="0"/>
                <a:t> </a:t>
              </a:r>
              <a:r>
                <a:rPr lang="en-US" sz="1800" dirty="0" err="1"/>
                <a:t>vụ</a:t>
              </a:r>
              <a:r>
                <a:rPr lang="en-US" sz="1800" dirty="0"/>
                <a:t> </a:t>
              </a:r>
              <a:r>
                <a:rPr lang="en-US" sz="1800" dirty="0" err="1"/>
                <a:t>không</a:t>
              </a:r>
              <a:r>
                <a:rPr lang="en-US" sz="1800" dirty="0"/>
                <a:t> </a:t>
              </a:r>
              <a:r>
                <a:rPr lang="en-US" sz="1800" dirty="0" err="1"/>
                <a:t>đúng</a:t>
              </a:r>
              <a:r>
                <a:rPr lang="en-US" sz="1800" dirty="0"/>
                <a:t> </a:t>
              </a:r>
              <a:r>
                <a:rPr lang="en-US" sz="1800" dirty="0" err="1"/>
                <a:t>tiêu</a:t>
              </a:r>
              <a:r>
                <a:rPr lang="en-US" sz="1800" dirty="0"/>
                <a:t> </a:t>
              </a:r>
              <a:r>
                <a:rPr lang="en-US" sz="1800" dirty="0" err="1"/>
                <a:t>chuẩn</a:t>
              </a:r>
              <a:r>
                <a:rPr lang="en-US" sz="1800" dirty="0"/>
                <a:t>, </a:t>
              </a:r>
              <a:r>
                <a:rPr lang="en-US" sz="1800" dirty="0" err="1"/>
                <a:t>quy</a:t>
              </a:r>
              <a:r>
                <a:rPr lang="en-US" sz="1800" dirty="0"/>
                <a:t> </a:t>
              </a:r>
              <a:r>
                <a:rPr lang="en-US" sz="1800" dirty="0" err="1"/>
                <a:t>chuẩn</a:t>
              </a:r>
              <a:r>
                <a:rPr lang="en-US" sz="1800" dirty="0"/>
                <a:t> </a:t>
              </a:r>
              <a:r>
                <a:rPr lang="en-US" sz="1800" dirty="0" err="1"/>
                <a:t>kỹ</a:t>
              </a:r>
              <a:r>
                <a:rPr lang="en-US" sz="1800" dirty="0"/>
                <a:t> </a:t>
              </a:r>
              <a:r>
                <a:rPr lang="en-US" sz="1800" dirty="0" err="1"/>
                <a:t>thuật</a:t>
              </a:r>
              <a:r>
                <a:rPr lang="en-US" sz="1800" dirty="0"/>
                <a:t>, </a:t>
              </a:r>
              <a:r>
                <a:rPr lang="en-US" sz="1800" dirty="0" err="1"/>
                <a:t>chất</a:t>
              </a:r>
              <a:r>
                <a:rPr lang="en-US" sz="1800" dirty="0"/>
                <a:t> </a:t>
              </a:r>
              <a:r>
                <a:rPr lang="en-US" sz="1800" dirty="0" err="1"/>
                <a:t>lượng</a:t>
              </a:r>
              <a:r>
                <a:rPr lang="en-US" sz="1800" dirty="0"/>
                <a:t>…</a:t>
              </a:r>
              <a:endParaRPr lang="vi-VN" sz="2000" b="1" i="1" dirty="0">
                <a:latin typeface="+mn-lt"/>
                <a:cs typeface="Arial" pitchFamily="34" charset="0"/>
              </a:endParaRPr>
            </a:p>
          </p:txBody>
        </p:sp>
      </p:grpSp>
    </p:spTree>
    <p:extLst>
      <p:ext uri="{BB962C8B-B14F-4D97-AF65-F5344CB8AC3E}">
        <p14:creationId xmlns:p14="http://schemas.microsoft.com/office/powerpoint/2010/main" val="137032934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randombar(horizontal)">
                                      <p:cBhvr>
                                        <p:cTn id="7" dur="1000"/>
                                        <p:tgtEl>
                                          <p:spTgt spid="5"/>
                                        </p:tgtEl>
                                      </p:cBhvr>
                                    </p:animEffect>
                                  </p:childTnLst>
                                </p:cTn>
                              </p:par>
                            </p:childTnLst>
                          </p:cTn>
                        </p:par>
                        <p:par>
                          <p:cTn id="8" fill="hold">
                            <p:stCondLst>
                              <p:cond delay="1000"/>
                            </p:stCondLst>
                            <p:childTnLst>
                              <p:par>
                                <p:cTn id="9" presetID="22" presetClass="entr" presetSubtype="8" fill="hold" nodeType="afterEffect">
                                  <p:stCondLst>
                                    <p:cond delay="0"/>
                                  </p:stCondLst>
                                  <p:childTnLst>
                                    <p:set>
                                      <p:cBhvr>
                                        <p:cTn id="10" dur="1" fill="hold">
                                          <p:stCondLst>
                                            <p:cond delay="0"/>
                                          </p:stCondLst>
                                        </p:cTn>
                                        <p:tgtEl>
                                          <p:spTgt spid="24"/>
                                        </p:tgtEl>
                                        <p:attrNameLst>
                                          <p:attrName>style.visibility</p:attrName>
                                        </p:attrNameLst>
                                      </p:cBhvr>
                                      <p:to>
                                        <p:strVal val="visible"/>
                                      </p:to>
                                    </p:set>
                                    <p:animEffect transition="in" filter="wipe(left)">
                                      <p:cBhvr>
                                        <p:cTn id="11" dur="1000"/>
                                        <p:tgtEl>
                                          <p:spTgt spid="24"/>
                                        </p:tgtEl>
                                      </p:cBhvr>
                                    </p:animEffect>
                                  </p:childTnLst>
                                </p:cTn>
                              </p:par>
                            </p:childTnLst>
                          </p:cTn>
                        </p:par>
                        <p:par>
                          <p:cTn id="12" fill="hold">
                            <p:stCondLst>
                              <p:cond delay="2000"/>
                            </p:stCondLst>
                            <p:childTnLst>
                              <p:par>
                                <p:cTn id="13" presetID="22" presetClass="entr" presetSubtype="8" fill="hold" nodeType="after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ipe(left)">
                                      <p:cBhvr>
                                        <p:cTn id="15" dur="1000"/>
                                        <p:tgtEl>
                                          <p:spTgt spid="2"/>
                                        </p:tgtEl>
                                      </p:cBhvr>
                                    </p:animEffect>
                                  </p:childTnLst>
                                </p:cTn>
                              </p:par>
                            </p:childTnLst>
                          </p:cTn>
                        </p:par>
                        <p:par>
                          <p:cTn id="16" fill="hold">
                            <p:stCondLst>
                              <p:cond delay="3000"/>
                            </p:stCondLst>
                            <p:childTnLst>
                              <p:par>
                                <p:cTn id="17" presetID="14" presetClass="entr" presetSubtype="10" fill="hold" grpId="0" nodeType="after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randombar(horizontal)">
                                      <p:cBhvr>
                                        <p:cTn id="19" dur="1000"/>
                                        <p:tgtEl>
                                          <p:spTgt spid="11"/>
                                        </p:tgtEl>
                                      </p:cBhvr>
                                    </p:animEffect>
                                  </p:childTnLst>
                                </p:cTn>
                              </p:par>
                            </p:childTnLst>
                          </p:cTn>
                        </p:par>
                        <p:par>
                          <p:cTn id="20" fill="hold">
                            <p:stCondLst>
                              <p:cond delay="4000"/>
                            </p:stCondLst>
                            <p:childTnLst>
                              <p:par>
                                <p:cTn id="21" presetID="22" presetClass="entr" presetSubtype="8" fill="hold" nodeType="afterEffect">
                                  <p:stCondLst>
                                    <p:cond delay="0"/>
                                  </p:stCondLst>
                                  <p:childTnLst>
                                    <p:set>
                                      <p:cBhvr>
                                        <p:cTn id="22" dur="1" fill="hold">
                                          <p:stCondLst>
                                            <p:cond delay="0"/>
                                          </p:stCondLst>
                                        </p:cTn>
                                        <p:tgtEl>
                                          <p:spTgt spid="15"/>
                                        </p:tgtEl>
                                        <p:attrNameLst>
                                          <p:attrName>style.visibility</p:attrName>
                                        </p:attrNameLst>
                                      </p:cBhvr>
                                      <p:to>
                                        <p:strVal val="visible"/>
                                      </p:to>
                                    </p:set>
                                    <p:animEffect transition="in" filter="wipe(left)">
                                      <p:cBhvr>
                                        <p:cTn id="23" dur="10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11"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a:extLst>
              <a:ext uri="{FF2B5EF4-FFF2-40B4-BE49-F238E27FC236}">
                <a16:creationId xmlns:a16="http://schemas.microsoft.com/office/drawing/2014/main" id="{C8139253-6AE6-ECF3-729A-B0F1B5D12E7C}"/>
              </a:ext>
            </a:extLst>
          </p:cNvPr>
          <p:cNvGrpSpPr/>
          <p:nvPr/>
        </p:nvGrpSpPr>
        <p:grpSpPr>
          <a:xfrm>
            <a:off x="3143250" y="1142590"/>
            <a:ext cx="5915025" cy="3522279"/>
            <a:chOff x="8546626" y="1535934"/>
            <a:chExt cx="9048099" cy="6890799"/>
          </a:xfrm>
        </p:grpSpPr>
        <p:grpSp>
          <p:nvGrpSpPr>
            <p:cNvPr id="7" name="Group 6">
              <a:extLst>
                <a:ext uri="{FF2B5EF4-FFF2-40B4-BE49-F238E27FC236}">
                  <a16:creationId xmlns:a16="http://schemas.microsoft.com/office/drawing/2014/main" id="{13D8F94D-41EE-33A7-B019-0D52A3D44087}"/>
                </a:ext>
              </a:extLst>
            </p:cNvPr>
            <p:cNvGrpSpPr/>
            <p:nvPr/>
          </p:nvGrpSpPr>
          <p:grpSpPr>
            <a:xfrm>
              <a:off x="8546626" y="2678258"/>
              <a:ext cx="9048099" cy="5748475"/>
              <a:chOff x="1123014" y="3887415"/>
              <a:chExt cx="15784398" cy="4565463"/>
            </a:xfrm>
          </p:grpSpPr>
          <p:sp>
            <p:nvSpPr>
              <p:cNvPr id="16" name="Rectangle: Rounded Corners 15">
                <a:extLst>
                  <a:ext uri="{FF2B5EF4-FFF2-40B4-BE49-F238E27FC236}">
                    <a16:creationId xmlns:a16="http://schemas.microsoft.com/office/drawing/2014/main" id="{301E7DBA-3924-5D2C-C204-306385FA9A51}"/>
                  </a:ext>
                </a:extLst>
              </p:cNvPr>
              <p:cNvSpPr/>
              <p:nvPr/>
            </p:nvSpPr>
            <p:spPr>
              <a:xfrm>
                <a:off x="1123014" y="3887415"/>
                <a:ext cx="15784398" cy="4565463"/>
              </a:xfrm>
              <a:prstGeom prst="roundRect">
                <a:avLst/>
              </a:prstGeom>
              <a:solidFill>
                <a:schemeClr val="accent6">
                  <a:lumMod val="60000"/>
                  <a:lumOff val="40000"/>
                </a:schemeClr>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p>
            </p:txBody>
          </p:sp>
          <p:sp>
            <p:nvSpPr>
              <p:cNvPr id="17" name="Rectangle: Rounded Corners 16">
                <a:extLst>
                  <a:ext uri="{FF2B5EF4-FFF2-40B4-BE49-F238E27FC236}">
                    <a16:creationId xmlns:a16="http://schemas.microsoft.com/office/drawing/2014/main" id="{8CAD4EEF-B714-4811-7E02-5AB6C043B4F4}"/>
                  </a:ext>
                </a:extLst>
              </p:cNvPr>
              <p:cNvSpPr/>
              <p:nvPr/>
            </p:nvSpPr>
            <p:spPr>
              <a:xfrm>
                <a:off x="1488107" y="4232791"/>
                <a:ext cx="15054212" cy="3893945"/>
              </a:xfrm>
              <a:prstGeom prst="roundRect">
                <a:avLst/>
              </a:prstGeom>
              <a:solidFill>
                <a:schemeClr val="bg1"/>
              </a:solidFill>
              <a:ln w="38100">
                <a:solidFill>
                  <a:schemeClr val="accent6">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fontAlgn="auto">
                  <a:spcBef>
                    <a:spcPts val="0"/>
                  </a:spcBef>
                  <a:spcAft>
                    <a:spcPts val="0"/>
                  </a:spcAft>
                  <a:defRPr/>
                </a:pPr>
                <a:r>
                  <a:rPr lang="vi-VN" sz="1800" dirty="0">
                    <a:solidFill>
                      <a:srgbClr val="FF0000"/>
                    </a:solidFill>
                  </a:rPr>
                  <a:t>Kiểm tra</a:t>
                </a:r>
                <a:r>
                  <a:rPr lang="vi-VN" sz="1800" dirty="0">
                    <a:solidFill>
                      <a:schemeClr val="bg2">
                        <a:lumMod val="10000"/>
                      </a:schemeClr>
                    </a:solidFill>
                  </a:rPr>
                  <a:t> hàng hóa trước khi nhận; </a:t>
                </a:r>
                <a:r>
                  <a:rPr lang="vi-VN" sz="1800" dirty="0">
                    <a:solidFill>
                      <a:srgbClr val="FF0000"/>
                    </a:solidFill>
                  </a:rPr>
                  <a:t>lựa chọn </a:t>
                </a:r>
                <a:r>
                  <a:rPr lang="vi-VN" sz="1800" dirty="0">
                    <a:solidFill>
                      <a:schemeClr val="bg2">
                        <a:lumMod val="10000"/>
                      </a:schemeClr>
                    </a:solidFill>
                  </a:rPr>
                  <a:t>tiêu dùng hàng hóa, dịch vụ có </a:t>
                </a:r>
                <a:r>
                  <a:rPr lang="vi-VN" sz="1800" dirty="0">
                    <a:solidFill>
                      <a:srgbClr val="FF0000"/>
                    </a:solidFill>
                  </a:rPr>
                  <a:t>nguồn gốc, xuất </a:t>
                </a:r>
                <a:r>
                  <a:rPr lang="vi-VN" sz="1800" dirty="0">
                    <a:solidFill>
                      <a:schemeClr val="bg2">
                        <a:lumMod val="10000"/>
                      </a:schemeClr>
                    </a:solidFill>
                  </a:rPr>
                  <a:t>xứ rõ ràng, không làm tổn hại đến </a:t>
                </a:r>
                <a:r>
                  <a:rPr lang="vi-VN" sz="1800" dirty="0">
                    <a:solidFill>
                      <a:srgbClr val="FF0000"/>
                    </a:solidFill>
                  </a:rPr>
                  <a:t>môi trường</a:t>
                </a:r>
                <a:r>
                  <a:rPr lang="vi-VN" sz="1800" dirty="0">
                    <a:solidFill>
                      <a:schemeClr val="bg2">
                        <a:lumMod val="10000"/>
                      </a:schemeClr>
                    </a:solidFill>
                  </a:rPr>
                  <a:t>, trái với thuần phong mỹ tục và </a:t>
                </a:r>
                <a:r>
                  <a:rPr lang="vi-VN" sz="1800" dirty="0">
                    <a:solidFill>
                      <a:srgbClr val="FF0000"/>
                    </a:solidFill>
                  </a:rPr>
                  <a:t>đạo đức xã hội</a:t>
                </a:r>
                <a:r>
                  <a:rPr lang="vi-VN" sz="1800" dirty="0">
                    <a:solidFill>
                      <a:schemeClr val="bg2">
                        <a:lumMod val="10000"/>
                      </a:schemeClr>
                    </a:solidFill>
                  </a:rPr>
                  <a:t>, không gây nguy hại đến tính mạng, sức khỏe của mình và của người khác; thực hiện chính xác, đầy đủ hướng dẫn sử dụng hàng hóa, dịch vụ.</a:t>
                </a:r>
                <a:r>
                  <a:rPr lang="en-US" sz="1800" dirty="0">
                    <a:solidFill>
                      <a:schemeClr val="bg2">
                        <a:lumMod val="10000"/>
                      </a:schemeClr>
                    </a:solidFill>
                  </a:rPr>
                  <a:t>...</a:t>
                </a:r>
                <a:endParaRPr lang="en-US" sz="1800" dirty="0">
                  <a:solidFill>
                    <a:schemeClr val="bg2">
                      <a:lumMod val="10000"/>
                    </a:schemeClr>
                  </a:solidFill>
                  <a:latin typeface="Arial" pitchFamily="34" charset="0"/>
                  <a:cs typeface="Arial" pitchFamily="34" charset="0"/>
                </a:endParaRPr>
              </a:p>
            </p:txBody>
          </p:sp>
        </p:grpSp>
        <p:pic>
          <p:nvPicPr>
            <p:cNvPr id="15" name="Picture 16">
              <a:extLst>
                <a:ext uri="{FF2B5EF4-FFF2-40B4-BE49-F238E27FC236}">
                  <a16:creationId xmlns:a16="http://schemas.microsoft.com/office/drawing/2014/main" id="{3D57A80C-5F23-64FD-DCD5-D4FA748C71ED}"/>
                </a:ext>
              </a:extLst>
            </p:cNvPr>
            <p:cNvPicPr>
              <a:picLocks noChangeAspect="1"/>
            </p:cNvPicPr>
            <p:nvPr/>
          </p:nvPicPr>
          <p:blipFill>
            <a:blip r:embed="rId2" cstate="print">
              <a:duotone>
                <a:prstClr val="black"/>
                <a:srgbClr val="D9C3A5">
                  <a:tint val="50000"/>
                  <a:satMod val="180000"/>
                </a:srgbClr>
              </a:duotone>
              <a:extLst>
                <a:ext uri="{28A0092B-C50C-407E-A947-70E740481C1C}">
                  <a14:useLocalDpi xmlns:a14="http://schemas.microsoft.com/office/drawing/2010/main" val="0"/>
                </a:ext>
              </a:extLst>
            </a:blip>
            <a:srcRect/>
            <a:stretch>
              <a:fillRect/>
            </a:stretch>
          </p:blipFill>
          <p:spPr>
            <a:xfrm>
              <a:off x="12127737" y="1535934"/>
              <a:ext cx="1406997" cy="1337107"/>
            </a:xfrm>
            <a:prstGeom prst="rect">
              <a:avLst/>
            </a:prstGeom>
          </p:spPr>
        </p:pic>
      </p:grpSp>
      <p:pic>
        <p:nvPicPr>
          <p:cNvPr id="18" name="Picture 17" descr="A picture containing toy, doll&#10;&#10;Description automatically generated">
            <a:extLst>
              <a:ext uri="{FF2B5EF4-FFF2-40B4-BE49-F238E27FC236}">
                <a16:creationId xmlns:a16="http://schemas.microsoft.com/office/drawing/2014/main" id="{57118E58-E9DA-2175-E3A5-8DD5808C217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40520" y="2241437"/>
            <a:ext cx="2127233" cy="2506436"/>
          </a:xfrm>
          <a:prstGeom prst="rect">
            <a:avLst/>
          </a:prstGeom>
        </p:spPr>
      </p:pic>
      <p:sp>
        <p:nvSpPr>
          <p:cNvPr id="2" name="TextBox 1">
            <a:extLst>
              <a:ext uri="{FF2B5EF4-FFF2-40B4-BE49-F238E27FC236}">
                <a16:creationId xmlns:a16="http://schemas.microsoft.com/office/drawing/2014/main" id="{387CC601-45F3-F42F-4882-32FBC7923E66}"/>
              </a:ext>
            </a:extLst>
          </p:cNvPr>
          <p:cNvSpPr txBox="1"/>
          <p:nvPr/>
        </p:nvSpPr>
        <p:spPr>
          <a:xfrm>
            <a:off x="414337" y="450056"/>
            <a:ext cx="7505692" cy="954107"/>
          </a:xfrm>
          <a:prstGeom prst="rect">
            <a:avLst/>
          </a:prstGeom>
          <a:noFill/>
        </p:spPr>
        <p:txBody>
          <a:bodyPr wrap="square" rtlCol="0">
            <a:spAutoFit/>
          </a:bodyPr>
          <a:lstStyle/>
          <a:p>
            <a:pPr>
              <a:defRPr/>
            </a:pPr>
            <a:r>
              <a:rPr lang="en-US" sz="1800" b="1" dirty="0">
                <a:solidFill>
                  <a:srgbClr val="7030A0"/>
                </a:solidFill>
                <a:cs typeface="Arial" pitchFamily="34" charset="0"/>
              </a:rPr>
              <a:t>1</a:t>
            </a:r>
            <a:r>
              <a:rPr lang="vi-VN" sz="1800" b="1" dirty="0">
                <a:solidFill>
                  <a:srgbClr val="7030A0"/>
                </a:solidFill>
                <a:cs typeface="Arial" pitchFamily="34" charset="0"/>
              </a:rPr>
              <a:t>.</a:t>
            </a:r>
            <a:r>
              <a:rPr lang="en-US" sz="1800" b="1" dirty="0">
                <a:solidFill>
                  <a:srgbClr val="7030A0"/>
                </a:solidFill>
                <a:cs typeface="Arial" pitchFamily="34" charset="0"/>
              </a:rPr>
              <a:t>2</a:t>
            </a:r>
            <a:r>
              <a:rPr lang="vi-VN" sz="1800" b="1" dirty="0">
                <a:solidFill>
                  <a:srgbClr val="7030A0"/>
                </a:solidFill>
                <a:cs typeface="Arial" pitchFamily="34" charset="0"/>
              </a:rPr>
              <a:t>. </a:t>
            </a:r>
            <a:r>
              <a:rPr lang="en-US" sz="1800" b="1" dirty="0" err="1">
                <a:solidFill>
                  <a:srgbClr val="7030A0"/>
                </a:solidFill>
                <a:cs typeface="Arial" pitchFamily="34" charset="0"/>
              </a:rPr>
              <a:t>Nghĩa</a:t>
            </a:r>
            <a:r>
              <a:rPr lang="en-US" sz="1800" b="1" dirty="0">
                <a:solidFill>
                  <a:srgbClr val="7030A0"/>
                </a:solidFill>
                <a:cs typeface="Arial" pitchFamily="34" charset="0"/>
              </a:rPr>
              <a:t> </a:t>
            </a:r>
            <a:r>
              <a:rPr lang="en-US" sz="1800" b="1" dirty="0" err="1">
                <a:solidFill>
                  <a:srgbClr val="7030A0"/>
                </a:solidFill>
                <a:cs typeface="Arial" pitchFamily="34" charset="0"/>
              </a:rPr>
              <a:t>vụ</a:t>
            </a:r>
            <a:r>
              <a:rPr lang="vi-VN" sz="1800" b="1" dirty="0">
                <a:solidFill>
                  <a:srgbClr val="7030A0"/>
                </a:solidFill>
                <a:cs typeface="Arial" pitchFamily="34" charset="0"/>
              </a:rPr>
              <a:t> của người tiêu d</a:t>
            </a:r>
            <a:r>
              <a:rPr lang="en-US" sz="1800" b="1" dirty="0" err="1">
                <a:solidFill>
                  <a:srgbClr val="7030A0"/>
                </a:solidFill>
                <a:cs typeface="Arial" pitchFamily="34" charset="0"/>
              </a:rPr>
              <a:t>ùng</a:t>
            </a:r>
            <a:r>
              <a:rPr lang="en-US" sz="1800" b="1" dirty="0">
                <a:solidFill>
                  <a:srgbClr val="7030A0"/>
                </a:solidFill>
                <a:cs typeface="Arial" pitchFamily="34" charset="0"/>
              </a:rPr>
              <a:t> </a:t>
            </a:r>
          </a:p>
          <a:p>
            <a:pPr algn="r">
              <a:defRPr/>
            </a:pPr>
            <a:r>
              <a:rPr lang="en-US" sz="2000" b="1" dirty="0">
                <a:solidFill>
                  <a:srgbClr val="D81618"/>
                </a:solidFill>
              </a:rPr>
              <a:t>(</a:t>
            </a:r>
            <a:r>
              <a:rPr lang="en-US" sz="2000" b="1" dirty="0" err="1">
                <a:solidFill>
                  <a:srgbClr val="D81618"/>
                </a:solidFill>
              </a:rPr>
              <a:t>Điều</a:t>
            </a:r>
            <a:r>
              <a:rPr lang="en-US" sz="2000" b="1" dirty="0">
                <a:solidFill>
                  <a:srgbClr val="D81618"/>
                </a:solidFill>
              </a:rPr>
              <a:t> </a:t>
            </a:r>
            <a:r>
              <a:rPr lang="en-US" sz="2000" b="1" dirty="0" smtClean="0">
                <a:solidFill>
                  <a:srgbClr val="D81618"/>
                </a:solidFill>
              </a:rPr>
              <a:t>5/</a:t>
            </a:r>
            <a:r>
              <a:rPr lang="en-US" sz="2000" b="1" dirty="0" err="1" smtClean="0">
                <a:solidFill>
                  <a:srgbClr val="D81618"/>
                </a:solidFill>
              </a:rPr>
              <a:t>Luật</a:t>
            </a:r>
            <a:r>
              <a:rPr lang="en-US" sz="2000" b="1" dirty="0" smtClean="0">
                <a:solidFill>
                  <a:srgbClr val="D81618"/>
                </a:solidFill>
              </a:rPr>
              <a:t> BVQLNTD/2023)</a:t>
            </a:r>
            <a:endParaRPr lang="en-US" sz="2000" b="1" dirty="0">
              <a:solidFill>
                <a:srgbClr val="D81618"/>
              </a:solidFill>
              <a:cs typeface="Arial" pitchFamily="34" charset="0"/>
            </a:endParaRPr>
          </a:p>
          <a:p>
            <a:pPr algn="ctr">
              <a:defRPr/>
            </a:pPr>
            <a:endParaRPr lang="vi-VN" sz="1800" b="1" dirty="0">
              <a:solidFill>
                <a:srgbClr val="7030A0"/>
              </a:solidFill>
              <a:cs typeface="Arial" pitchFamily="34" charset="0"/>
            </a:endParaRPr>
          </a:p>
        </p:txBody>
      </p:sp>
    </p:spTree>
    <p:extLst>
      <p:ext uri="{BB962C8B-B14F-4D97-AF65-F5344CB8AC3E}">
        <p14:creationId xmlns:p14="http://schemas.microsoft.com/office/powerpoint/2010/main" val="147300726"/>
      </p:ext>
    </p:extLst>
  </p:cSld>
  <p:clrMapOvr>
    <a:masterClrMapping/>
  </p:clrMapOvr>
  <mc:AlternateContent xmlns:mc="http://schemas.openxmlformats.org/markup-compatibility/2006">
    <mc:Choice xmlns:p159="http://schemas.microsoft.com/office/powerpoint/2015/09/main" xmlns="" Requires="p159">
      <p:transition spd="med">
        <p159:morph option="byObject"/>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randombar(horizontal)">
                                      <p:cBhvr>
                                        <p:cTn id="7" dur="500"/>
                                        <p:tgtEl>
                                          <p:spTgt spid="18"/>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ipe(down)">
                                      <p:cBhvr>
                                        <p:cTn id="11" dur="500"/>
                                        <p:tgtEl>
                                          <p:spTgt spid="6"/>
                                        </p:tgtEl>
                                      </p:cBhvr>
                                    </p:animEffect>
                                  </p:childTnLst>
                                </p:cTn>
                              </p:par>
                            </p:childTnLst>
                          </p:cTn>
                        </p:par>
                        <p:par>
                          <p:cTn id="12" fill="hold">
                            <p:stCondLst>
                              <p:cond delay="1000"/>
                            </p:stCondLst>
                            <p:childTnLst>
                              <p:par>
                                <p:cTn id="13" presetID="14" presetClass="entr" presetSubtype="10" fill="hold" grpId="0" nodeType="after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randombar(horizontal)">
                                      <p:cBhvr>
                                        <p:cTn id="15"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a:extLst>
              <a:ext uri="{FF2B5EF4-FFF2-40B4-BE49-F238E27FC236}">
                <a16:creationId xmlns:a16="http://schemas.microsoft.com/office/drawing/2014/main" id="{C8139253-6AE6-ECF3-729A-B0F1B5D12E7C}"/>
              </a:ext>
            </a:extLst>
          </p:cNvPr>
          <p:cNvGrpSpPr/>
          <p:nvPr/>
        </p:nvGrpSpPr>
        <p:grpSpPr>
          <a:xfrm>
            <a:off x="2693194" y="1142590"/>
            <a:ext cx="6365081" cy="3522279"/>
            <a:chOff x="8546626" y="1535934"/>
            <a:chExt cx="9048099" cy="6890799"/>
          </a:xfrm>
        </p:grpSpPr>
        <p:grpSp>
          <p:nvGrpSpPr>
            <p:cNvPr id="7" name="Group 6">
              <a:extLst>
                <a:ext uri="{FF2B5EF4-FFF2-40B4-BE49-F238E27FC236}">
                  <a16:creationId xmlns:a16="http://schemas.microsoft.com/office/drawing/2014/main" id="{13D8F94D-41EE-33A7-B019-0D52A3D44087}"/>
                </a:ext>
              </a:extLst>
            </p:cNvPr>
            <p:cNvGrpSpPr/>
            <p:nvPr/>
          </p:nvGrpSpPr>
          <p:grpSpPr>
            <a:xfrm>
              <a:off x="8546626" y="2678258"/>
              <a:ext cx="9048099" cy="5748475"/>
              <a:chOff x="1123014" y="3887415"/>
              <a:chExt cx="15784398" cy="4565463"/>
            </a:xfrm>
          </p:grpSpPr>
          <p:sp>
            <p:nvSpPr>
              <p:cNvPr id="16" name="Rectangle: Rounded Corners 15">
                <a:extLst>
                  <a:ext uri="{FF2B5EF4-FFF2-40B4-BE49-F238E27FC236}">
                    <a16:creationId xmlns:a16="http://schemas.microsoft.com/office/drawing/2014/main" id="{301E7DBA-3924-5D2C-C204-306385FA9A51}"/>
                  </a:ext>
                </a:extLst>
              </p:cNvPr>
              <p:cNvSpPr/>
              <p:nvPr/>
            </p:nvSpPr>
            <p:spPr>
              <a:xfrm>
                <a:off x="1123014" y="3887415"/>
                <a:ext cx="15784398" cy="4565463"/>
              </a:xfrm>
              <a:prstGeom prst="roundRect">
                <a:avLst/>
              </a:prstGeom>
              <a:solidFill>
                <a:schemeClr val="accent6">
                  <a:lumMod val="60000"/>
                  <a:lumOff val="40000"/>
                </a:schemeClr>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p>
            </p:txBody>
          </p:sp>
          <p:sp>
            <p:nvSpPr>
              <p:cNvPr id="17" name="Rectangle: Rounded Corners 16">
                <a:extLst>
                  <a:ext uri="{FF2B5EF4-FFF2-40B4-BE49-F238E27FC236}">
                    <a16:creationId xmlns:a16="http://schemas.microsoft.com/office/drawing/2014/main" id="{8CAD4EEF-B714-4811-7E02-5AB6C043B4F4}"/>
                  </a:ext>
                </a:extLst>
              </p:cNvPr>
              <p:cNvSpPr/>
              <p:nvPr/>
            </p:nvSpPr>
            <p:spPr>
              <a:xfrm>
                <a:off x="1488107" y="4232791"/>
                <a:ext cx="15054212" cy="3893945"/>
              </a:xfrm>
              <a:prstGeom prst="roundRect">
                <a:avLst/>
              </a:prstGeom>
              <a:solidFill>
                <a:schemeClr val="bg1"/>
              </a:solidFill>
              <a:ln w="38100">
                <a:solidFill>
                  <a:schemeClr val="accent6">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fontAlgn="auto">
                  <a:spcBef>
                    <a:spcPts val="0"/>
                  </a:spcBef>
                  <a:spcAft>
                    <a:spcPts val="0"/>
                  </a:spcAft>
                  <a:defRPr/>
                </a:pPr>
                <a:r>
                  <a:rPr lang="en-US" sz="1800" dirty="0">
                    <a:solidFill>
                      <a:schemeClr val="tx1">
                        <a:lumMod val="50000"/>
                      </a:schemeClr>
                    </a:solidFill>
                  </a:rPr>
                  <a:t>      Thông tin </a:t>
                </a:r>
                <a:r>
                  <a:rPr lang="en-US" sz="1800" dirty="0" err="1">
                    <a:solidFill>
                      <a:schemeClr val="tx1">
                        <a:lumMod val="50000"/>
                      </a:schemeClr>
                    </a:solidFill>
                  </a:rPr>
                  <a:t>cho</a:t>
                </a:r>
                <a:r>
                  <a:rPr lang="en-US" sz="1800" dirty="0">
                    <a:solidFill>
                      <a:schemeClr val="tx1">
                        <a:lumMod val="50000"/>
                      </a:schemeClr>
                    </a:solidFill>
                  </a:rPr>
                  <a:t> </a:t>
                </a:r>
                <a:r>
                  <a:rPr lang="en-US" sz="1800" dirty="0" err="1">
                    <a:solidFill>
                      <a:schemeClr val="tx1">
                        <a:lumMod val="50000"/>
                      </a:schemeClr>
                    </a:solidFill>
                  </a:rPr>
                  <a:t>cơ</a:t>
                </a:r>
                <a:r>
                  <a:rPr lang="en-US" sz="1800" dirty="0">
                    <a:solidFill>
                      <a:schemeClr val="tx1">
                        <a:lumMod val="50000"/>
                      </a:schemeClr>
                    </a:solidFill>
                  </a:rPr>
                  <a:t> </a:t>
                </a:r>
                <a:r>
                  <a:rPr lang="en-US" sz="1800" dirty="0" err="1">
                    <a:solidFill>
                      <a:schemeClr val="tx1">
                        <a:lumMod val="50000"/>
                      </a:schemeClr>
                    </a:solidFill>
                  </a:rPr>
                  <a:t>quan</a:t>
                </a:r>
                <a:r>
                  <a:rPr lang="en-US" sz="1800" dirty="0">
                    <a:solidFill>
                      <a:schemeClr val="tx1">
                        <a:lumMod val="50000"/>
                      </a:schemeClr>
                    </a:solidFill>
                  </a:rPr>
                  <a:t> </a:t>
                </a:r>
                <a:r>
                  <a:rPr lang="en-US" sz="1800" dirty="0" err="1">
                    <a:solidFill>
                      <a:schemeClr val="tx1">
                        <a:lumMod val="50000"/>
                      </a:schemeClr>
                    </a:solidFill>
                  </a:rPr>
                  <a:t>nhà</a:t>
                </a:r>
                <a:r>
                  <a:rPr lang="en-US" sz="1800" dirty="0">
                    <a:solidFill>
                      <a:schemeClr val="tx1">
                        <a:lumMod val="50000"/>
                      </a:schemeClr>
                    </a:solidFill>
                  </a:rPr>
                  <a:t> </a:t>
                </a:r>
                <a:r>
                  <a:rPr lang="en-US" sz="1800" dirty="0" err="1">
                    <a:solidFill>
                      <a:schemeClr val="tx1">
                        <a:lumMod val="50000"/>
                      </a:schemeClr>
                    </a:solidFill>
                  </a:rPr>
                  <a:t>nước</a:t>
                </a:r>
                <a:r>
                  <a:rPr lang="en-US" sz="1800" dirty="0">
                    <a:solidFill>
                      <a:schemeClr val="tx1">
                        <a:lumMod val="50000"/>
                      </a:schemeClr>
                    </a:solidFill>
                  </a:rPr>
                  <a:t>, </a:t>
                </a:r>
                <a:r>
                  <a:rPr lang="en-US" sz="1800" dirty="0" err="1">
                    <a:solidFill>
                      <a:schemeClr val="tx1">
                        <a:lumMod val="50000"/>
                      </a:schemeClr>
                    </a:solidFill>
                  </a:rPr>
                  <a:t>tổ</a:t>
                </a:r>
                <a:r>
                  <a:rPr lang="en-US" sz="1800" dirty="0">
                    <a:solidFill>
                      <a:schemeClr val="tx1">
                        <a:lumMod val="50000"/>
                      </a:schemeClr>
                    </a:solidFill>
                  </a:rPr>
                  <a:t> </a:t>
                </a:r>
                <a:r>
                  <a:rPr lang="en-US" sz="1800" dirty="0" err="1">
                    <a:solidFill>
                      <a:schemeClr val="tx1">
                        <a:lumMod val="50000"/>
                      </a:schemeClr>
                    </a:solidFill>
                  </a:rPr>
                  <a:t>chức</a:t>
                </a:r>
                <a:r>
                  <a:rPr lang="en-US" sz="1800" dirty="0">
                    <a:solidFill>
                      <a:schemeClr val="tx1">
                        <a:lumMod val="50000"/>
                      </a:schemeClr>
                    </a:solidFill>
                  </a:rPr>
                  <a:t>, </a:t>
                </a:r>
                <a:r>
                  <a:rPr lang="en-US" sz="1800" dirty="0" err="1">
                    <a:solidFill>
                      <a:schemeClr val="tx1">
                        <a:lumMod val="50000"/>
                      </a:schemeClr>
                    </a:solidFill>
                  </a:rPr>
                  <a:t>cá</a:t>
                </a:r>
                <a:r>
                  <a:rPr lang="en-US" sz="1800" dirty="0">
                    <a:solidFill>
                      <a:schemeClr val="tx1">
                        <a:lumMod val="50000"/>
                      </a:schemeClr>
                    </a:solidFill>
                  </a:rPr>
                  <a:t> </a:t>
                </a:r>
                <a:r>
                  <a:rPr lang="en-US" sz="1800" dirty="0" err="1">
                    <a:solidFill>
                      <a:schemeClr val="tx1">
                        <a:lumMod val="50000"/>
                      </a:schemeClr>
                    </a:solidFill>
                  </a:rPr>
                  <a:t>nhân</a:t>
                </a:r>
                <a:r>
                  <a:rPr lang="en-US" sz="1800" dirty="0">
                    <a:solidFill>
                      <a:schemeClr val="tx1">
                        <a:lumMod val="50000"/>
                      </a:schemeClr>
                    </a:solidFill>
                  </a:rPr>
                  <a:t> </a:t>
                </a:r>
                <a:r>
                  <a:rPr lang="en-US" sz="1800" dirty="0" err="1">
                    <a:solidFill>
                      <a:schemeClr val="tx1">
                        <a:lumMod val="50000"/>
                      </a:schemeClr>
                    </a:solidFill>
                  </a:rPr>
                  <a:t>có</a:t>
                </a:r>
                <a:r>
                  <a:rPr lang="en-US" sz="1800" dirty="0">
                    <a:solidFill>
                      <a:schemeClr val="tx1">
                        <a:lumMod val="50000"/>
                      </a:schemeClr>
                    </a:solidFill>
                  </a:rPr>
                  <a:t> </a:t>
                </a:r>
                <a:r>
                  <a:rPr lang="en-US" sz="1800" dirty="0" err="1">
                    <a:solidFill>
                      <a:schemeClr val="tx1">
                        <a:lumMod val="50000"/>
                      </a:schemeClr>
                    </a:solidFill>
                  </a:rPr>
                  <a:t>liên</a:t>
                </a:r>
                <a:r>
                  <a:rPr lang="en-US" sz="1800" dirty="0">
                    <a:solidFill>
                      <a:schemeClr val="tx1">
                        <a:lumMod val="50000"/>
                      </a:schemeClr>
                    </a:solidFill>
                  </a:rPr>
                  <a:t> </a:t>
                </a:r>
                <a:r>
                  <a:rPr lang="en-US" sz="1800" dirty="0" err="1">
                    <a:solidFill>
                      <a:schemeClr val="tx1">
                        <a:lumMod val="50000"/>
                      </a:schemeClr>
                    </a:solidFill>
                  </a:rPr>
                  <a:t>quan</a:t>
                </a:r>
                <a:r>
                  <a:rPr lang="en-US" sz="1800" dirty="0">
                    <a:solidFill>
                      <a:schemeClr val="tx1">
                        <a:lumMod val="50000"/>
                      </a:schemeClr>
                    </a:solidFill>
                  </a:rPr>
                  <a:t> </a:t>
                </a:r>
                <a:r>
                  <a:rPr lang="en-US" sz="1800" dirty="0" err="1">
                    <a:solidFill>
                      <a:schemeClr val="tx1">
                        <a:lumMod val="50000"/>
                      </a:schemeClr>
                    </a:solidFill>
                  </a:rPr>
                  <a:t>khi</a:t>
                </a:r>
                <a:r>
                  <a:rPr lang="en-US" sz="1800" dirty="0">
                    <a:solidFill>
                      <a:schemeClr val="tx1">
                        <a:lumMod val="50000"/>
                      </a:schemeClr>
                    </a:solidFill>
                  </a:rPr>
                  <a:t> </a:t>
                </a:r>
                <a:r>
                  <a:rPr lang="en-US" sz="1800" dirty="0" err="1">
                    <a:solidFill>
                      <a:schemeClr val="tx1">
                        <a:lumMod val="50000"/>
                      </a:schemeClr>
                    </a:solidFill>
                  </a:rPr>
                  <a:t>phát</a:t>
                </a:r>
                <a:r>
                  <a:rPr lang="en-US" sz="1800" dirty="0">
                    <a:solidFill>
                      <a:schemeClr val="tx1">
                        <a:lumMod val="50000"/>
                      </a:schemeClr>
                    </a:solidFill>
                  </a:rPr>
                  <a:t> </a:t>
                </a:r>
                <a:r>
                  <a:rPr lang="en-US" sz="1800" dirty="0" err="1">
                    <a:solidFill>
                      <a:schemeClr val="tx1">
                        <a:lumMod val="50000"/>
                      </a:schemeClr>
                    </a:solidFill>
                  </a:rPr>
                  <a:t>hiện</a:t>
                </a:r>
                <a:r>
                  <a:rPr lang="en-US" sz="1800" dirty="0">
                    <a:solidFill>
                      <a:schemeClr val="tx1">
                        <a:lumMod val="50000"/>
                      </a:schemeClr>
                    </a:solidFill>
                  </a:rPr>
                  <a:t> </a:t>
                </a:r>
                <a:r>
                  <a:rPr lang="en-US" sz="1800" dirty="0" err="1">
                    <a:solidFill>
                      <a:schemeClr val="tx1">
                        <a:lumMod val="50000"/>
                      </a:schemeClr>
                    </a:solidFill>
                  </a:rPr>
                  <a:t>hàng</a:t>
                </a:r>
                <a:r>
                  <a:rPr lang="en-US" sz="1800" dirty="0">
                    <a:solidFill>
                      <a:schemeClr val="tx1">
                        <a:lumMod val="50000"/>
                      </a:schemeClr>
                    </a:solidFill>
                  </a:rPr>
                  <a:t> </a:t>
                </a:r>
                <a:r>
                  <a:rPr lang="en-US" sz="1800" dirty="0" err="1">
                    <a:solidFill>
                      <a:schemeClr val="tx1">
                        <a:lumMod val="50000"/>
                      </a:schemeClr>
                    </a:solidFill>
                  </a:rPr>
                  <a:t>hóa</a:t>
                </a:r>
                <a:r>
                  <a:rPr lang="en-US" sz="1800" dirty="0">
                    <a:solidFill>
                      <a:schemeClr val="tx1">
                        <a:lumMod val="50000"/>
                      </a:schemeClr>
                    </a:solidFill>
                  </a:rPr>
                  <a:t>, </a:t>
                </a:r>
                <a:r>
                  <a:rPr lang="en-US" sz="1800" dirty="0" err="1">
                    <a:solidFill>
                      <a:schemeClr val="tx1">
                        <a:lumMod val="50000"/>
                      </a:schemeClr>
                    </a:solidFill>
                  </a:rPr>
                  <a:t>dịch</a:t>
                </a:r>
                <a:r>
                  <a:rPr lang="en-US" sz="1800" dirty="0">
                    <a:solidFill>
                      <a:schemeClr val="tx1">
                        <a:lumMod val="50000"/>
                      </a:schemeClr>
                    </a:solidFill>
                  </a:rPr>
                  <a:t> </a:t>
                </a:r>
                <a:r>
                  <a:rPr lang="en-US" sz="1800" dirty="0" err="1">
                    <a:solidFill>
                      <a:schemeClr val="tx1">
                        <a:lumMod val="50000"/>
                      </a:schemeClr>
                    </a:solidFill>
                  </a:rPr>
                  <a:t>vụ</a:t>
                </a:r>
                <a:r>
                  <a:rPr lang="en-US" sz="1800" dirty="0">
                    <a:solidFill>
                      <a:schemeClr val="tx1">
                        <a:lumMod val="50000"/>
                      </a:schemeClr>
                    </a:solidFill>
                  </a:rPr>
                  <a:t> </a:t>
                </a:r>
                <a:r>
                  <a:rPr lang="en-US" sz="1800" dirty="0" err="1">
                    <a:solidFill>
                      <a:schemeClr val="tx1">
                        <a:lumMod val="50000"/>
                      </a:schemeClr>
                    </a:solidFill>
                  </a:rPr>
                  <a:t>lưu</a:t>
                </a:r>
                <a:r>
                  <a:rPr lang="en-US" sz="1800" dirty="0">
                    <a:solidFill>
                      <a:schemeClr val="tx1">
                        <a:lumMod val="50000"/>
                      </a:schemeClr>
                    </a:solidFill>
                  </a:rPr>
                  <a:t> </a:t>
                </a:r>
                <a:r>
                  <a:rPr lang="en-US" sz="1800" dirty="0" err="1">
                    <a:solidFill>
                      <a:schemeClr val="tx1">
                        <a:lumMod val="50000"/>
                      </a:schemeClr>
                    </a:solidFill>
                  </a:rPr>
                  <a:t>hành</a:t>
                </a:r>
                <a:r>
                  <a:rPr lang="en-US" sz="1800" dirty="0">
                    <a:solidFill>
                      <a:schemeClr val="tx1">
                        <a:lumMod val="50000"/>
                      </a:schemeClr>
                    </a:solidFill>
                  </a:rPr>
                  <a:t> </a:t>
                </a:r>
                <a:r>
                  <a:rPr lang="en-US" sz="1800" dirty="0" err="1">
                    <a:solidFill>
                      <a:schemeClr val="tx1">
                        <a:lumMod val="50000"/>
                      </a:schemeClr>
                    </a:solidFill>
                  </a:rPr>
                  <a:t>trên</a:t>
                </a:r>
                <a:r>
                  <a:rPr lang="en-US" sz="1800" dirty="0">
                    <a:solidFill>
                      <a:schemeClr val="tx1">
                        <a:lumMod val="50000"/>
                      </a:schemeClr>
                    </a:solidFill>
                  </a:rPr>
                  <a:t> </a:t>
                </a:r>
                <a:r>
                  <a:rPr lang="en-US" sz="1800" dirty="0" err="1">
                    <a:solidFill>
                      <a:schemeClr val="tx1">
                        <a:lumMod val="50000"/>
                      </a:schemeClr>
                    </a:solidFill>
                  </a:rPr>
                  <a:t>thị</a:t>
                </a:r>
                <a:r>
                  <a:rPr lang="en-US" sz="1800" dirty="0">
                    <a:solidFill>
                      <a:schemeClr val="tx1">
                        <a:lumMod val="50000"/>
                      </a:schemeClr>
                    </a:solidFill>
                  </a:rPr>
                  <a:t> </a:t>
                </a:r>
                <a:r>
                  <a:rPr lang="en-US" sz="1800" dirty="0" err="1">
                    <a:solidFill>
                      <a:schemeClr val="tx1">
                        <a:lumMod val="50000"/>
                      </a:schemeClr>
                    </a:solidFill>
                  </a:rPr>
                  <a:t>trường</a:t>
                </a:r>
                <a:r>
                  <a:rPr lang="en-US" sz="1800" dirty="0">
                    <a:solidFill>
                      <a:schemeClr val="tx1">
                        <a:lumMod val="50000"/>
                      </a:schemeClr>
                    </a:solidFill>
                  </a:rPr>
                  <a:t> </a:t>
                </a:r>
                <a:r>
                  <a:rPr lang="en-US" sz="1800" dirty="0" err="1">
                    <a:solidFill>
                      <a:schemeClr val="tx1">
                        <a:lumMod val="50000"/>
                      </a:schemeClr>
                    </a:solidFill>
                  </a:rPr>
                  <a:t>không</a:t>
                </a:r>
                <a:r>
                  <a:rPr lang="en-US" sz="1800" dirty="0">
                    <a:solidFill>
                      <a:schemeClr val="tx1">
                        <a:lumMod val="50000"/>
                      </a:schemeClr>
                    </a:solidFill>
                  </a:rPr>
                  <a:t> </a:t>
                </a:r>
                <a:r>
                  <a:rPr lang="en-US" sz="1800" dirty="0" err="1">
                    <a:solidFill>
                      <a:schemeClr val="tx1">
                        <a:lumMod val="50000"/>
                      </a:schemeClr>
                    </a:solidFill>
                  </a:rPr>
                  <a:t>bảo</a:t>
                </a:r>
                <a:r>
                  <a:rPr lang="en-US" sz="1800" dirty="0">
                    <a:solidFill>
                      <a:schemeClr val="tx1">
                        <a:lumMod val="50000"/>
                      </a:schemeClr>
                    </a:solidFill>
                  </a:rPr>
                  <a:t> </a:t>
                </a:r>
                <a:r>
                  <a:rPr lang="en-US" sz="1800" dirty="0" err="1">
                    <a:solidFill>
                      <a:schemeClr val="tx1">
                        <a:lumMod val="50000"/>
                      </a:schemeClr>
                    </a:solidFill>
                  </a:rPr>
                  <a:t>đảm</a:t>
                </a:r>
                <a:r>
                  <a:rPr lang="en-US" sz="1800" dirty="0">
                    <a:solidFill>
                      <a:schemeClr val="tx1">
                        <a:lumMod val="50000"/>
                      </a:schemeClr>
                    </a:solidFill>
                  </a:rPr>
                  <a:t> an </a:t>
                </a:r>
                <a:r>
                  <a:rPr lang="en-US" sz="1800" dirty="0" err="1">
                    <a:solidFill>
                      <a:schemeClr val="tx1">
                        <a:lumMod val="50000"/>
                      </a:schemeClr>
                    </a:solidFill>
                  </a:rPr>
                  <a:t>toàn</a:t>
                </a:r>
                <a:r>
                  <a:rPr lang="en-US" sz="1800" dirty="0">
                    <a:solidFill>
                      <a:schemeClr val="tx1">
                        <a:lumMod val="50000"/>
                      </a:schemeClr>
                    </a:solidFill>
                  </a:rPr>
                  <a:t>, </a:t>
                </a:r>
                <a:r>
                  <a:rPr lang="en-US" sz="1800" dirty="0" err="1">
                    <a:solidFill>
                      <a:schemeClr val="tx1">
                        <a:lumMod val="50000"/>
                      </a:schemeClr>
                    </a:solidFill>
                  </a:rPr>
                  <a:t>gây</a:t>
                </a:r>
                <a:r>
                  <a:rPr lang="en-US" sz="1800" dirty="0">
                    <a:solidFill>
                      <a:schemeClr val="tx1">
                        <a:lumMod val="50000"/>
                      </a:schemeClr>
                    </a:solidFill>
                  </a:rPr>
                  <a:t> </a:t>
                </a:r>
                <a:r>
                  <a:rPr lang="en-US" sz="1800" dirty="0" err="1">
                    <a:solidFill>
                      <a:schemeClr val="tx1">
                        <a:lumMod val="50000"/>
                      </a:schemeClr>
                    </a:solidFill>
                  </a:rPr>
                  <a:t>thiệt</a:t>
                </a:r>
                <a:r>
                  <a:rPr lang="en-US" sz="1800" dirty="0">
                    <a:solidFill>
                      <a:schemeClr val="tx1">
                        <a:lumMod val="50000"/>
                      </a:schemeClr>
                    </a:solidFill>
                  </a:rPr>
                  <a:t> </a:t>
                </a:r>
                <a:r>
                  <a:rPr lang="en-US" sz="1800" dirty="0" err="1">
                    <a:solidFill>
                      <a:schemeClr val="tx1">
                        <a:lumMod val="50000"/>
                      </a:schemeClr>
                    </a:solidFill>
                  </a:rPr>
                  <a:t>hại</a:t>
                </a:r>
                <a:r>
                  <a:rPr lang="en-US" sz="1800" dirty="0">
                    <a:solidFill>
                      <a:schemeClr val="tx1">
                        <a:lumMod val="50000"/>
                      </a:schemeClr>
                    </a:solidFill>
                  </a:rPr>
                  <a:t> </a:t>
                </a:r>
                <a:r>
                  <a:rPr lang="en-US" sz="1800" dirty="0" err="1">
                    <a:solidFill>
                      <a:schemeClr val="tx1">
                        <a:lumMod val="50000"/>
                      </a:schemeClr>
                    </a:solidFill>
                  </a:rPr>
                  <a:t>hoặc</a:t>
                </a:r>
                <a:r>
                  <a:rPr lang="en-US" sz="1800" dirty="0">
                    <a:solidFill>
                      <a:schemeClr val="tx1">
                        <a:lumMod val="50000"/>
                      </a:schemeClr>
                    </a:solidFill>
                  </a:rPr>
                  <a:t> </a:t>
                </a:r>
                <a:r>
                  <a:rPr lang="en-US" sz="1800" dirty="0" err="1">
                    <a:solidFill>
                      <a:schemeClr val="tx1">
                        <a:lumMod val="50000"/>
                      </a:schemeClr>
                    </a:solidFill>
                  </a:rPr>
                  <a:t>đe</a:t>
                </a:r>
                <a:r>
                  <a:rPr lang="en-US" sz="1800" dirty="0">
                    <a:solidFill>
                      <a:schemeClr val="tx1">
                        <a:lumMod val="50000"/>
                      </a:schemeClr>
                    </a:solidFill>
                  </a:rPr>
                  <a:t> </a:t>
                </a:r>
                <a:r>
                  <a:rPr lang="en-US" sz="1800" dirty="0" err="1">
                    <a:solidFill>
                      <a:schemeClr val="tx1">
                        <a:lumMod val="50000"/>
                      </a:schemeClr>
                    </a:solidFill>
                  </a:rPr>
                  <a:t>dọa</a:t>
                </a:r>
                <a:r>
                  <a:rPr lang="en-US" sz="1800" dirty="0">
                    <a:solidFill>
                      <a:schemeClr val="tx1">
                        <a:lumMod val="50000"/>
                      </a:schemeClr>
                    </a:solidFill>
                  </a:rPr>
                  <a:t> </a:t>
                </a:r>
                <a:r>
                  <a:rPr lang="en-US" sz="1800" dirty="0" err="1">
                    <a:solidFill>
                      <a:schemeClr val="tx1">
                        <a:lumMod val="50000"/>
                      </a:schemeClr>
                    </a:solidFill>
                  </a:rPr>
                  <a:t>gây</a:t>
                </a:r>
                <a:r>
                  <a:rPr lang="en-US" sz="1800" dirty="0">
                    <a:solidFill>
                      <a:schemeClr val="tx1">
                        <a:lumMod val="50000"/>
                      </a:schemeClr>
                    </a:solidFill>
                  </a:rPr>
                  <a:t> </a:t>
                </a:r>
                <a:r>
                  <a:rPr lang="en-US" sz="1800" dirty="0" err="1">
                    <a:solidFill>
                      <a:schemeClr val="tx1">
                        <a:lumMod val="50000"/>
                      </a:schemeClr>
                    </a:solidFill>
                  </a:rPr>
                  <a:t>thiệt</a:t>
                </a:r>
                <a:r>
                  <a:rPr lang="en-US" sz="1800" dirty="0">
                    <a:solidFill>
                      <a:schemeClr val="tx1">
                        <a:lumMod val="50000"/>
                      </a:schemeClr>
                    </a:solidFill>
                  </a:rPr>
                  <a:t> </a:t>
                </a:r>
                <a:r>
                  <a:rPr lang="en-US" sz="1800" dirty="0" err="1">
                    <a:solidFill>
                      <a:schemeClr val="tx1">
                        <a:lumMod val="50000"/>
                      </a:schemeClr>
                    </a:solidFill>
                  </a:rPr>
                  <a:t>hại</a:t>
                </a:r>
                <a:r>
                  <a:rPr lang="en-US" sz="1800" dirty="0">
                    <a:solidFill>
                      <a:schemeClr val="tx1">
                        <a:lumMod val="50000"/>
                      </a:schemeClr>
                    </a:solidFill>
                  </a:rPr>
                  <a:t> </a:t>
                </a:r>
                <a:r>
                  <a:rPr lang="en-US" sz="1800" dirty="0" err="1">
                    <a:solidFill>
                      <a:schemeClr val="tx1">
                        <a:lumMod val="50000"/>
                      </a:schemeClr>
                    </a:solidFill>
                  </a:rPr>
                  <a:t>đến</a:t>
                </a:r>
                <a:r>
                  <a:rPr lang="en-US" sz="1800" dirty="0">
                    <a:solidFill>
                      <a:schemeClr val="tx1">
                        <a:lumMod val="50000"/>
                      </a:schemeClr>
                    </a:solidFill>
                  </a:rPr>
                  <a:t> </a:t>
                </a:r>
                <a:r>
                  <a:rPr lang="en-US" sz="1800" dirty="0" err="1">
                    <a:solidFill>
                      <a:schemeClr val="tx1">
                        <a:lumMod val="50000"/>
                      </a:schemeClr>
                    </a:solidFill>
                  </a:rPr>
                  <a:t>tính</a:t>
                </a:r>
                <a:r>
                  <a:rPr lang="en-US" sz="1800" dirty="0">
                    <a:solidFill>
                      <a:schemeClr val="tx1">
                        <a:lumMod val="50000"/>
                      </a:schemeClr>
                    </a:solidFill>
                  </a:rPr>
                  <a:t> </a:t>
                </a:r>
                <a:r>
                  <a:rPr lang="en-US" sz="1800" dirty="0" err="1">
                    <a:solidFill>
                      <a:schemeClr val="tx1">
                        <a:lumMod val="50000"/>
                      </a:schemeClr>
                    </a:solidFill>
                  </a:rPr>
                  <a:t>mạng</a:t>
                </a:r>
                <a:r>
                  <a:rPr lang="en-US" sz="1800" dirty="0">
                    <a:solidFill>
                      <a:schemeClr val="tx1">
                        <a:lumMod val="50000"/>
                      </a:schemeClr>
                    </a:solidFill>
                  </a:rPr>
                  <a:t>, </a:t>
                </a:r>
                <a:r>
                  <a:rPr lang="en-US" sz="1800" dirty="0" err="1">
                    <a:solidFill>
                      <a:schemeClr val="tx1">
                        <a:lumMod val="50000"/>
                      </a:schemeClr>
                    </a:solidFill>
                  </a:rPr>
                  <a:t>sức</a:t>
                </a:r>
                <a:r>
                  <a:rPr lang="en-US" sz="1800" dirty="0">
                    <a:solidFill>
                      <a:schemeClr val="tx1">
                        <a:lumMod val="50000"/>
                      </a:schemeClr>
                    </a:solidFill>
                  </a:rPr>
                  <a:t> </a:t>
                </a:r>
                <a:r>
                  <a:rPr lang="en-US" sz="1800" dirty="0" err="1">
                    <a:solidFill>
                      <a:schemeClr val="tx1">
                        <a:lumMod val="50000"/>
                      </a:schemeClr>
                    </a:solidFill>
                  </a:rPr>
                  <a:t>khỏe</a:t>
                </a:r>
                <a:r>
                  <a:rPr lang="en-US" sz="1800" dirty="0">
                    <a:solidFill>
                      <a:schemeClr val="tx1">
                        <a:lumMod val="50000"/>
                      </a:schemeClr>
                    </a:solidFill>
                  </a:rPr>
                  <a:t>, </a:t>
                </a:r>
                <a:r>
                  <a:rPr lang="en-US" sz="1800" dirty="0" err="1">
                    <a:solidFill>
                      <a:schemeClr val="tx1">
                        <a:lumMod val="50000"/>
                      </a:schemeClr>
                    </a:solidFill>
                  </a:rPr>
                  <a:t>tài</a:t>
                </a:r>
                <a:r>
                  <a:rPr lang="en-US" sz="1800" dirty="0">
                    <a:solidFill>
                      <a:schemeClr val="tx1">
                        <a:lumMod val="50000"/>
                      </a:schemeClr>
                    </a:solidFill>
                  </a:rPr>
                  <a:t> </a:t>
                </a:r>
                <a:r>
                  <a:rPr lang="en-US" sz="1800" dirty="0" err="1">
                    <a:solidFill>
                      <a:schemeClr val="tx1">
                        <a:lumMod val="50000"/>
                      </a:schemeClr>
                    </a:solidFill>
                  </a:rPr>
                  <a:t>sản</a:t>
                </a:r>
                <a:r>
                  <a:rPr lang="en-US" sz="1800" dirty="0">
                    <a:solidFill>
                      <a:schemeClr val="tx1">
                        <a:lumMod val="50000"/>
                      </a:schemeClr>
                    </a:solidFill>
                  </a:rPr>
                  <a:t> </a:t>
                </a:r>
                <a:r>
                  <a:rPr lang="en-US" sz="1800" dirty="0" err="1">
                    <a:solidFill>
                      <a:schemeClr val="tx1">
                        <a:lumMod val="50000"/>
                      </a:schemeClr>
                    </a:solidFill>
                  </a:rPr>
                  <a:t>của</a:t>
                </a:r>
                <a:r>
                  <a:rPr lang="en-US" sz="1800" dirty="0">
                    <a:solidFill>
                      <a:schemeClr val="tx1">
                        <a:lumMod val="50000"/>
                      </a:schemeClr>
                    </a:solidFill>
                  </a:rPr>
                  <a:t> </a:t>
                </a:r>
                <a:r>
                  <a:rPr lang="en-US" sz="1800" dirty="0" err="1">
                    <a:solidFill>
                      <a:schemeClr val="tx1">
                        <a:lumMod val="50000"/>
                      </a:schemeClr>
                    </a:solidFill>
                  </a:rPr>
                  <a:t>người</a:t>
                </a:r>
                <a:r>
                  <a:rPr lang="en-US" sz="1800" dirty="0">
                    <a:solidFill>
                      <a:schemeClr val="tx1">
                        <a:lumMod val="50000"/>
                      </a:schemeClr>
                    </a:solidFill>
                  </a:rPr>
                  <a:t> </a:t>
                </a:r>
                <a:r>
                  <a:rPr lang="en-US" sz="1800" dirty="0" err="1">
                    <a:solidFill>
                      <a:schemeClr val="tx1">
                        <a:lumMod val="50000"/>
                      </a:schemeClr>
                    </a:solidFill>
                  </a:rPr>
                  <a:t>tiêu</a:t>
                </a:r>
                <a:r>
                  <a:rPr lang="en-US" sz="1800" dirty="0">
                    <a:solidFill>
                      <a:schemeClr val="tx1">
                        <a:lumMod val="50000"/>
                      </a:schemeClr>
                    </a:solidFill>
                  </a:rPr>
                  <a:t> </a:t>
                </a:r>
                <a:r>
                  <a:rPr lang="en-US" sz="1800" dirty="0" err="1">
                    <a:solidFill>
                      <a:schemeClr val="tx1">
                        <a:lumMod val="50000"/>
                      </a:schemeClr>
                    </a:solidFill>
                  </a:rPr>
                  <a:t>dùng</a:t>
                </a:r>
                <a:r>
                  <a:rPr lang="en-US" sz="1800" dirty="0">
                    <a:solidFill>
                      <a:schemeClr val="tx1">
                        <a:lumMod val="50000"/>
                      </a:schemeClr>
                    </a:solidFill>
                  </a:rPr>
                  <a:t>; </a:t>
                </a:r>
                <a:r>
                  <a:rPr lang="en-US" sz="1800" dirty="0" err="1">
                    <a:solidFill>
                      <a:schemeClr val="tx1">
                        <a:lumMod val="50000"/>
                      </a:schemeClr>
                    </a:solidFill>
                  </a:rPr>
                  <a:t>hành</a:t>
                </a:r>
                <a:r>
                  <a:rPr lang="en-US" sz="1800" dirty="0">
                    <a:solidFill>
                      <a:schemeClr val="tx1">
                        <a:lumMod val="50000"/>
                      </a:schemeClr>
                    </a:solidFill>
                  </a:rPr>
                  <a:t> vi </a:t>
                </a:r>
                <a:r>
                  <a:rPr lang="en-US" sz="1800" dirty="0" err="1">
                    <a:solidFill>
                      <a:schemeClr val="tx1">
                        <a:lumMod val="50000"/>
                      </a:schemeClr>
                    </a:solidFill>
                  </a:rPr>
                  <a:t>của</a:t>
                </a:r>
                <a:r>
                  <a:rPr lang="en-US" sz="1800" dirty="0">
                    <a:solidFill>
                      <a:schemeClr val="tx1">
                        <a:lumMod val="50000"/>
                      </a:schemeClr>
                    </a:solidFill>
                  </a:rPr>
                  <a:t> </a:t>
                </a:r>
                <a:r>
                  <a:rPr lang="en-US" sz="1800" dirty="0" err="1">
                    <a:solidFill>
                      <a:schemeClr val="tx1">
                        <a:lumMod val="50000"/>
                      </a:schemeClr>
                    </a:solidFill>
                  </a:rPr>
                  <a:t>tổ</a:t>
                </a:r>
                <a:r>
                  <a:rPr lang="en-US" sz="1800" dirty="0">
                    <a:solidFill>
                      <a:schemeClr val="tx1">
                        <a:lumMod val="50000"/>
                      </a:schemeClr>
                    </a:solidFill>
                  </a:rPr>
                  <a:t> </a:t>
                </a:r>
                <a:r>
                  <a:rPr lang="en-US" sz="1800" dirty="0" err="1">
                    <a:solidFill>
                      <a:schemeClr val="tx1">
                        <a:lumMod val="50000"/>
                      </a:schemeClr>
                    </a:solidFill>
                  </a:rPr>
                  <a:t>chức</a:t>
                </a:r>
                <a:r>
                  <a:rPr lang="en-US" sz="1800" dirty="0">
                    <a:solidFill>
                      <a:schemeClr val="tx1">
                        <a:lumMod val="50000"/>
                      </a:schemeClr>
                    </a:solidFill>
                  </a:rPr>
                  <a:t>, </a:t>
                </a:r>
                <a:r>
                  <a:rPr lang="en-US" sz="1800" dirty="0" err="1">
                    <a:solidFill>
                      <a:schemeClr val="tx1">
                        <a:lumMod val="50000"/>
                      </a:schemeClr>
                    </a:solidFill>
                  </a:rPr>
                  <a:t>cá</a:t>
                </a:r>
                <a:r>
                  <a:rPr lang="en-US" sz="1800" dirty="0">
                    <a:solidFill>
                      <a:schemeClr val="tx1">
                        <a:lumMod val="50000"/>
                      </a:schemeClr>
                    </a:solidFill>
                  </a:rPr>
                  <a:t> </a:t>
                </a:r>
                <a:r>
                  <a:rPr lang="en-US" sz="1800" dirty="0" err="1">
                    <a:solidFill>
                      <a:schemeClr val="tx1">
                        <a:lumMod val="50000"/>
                      </a:schemeClr>
                    </a:solidFill>
                  </a:rPr>
                  <a:t>nhân</a:t>
                </a:r>
                <a:r>
                  <a:rPr lang="en-US" sz="1800" dirty="0">
                    <a:solidFill>
                      <a:schemeClr val="tx1">
                        <a:lumMod val="50000"/>
                      </a:schemeClr>
                    </a:solidFill>
                  </a:rPr>
                  <a:t> </a:t>
                </a:r>
                <a:r>
                  <a:rPr lang="en-US" sz="1800" dirty="0" err="1">
                    <a:solidFill>
                      <a:schemeClr val="tx1">
                        <a:lumMod val="50000"/>
                      </a:schemeClr>
                    </a:solidFill>
                  </a:rPr>
                  <a:t>kinh</a:t>
                </a:r>
                <a:r>
                  <a:rPr lang="en-US" sz="1800" dirty="0">
                    <a:solidFill>
                      <a:schemeClr val="tx1">
                        <a:lumMod val="50000"/>
                      </a:schemeClr>
                    </a:solidFill>
                  </a:rPr>
                  <a:t> </a:t>
                </a:r>
                <a:r>
                  <a:rPr lang="en-US" sz="1800" dirty="0" err="1">
                    <a:solidFill>
                      <a:schemeClr val="tx1">
                        <a:lumMod val="50000"/>
                      </a:schemeClr>
                    </a:solidFill>
                  </a:rPr>
                  <a:t>doanh</a:t>
                </a:r>
                <a:r>
                  <a:rPr lang="en-US" sz="1800" dirty="0">
                    <a:solidFill>
                      <a:schemeClr val="tx1">
                        <a:lumMod val="50000"/>
                      </a:schemeClr>
                    </a:solidFill>
                  </a:rPr>
                  <a:t> </a:t>
                </a:r>
                <a:r>
                  <a:rPr lang="en-US" sz="1800" dirty="0" err="1">
                    <a:solidFill>
                      <a:schemeClr val="tx1">
                        <a:lumMod val="50000"/>
                      </a:schemeClr>
                    </a:solidFill>
                  </a:rPr>
                  <a:t>hàng</a:t>
                </a:r>
                <a:r>
                  <a:rPr lang="en-US" sz="1800" dirty="0">
                    <a:solidFill>
                      <a:schemeClr val="tx1">
                        <a:lumMod val="50000"/>
                      </a:schemeClr>
                    </a:solidFill>
                  </a:rPr>
                  <a:t> </a:t>
                </a:r>
                <a:r>
                  <a:rPr lang="en-US" sz="1800" dirty="0" err="1">
                    <a:solidFill>
                      <a:schemeClr val="tx1">
                        <a:lumMod val="50000"/>
                      </a:schemeClr>
                    </a:solidFill>
                  </a:rPr>
                  <a:t>hóa</a:t>
                </a:r>
                <a:r>
                  <a:rPr lang="en-US" sz="1800" dirty="0">
                    <a:solidFill>
                      <a:schemeClr val="tx1">
                        <a:lumMod val="50000"/>
                      </a:schemeClr>
                    </a:solidFill>
                  </a:rPr>
                  <a:t>, </a:t>
                </a:r>
                <a:r>
                  <a:rPr lang="en-US" sz="1800" dirty="0" err="1">
                    <a:solidFill>
                      <a:schemeClr val="tx1">
                        <a:lumMod val="50000"/>
                      </a:schemeClr>
                    </a:solidFill>
                  </a:rPr>
                  <a:t>dịch</a:t>
                </a:r>
                <a:r>
                  <a:rPr lang="en-US" sz="1800" dirty="0">
                    <a:solidFill>
                      <a:schemeClr val="tx1">
                        <a:lumMod val="50000"/>
                      </a:schemeClr>
                    </a:solidFill>
                  </a:rPr>
                  <a:t> </a:t>
                </a:r>
                <a:r>
                  <a:rPr lang="en-US" sz="1800" dirty="0" err="1">
                    <a:solidFill>
                      <a:schemeClr val="tx1">
                        <a:lumMod val="50000"/>
                      </a:schemeClr>
                    </a:solidFill>
                  </a:rPr>
                  <a:t>vụ</a:t>
                </a:r>
                <a:r>
                  <a:rPr lang="en-US" sz="1800" dirty="0">
                    <a:solidFill>
                      <a:schemeClr val="tx1">
                        <a:lumMod val="50000"/>
                      </a:schemeClr>
                    </a:solidFill>
                  </a:rPr>
                  <a:t> </a:t>
                </a:r>
                <a:r>
                  <a:rPr lang="en-US" sz="1800" dirty="0" err="1">
                    <a:solidFill>
                      <a:schemeClr val="tx1">
                        <a:lumMod val="50000"/>
                      </a:schemeClr>
                    </a:solidFill>
                  </a:rPr>
                  <a:t>xâm</a:t>
                </a:r>
                <a:r>
                  <a:rPr lang="en-US" sz="1800" dirty="0">
                    <a:solidFill>
                      <a:schemeClr val="tx1">
                        <a:lumMod val="50000"/>
                      </a:schemeClr>
                    </a:solidFill>
                  </a:rPr>
                  <a:t> </a:t>
                </a:r>
                <a:r>
                  <a:rPr lang="en-US" sz="1800" dirty="0" err="1">
                    <a:solidFill>
                      <a:schemeClr val="tx1">
                        <a:lumMod val="50000"/>
                      </a:schemeClr>
                    </a:solidFill>
                  </a:rPr>
                  <a:t>phạm</a:t>
                </a:r>
                <a:r>
                  <a:rPr lang="en-US" sz="1800" dirty="0">
                    <a:solidFill>
                      <a:schemeClr val="tx1">
                        <a:lumMod val="50000"/>
                      </a:schemeClr>
                    </a:solidFill>
                  </a:rPr>
                  <a:t> </a:t>
                </a:r>
                <a:r>
                  <a:rPr lang="en-US" sz="1800" dirty="0" err="1">
                    <a:solidFill>
                      <a:schemeClr val="tx1">
                        <a:lumMod val="50000"/>
                      </a:schemeClr>
                    </a:solidFill>
                  </a:rPr>
                  <a:t>đến</a:t>
                </a:r>
                <a:r>
                  <a:rPr lang="en-US" sz="1800" dirty="0">
                    <a:solidFill>
                      <a:schemeClr val="tx1">
                        <a:lumMod val="50000"/>
                      </a:schemeClr>
                    </a:solidFill>
                  </a:rPr>
                  <a:t> </a:t>
                </a:r>
                <a:r>
                  <a:rPr lang="en-US" sz="1800" dirty="0" err="1">
                    <a:solidFill>
                      <a:schemeClr val="tx1">
                        <a:lumMod val="50000"/>
                      </a:schemeClr>
                    </a:solidFill>
                  </a:rPr>
                  <a:t>quyền</a:t>
                </a:r>
                <a:r>
                  <a:rPr lang="en-US" sz="1800" dirty="0">
                    <a:solidFill>
                      <a:schemeClr val="tx1">
                        <a:lumMod val="50000"/>
                      </a:schemeClr>
                    </a:solidFill>
                  </a:rPr>
                  <a:t>, </a:t>
                </a:r>
                <a:r>
                  <a:rPr lang="en-US" sz="1800" dirty="0" err="1">
                    <a:solidFill>
                      <a:schemeClr val="tx1">
                        <a:lumMod val="50000"/>
                      </a:schemeClr>
                    </a:solidFill>
                  </a:rPr>
                  <a:t>lợi</a:t>
                </a:r>
                <a:r>
                  <a:rPr lang="en-US" sz="1800" dirty="0">
                    <a:solidFill>
                      <a:schemeClr val="tx1">
                        <a:lumMod val="50000"/>
                      </a:schemeClr>
                    </a:solidFill>
                  </a:rPr>
                  <a:t> </a:t>
                </a:r>
                <a:r>
                  <a:rPr lang="en-US" sz="1800" dirty="0" err="1">
                    <a:solidFill>
                      <a:schemeClr val="tx1">
                        <a:lumMod val="50000"/>
                      </a:schemeClr>
                    </a:solidFill>
                  </a:rPr>
                  <a:t>ích</a:t>
                </a:r>
                <a:r>
                  <a:rPr lang="en-US" sz="1800" dirty="0">
                    <a:solidFill>
                      <a:schemeClr val="tx1">
                        <a:lumMod val="50000"/>
                      </a:schemeClr>
                    </a:solidFill>
                  </a:rPr>
                  <a:t> </a:t>
                </a:r>
                <a:r>
                  <a:rPr lang="en-US" sz="1800" dirty="0" err="1">
                    <a:solidFill>
                      <a:schemeClr val="tx1">
                        <a:lumMod val="50000"/>
                      </a:schemeClr>
                    </a:solidFill>
                  </a:rPr>
                  <a:t>hợp</a:t>
                </a:r>
                <a:r>
                  <a:rPr lang="en-US" sz="1800" dirty="0">
                    <a:solidFill>
                      <a:schemeClr val="tx1">
                        <a:lumMod val="50000"/>
                      </a:schemeClr>
                    </a:solidFill>
                  </a:rPr>
                  <a:t> </a:t>
                </a:r>
                <a:r>
                  <a:rPr lang="en-US" sz="1800" dirty="0" err="1">
                    <a:solidFill>
                      <a:schemeClr val="tx1">
                        <a:lumMod val="50000"/>
                      </a:schemeClr>
                    </a:solidFill>
                  </a:rPr>
                  <a:t>pháp</a:t>
                </a:r>
                <a:r>
                  <a:rPr lang="en-US" sz="1800" dirty="0">
                    <a:solidFill>
                      <a:schemeClr val="tx1">
                        <a:lumMod val="50000"/>
                      </a:schemeClr>
                    </a:solidFill>
                  </a:rPr>
                  <a:t> </a:t>
                </a:r>
                <a:r>
                  <a:rPr lang="en-US" sz="1800" dirty="0" err="1">
                    <a:solidFill>
                      <a:schemeClr val="tx1">
                        <a:lumMod val="50000"/>
                      </a:schemeClr>
                    </a:solidFill>
                  </a:rPr>
                  <a:t>của</a:t>
                </a:r>
                <a:r>
                  <a:rPr lang="en-US" sz="1800" dirty="0">
                    <a:solidFill>
                      <a:schemeClr val="tx1">
                        <a:lumMod val="50000"/>
                      </a:schemeClr>
                    </a:solidFill>
                  </a:rPr>
                  <a:t> </a:t>
                </a:r>
                <a:r>
                  <a:rPr lang="en-US" sz="1800" dirty="0" err="1">
                    <a:solidFill>
                      <a:schemeClr val="tx1">
                        <a:lumMod val="50000"/>
                      </a:schemeClr>
                    </a:solidFill>
                  </a:rPr>
                  <a:t>người</a:t>
                </a:r>
                <a:r>
                  <a:rPr lang="en-US" sz="1800" dirty="0">
                    <a:solidFill>
                      <a:schemeClr val="tx1">
                        <a:lumMod val="50000"/>
                      </a:schemeClr>
                    </a:solidFill>
                  </a:rPr>
                  <a:t> </a:t>
                </a:r>
                <a:r>
                  <a:rPr lang="en-US" sz="1800" dirty="0" err="1">
                    <a:solidFill>
                      <a:schemeClr val="tx1">
                        <a:lumMod val="50000"/>
                      </a:schemeClr>
                    </a:solidFill>
                  </a:rPr>
                  <a:t>tiêu</a:t>
                </a:r>
                <a:r>
                  <a:rPr lang="en-US" sz="1800" dirty="0">
                    <a:solidFill>
                      <a:schemeClr val="tx1">
                        <a:lumMod val="50000"/>
                      </a:schemeClr>
                    </a:solidFill>
                  </a:rPr>
                  <a:t> </a:t>
                </a:r>
                <a:r>
                  <a:rPr lang="en-US" sz="1800" dirty="0" err="1">
                    <a:solidFill>
                      <a:schemeClr val="tx1">
                        <a:lumMod val="50000"/>
                      </a:schemeClr>
                    </a:solidFill>
                  </a:rPr>
                  <a:t>dùng</a:t>
                </a:r>
                <a:endParaRPr lang="en-US" sz="1800" dirty="0">
                  <a:solidFill>
                    <a:schemeClr val="tx1">
                      <a:lumMod val="50000"/>
                    </a:schemeClr>
                  </a:solidFill>
                  <a:latin typeface="Arial" pitchFamily="34" charset="0"/>
                  <a:cs typeface="Arial" pitchFamily="34" charset="0"/>
                </a:endParaRPr>
              </a:p>
            </p:txBody>
          </p:sp>
        </p:grpSp>
        <p:pic>
          <p:nvPicPr>
            <p:cNvPr id="15" name="Picture 16">
              <a:extLst>
                <a:ext uri="{FF2B5EF4-FFF2-40B4-BE49-F238E27FC236}">
                  <a16:creationId xmlns:a16="http://schemas.microsoft.com/office/drawing/2014/main" id="{3D57A80C-5F23-64FD-DCD5-D4FA748C71ED}"/>
                </a:ext>
              </a:extLst>
            </p:cNvPr>
            <p:cNvPicPr>
              <a:picLocks noChangeAspect="1"/>
            </p:cNvPicPr>
            <p:nvPr/>
          </p:nvPicPr>
          <p:blipFill>
            <a:blip r:embed="rId2" cstate="print">
              <a:duotone>
                <a:prstClr val="black"/>
                <a:srgbClr val="D9C3A5">
                  <a:tint val="50000"/>
                  <a:satMod val="180000"/>
                </a:srgbClr>
              </a:duotone>
              <a:extLst>
                <a:ext uri="{28A0092B-C50C-407E-A947-70E740481C1C}">
                  <a14:useLocalDpi xmlns:a14="http://schemas.microsoft.com/office/drawing/2010/main" val="0"/>
                </a:ext>
              </a:extLst>
            </a:blip>
            <a:srcRect/>
            <a:stretch>
              <a:fillRect/>
            </a:stretch>
          </p:blipFill>
          <p:spPr>
            <a:xfrm>
              <a:off x="12127737" y="1535934"/>
              <a:ext cx="1406997" cy="1337107"/>
            </a:xfrm>
            <a:prstGeom prst="rect">
              <a:avLst/>
            </a:prstGeom>
          </p:spPr>
        </p:pic>
      </p:grpSp>
      <p:pic>
        <p:nvPicPr>
          <p:cNvPr id="18" name="Picture 17" descr="A picture containing toy, doll&#10;&#10;Description automatically generated">
            <a:extLst>
              <a:ext uri="{FF2B5EF4-FFF2-40B4-BE49-F238E27FC236}">
                <a16:creationId xmlns:a16="http://schemas.microsoft.com/office/drawing/2014/main" id="{57118E58-E9DA-2175-E3A5-8DD5808C217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40520" y="2241437"/>
            <a:ext cx="2127233" cy="2506436"/>
          </a:xfrm>
          <a:prstGeom prst="rect">
            <a:avLst/>
          </a:prstGeom>
        </p:spPr>
      </p:pic>
      <p:sp>
        <p:nvSpPr>
          <p:cNvPr id="2" name="TextBox 1">
            <a:extLst>
              <a:ext uri="{FF2B5EF4-FFF2-40B4-BE49-F238E27FC236}">
                <a16:creationId xmlns:a16="http://schemas.microsoft.com/office/drawing/2014/main" id="{387CC601-45F3-F42F-4882-32FBC7923E66}"/>
              </a:ext>
            </a:extLst>
          </p:cNvPr>
          <p:cNvSpPr txBox="1"/>
          <p:nvPr/>
        </p:nvSpPr>
        <p:spPr>
          <a:xfrm>
            <a:off x="414337" y="450056"/>
            <a:ext cx="7505692" cy="954107"/>
          </a:xfrm>
          <a:prstGeom prst="rect">
            <a:avLst/>
          </a:prstGeom>
          <a:noFill/>
        </p:spPr>
        <p:txBody>
          <a:bodyPr wrap="square" rtlCol="0">
            <a:spAutoFit/>
          </a:bodyPr>
          <a:lstStyle/>
          <a:p>
            <a:pPr>
              <a:defRPr/>
            </a:pPr>
            <a:r>
              <a:rPr lang="en-US" sz="1800" b="1" dirty="0">
                <a:solidFill>
                  <a:srgbClr val="7030A0"/>
                </a:solidFill>
                <a:cs typeface="Arial" pitchFamily="34" charset="0"/>
              </a:rPr>
              <a:t>1</a:t>
            </a:r>
            <a:r>
              <a:rPr lang="vi-VN" sz="1800" b="1" dirty="0">
                <a:solidFill>
                  <a:srgbClr val="7030A0"/>
                </a:solidFill>
                <a:cs typeface="Arial" pitchFamily="34" charset="0"/>
              </a:rPr>
              <a:t>.</a:t>
            </a:r>
            <a:r>
              <a:rPr lang="en-US" sz="1800" b="1" dirty="0">
                <a:solidFill>
                  <a:srgbClr val="7030A0"/>
                </a:solidFill>
                <a:cs typeface="Arial" pitchFamily="34" charset="0"/>
              </a:rPr>
              <a:t>2</a:t>
            </a:r>
            <a:r>
              <a:rPr lang="vi-VN" sz="1800" b="1" dirty="0">
                <a:solidFill>
                  <a:srgbClr val="7030A0"/>
                </a:solidFill>
                <a:cs typeface="Arial" pitchFamily="34" charset="0"/>
              </a:rPr>
              <a:t>. </a:t>
            </a:r>
            <a:r>
              <a:rPr lang="en-US" sz="1800" b="1" dirty="0" err="1">
                <a:solidFill>
                  <a:srgbClr val="7030A0"/>
                </a:solidFill>
                <a:cs typeface="Arial" pitchFamily="34" charset="0"/>
              </a:rPr>
              <a:t>Nghĩa</a:t>
            </a:r>
            <a:r>
              <a:rPr lang="en-US" sz="1800" b="1" dirty="0">
                <a:solidFill>
                  <a:srgbClr val="7030A0"/>
                </a:solidFill>
                <a:cs typeface="Arial" pitchFamily="34" charset="0"/>
              </a:rPr>
              <a:t> </a:t>
            </a:r>
            <a:r>
              <a:rPr lang="en-US" sz="1800" b="1" dirty="0" err="1">
                <a:solidFill>
                  <a:srgbClr val="7030A0"/>
                </a:solidFill>
                <a:cs typeface="Arial" pitchFamily="34" charset="0"/>
              </a:rPr>
              <a:t>vụ</a:t>
            </a:r>
            <a:r>
              <a:rPr lang="vi-VN" sz="1800" b="1" dirty="0">
                <a:solidFill>
                  <a:srgbClr val="7030A0"/>
                </a:solidFill>
                <a:cs typeface="Arial" pitchFamily="34" charset="0"/>
              </a:rPr>
              <a:t> của người tiêu d</a:t>
            </a:r>
            <a:r>
              <a:rPr lang="en-US" sz="1800" b="1" dirty="0" err="1">
                <a:solidFill>
                  <a:srgbClr val="7030A0"/>
                </a:solidFill>
                <a:cs typeface="Arial" pitchFamily="34" charset="0"/>
              </a:rPr>
              <a:t>ùng</a:t>
            </a:r>
            <a:r>
              <a:rPr lang="en-US" sz="1800" b="1" dirty="0">
                <a:solidFill>
                  <a:srgbClr val="7030A0"/>
                </a:solidFill>
                <a:cs typeface="Arial" pitchFamily="34" charset="0"/>
              </a:rPr>
              <a:t> </a:t>
            </a:r>
          </a:p>
          <a:p>
            <a:pPr algn="r">
              <a:defRPr/>
            </a:pPr>
            <a:r>
              <a:rPr lang="en-US" sz="2000" b="1" dirty="0">
                <a:solidFill>
                  <a:srgbClr val="D81618"/>
                </a:solidFill>
              </a:rPr>
              <a:t>(</a:t>
            </a:r>
            <a:r>
              <a:rPr lang="en-US" sz="2000" b="1" dirty="0" err="1">
                <a:solidFill>
                  <a:srgbClr val="D81618"/>
                </a:solidFill>
              </a:rPr>
              <a:t>Điều</a:t>
            </a:r>
            <a:r>
              <a:rPr lang="en-US" sz="2000" b="1" dirty="0">
                <a:solidFill>
                  <a:srgbClr val="D81618"/>
                </a:solidFill>
              </a:rPr>
              <a:t> </a:t>
            </a:r>
            <a:r>
              <a:rPr lang="en-US" sz="2000" b="1" dirty="0" smtClean="0">
                <a:solidFill>
                  <a:srgbClr val="D81618"/>
                </a:solidFill>
              </a:rPr>
              <a:t>5/</a:t>
            </a:r>
            <a:r>
              <a:rPr lang="en-US" sz="2000" b="1" dirty="0" err="1" smtClean="0">
                <a:solidFill>
                  <a:srgbClr val="D81618"/>
                </a:solidFill>
              </a:rPr>
              <a:t>Luật</a:t>
            </a:r>
            <a:r>
              <a:rPr lang="en-US" sz="2000" b="1" dirty="0" smtClean="0">
                <a:solidFill>
                  <a:srgbClr val="D81618"/>
                </a:solidFill>
              </a:rPr>
              <a:t> BVQLNTD/2023)</a:t>
            </a:r>
            <a:endParaRPr lang="en-US" sz="2000" b="1" dirty="0">
              <a:solidFill>
                <a:srgbClr val="D81618"/>
              </a:solidFill>
              <a:cs typeface="Arial" pitchFamily="34" charset="0"/>
            </a:endParaRPr>
          </a:p>
          <a:p>
            <a:pPr algn="ctr">
              <a:defRPr/>
            </a:pPr>
            <a:endParaRPr lang="vi-VN" sz="1800" b="1" dirty="0">
              <a:solidFill>
                <a:srgbClr val="7030A0"/>
              </a:solidFill>
              <a:cs typeface="Arial" pitchFamily="34" charset="0"/>
            </a:endParaRPr>
          </a:p>
        </p:txBody>
      </p:sp>
    </p:spTree>
    <p:extLst>
      <p:ext uri="{BB962C8B-B14F-4D97-AF65-F5344CB8AC3E}">
        <p14:creationId xmlns:p14="http://schemas.microsoft.com/office/powerpoint/2010/main" val="4146955064"/>
      </p:ext>
    </p:extLst>
  </p:cSld>
  <p:clrMapOvr>
    <a:masterClrMapping/>
  </p:clrMapOvr>
  <mc:AlternateContent xmlns:mc="http://schemas.openxmlformats.org/markup-compatibility/2006">
    <mc:Choice xmlns:p159="http://schemas.microsoft.com/office/powerpoint/2015/09/main" xmlns="" Requires="p159">
      <p:transition spd="med">
        <p159:morph option="byObject"/>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randombar(horizontal)">
                                      <p:cBhvr>
                                        <p:cTn id="7" dur="500"/>
                                        <p:tgtEl>
                                          <p:spTgt spid="18"/>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ipe(down)">
                                      <p:cBhvr>
                                        <p:cTn id="11" dur="500"/>
                                        <p:tgtEl>
                                          <p:spTgt spid="6"/>
                                        </p:tgtEl>
                                      </p:cBhvr>
                                    </p:animEffect>
                                  </p:childTnLst>
                                </p:cTn>
                              </p:par>
                            </p:childTnLst>
                          </p:cTn>
                        </p:par>
                        <p:par>
                          <p:cTn id="12" fill="hold">
                            <p:stCondLst>
                              <p:cond delay="1000"/>
                            </p:stCondLst>
                            <p:childTnLst>
                              <p:par>
                                <p:cTn id="13" presetID="14" presetClass="entr" presetSubtype="10" fill="hold" grpId="0" nodeType="after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randombar(horizontal)">
                                      <p:cBhvr>
                                        <p:cTn id="15"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AutoShape 6" descr="Danh ca Ngọc Sơn chia sẻ di chúc viết tay sâu sắc và đầy tình cảm của người  cha quá cố - MOLI Star">
            <a:extLst>
              <a:ext uri="{FF2B5EF4-FFF2-40B4-BE49-F238E27FC236}">
                <a16:creationId xmlns:a16="http://schemas.microsoft.com/office/drawing/2014/main" id="{965AA7C1-93CA-9E40-9606-ECA8BA52481A}"/>
              </a:ext>
            </a:extLst>
          </p:cNvPr>
          <p:cNvSpPr>
            <a:spLocks noChangeAspect="1" noChangeArrowheads="1"/>
          </p:cNvSpPr>
          <p:nvPr/>
        </p:nvSpPr>
        <p:spPr bwMode="auto">
          <a:xfrm>
            <a:off x="116681" y="-108347"/>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sz="1050"/>
          </a:p>
        </p:txBody>
      </p:sp>
      <p:sp>
        <p:nvSpPr>
          <p:cNvPr id="3" name="AutoShape 6" descr="Danh ca Ngọc Sơn chia sẻ di chúc viết tay sâu sắc và đầy tình cảm của người  cha quá cố - MOLI Star">
            <a:extLst>
              <a:ext uri="{FF2B5EF4-FFF2-40B4-BE49-F238E27FC236}">
                <a16:creationId xmlns:a16="http://schemas.microsoft.com/office/drawing/2014/main" id="{09A0B033-5114-91F5-D69C-16D907191493}"/>
              </a:ext>
            </a:extLst>
          </p:cNvPr>
          <p:cNvSpPr>
            <a:spLocks noChangeAspect="1" noChangeArrowheads="1"/>
          </p:cNvSpPr>
          <p:nvPr/>
        </p:nvSpPr>
        <p:spPr bwMode="auto">
          <a:xfrm>
            <a:off x="116681" y="-108347"/>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sz="1050"/>
          </a:p>
        </p:txBody>
      </p:sp>
      <p:sp>
        <p:nvSpPr>
          <p:cNvPr id="4" name="AutoShape 6" descr="Danh ca Ngọc Sơn chia sẻ di chúc viết tay sâu sắc và đầy tình cảm của người  cha quá cố - MOLI Star">
            <a:extLst>
              <a:ext uri="{FF2B5EF4-FFF2-40B4-BE49-F238E27FC236}">
                <a16:creationId xmlns:a16="http://schemas.microsoft.com/office/drawing/2014/main" id="{C930D15B-602F-4DF2-A7AB-40C76182ACC0}"/>
              </a:ext>
            </a:extLst>
          </p:cNvPr>
          <p:cNvSpPr>
            <a:spLocks noChangeAspect="1" noChangeArrowheads="1"/>
          </p:cNvSpPr>
          <p:nvPr/>
        </p:nvSpPr>
        <p:spPr bwMode="auto">
          <a:xfrm>
            <a:off x="116681" y="-108347"/>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sz="1050"/>
          </a:p>
        </p:txBody>
      </p:sp>
      <p:sp>
        <p:nvSpPr>
          <p:cNvPr id="16" name="TextBox 15">
            <a:extLst>
              <a:ext uri="{FF2B5EF4-FFF2-40B4-BE49-F238E27FC236}">
                <a16:creationId xmlns:a16="http://schemas.microsoft.com/office/drawing/2014/main" id="{44E174B6-34B5-D44D-F250-55396ADCAD4A}"/>
              </a:ext>
            </a:extLst>
          </p:cNvPr>
          <p:cNvSpPr txBox="1"/>
          <p:nvPr/>
        </p:nvSpPr>
        <p:spPr>
          <a:xfrm>
            <a:off x="0" y="650142"/>
            <a:ext cx="6636544" cy="707886"/>
          </a:xfrm>
          <a:prstGeom prst="rect">
            <a:avLst/>
          </a:prstGeom>
          <a:noFill/>
        </p:spPr>
        <p:txBody>
          <a:bodyPr wrap="square" rtlCol="0">
            <a:spAutoFit/>
          </a:bodyPr>
          <a:lstStyle/>
          <a:p>
            <a:pPr algn="ctr">
              <a:defRPr/>
            </a:pPr>
            <a:r>
              <a:rPr lang="en-US" sz="2000" b="1" dirty="0">
                <a:solidFill>
                  <a:srgbClr val="C00000"/>
                </a:solidFill>
                <a:cs typeface="Arial" pitchFamily="34" charset="0"/>
              </a:rPr>
              <a:t>2</a:t>
            </a:r>
            <a:r>
              <a:rPr lang="en-US" sz="2000" b="1" dirty="0">
                <a:solidFill>
                  <a:srgbClr val="002060"/>
                </a:solidFill>
                <a:cs typeface="Arial" pitchFamily="34" charset="0"/>
              </a:rPr>
              <a:t>. </a:t>
            </a:r>
            <a:r>
              <a:rPr lang="vi-VN" sz="2000" b="1" dirty="0">
                <a:solidFill>
                  <a:srgbClr val="C00000"/>
                </a:solidFill>
                <a:cs typeface="Arial" pitchFamily="34" charset="0"/>
              </a:rPr>
              <a:t>Trách nhiệm của tổ chức, cá nhân đối với người tiêu dùng và bảo vệ quyền lợi người tiêu dùng</a:t>
            </a:r>
            <a:endParaRPr lang="en-US" sz="2000" b="1" dirty="0">
              <a:solidFill>
                <a:srgbClr val="C00000"/>
              </a:solidFill>
              <a:latin typeface="Arial" pitchFamily="34" charset="0"/>
              <a:cs typeface="Arial" pitchFamily="34" charset="0"/>
            </a:endParaRPr>
          </a:p>
        </p:txBody>
      </p:sp>
      <p:sp>
        <p:nvSpPr>
          <p:cNvPr id="6" name="TextBox 5">
            <a:extLst>
              <a:ext uri="{FF2B5EF4-FFF2-40B4-BE49-F238E27FC236}">
                <a16:creationId xmlns:a16="http://schemas.microsoft.com/office/drawing/2014/main" id="{B19D9344-D668-3E19-9089-29541B0681B2}"/>
              </a:ext>
            </a:extLst>
          </p:cNvPr>
          <p:cNvSpPr txBox="1"/>
          <p:nvPr/>
        </p:nvSpPr>
        <p:spPr>
          <a:xfrm>
            <a:off x="1764506" y="1538351"/>
            <a:ext cx="6903248" cy="707886"/>
          </a:xfrm>
          <a:prstGeom prst="rect">
            <a:avLst/>
          </a:prstGeom>
          <a:noFill/>
        </p:spPr>
        <p:txBody>
          <a:bodyPr wrap="square" rtlCol="0">
            <a:spAutoFit/>
          </a:bodyPr>
          <a:lstStyle/>
          <a:p>
            <a:pPr algn="ctr">
              <a:defRPr/>
            </a:pPr>
            <a:r>
              <a:rPr lang="en-US" sz="2000" dirty="0">
                <a:solidFill>
                  <a:srgbClr val="002A7E"/>
                </a:solidFill>
                <a:cs typeface="Arial" pitchFamily="34" charset="0"/>
              </a:rPr>
              <a:t>2.</a:t>
            </a:r>
            <a:r>
              <a:rPr lang="vi-VN" sz="2000" dirty="0">
                <a:solidFill>
                  <a:srgbClr val="002A7E"/>
                </a:solidFill>
                <a:cs typeface="Arial" pitchFamily="34" charset="0"/>
              </a:rPr>
              <a:t>1. Trách nhiệm của tổ chức, cá nhân đối với người tiêu dùng và bảo vệ quyền lợi người tiêu dùng </a:t>
            </a:r>
            <a:endParaRPr lang="en-US" sz="2000" b="1" dirty="0">
              <a:solidFill>
                <a:srgbClr val="002A7E"/>
              </a:solidFill>
              <a:latin typeface="Arial" pitchFamily="34" charset="0"/>
              <a:cs typeface="Arial" pitchFamily="34" charset="0"/>
            </a:endParaRPr>
          </a:p>
        </p:txBody>
      </p:sp>
    </p:spTree>
    <p:extLst>
      <p:ext uri="{BB962C8B-B14F-4D97-AF65-F5344CB8AC3E}">
        <p14:creationId xmlns:p14="http://schemas.microsoft.com/office/powerpoint/2010/main" val="195975278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randombar(horizontal)">
                                      <p:cBhvr>
                                        <p:cTn id="7" dur="1000"/>
                                        <p:tgtEl>
                                          <p:spTgt spid="16"/>
                                        </p:tgtEl>
                                      </p:cBhvr>
                                    </p:animEffect>
                                  </p:childTnLst>
                                </p:cTn>
                              </p:par>
                              <p:par>
                                <p:cTn id="8" presetID="14" presetClass="entr" presetSubtype="1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randombar(horizontal)">
                                      <p:cBhvr>
                                        <p:cTn id="10"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6"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AutoShape 6" descr="Danh ca Ngọc Sơn chia sẻ di chúc viết tay sâu sắc và đầy tình cảm của người  cha quá cố - MOLI Star">
            <a:extLst>
              <a:ext uri="{FF2B5EF4-FFF2-40B4-BE49-F238E27FC236}">
                <a16:creationId xmlns:a16="http://schemas.microsoft.com/office/drawing/2014/main" id="{965AA7C1-93CA-9E40-9606-ECA8BA52481A}"/>
              </a:ext>
            </a:extLst>
          </p:cNvPr>
          <p:cNvSpPr>
            <a:spLocks noChangeAspect="1" noChangeArrowheads="1"/>
          </p:cNvSpPr>
          <p:nvPr/>
        </p:nvSpPr>
        <p:spPr bwMode="auto">
          <a:xfrm>
            <a:off x="116681" y="-108347"/>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sz="1050"/>
          </a:p>
        </p:txBody>
      </p:sp>
      <p:sp>
        <p:nvSpPr>
          <p:cNvPr id="3" name="AutoShape 6" descr="Danh ca Ngọc Sơn chia sẻ di chúc viết tay sâu sắc và đầy tình cảm của người  cha quá cố - MOLI Star">
            <a:extLst>
              <a:ext uri="{FF2B5EF4-FFF2-40B4-BE49-F238E27FC236}">
                <a16:creationId xmlns:a16="http://schemas.microsoft.com/office/drawing/2014/main" id="{09A0B033-5114-91F5-D69C-16D907191493}"/>
              </a:ext>
            </a:extLst>
          </p:cNvPr>
          <p:cNvSpPr>
            <a:spLocks noChangeAspect="1" noChangeArrowheads="1"/>
          </p:cNvSpPr>
          <p:nvPr/>
        </p:nvSpPr>
        <p:spPr bwMode="auto">
          <a:xfrm>
            <a:off x="116681" y="-108347"/>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sz="1050"/>
          </a:p>
        </p:txBody>
      </p:sp>
      <p:sp>
        <p:nvSpPr>
          <p:cNvPr id="4" name="AutoShape 6" descr="Danh ca Ngọc Sơn chia sẻ di chúc viết tay sâu sắc và đầy tình cảm của người  cha quá cố - MOLI Star">
            <a:extLst>
              <a:ext uri="{FF2B5EF4-FFF2-40B4-BE49-F238E27FC236}">
                <a16:creationId xmlns:a16="http://schemas.microsoft.com/office/drawing/2014/main" id="{C930D15B-602F-4DF2-A7AB-40C76182ACC0}"/>
              </a:ext>
            </a:extLst>
          </p:cNvPr>
          <p:cNvSpPr>
            <a:spLocks noChangeAspect="1" noChangeArrowheads="1"/>
          </p:cNvSpPr>
          <p:nvPr/>
        </p:nvSpPr>
        <p:spPr bwMode="auto">
          <a:xfrm>
            <a:off x="116681" y="-108347"/>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sz="1050"/>
          </a:p>
        </p:txBody>
      </p:sp>
      <p:grpSp>
        <p:nvGrpSpPr>
          <p:cNvPr id="17" name="Nhóm 8">
            <a:extLst>
              <a:ext uri="{FF2B5EF4-FFF2-40B4-BE49-F238E27FC236}">
                <a16:creationId xmlns:a16="http://schemas.microsoft.com/office/drawing/2014/main" id="{6C0944EF-4298-EFF7-360C-1E71F5FD48CC}"/>
              </a:ext>
            </a:extLst>
          </p:cNvPr>
          <p:cNvGrpSpPr/>
          <p:nvPr/>
        </p:nvGrpSpPr>
        <p:grpSpPr>
          <a:xfrm>
            <a:off x="597177" y="1524773"/>
            <a:ext cx="8176233" cy="1015192"/>
            <a:chOff x="1158239" y="3339450"/>
            <a:chExt cx="5205207" cy="1353590"/>
          </a:xfrm>
        </p:grpSpPr>
        <p:grpSp>
          <p:nvGrpSpPr>
            <p:cNvPr id="19" name="Nhóm 5">
              <a:extLst>
                <a:ext uri="{FF2B5EF4-FFF2-40B4-BE49-F238E27FC236}">
                  <a16:creationId xmlns:a16="http://schemas.microsoft.com/office/drawing/2014/main" id="{C5E50113-5C66-FEEF-CFFF-8E1303ED2D12}"/>
                </a:ext>
              </a:extLst>
            </p:cNvPr>
            <p:cNvGrpSpPr/>
            <p:nvPr/>
          </p:nvGrpSpPr>
          <p:grpSpPr>
            <a:xfrm>
              <a:off x="1158239" y="3339450"/>
              <a:ext cx="3362468" cy="1241070"/>
              <a:chOff x="1189622" y="3163084"/>
              <a:chExt cx="3362468" cy="1241070"/>
            </a:xfrm>
          </p:grpSpPr>
          <p:sp>
            <p:nvSpPr>
              <p:cNvPr id="21" name="Hình chữ nhật: Góc Tròn 2">
                <a:extLst>
                  <a:ext uri="{FF2B5EF4-FFF2-40B4-BE49-F238E27FC236}">
                    <a16:creationId xmlns:a16="http://schemas.microsoft.com/office/drawing/2014/main" id="{F6426A1D-D4F9-4F3D-9330-1E144E694A4D}"/>
                  </a:ext>
                </a:extLst>
              </p:cNvPr>
              <p:cNvSpPr/>
              <p:nvPr/>
            </p:nvSpPr>
            <p:spPr>
              <a:xfrm>
                <a:off x="1189622" y="3210323"/>
                <a:ext cx="78010" cy="1193831"/>
              </a:xfrm>
              <a:prstGeom prst="roundRect">
                <a:avLst/>
              </a:prstGeom>
              <a:solidFill>
                <a:srgbClr val="E768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p>
            </p:txBody>
          </p:sp>
          <p:sp>
            <p:nvSpPr>
              <p:cNvPr id="22" name="TextBox 24">
                <a:extLst>
                  <a:ext uri="{FF2B5EF4-FFF2-40B4-BE49-F238E27FC236}">
                    <a16:creationId xmlns:a16="http://schemas.microsoft.com/office/drawing/2014/main" id="{E0D01B64-F655-7148-5D34-99997FA3550E}"/>
                  </a:ext>
                </a:extLst>
              </p:cNvPr>
              <p:cNvSpPr txBox="1"/>
              <p:nvPr/>
            </p:nvSpPr>
            <p:spPr>
              <a:xfrm>
                <a:off x="1315742" y="3163084"/>
                <a:ext cx="3236348" cy="492443"/>
              </a:xfrm>
              <a:prstGeom prst="rect">
                <a:avLst/>
              </a:prstGeom>
              <a:noFill/>
            </p:spPr>
            <p:txBody>
              <a:bodyPr wrap="square" rtlCol="0">
                <a:spAutoFit/>
              </a:bodyPr>
              <a:lstStyle/>
              <a:p>
                <a:pPr lvl="0"/>
                <a:endParaRPr lang="en-US" sz="1800" dirty="0">
                  <a:solidFill>
                    <a:srgbClr val="C00000"/>
                  </a:solidFill>
                </a:endParaRPr>
              </a:p>
            </p:txBody>
          </p:sp>
          <p:cxnSp>
            <p:nvCxnSpPr>
              <p:cNvPr id="23" name="Đường nối Thẳng 4">
                <a:extLst>
                  <a:ext uri="{FF2B5EF4-FFF2-40B4-BE49-F238E27FC236}">
                    <a16:creationId xmlns:a16="http://schemas.microsoft.com/office/drawing/2014/main" id="{C1699F43-433F-664D-0890-0B54D8FE3FFD}"/>
                  </a:ext>
                </a:extLst>
              </p:cNvPr>
              <p:cNvCxnSpPr>
                <a:cxnSpLocks/>
              </p:cNvCxnSpPr>
              <p:nvPr/>
            </p:nvCxnSpPr>
            <p:spPr>
              <a:xfrm>
                <a:off x="1275102" y="3654824"/>
                <a:ext cx="3015339" cy="0"/>
              </a:xfrm>
              <a:prstGeom prst="line">
                <a:avLst/>
              </a:prstGeom>
              <a:ln w="12700">
                <a:solidFill>
                  <a:srgbClr val="E7680F"/>
                </a:solidFill>
              </a:ln>
            </p:spPr>
            <p:style>
              <a:lnRef idx="1">
                <a:schemeClr val="accent1"/>
              </a:lnRef>
              <a:fillRef idx="0">
                <a:schemeClr val="accent1"/>
              </a:fillRef>
              <a:effectRef idx="0">
                <a:schemeClr val="accent1"/>
              </a:effectRef>
              <a:fontRef idx="minor">
                <a:schemeClr val="tx1"/>
              </a:fontRef>
            </p:style>
          </p:cxnSp>
        </p:grpSp>
        <p:sp>
          <p:nvSpPr>
            <p:cNvPr id="20" name="TextBox 27">
              <a:extLst>
                <a:ext uri="{FF2B5EF4-FFF2-40B4-BE49-F238E27FC236}">
                  <a16:creationId xmlns:a16="http://schemas.microsoft.com/office/drawing/2014/main" id="{581B68F2-D658-0008-CE29-2B2C27A80074}"/>
                </a:ext>
              </a:extLst>
            </p:cNvPr>
            <p:cNvSpPr txBox="1"/>
            <p:nvPr/>
          </p:nvSpPr>
          <p:spPr>
            <a:xfrm>
              <a:off x="1378383" y="3831265"/>
              <a:ext cx="4985063" cy="861775"/>
            </a:xfrm>
            <a:prstGeom prst="rect">
              <a:avLst/>
            </a:prstGeom>
            <a:noFill/>
          </p:spPr>
          <p:txBody>
            <a:bodyPr wrap="square" rtlCol="0">
              <a:spAutoFit/>
            </a:bodyPr>
            <a:lstStyle/>
            <a:p>
              <a:pPr algn="ctr">
                <a:defRPr/>
              </a:pPr>
              <a:r>
                <a:rPr lang="vi-VN" sz="1800" dirty="0">
                  <a:cs typeface="Arial" pitchFamily="34" charset="0"/>
                </a:rPr>
                <a:t>Cung cấp đầy đủ các thông tin và trung thực hàng hóa như</a:t>
              </a:r>
              <a:r>
                <a:rPr lang="en-US" sz="1800" dirty="0">
                  <a:cs typeface="Arial" pitchFamily="34" charset="0"/>
                </a:rPr>
                <a:t>: </a:t>
              </a:r>
              <a:r>
                <a:rPr lang="vi-VN" sz="1800" dirty="0">
                  <a:cs typeface="Arial" pitchFamily="34" charset="0"/>
                </a:rPr>
                <a:t>Nhãn, nguồn gốc xuất xứ, thời hạn sử dụng</a:t>
              </a:r>
              <a:r>
                <a:rPr lang="en-US" sz="1800" dirty="0">
                  <a:cs typeface="Arial" pitchFamily="34" charset="0"/>
                </a:rPr>
                <a:t>….</a:t>
              </a:r>
              <a:endParaRPr lang="vi-VN" sz="1800" dirty="0">
                <a:cs typeface="Arial" pitchFamily="34" charset="0"/>
              </a:endParaRPr>
            </a:p>
          </p:txBody>
        </p:sp>
      </p:grpSp>
      <p:grpSp>
        <p:nvGrpSpPr>
          <p:cNvPr id="24" name="Nhóm 27">
            <a:extLst>
              <a:ext uri="{FF2B5EF4-FFF2-40B4-BE49-F238E27FC236}">
                <a16:creationId xmlns:a16="http://schemas.microsoft.com/office/drawing/2014/main" id="{0BA576AE-779A-0476-89FB-F0EE6A16EE7C}"/>
              </a:ext>
            </a:extLst>
          </p:cNvPr>
          <p:cNvGrpSpPr/>
          <p:nvPr/>
        </p:nvGrpSpPr>
        <p:grpSpPr>
          <a:xfrm>
            <a:off x="1377511" y="2833576"/>
            <a:ext cx="7180702" cy="1298294"/>
            <a:chOff x="1158239" y="3339451"/>
            <a:chExt cx="5680068" cy="1731059"/>
          </a:xfrm>
        </p:grpSpPr>
        <p:grpSp>
          <p:nvGrpSpPr>
            <p:cNvPr id="26" name="Nhóm 89">
              <a:extLst>
                <a:ext uri="{FF2B5EF4-FFF2-40B4-BE49-F238E27FC236}">
                  <a16:creationId xmlns:a16="http://schemas.microsoft.com/office/drawing/2014/main" id="{3D690B85-D7E8-523F-A59E-225766D6959B}"/>
                </a:ext>
              </a:extLst>
            </p:cNvPr>
            <p:cNvGrpSpPr/>
            <p:nvPr/>
          </p:nvGrpSpPr>
          <p:grpSpPr>
            <a:xfrm>
              <a:off x="1158239" y="3339451"/>
              <a:ext cx="5142624" cy="874325"/>
              <a:chOff x="1189622" y="3163085"/>
              <a:chExt cx="5142624" cy="874325"/>
            </a:xfrm>
          </p:grpSpPr>
          <p:sp>
            <p:nvSpPr>
              <p:cNvPr id="28" name="!!4">
                <a:extLst>
                  <a:ext uri="{FF2B5EF4-FFF2-40B4-BE49-F238E27FC236}">
                    <a16:creationId xmlns:a16="http://schemas.microsoft.com/office/drawing/2014/main" id="{46A08BBA-11CA-3605-A61C-A08A7FBF5E8D}"/>
                  </a:ext>
                </a:extLst>
              </p:cNvPr>
              <p:cNvSpPr/>
              <p:nvPr/>
            </p:nvSpPr>
            <p:spPr>
              <a:xfrm>
                <a:off x="1189622" y="3210324"/>
                <a:ext cx="85480" cy="827086"/>
              </a:xfrm>
              <a:prstGeom prst="roundRect">
                <a:avLst/>
              </a:prstGeom>
              <a:solidFill>
                <a:srgbClr val="E768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dirty="0"/>
              </a:p>
            </p:txBody>
          </p:sp>
          <p:sp>
            <p:nvSpPr>
              <p:cNvPr id="29" name="!!3">
                <a:extLst>
                  <a:ext uri="{FF2B5EF4-FFF2-40B4-BE49-F238E27FC236}">
                    <a16:creationId xmlns:a16="http://schemas.microsoft.com/office/drawing/2014/main" id="{E2F2527F-4524-DB87-77B9-EE45BE86BF4A}"/>
                  </a:ext>
                </a:extLst>
              </p:cNvPr>
              <p:cNvSpPr txBox="1"/>
              <p:nvPr/>
            </p:nvSpPr>
            <p:spPr>
              <a:xfrm>
                <a:off x="1315742" y="3163085"/>
                <a:ext cx="5016504" cy="492442"/>
              </a:xfrm>
              <a:prstGeom prst="rect">
                <a:avLst/>
              </a:prstGeom>
              <a:noFill/>
            </p:spPr>
            <p:txBody>
              <a:bodyPr wrap="square" rtlCol="0">
                <a:spAutoFit/>
              </a:bodyPr>
              <a:lstStyle/>
              <a:p>
                <a:pPr lvl="0"/>
                <a:endParaRPr lang="en-US" sz="1800" dirty="0">
                  <a:solidFill>
                    <a:srgbClr val="C00000"/>
                  </a:solidFill>
                </a:endParaRPr>
              </a:p>
            </p:txBody>
          </p:sp>
          <p:cxnSp>
            <p:nvCxnSpPr>
              <p:cNvPr id="30" name="!!2">
                <a:extLst>
                  <a:ext uri="{FF2B5EF4-FFF2-40B4-BE49-F238E27FC236}">
                    <a16:creationId xmlns:a16="http://schemas.microsoft.com/office/drawing/2014/main" id="{BD084F6A-6048-4167-EC77-03985E3BCDA4}"/>
                  </a:ext>
                </a:extLst>
              </p:cNvPr>
              <p:cNvCxnSpPr>
                <a:cxnSpLocks/>
              </p:cNvCxnSpPr>
              <p:nvPr/>
            </p:nvCxnSpPr>
            <p:spPr>
              <a:xfrm>
                <a:off x="1275102" y="3654824"/>
                <a:ext cx="3015339" cy="0"/>
              </a:xfrm>
              <a:prstGeom prst="line">
                <a:avLst/>
              </a:prstGeom>
              <a:ln w="12700">
                <a:solidFill>
                  <a:srgbClr val="E7680F"/>
                </a:solidFill>
              </a:ln>
            </p:spPr>
            <p:style>
              <a:lnRef idx="1">
                <a:schemeClr val="accent1"/>
              </a:lnRef>
              <a:fillRef idx="0">
                <a:schemeClr val="accent1"/>
              </a:fillRef>
              <a:effectRef idx="0">
                <a:schemeClr val="accent1"/>
              </a:effectRef>
              <a:fontRef idx="minor">
                <a:schemeClr val="tx1"/>
              </a:fontRef>
            </p:style>
          </p:cxnSp>
        </p:grpSp>
        <p:sp>
          <p:nvSpPr>
            <p:cNvPr id="27" name="!!1">
              <a:extLst>
                <a:ext uri="{FF2B5EF4-FFF2-40B4-BE49-F238E27FC236}">
                  <a16:creationId xmlns:a16="http://schemas.microsoft.com/office/drawing/2014/main" id="{B9B8B857-A9B0-9118-DCA6-97A915F85FAD}"/>
                </a:ext>
              </a:extLst>
            </p:cNvPr>
            <p:cNvSpPr txBox="1"/>
            <p:nvPr/>
          </p:nvSpPr>
          <p:spPr>
            <a:xfrm>
              <a:off x="1414679" y="3839403"/>
              <a:ext cx="5423628" cy="1231107"/>
            </a:xfrm>
            <a:prstGeom prst="rect">
              <a:avLst/>
            </a:prstGeom>
            <a:noFill/>
          </p:spPr>
          <p:txBody>
            <a:bodyPr wrap="square" rtlCol="0">
              <a:spAutoFit/>
            </a:bodyPr>
            <a:lstStyle/>
            <a:p>
              <a:pPr algn="ctr" fontAlgn="auto">
                <a:spcBef>
                  <a:spcPts val="0"/>
                </a:spcBef>
                <a:spcAft>
                  <a:spcPts val="0"/>
                </a:spcAft>
                <a:defRPr/>
              </a:pPr>
              <a:r>
                <a:rPr lang="vi-VN" sz="1800" dirty="0">
                  <a:cs typeface="Arial" pitchFamily="34" charset="0"/>
                </a:rPr>
                <a:t>Chịu trách nhiệm thu hồi và bồi thường hàng hóa khi bị khuyết tật, nếu gây ra, ảnh hưởng đến sức khỏe, tính mạng, tài sản, danh dự của người tiêu dung</a:t>
              </a:r>
              <a:r>
                <a:rPr lang="en-US" sz="1800" dirty="0">
                  <a:cs typeface="Arial" pitchFamily="34" charset="0"/>
                </a:rPr>
                <a:t>…</a:t>
              </a:r>
              <a:endParaRPr lang="vi-VN" sz="2000" b="1" i="1" dirty="0">
                <a:latin typeface="+mn-lt"/>
                <a:cs typeface="Arial" pitchFamily="34" charset="0"/>
              </a:endParaRPr>
            </a:p>
          </p:txBody>
        </p:sp>
      </p:grpSp>
      <p:sp>
        <p:nvSpPr>
          <p:cNvPr id="2" name="TextBox 1">
            <a:extLst>
              <a:ext uri="{FF2B5EF4-FFF2-40B4-BE49-F238E27FC236}">
                <a16:creationId xmlns:a16="http://schemas.microsoft.com/office/drawing/2014/main" id="{51BBFDB7-FC66-B6EA-4E87-59F1B19153E2}"/>
              </a:ext>
            </a:extLst>
          </p:cNvPr>
          <p:cNvSpPr txBox="1"/>
          <p:nvPr/>
        </p:nvSpPr>
        <p:spPr>
          <a:xfrm>
            <a:off x="345280" y="517117"/>
            <a:ext cx="8428129" cy="707886"/>
          </a:xfrm>
          <a:prstGeom prst="rect">
            <a:avLst/>
          </a:prstGeom>
          <a:noFill/>
        </p:spPr>
        <p:txBody>
          <a:bodyPr wrap="square" rtlCol="0">
            <a:spAutoFit/>
          </a:bodyPr>
          <a:lstStyle/>
          <a:p>
            <a:pPr algn="ctr">
              <a:defRPr/>
            </a:pPr>
            <a:r>
              <a:rPr lang="en-US" sz="2000" dirty="0">
                <a:solidFill>
                  <a:srgbClr val="7030A0"/>
                </a:solidFill>
                <a:cs typeface="Arial" pitchFamily="34" charset="0"/>
              </a:rPr>
              <a:t>2.</a:t>
            </a:r>
            <a:r>
              <a:rPr lang="vi-VN" sz="2000" dirty="0">
                <a:solidFill>
                  <a:srgbClr val="7030A0"/>
                </a:solidFill>
                <a:cs typeface="Arial" pitchFamily="34" charset="0"/>
              </a:rPr>
              <a:t>1. Trách nhiệm của tổ chức, cá nhân đối với người tiêu dùng và bảo vệ quyền lợi người tiêu dùng </a:t>
            </a:r>
            <a:endParaRPr lang="en-US" sz="2000" dirty="0">
              <a:solidFill>
                <a:srgbClr val="7030A0"/>
              </a:solidFill>
              <a:latin typeface="Arial" pitchFamily="34" charset="0"/>
              <a:cs typeface="Arial" pitchFamily="34" charset="0"/>
            </a:endParaRPr>
          </a:p>
        </p:txBody>
      </p:sp>
    </p:spTree>
    <p:extLst>
      <p:ext uri="{BB962C8B-B14F-4D97-AF65-F5344CB8AC3E}">
        <p14:creationId xmlns:p14="http://schemas.microsoft.com/office/powerpoint/2010/main" val="84570194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wipe(left)">
                                      <p:cBhvr>
                                        <p:cTn id="7" dur="1000"/>
                                        <p:tgtEl>
                                          <p:spTgt spid="17"/>
                                        </p:tgtEl>
                                      </p:cBhvr>
                                    </p:animEffect>
                                  </p:childTnLst>
                                </p:cTn>
                              </p:par>
                            </p:childTnLst>
                          </p:cTn>
                        </p:par>
                        <p:par>
                          <p:cTn id="8" fill="hold">
                            <p:stCondLst>
                              <p:cond delay="1000"/>
                            </p:stCondLst>
                            <p:childTnLst>
                              <p:par>
                                <p:cTn id="9" presetID="22" presetClass="entr" presetSubtype="8" fill="hold" nodeType="afterEffect">
                                  <p:stCondLst>
                                    <p:cond delay="0"/>
                                  </p:stCondLst>
                                  <p:childTnLst>
                                    <p:set>
                                      <p:cBhvr>
                                        <p:cTn id="10" dur="1" fill="hold">
                                          <p:stCondLst>
                                            <p:cond delay="0"/>
                                          </p:stCondLst>
                                        </p:cTn>
                                        <p:tgtEl>
                                          <p:spTgt spid="24"/>
                                        </p:tgtEl>
                                        <p:attrNameLst>
                                          <p:attrName>style.visibility</p:attrName>
                                        </p:attrNameLst>
                                      </p:cBhvr>
                                      <p:to>
                                        <p:strVal val="visible"/>
                                      </p:to>
                                    </p:set>
                                    <p:animEffect transition="in" filter="wipe(left)">
                                      <p:cBhvr>
                                        <p:cTn id="11" dur="1000"/>
                                        <p:tgtEl>
                                          <p:spTgt spid="24"/>
                                        </p:tgtEl>
                                      </p:cBhvr>
                                    </p:animEffect>
                                  </p:childTnLst>
                                </p:cTn>
                              </p:par>
                              <p:par>
                                <p:cTn id="12" presetID="14" presetClass="entr" presetSubtype="10" fill="hold" grpId="0" nodeType="with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randombar(horizontal)">
                                      <p:cBhvr>
                                        <p:cTn id="14"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AutoShape 6" descr="Danh ca Ngọc Sơn chia sẻ di chúc viết tay sâu sắc và đầy tình cảm của người  cha quá cố - MOLI Star">
            <a:extLst>
              <a:ext uri="{FF2B5EF4-FFF2-40B4-BE49-F238E27FC236}">
                <a16:creationId xmlns:a16="http://schemas.microsoft.com/office/drawing/2014/main" id="{965AA7C1-93CA-9E40-9606-ECA8BA52481A}"/>
              </a:ext>
            </a:extLst>
          </p:cNvPr>
          <p:cNvSpPr>
            <a:spLocks noChangeAspect="1" noChangeArrowheads="1"/>
          </p:cNvSpPr>
          <p:nvPr/>
        </p:nvSpPr>
        <p:spPr bwMode="auto">
          <a:xfrm>
            <a:off x="116681" y="-108347"/>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sz="1050"/>
          </a:p>
        </p:txBody>
      </p:sp>
      <p:sp>
        <p:nvSpPr>
          <p:cNvPr id="3" name="AutoShape 6" descr="Danh ca Ngọc Sơn chia sẻ di chúc viết tay sâu sắc và đầy tình cảm của người  cha quá cố - MOLI Star">
            <a:extLst>
              <a:ext uri="{FF2B5EF4-FFF2-40B4-BE49-F238E27FC236}">
                <a16:creationId xmlns:a16="http://schemas.microsoft.com/office/drawing/2014/main" id="{09A0B033-5114-91F5-D69C-16D907191493}"/>
              </a:ext>
            </a:extLst>
          </p:cNvPr>
          <p:cNvSpPr>
            <a:spLocks noChangeAspect="1" noChangeArrowheads="1"/>
          </p:cNvSpPr>
          <p:nvPr/>
        </p:nvSpPr>
        <p:spPr bwMode="auto">
          <a:xfrm>
            <a:off x="116681" y="-108347"/>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sz="1050"/>
          </a:p>
        </p:txBody>
      </p:sp>
      <p:sp>
        <p:nvSpPr>
          <p:cNvPr id="4" name="AutoShape 6" descr="Danh ca Ngọc Sơn chia sẻ di chúc viết tay sâu sắc và đầy tình cảm của người  cha quá cố - MOLI Star">
            <a:extLst>
              <a:ext uri="{FF2B5EF4-FFF2-40B4-BE49-F238E27FC236}">
                <a16:creationId xmlns:a16="http://schemas.microsoft.com/office/drawing/2014/main" id="{C930D15B-602F-4DF2-A7AB-40C76182ACC0}"/>
              </a:ext>
            </a:extLst>
          </p:cNvPr>
          <p:cNvSpPr>
            <a:spLocks noChangeAspect="1" noChangeArrowheads="1"/>
          </p:cNvSpPr>
          <p:nvPr/>
        </p:nvSpPr>
        <p:spPr bwMode="auto">
          <a:xfrm>
            <a:off x="116681" y="-108347"/>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sz="1050"/>
          </a:p>
        </p:txBody>
      </p:sp>
      <p:grpSp>
        <p:nvGrpSpPr>
          <p:cNvPr id="17" name="Nhóm 8">
            <a:extLst>
              <a:ext uri="{FF2B5EF4-FFF2-40B4-BE49-F238E27FC236}">
                <a16:creationId xmlns:a16="http://schemas.microsoft.com/office/drawing/2014/main" id="{6C0944EF-4298-EFF7-360C-1E71F5FD48CC}"/>
              </a:ext>
            </a:extLst>
          </p:cNvPr>
          <p:cNvGrpSpPr/>
          <p:nvPr/>
        </p:nvGrpSpPr>
        <p:grpSpPr>
          <a:xfrm>
            <a:off x="597177" y="1524773"/>
            <a:ext cx="8176233" cy="1015192"/>
            <a:chOff x="1158239" y="3339450"/>
            <a:chExt cx="5205207" cy="1353590"/>
          </a:xfrm>
        </p:grpSpPr>
        <p:grpSp>
          <p:nvGrpSpPr>
            <p:cNvPr id="19" name="Nhóm 5">
              <a:extLst>
                <a:ext uri="{FF2B5EF4-FFF2-40B4-BE49-F238E27FC236}">
                  <a16:creationId xmlns:a16="http://schemas.microsoft.com/office/drawing/2014/main" id="{C5E50113-5C66-FEEF-CFFF-8E1303ED2D12}"/>
                </a:ext>
              </a:extLst>
            </p:cNvPr>
            <p:cNvGrpSpPr/>
            <p:nvPr/>
          </p:nvGrpSpPr>
          <p:grpSpPr>
            <a:xfrm>
              <a:off x="1158239" y="3339450"/>
              <a:ext cx="3362468" cy="1241070"/>
              <a:chOff x="1189622" y="3163084"/>
              <a:chExt cx="3362468" cy="1241070"/>
            </a:xfrm>
          </p:grpSpPr>
          <p:sp>
            <p:nvSpPr>
              <p:cNvPr id="21" name="Hình chữ nhật: Góc Tròn 2">
                <a:extLst>
                  <a:ext uri="{FF2B5EF4-FFF2-40B4-BE49-F238E27FC236}">
                    <a16:creationId xmlns:a16="http://schemas.microsoft.com/office/drawing/2014/main" id="{F6426A1D-D4F9-4F3D-9330-1E144E694A4D}"/>
                  </a:ext>
                </a:extLst>
              </p:cNvPr>
              <p:cNvSpPr/>
              <p:nvPr/>
            </p:nvSpPr>
            <p:spPr>
              <a:xfrm>
                <a:off x="1189622" y="3210323"/>
                <a:ext cx="78010" cy="1193831"/>
              </a:xfrm>
              <a:prstGeom prst="roundRect">
                <a:avLst/>
              </a:prstGeom>
              <a:solidFill>
                <a:srgbClr val="E768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p>
            </p:txBody>
          </p:sp>
          <p:sp>
            <p:nvSpPr>
              <p:cNvPr id="22" name="TextBox 24">
                <a:extLst>
                  <a:ext uri="{FF2B5EF4-FFF2-40B4-BE49-F238E27FC236}">
                    <a16:creationId xmlns:a16="http://schemas.microsoft.com/office/drawing/2014/main" id="{E0D01B64-F655-7148-5D34-99997FA3550E}"/>
                  </a:ext>
                </a:extLst>
              </p:cNvPr>
              <p:cNvSpPr txBox="1"/>
              <p:nvPr/>
            </p:nvSpPr>
            <p:spPr>
              <a:xfrm>
                <a:off x="1315742" y="3163084"/>
                <a:ext cx="3236348" cy="492443"/>
              </a:xfrm>
              <a:prstGeom prst="rect">
                <a:avLst/>
              </a:prstGeom>
              <a:noFill/>
            </p:spPr>
            <p:txBody>
              <a:bodyPr wrap="square" rtlCol="0">
                <a:spAutoFit/>
              </a:bodyPr>
              <a:lstStyle/>
              <a:p>
                <a:pPr lvl="0"/>
                <a:endParaRPr lang="en-US" sz="1800" dirty="0">
                  <a:solidFill>
                    <a:srgbClr val="C00000"/>
                  </a:solidFill>
                </a:endParaRPr>
              </a:p>
            </p:txBody>
          </p:sp>
          <p:cxnSp>
            <p:nvCxnSpPr>
              <p:cNvPr id="23" name="Đường nối Thẳng 4">
                <a:extLst>
                  <a:ext uri="{FF2B5EF4-FFF2-40B4-BE49-F238E27FC236}">
                    <a16:creationId xmlns:a16="http://schemas.microsoft.com/office/drawing/2014/main" id="{C1699F43-433F-664D-0890-0B54D8FE3FFD}"/>
                  </a:ext>
                </a:extLst>
              </p:cNvPr>
              <p:cNvCxnSpPr>
                <a:cxnSpLocks/>
              </p:cNvCxnSpPr>
              <p:nvPr/>
            </p:nvCxnSpPr>
            <p:spPr>
              <a:xfrm>
                <a:off x="1275102" y="3654824"/>
                <a:ext cx="3015339" cy="0"/>
              </a:xfrm>
              <a:prstGeom prst="line">
                <a:avLst/>
              </a:prstGeom>
              <a:ln w="12700">
                <a:solidFill>
                  <a:srgbClr val="E7680F"/>
                </a:solidFill>
              </a:ln>
            </p:spPr>
            <p:style>
              <a:lnRef idx="1">
                <a:schemeClr val="accent1"/>
              </a:lnRef>
              <a:fillRef idx="0">
                <a:schemeClr val="accent1"/>
              </a:fillRef>
              <a:effectRef idx="0">
                <a:schemeClr val="accent1"/>
              </a:effectRef>
              <a:fontRef idx="minor">
                <a:schemeClr val="tx1"/>
              </a:fontRef>
            </p:style>
          </p:cxnSp>
        </p:grpSp>
        <p:sp>
          <p:nvSpPr>
            <p:cNvPr id="20" name="TextBox 27">
              <a:extLst>
                <a:ext uri="{FF2B5EF4-FFF2-40B4-BE49-F238E27FC236}">
                  <a16:creationId xmlns:a16="http://schemas.microsoft.com/office/drawing/2014/main" id="{581B68F2-D658-0008-CE29-2B2C27A80074}"/>
                </a:ext>
              </a:extLst>
            </p:cNvPr>
            <p:cNvSpPr txBox="1"/>
            <p:nvPr/>
          </p:nvSpPr>
          <p:spPr>
            <a:xfrm>
              <a:off x="1378383" y="3831265"/>
              <a:ext cx="4985063" cy="861775"/>
            </a:xfrm>
            <a:prstGeom prst="rect">
              <a:avLst/>
            </a:prstGeom>
            <a:noFill/>
          </p:spPr>
          <p:txBody>
            <a:bodyPr wrap="square" rtlCol="0">
              <a:spAutoFit/>
            </a:bodyPr>
            <a:lstStyle/>
            <a:p>
              <a:pPr algn="ctr">
                <a:defRPr/>
              </a:pPr>
              <a:r>
                <a:rPr lang="vi-VN" sz="1800" dirty="0">
                  <a:effectLst/>
                  <a:latin typeface="+mn-lt"/>
                  <a:ea typeface="Times New Roman" panose="02020603050405020304" pitchFamily="18" charset="0"/>
                </a:rPr>
                <a:t>Chịu trách nhiệm trong việc bảo hành sản phẩm, bảo đảm quyền lựa chọn, bảo đảm an toàn và giải quyết khiếu nại cho người tiêu dùng</a:t>
              </a:r>
              <a:endParaRPr lang="vi-VN" sz="1800" dirty="0">
                <a:latin typeface="+mn-lt"/>
                <a:cs typeface="Arial" pitchFamily="34" charset="0"/>
              </a:endParaRPr>
            </a:p>
          </p:txBody>
        </p:sp>
      </p:grpSp>
      <p:grpSp>
        <p:nvGrpSpPr>
          <p:cNvPr id="24" name="Nhóm 27">
            <a:extLst>
              <a:ext uri="{FF2B5EF4-FFF2-40B4-BE49-F238E27FC236}">
                <a16:creationId xmlns:a16="http://schemas.microsoft.com/office/drawing/2014/main" id="{0BA576AE-779A-0476-89FB-F0EE6A16EE7C}"/>
              </a:ext>
            </a:extLst>
          </p:cNvPr>
          <p:cNvGrpSpPr/>
          <p:nvPr/>
        </p:nvGrpSpPr>
        <p:grpSpPr>
          <a:xfrm>
            <a:off x="1377511" y="2833576"/>
            <a:ext cx="7180702" cy="1021295"/>
            <a:chOff x="1158239" y="3339451"/>
            <a:chExt cx="5680068" cy="1361727"/>
          </a:xfrm>
        </p:grpSpPr>
        <p:grpSp>
          <p:nvGrpSpPr>
            <p:cNvPr id="26" name="Nhóm 89">
              <a:extLst>
                <a:ext uri="{FF2B5EF4-FFF2-40B4-BE49-F238E27FC236}">
                  <a16:creationId xmlns:a16="http://schemas.microsoft.com/office/drawing/2014/main" id="{3D690B85-D7E8-523F-A59E-225766D6959B}"/>
                </a:ext>
              </a:extLst>
            </p:cNvPr>
            <p:cNvGrpSpPr/>
            <p:nvPr/>
          </p:nvGrpSpPr>
          <p:grpSpPr>
            <a:xfrm>
              <a:off x="1158239" y="3339451"/>
              <a:ext cx="5142624" cy="874325"/>
              <a:chOff x="1189622" y="3163085"/>
              <a:chExt cx="5142624" cy="874325"/>
            </a:xfrm>
          </p:grpSpPr>
          <p:sp>
            <p:nvSpPr>
              <p:cNvPr id="28" name="!!4">
                <a:extLst>
                  <a:ext uri="{FF2B5EF4-FFF2-40B4-BE49-F238E27FC236}">
                    <a16:creationId xmlns:a16="http://schemas.microsoft.com/office/drawing/2014/main" id="{46A08BBA-11CA-3605-A61C-A08A7FBF5E8D}"/>
                  </a:ext>
                </a:extLst>
              </p:cNvPr>
              <p:cNvSpPr/>
              <p:nvPr/>
            </p:nvSpPr>
            <p:spPr>
              <a:xfrm>
                <a:off x="1189622" y="3210324"/>
                <a:ext cx="85480" cy="827086"/>
              </a:xfrm>
              <a:prstGeom prst="roundRect">
                <a:avLst/>
              </a:prstGeom>
              <a:solidFill>
                <a:srgbClr val="E768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dirty="0"/>
              </a:p>
            </p:txBody>
          </p:sp>
          <p:sp>
            <p:nvSpPr>
              <p:cNvPr id="29" name="!!3">
                <a:extLst>
                  <a:ext uri="{FF2B5EF4-FFF2-40B4-BE49-F238E27FC236}">
                    <a16:creationId xmlns:a16="http://schemas.microsoft.com/office/drawing/2014/main" id="{E2F2527F-4524-DB87-77B9-EE45BE86BF4A}"/>
                  </a:ext>
                </a:extLst>
              </p:cNvPr>
              <p:cNvSpPr txBox="1"/>
              <p:nvPr/>
            </p:nvSpPr>
            <p:spPr>
              <a:xfrm>
                <a:off x="1315742" y="3163085"/>
                <a:ext cx="5016504" cy="492442"/>
              </a:xfrm>
              <a:prstGeom prst="rect">
                <a:avLst/>
              </a:prstGeom>
              <a:noFill/>
            </p:spPr>
            <p:txBody>
              <a:bodyPr wrap="square" rtlCol="0">
                <a:spAutoFit/>
              </a:bodyPr>
              <a:lstStyle/>
              <a:p>
                <a:pPr lvl="0"/>
                <a:endParaRPr lang="en-US" sz="1800" dirty="0">
                  <a:solidFill>
                    <a:srgbClr val="C00000"/>
                  </a:solidFill>
                </a:endParaRPr>
              </a:p>
            </p:txBody>
          </p:sp>
          <p:cxnSp>
            <p:nvCxnSpPr>
              <p:cNvPr id="30" name="!!2">
                <a:extLst>
                  <a:ext uri="{FF2B5EF4-FFF2-40B4-BE49-F238E27FC236}">
                    <a16:creationId xmlns:a16="http://schemas.microsoft.com/office/drawing/2014/main" id="{BD084F6A-6048-4167-EC77-03985E3BCDA4}"/>
                  </a:ext>
                </a:extLst>
              </p:cNvPr>
              <p:cNvCxnSpPr>
                <a:cxnSpLocks/>
              </p:cNvCxnSpPr>
              <p:nvPr/>
            </p:nvCxnSpPr>
            <p:spPr>
              <a:xfrm>
                <a:off x="1275102" y="3654824"/>
                <a:ext cx="3015339" cy="0"/>
              </a:xfrm>
              <a:prstGeom prst="line">
                <a:avLst/>
              </a:prstGeom>
              <a:ln w="12700">
                <a:solidFill>
                  <a:srgbClr val="E7680F"/>
                </a:solidFill>
              </a:ln>
            </p:spPr>
            <p:style>
              <a:lnRef idx="1">
                <a:schemeClr val="accent1"/>
              </a:lnRef>
              <a:fillRef idx="0">
                <a:schemeClr val="accent1"/>
              </a:fillRef>
              <a:effectRef idx="0">
                <a:schemeClr val="accent1"/>
              </a:effectRef>
              <a:fontRef idx="minor">
                <a:schemeClr val="tx1"/>
              </a:fontRef>
            </p:style>
          </p:cxnSp>
        </p:grpSp>
        <p:sp>
          <p:nvSpPr>
            <p:cNvPr id="27" name="!!1">
              <a:extLst>
                <a:ext uri="{FF2B5EF4-FFF2-40B4-BE49-F238E27FC236}">
                  <a16:creationId xmlns:a16="http://schemas.microsoft.com/office/drawing/2014/main" id="{B9B8B857-A9B0-9118-DCA6-97A915F85FAD}"/>
                </a:ext>
              </a:extLst>
            </p:cNvPr>
            <p:cNvSpPr txBox="1"/>
            <p:nvPr/>
          </p:nvSpPr>
          <p:spPr>
            <a:xfrm>
              <a:off x="1414679" y="3839403"/>
              <a:ext cx="5423628" cy="861775"/>
            </a:xfrm>
            <a:prstGeom prst="rect">
              <a:avLst/>
            </a:prstGeom>
            <a:noFill/>
          </p:spPr>
          <p:txBody>
            <a:bodyPr wrap="square" rtlCol="0">
              <a:spAutoFit/>
            </a:bodyPr>
            <a:lstStyle/>
            <a:p>
              <a:pPr algn="ctr" fontAlgn="auto">
                <a:spcBef>
                  <a:spcPts val="0"/>
                </a:spcBef>
                <a:spcAft>
                  <a:spcPts val="0"/>
                </a:spcAft>
                <a:defRPr/>
              </a:pPr>
              <a:r>
                <a:rPr lang="vi-VN" sz="1800" dirty="0">
                  <a:effectLst/>
                  <a:latin typeface="+mn-lt"/>
                  <a:ea typeface="Times New Roman" panose="02020603050405020304" pitchFamily="18" charset="0"/>
                </a:rPr>
                <a:t>Lắng nghe phản ánh, góp ý kiến về chất lượng hàng hóa, dịch vụ, phong cách phục vụ, phương thức giao dịch, thanh toán…</a:t>
              </a:r>
              <a:endParaRPr lang="vi-VN" sz="2000" b="1" i="1" dirty="0">
                <a:latin typeface="+mn-lt"/>
                <a:cs typeface="Arial" pitchFamily="34" charset="0"/>
              </a:endParaRPr>
            </a:p>
          </p:txBody>
        </p:sp>
      </p:grpSp>
      <p:sp>
        <p:nvSpPr>
          <p:cNvPr id="2" name="TextBox 1">
            <a:extLst>
              <a:ext uri="{FF2B5EF4-FFF2-40B4-BE49-F238E27FC236}">
                <a16:creationId xmlns:a16="http://schemas.microsoft.com/office/drawing/2014/main" id="{51BBFDB7-FC66-B6EA-4E87-59F1B19153E2}"/>
              </a:ext>
            </a:extLst>
          </p:cNvPr>
          <p:cNvSpPr txBox="1"/>
          <p:nvPr/>
        </p:nvSpPr>
        <p:spPr>
          <a:xfrm>
            <a:off x="345280" y="517117"/>
            <a:ext cx="8516779" cy="707886"/>
          </a:xfrm>
          <a:prstGeom prst="rect">
            <a:avLst/>
          </a:prstGeom>
          <a:noFill/>
        </p:spPr>
        <p:txBody>
          <a:bodyPr wrap="square" rtlCol="0">
            <a:spAutoFit/>
          </a:bodyPr>
          <a:lstStyle/>
          <a:p>
            <a:pPr algn="ctr">
              <a:defRPr/>
            </a:pPr>
            <a:r>
              <a:rPr lang="en-US" sz="2000" dirty="0">
                <a:solidFill>
                  <a:srgbClr val="7030A0"/>
                </a:solidFill>
                <a:cs typeface="Arial" pitchFamily="34" charset="0"/>
              </a:rPr>
              <a:t>2.</a:t>
            </a:r>
            <a:r>
              <a:rPr lang="vi-VN" sz="2000" dirty="0">
                <a:solidFill>
                  <a:srgbClr val="7030A0"/>
                </a:solidFill>
                <a:cs typeface="Arial" pitchFamily="34" charset="0"/>
              </a:rPr>
              <a:t>1. Trách nhiệm của tổ chức, cá nhân đối với người tiêu dùng và bảo vệ quyền lợi người tiêu dùng </a:t>
            </a:r>
            <a:endParaRPr lang="en-US" sz="2000" dirty="0">
              <a:solidFill>
                <a:srgbClr val="7030A0"/>
              </a:solidFill>
              <a:latin typeface="Arial" pitchFamily="34" charset="0"/>
              <a:cs typeface="Arial" pitchFamily="34" charset="0"/>
            </a:endParaRPr>
          </a:p>
        </p:txBody>
      </p:sp>
    </p:spTree>
    <p:extLst>
      <p:ext uri="{BB962C8B-B14F-4D97-AF65-F5344CB8AC3E}">
        <p14:creationId xmlns:p14="http://schemas.microsoft.com/office/powerpoint/2010/main" val="161310220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1000"/>
                                        <p:tgtEl>
                                          <p:spTgt spid="2"/>
                                        </p:tgtEl>
                                      </p:cBhvr>
                                    </p:animEffect>
                                  </p:childTnLst>
                                </p:cTn>
                              </p:par>
                            </p:childTnLst>
                          </p:cTn>
                        </p:par>
                        <p:par>
                          <p:cTn id="8" fill="hold">
                            <p:stCondLst>
                              <p:cond delay="1000"/>
                            </p:stCondLst>
                            <p:childTnLst>
                              <p:par>
                                <p:cTn id="9" presetID="22" presetClass="entr" presetSubtype="8" fill="hold" nodeType="afterEffect">
                                  <p:stCondLst>
                                    <p:cond delay="0"/>
                                  </p:stCondLst>
                                  <p:childTnLst>
                                    <p:set>
                                      <p:cBhvr>
                                        <p:cTn id="10" dur="1" fill="hold">
                                          <p:stCondLst>
                                            <p:cond delay="0"/>
                                          </p:stCondLst>
                                        </p:cTn>
                                        <p:tgtEl>
                                          <p:spTgt spid="17"/>
                                        </p:tgtEl>
                                        <p:attrNameLst>
                                          <p:attrName>style.visibility</p:attrName>
                                        </p:attrNameLst>
                                      </p:cBhvr>
                                      <p:to>
                                        <p:strVal val="visible"/>
                                      </p:to>
                                    </p:set>
                                    <p:animEffect transition="in" filter="wipe(left)">
                                      <p:cBhvr>
                                        <p:cTn id="11" dur="1000"/>
                                        <p:tgtEl>
                                          <p:spTgt spid="17"/>
                                        </p:tgtEl>
                                      </p:cBhvr>
                                    </p:animEffect>
                                  </p:childTnLst>
                                </p:cTn>
                              </p:par>
                            </p:childTnLst>
                          </p:cTn>
                        </p:par>
                        <p:par>
                          <p:cTn id="12" fill="hold">
                            <p:stCondLst>
                              <p:cond delay="2000"/>
                            </p:stCondLst>
                            <p:childTnLst>
                              <p:par>
                                <p:cTn id="13" presetID="22" presetClass="entr" presetSubtype="8" fill="hold" nodeType="afterEffect">
                                  <p:stCondLst>
                                    <p:cond delay="0"/>
                                  </p:stCondLst>
                                  <p:childTnLst>
                                    <p:set>
                                      <p:cBhvr>
                                        <p:cTn id="14" dur="1" fill="hold">
                                          <p:stCondLst>
                                            <p:cond delay="0"/>
                                          </p:stCondLst>
                                        </p:cTn>
                                        <p:tgtEl>
                                          <p:spTgt spid="24"/>
                                        </p:tgtEl>
                                        <p:attrNameLst>
                                          <p:attrName>style.visibility</p:attrName>
                                        </p:attrNameLst>
                                      </p:cBhvr>
                                      <p:to>
                                        <p:strVal val="visible"/>
                                      </p:to>
                                    </p:set>
                                    <p:animEffect transition="in" filter="wipe(left)">
                                      <p:cBhvr>
                                        <p:cTn id="15" dur="10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AutoShape 6" descr="Danh ca Ngọc Sơn chia sẻ di chúc viết tay sâu sắc và đầy tình cảm của người  cha quá cố - MOLI Star">
            <a:extLst>
              <a:ext uri="{FF2B5EF4-FFF2-40B4-BE49-F238E27FC236}">
                <a16:creationId xmlns:a16="http://schemas.microsoft.com/office/drawing/2014/main" id="{965AA7C1-93CA-9E40-9606-ECA8BA52481A}"/>
              </a:ext>
            </a:extLst>
          </p:cNvPr>
          <p:cNvSpPr>
            <a:spLocks noChangeAspect="1" noChangeArrowheads="1"/>
          </p:cNvSpPr>
          <p:nvPr/>
        </p:nvSpPr>
        <p:spPr bwMode="auto">
          <a:xfrm>
            <a:off x="116681" y="-108347"/>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sz="1050"/>
          </a:p>
        </p:txBody>
      </p:sp>
      <p:sp>
        <p:nvSpPr>
          <p:cNvPr id="3" name="AutoShape 6" descr="Danh ca Ngọc Sơn chia sẻ di chúc viết tay sâu sắc và đầy tình cảm của người  cha quá cố - MOLI Star">
            <a:extLst>
              <a:ext uri="{FF2B5EF4-FFF2-40B4-BE49-F238E27FC236}">
                <a16:creationId xmlns:a16="http://schemas.microsoft.com/office/drawing/2014/main" id="{09A0B033-5114-91F5-D69C-16D907191493}"/>
              </a:ext>
            </a:extLst>
          </p:cNvPr>
          <p:cNvSpPr>
            <a:spLocks noChangeAspect="1" noChangeArrowheads="1"/>
          </p:cNvSpPr>
          <p:nvPr/>
        </p:nvSpPr>
        <p:spPr bwMode="auto">
          <a:xfrm>
            <a:off x="116681" y="-108347"/>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sz="1050"/>
          </a:p>
        </p:txBody>
      </p:sp>
      <p:sp>
        <p:nvSpPr>
          <p:cNvPr id="4" name="AutoShape 6" descr="Danh ca Ngọc Sơn chia sẻ di chúc viết tay sâu sắc và đầy tình cảm của người  cha quá cố - MOLI Star">
            <a:extLst>
              <a:ext uri="{FF2B5EF4-FFF2-40B4-BE49-F238E27FC236}">
                <a16:creationId xmlns:a16="http://schemas.microsoft.com/office/drawing/2014/main" id="{9E9E6716-1B48-A71C-D960-BC128EC749E4}"/>
              </a:ext>
            </a:extLst>
          </p:cNvPr>
          <p:cNvSpPr>
            <a:spLocks noChangeAspect="1" noChangeArrowheads="1"/>
          </p:cNvSpPr>
          <p:nvPr/>
        </p:nvSpPr>
        <p:spPr bwMode="auto">
          <a:xfrm>
            <a:off x="116681" y="-108347"/>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sz="1050"/>
          </a:p>
        </p:txBody>
      </p:sp>
      <p:grpSp>
        <p:nvGrpSpPr>
          <p:cNvPr id="17" name="Group 16">
            <a:extLst>
              <a:ext uri="{FF2B5EF4-FFF2-40B4-BE49-F238E27FC236}">
                <a16:creationId xmlns:a16="http://schemas.microsoft.com/office/drawing/2014/main" id="{6C5F5193-B718-572B-11DF-3701B56F9F63}"/>
              </a:ext>
            </a:extLst>
          </p:cNvPr>
          <p:cNvGrpSpPr/>
          <p:nvPr/>
        </p:nvGrpSpPr>
        <p:grpSpPr>
          <a:xfrm>
            <a:off x="170868" y="2337076"/>
            <a:ext cx="8973132" cy="1688015"/>
            <a:chOff x="660908" y="3706227"/>
            <a:chExt cx="10820716" cy="2250686"/>
          </a:xfrm>
        </p:grpSpPr>
        <p:grpSp>
          <p:nvGrpSpPr>
            <p:cNvPr id="18" name="Nhóm 121">
              <a:extLst>
                <a:ext uri="{FF2B5EF4-FFF2-40B4-BE49-F238E27FC236}">
                  <a16:creationId xmlns:a16="http://schemas.microsoft.com/office/drawing/2014/main" id="{5684D0F8-B14F-3FD6-F763-5B8C11BEC938}"/>
                </a:ext>
              </a:extLst>
            </p:cNvPr>
            <p:cNvGrpSpPr/>
            <p:nvPr/>
          </p:nvGrpSpPr>
          <p:grpSpPr>
            <a:xfrm>
              <a:off x="4327468" y="3706227"/>
              <a:ext cx="3483135" cy="2218417"/>
              <a:chOff x="2235874" y="3839444"/>
              <a:chExt cx="4489786" cy="2218417"/>
            </a:xfrm>
          </p:grpSpPr>
          <p:sp>
            <p:nvSpPr>
              <p:cNvPr id="30" name="Hình chữ nhật: Góc Tròn 123">
                <a:extLst>
                  <a:ext uri="{FF2B5EF4-FFF2-40B4-BE49-F238E27FC236}">
                    <a16:creationId xmlns:a16="http://schemas.microsoft.com/office/drawing/2014/main" id="{46B103D8-217E-E524-FB8E-8B930D366C03}"/>
                  </a:ext>
                </a:extLst>
              </p:cNvPr>
              <p:cNvSpPr/>
              <p:nvPr/>
            </p:nvSpPr>
            <p:spPr>
              <a:xfrm>
                <a:off x="2274366" y="3839444"/>
                <a:ext cx="4347321" cy="2218417"/>
              </a:xfrm>
              <a:prstGeom prst="roundRect">
                <a:avLst>
                  <a:gd name="adj" fmla="val 6484"/>
                </a:avLst>
              </a:prstGeom>
              <a:noFill/>
              <a:ln w="19050">
                <a:solidFill>
                  <a:srgbClr val="167BC3"/>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p>
            </p:txBody>
          </p:sp>
          <p:sp>
            <p:nvSpPr>
              <p:cNvPr id="31" name="TextBox 27">
                <a:extLst>
                  <a:ext uri="{FF2B5EF4-FFF2-40B4-BE49-F238E27FC236}">
                    <a16:creationId xmlns:a16="http://schemas.microsoft.com/office/drawing/2014/main" id="{7F6011CE-76B1-E99E-FC6E-060541A6725E}"/>
                  </a:ext>
                </a:extLst>
              </p:cNvPr>
              <p:cNvSpPr txBox="1"/>
              <p:nvPr/>
            </p:nvSpPr>
            <p:spPr>
              <a:xfrm>
                <a:off x="2235874" y="4033499"/>
                <a:ext cx="4489786" cy="1764585"/>
              </a:xfrm>
              <a:prstGeom prst="rect">
                <a:avLst/>
              </a:prstGeom>
              <a:noFill/>
            </p:spPr>
            <p:txBody>
              <a:bodyPr wrap="square" rtlCol="0">
                <a:spAutoFit/>
              </a:bodyPr>
              <a:lstStyle/>
              <a:p>
                <a:pPr algn="ctr">
                  <a:defRPr/>
                </a:pPr>
                <a:r>
                  <a:rPr lang="en-US" sz="1600" dirty="0" err="1"/>
                  <a:t>Có</a:t>
                </a:r>
                <a:r>
                  <a:rPr lang="en-US" sz="1600" dirty="0"/>
                  <a:t> </a:t>
                </a:r>
                <a:r>
                  <a:rPr lang="en-US" sz="1600" dirty="0" err="1"/>
                  <a:t>trách</a:t>
                </a:r>
                <a:r>
                  <a:rPr lang="en-US" sz="1600" dirty="0"/>
                  <a:t> </a:t>
                </a:r>
                <a:r>
                  <a:rPr lang="en-US" sz="1600" dirty="0" err="1"/>
                  <a:t>nhiệm</a:t>
                </a:r>
                <a:r>
                  <a:rPr lang="en-US" sz="1600" dirty="0"/>
                  <a:t> </a:t>
                </a:r>
                <a:r>
                  <a:rPr lang="en-US" sz="1600" dirty="0" err="1"/>
                  <a:t>kiểm</a:t>
                </a:r>
                <a:r>
                  <a:rPr lang="en-US" sz="1600" dirty="0"/>
                  <a:t> </a:t>
                </a:r>
                <a:r>
                  <a:rPr lang="en-US" sz="1600" dirty="0" err="1"/>
                  <a:t>tra</a:t>
                </a:r>
                <a:r>
                  <a:rPr lang="en-US" sz="1600" dirty="0"/>
                  <a:t>, </a:t>
                </a:r>
                <a:r>
                  <a:rPr lang="en-US" sz="1600" dirty="0" err="1"/>
                  <a:t>ngăn</a:t>
                </a:r>
                <a:r>
                  <a:rPr lang="en-US" sz="1600" dirty="0"/>
                  <a:t> </a:t>
                </a:r>
                <a:r>
                  <a:rPr lang="en-US" sz="1600" dirty="0" err="1"/>
                  <a:t>chặn</a:t>
                </a:r>
                <a:r>
                  <a:rPr lang="en-US" sz="1600" dirty="0"/>
                  <a:t> </a:t>
                </a:r>
                <a:r>
                  <a:rPr lang="en-US" sz="1600" dirty="0" err="1"/>
                  <a:t>thường</a:t>
                </a:r>
                <a:r>
                  <a:rPr lang="en-US" sz="1600" dirty="0"/>
                  <a:t> </a:t>
                </a:r>
                <a:r>
                  <a:rPr lang="en-US" sz="1600" dirty="0" err="1"/>
                  <a:t>xuyên</a:t>
                </a:r>
                <a:r>
                  <a:rPr lang="en-US" sz="1600" dirty="0"/>
                  <a:t> </a:t>
                </a:r>
                <a:r>
                  <a:rPr lang="en-US" sz="1600" dirty="0" err="1"/>
                  <a:t>và</a:t>
                </a:r>
                <a:r>
                  <a:rPr lang="en-US" sz="1600" dirty="0"/>
                  <a:t> </a:t>
                </a:r>
                <a:r>
                  <a:rPr lang="en-US" sz="1600" dirty="0" err="1"/>
                  <a:t>có</a:t>
                </a:r>
                <a:r>
                  <a:rPr lang="en-US" sz="1600" dirty="0"/>
                  <a:t> </a:t>
                </a:r>
                <a:r>
                  <a:rPr lang="en-US" sz="1600" dirty="0" err="1"/>
                  <a:t>biện</a:t>
                </a:r>
                <a:r>
                  <a:rPr lang="en-US" sz="1600" dirty="0"/>
                  <a:t> </a:t>
                </a:r>
                <a:r>
                  <a:rPr lang="en-US" sz="1600" dirty="0" err="1"/>
                  <a:t>pháp</a:t>
                </a:r>
                <a:r>
                  <a:rPr lang="en-US" sz="1600" dirty="0"/>
                  <a:t> </a:t>
                </a:r>
                <a:r>
                  <a:rPr lang="en-US" sz="1600" dirty="0" err="1"/>
                  <a:t>xử</a:t>
                </a:r>
                <a:r>
                  <a:rPr lang="en-US" sz="1600" dirty="0"/>
                  <a:t> </a:t>
                </a:r>
                <a:r>
                  <a:rPr lang="en-US" sz="1600" dirty="0" err="1"/>
                  <a:t>lý</a:t>
                </a:r>
                <a:r>
                  <a:rPr lang="en-US" sz="1600" dirty="0"/>
                  <a:t> </a:t>
                </a:r>
                <a:r>
                  <a:rPr lang="en-US" sz="1600" dirty="0" err="1"/>
                  <a:t>đối</a:t>
                </a:r>
                <a:r>
                  <a:rPr lang="en-US" sz="1600" dirty="0"/>
                  <a:t> </a:t>
                </a:r>
                <a:r>
                  <a:rPr lang="en-US" sz="1600" dirty="0" err="1"/>
                  <a:t>với</a:t>
                </a:r>
                <a:r>
                  <a:rPr lang="en-US" sz="1600" dirty="0"/>
                  <a:t> </a:t>
                </a:r>
              </a:p>
              <a:p>
                <a:pPr algn="ctr">
                  <a:defRPr/>
                </a:pPr>
                <a:r>
                  <a:rPr lang="en-US" sz="1600" dirty="0" err="1"/>
                  <a:t>những</a:t>
                </a:r>
                <a:r>
                  <a:rPr lang="en-US" sz="1600" dirty="0"/>
                  <a:t> </a:t>
                </a:r>
                <a:r>
                  <a:rPr lang="en-US" sz="1600" dirty="0" err="1"/>
                  <a:t>hàng</a:t>
                </a:r>
                <a:r>
                  <a:rPr lang="en-US" sz="1600" dirty="0"/>
                  <a:t> </a:t>
                </a:r>
                <a:r>
                  <a:rPr lang="en-US" sz="1600" dirty="0" err="1"/>
                  <a:t>hóa</a:t>
                </a:r>
                <a:r>
                  <a:rPr lang="en-US" sz="1600" dirty="0"/>
                  <a:t> </a:t>
                </a:r>
                <a:r>
                  <a:rPr lang="en-US" sz="1600" dirty="0" err="1"/>
                  <a:t>kém</a:t>
                </a:r>
                <a:r>
                  <a:rPr lang="en-US" sz="1600" dirty="0"/>
                  <a:t> </a:t>
                </a:r>
                <a:r>
                  <a:rPr lang="en-US" sz="1600" dirty="0" err="1"/>
                  <a:t>chất</a:t>
                </a:r>
                <a:r>
                  <a:rPr lang="en-US" sz="1600" dirty="0"/>
                  <a:t> </a:t>
                </a:r>
                <a:r>
                  <a:rPr lang="en-US" sz="1600" dirty="0" err="1"/>
                  <a:t>lượng</a:t>
                </a:r>
                <a:r>
                  <a:rPr lang="en-US" sz="1600" dirty="0"/>
                  <a:t>, </a:t>
                </a:r>
                <a:r>
                  <a:rPr lang="en-US" sz="1600" dirty="0" err="1"/>
                  <a:t>giả</a:t>
                </a:r>
                <a:r>
                  <a:rPr lang="en-US" sz="1600" dirty="0"/>
                  <a:t> </a:t>
                </a:r>
                <a:r>
                  <a:rPr lang="en-US" sz="1600" dirty="0" err="1"/>
                  <a:t>mạo</a:t>
                </a:r>
                <a:r>
                  <a:rPr lang="en-US" sz="1600" dirty="0"/>
                  <a:t>….</a:t>
                </a:r>
                <a:endParaRPr lang="vi-VN" i="1" dirty="0">
                  <a:latin typeface="+mn-lt"/>
                  <a:ea typeface="Roboto" panose="02000000000000000000" pitchFamily="2" charset="0"/>
                  <a:cs typeface="Arial" panose="020B0604020202020204" pitchFamily="34" charset="0"/>
                </a:endParaRPr>
              </a:p>
            </p:txBody>
          </p:sp>
        </p:grpSp>
        <p:grpSp>
          <p:nvGrpSpPr>
            <p:cNvPr id="19" name="Nhóm 126">
              <a:extLst>
                <a:ext uri="{FF2B5EF4-FFF2-40B4-BE49-F238E27FC236}">
                  <a16:creationId xmlns:a16="http://schemas.microsoft.com/office/drawing/2014/main" id="{8AAD76E5-338B-46BE-E395-1C4E997CBC37}"/>
                </a:ext>
              </a:extLst>
            </p:cNvPr>
            <p:cNvGrpSpPr/>
            <p:nvPr/>
          </p:nvGrpSpPr>
          <p:grpSpPr>
            <a:xfrm>
              <a:off x="7998490" y="3722996"/>
              <a:ext cx="3483134" cy="2233916"/>
              <a:chOff x="2203133" y="3839444"/>
              <a:chExt cx="4489785" cy="2233916"/>
            </a:xfrm>
          </p:grpSpPr>
          <p:sp>
            <p:nvSpPr>
              <p:cNvPr id="26" name="Hình chữ nhật: Góc Tròn 128">
                <a:extLst>
                  <a:ext uri="{FF2B5EF4-FFF2-40B4-BE49-F238E27FC236}">
                    <a16:creationId xmlns:a16="http://schemas.microsoft.com/office/drawing/2014/main" id="{8A81D339-236A-EC6E-D4A3-355926C01B40}"/>
                  </a:ext>
                </a:extLst>
              </p:cNvPr>
              <p:cNvSpPr/>
              <p:nvPr/>
            </p:nvSpPr>
            <p:spPr>
              <a:xfrm>
                <a:off x="2274366" y="3839444"/>
                <a:ext cx="4347321" cy="2201648"/>
              </a:xfrm>
              <a:prstGeom prst="roundRect">
                <a:avLst>
                  <a:gd name="adj" fmla="val 6484"/>
                </a:avLst>
              </a:prstGeom>
              <a:noFill/>
              <a:ln w="19050">
                <a:solidFill>
                  <a:srgbClr val="167BC3"/>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p>
            </p:txBody>
          </p:sp>
          <p:sp>
            <p:nvSpPr>
              <p:cNvPr id="27" name="TextBox 27">
                <a:extLst>
                  <a:ext uri="{FF2B5EF4-FFF2-40B4-BE49-F238E27FC236}">
                    <a16:creationId xmlns:a16="http://schemas.microsoft.com/office/drawing/2014/main" id="{CF88278E-BB50-6EE2-21E0-63F096E441C4}"/>
                  </a:ext>
                </a:extLst>
              </p:cNvPr>
              <p:cNvSpPr txBox="1"/>
              <p:nvPr/>
            </p:nvSpPr>
            <p:spPr>
              <a:xfrm>
                <a:off x="2203133" y="4016729"/>
                <a:ext cx="4489785" cy="2056631"/>
              </a:xfrm>
              <a:prstGeom prst="rect">
                <a:avLst/>
              </a:prstGeom>
              <a:noFill/>
            </p:spPr>
            <p:txBody>
              <a:bodyPr wrap="square" rtlCol="0">
                <a:spAutoFit/>
              </a:bodyPr>
              <a:lstStyle/>
              <a:p>
                <a:pPr algn="ctr">
                  <a:lnSpc>
                    <a:spcPct val="120000"/>
                  </a:lnSpc>
                </a:pPr>
                <a:r>
                  <a:rPr lang="en-US" sz="1600" dirty="0"/>
                  <a:t>Thông tin, </a:t>
                </a:r>
                <a:r>
                  <a:rPr lang="en-US" sz="1600" dirty="0" err="1"/>
                  <a:t>tuyên</a:t>
                </a:r>
                <a:r>
                  <a:rPr lang="en-US" sz="1600" dirty="0"/>
                  <a:t> </a:t>
                </a:r>
                <a:r>
                  <a:rPr lang="en-US" sz="1600" dirty="0" err="1"/>
                  <a:t>truyền</a:t>
                </a:r>
                <a:r>
                  <a:rPr lang="en-US" sz="1600" dirty="0"/>
                  <a:t>, </a:t>
                </a:r>
                <a:r>
                  <a:rPr lang="en-US" sz="1600" dirty="0" err="1"/>
                  <a:t>phổ</a:t>
                </a:r>
                <a:r>
                  <a:rPr lang="en-US" sz="1600" dirty="0"/>
                  <a:t> </a:t>
                </a:r>
                <a:r>
                  <a:rPr lang="en-US" sz="1600" dirty="0" err="1"/>
                  <a:t>biến</a:t>
                </a:r>
                <a:r>
                  <a:rPr lang="en-US" sz="1600" dirty="0"/>
                  <a:t>, </a:t>
                </a:r>
                <a:r>
                  <a:rPr lang="en-US" sz="1600" dirty="0" err="1"/>
                  <a:t>giáo</a:t>
                </a:r>
                <a:r>
                  <a:rPr lang="en-US" sz="1600" dirty="0"/>
                  <a:t> </a:t>
                </a:r>
                <a:r>
                  <a:rPr lang="en-US" sz="1600" dirty="0" err="1"/>
                  <a:t>dục</a:t>
                </a:r>
                <a:r>
                  <a:rPr lang="en-US" sz="1600" dirty="0"/>
                  <a:t> </a:t>
                </a:r>
                <a:r>
                  <a:rPr lang="en-US" sz="1600" dirty="0" err="1"/>
                  <a:t>rộng</a:t>
                </a:r>
                <a:r>
                  <a:rPr lang="en-US" sz="1600" dirty="0"/>
                  <a:t> </a:t>
                </a:r>
                <a:r>
                  <a:rPr lang="en-US" sz="1600" dirty="0" err="1"/>
                  <a:t>rãi</a:t>
                </a:r>
                <a:r>
                  <a:rPr lang="en-US" sz="1600" dirty="0"/>
                  <a:t> </a:t>
                </a:r>
                <a:r>
                  <a:rPr lang="en-US" sz="1600" dirty="0" err="1"/>
                  <a:t>về</a:t>
                </a:r>
                <a:r>
                  <a:rPr lang="en-US" sz="1600" dirty="0"/>
                  <a:t> </a:t>
                </a:r>
                <a:r>
                  <a:rPr lang="en-US" sz="1600" dirty="0" err="1"/>
                  <a:t>kiến</a:t>
                </a:r>
                <a:r>
                  <a:rPr lang="en-US" sz="1600" dirty="0"/>
                  <a:t> </a:t>
                </a:r>
                <a:r>
                  <a:rPr lang="en-US" sz="1600" dirty="0" err="1"/>
                  <a:t>thức</a:t>
                </a:r>
                <a:r>
                  <a:rPr lang="en-US" sz="1600" dirty="0"/>
                  <a:t> </a:t>
                </a:r>
                <a:r>
                  <a:rPr lang="en-US" sz="1600" dirty="0" err="1"/>
                  <a:t>cho</a:t>
                </a:r>
                <a:r>
                  <a:rPr lang="en-US" sz="1600" dirty="0"/>
                  <a:t> NTD  </a:t>
                </a:r>
                <a:r>
                  <a:rPr lang="en-US" sz="1600" dirty="0" err="1"/>
                  <a:t>cũng</a:t>
                </a:r>
                <a:r>
                  <a:rPr lang="en-US" sz="1600" dirty="0"/>
                  <a:t> </a:t>
                </a:r>
                <a:r>
                  <a:rPr lang="en-US" sz="1600" dirty="0" err="1"/>
                  <a:t>như</a:t>
                </a:r>
                <a:r>
                  <a:rPr lang="en-US" sz="1600" dirty="0"/>
                  <a:t> </a:t>
                </a:r>
                <a:r>
                  <a:rPr lang="en-US" sz="1600" dirty="0" err="1"/>
                  <a:t>cảnh</a:t>
                </a:r>
                <a:r>
                  <a:rPr lang="en-US" sz="1600" dirty="0"/>
                  <a:t> </a:t>
                </a:r>
                <a:r>
                  <a:rPr lang="en-US" sz="1600" dirty="0" err="1"/>
                  <a:t>báo</a:t>
                </a:r>
                <a:r>
                  <a:rPr lang="en-US" sz="1600" dirty="0"/>
                  <a:t> </a:t>
                </a:r>
                <a:r>
                  <a:rPr lang="en-US" sz="1600" dirty="0" err="1"/>
                  <a:t>các</a:t>
                </a:r>
                <a:r>
                  <a:rPr lang="en-US" sz="1600" dirty="0"/>
                  <a:t> </a:t>
                </a:r>
                <a:r>
                  <a:rPr lang="en-US" sz="1600" dirty="0" err="1"/>
                  <a:t>loại</a:t>
                </a:r>
                <a:r>
                  <a:rPr lang="en-US" sz="1600" dirty="0"/>
                  <a:t> </a:t>
                </a:r>
                <a:r>
                  <a:rPr lang="en-US" sz="1600" dirty="0" err="1"/>
                  <a:t>hàng</a:t>
                </a:r>
                <a:r>
                  <a:rPr lang="en-US" sz="1600" dirty="0"/>
                  <a:t> </a:t>
                </a:r>
                <a:r>
                  <a:rPr lang="en-US" sz="1600" dirty="0" err="1"/>
                  <a:t>hóa</a:t>
                </a:r>
                <a:r>
                  <a:rPr lang="en-US" sz="1600" dirty="0"/>
                  <a:t> </a:t>
                </a:r>
                <a:r>
                  <a:rPr lang="en-US" sz="1600" dirty="0" err="1"/>
                  <a:t>kém</a:t>
                </a:r>
                <a:r>
                  <a:rPr lang="en-US" sz="1600" dirty="0"/>
                  <a:t> </a:t>
                </a:r>
                <a:r>
                  <a:rPr lang="en-US" sz="1600" dirty="0" err="1"/>
                  <a:t>chất</a:t>
                </a:r>
                <a:r>
                  <a:rPr lang="en-US" sz="1600" dirty="0"/>
                  <a:t> </a:t>
                </a:r>
                <a:r>
                  <a:rPr lang="en-US" sz="1600" dirty="0" err="1"/>
                  <a:t>lượng</a:t>
                </a:r>
                <a:r>
                  <a:rPr lang="en-US" sz="1600" dirty="0"/>
                  <a:t>, </a:t>
                </a:r>
                <a:r>
                  <a:rPr lang="en-US" sz="1600" dirty="0" err="1"/>
                  <a:t>giả</a:t>
                </a:r>
                <a:r>
                  <a:rPr lang="en-US" sz="1600" dirty="0"/>
                  <a:t> </a:t>
                </a:r>
                <a:r>
                  <a:rPr lang="en-US" sz="1600" dirty="0" err="1"/>
                  <a:t>mạo</a:t>
                </a:r>
                <a:r>
                  <a:rPr lang="en-US" sz="1600" dirty="0"/>
                  <a:t>…</a:t>
                </a:r>
                <a:endParaRPr lang="vi-VN" i="1" dirty="0">
                  <a:latin typeface="+mn-lt"/>
                  <a:ea typeface="Roboto" panose="02000000000000000000" pitchFamily="2" charset="0"/>
                  <a:cs typeface="Arial" panose="020B0604020202020204" pitchFamily="34" charset="0"/>
                </a:endParaRPr>
              </a:p>
            </p:txBody>
          </p:sp>
        </p:grpSp>
        <p:grpSp>
          <p:nvGrpSpPr>
            <p:cNvPr id="20" name="Nhóm 131">
              <a:extLst>
                <a:ext uri="{FF2B5EF4-FFF2-40B4-BE49-F238E27FC236}">
                  <a16:creationId xmlns:a16="http://schemas.microsoft.com/office/drawing/2014/main" id="{61A7B150-91FD-A87E-D05D-82F7B2749238}"/>
                </a:ext>
              </a:extLst>
            </p:cNvPr>
            <p:cNvGrpSpPr/>
            <p:nvPr/>
          </p:nvGrpSpPr>
          <p:grpSpPr>
            <a:xfrm>
              <a:off x="660908" y="3706227"/>
              <a:ext cx="3372612" cy="2250686"/>
              <a:chOff x="2274366" y="3839444"/>
              <a:chExt cx="4347321" cy="2250686"/>
            </a:xfrm>
          </p:grpSpPr>
          <p:sp>
            <p:nvSpPr>
              <p:cNvPr id="22" name="Hình chữ nhật: Góc Tròn 133">
                <a:extLst>
                  <a:ext uri="{FF2B5EF4-FFF2-40B4-BE49-F238E27FC236}">
                    <a16:creationId xmlns:a16="http://schemas.microsoft.com/office/drawing/2014/main" id="{6017F0D0-0DBF-7D91-178A-040BE983CFD4}"/>
                  </a:ext>
                </a:extLst>
              </p:cNvPr>
              <p:cNvSpPr/>
              <p:nvPr/>
            </p:nvSpPr>
            <p:spPr>
              <a:xfrm>
                <a:off x="2274366" y="3839444"/>
                <a:ext cx="4347321" cy="2218417"/>
              </a:xfrm>
              <a:prstGeom prst="roundRect">
                <a:avLst>
                  <a:gd name="adj" fmla="val 6484"/>
                </a:avLst>
              </a:prstGeom>
              <a:noFill/>
              <a:ln w="19050">
                <a:solidFill>
                  <a:srgbClr val="167BC3"/>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p>
            </p:txBody>
          </p:sp>
          <p:sp>
            <p:nvSpPr>
              <p:cNvPr id="23" name="TextBox 27">
                <a:extLst>
                  <a:ext uri="{FF2B5EF4-FFF2-40B4-BE49-F238E27FC236}">
                    <a16:creationId xmlns:a16="http://schemas.microsoft.com/office/drawing/2014/main" id="{A4EDC9C5-3EAC-038F-330A-1661B126DE6B}"/>
                  </a:ext>
                </a:extLst>
              </p:cNvPr>
              <p:cNvSpPr txBox="1"/>
              <p:nvPr/>
            </p:nvSpPr>
            <p:spPr>
              <a:xfrm>
                <a:off x="2392814" y="4033499"/>
                <a:ext cx="4190381" cy="2056631"/>
              </a:xfrm>
              <a:prstGeom prst="rect">
                <a:avLst/>
              </a:prstGeom>
              <a:noFill/>
            </p:spPr>
            <p:txBody>
              <a:bodyPr wrap="square" rtlCol="0">
                <a:spAutoFit/>
              </a:bodyPr>
              <a:lstStyle/>
              <a:p>
                <a:pPr algn="ctr">
                  <a:lnSpc>
                    <a:spcPct val="120000"/>
                  </a:lnSpc>
                </a:pPr>
                <a:r>
                  <a:rPr lang="vi-VN" sz="1600" dirty="0">
                    <a:cs typeface="Arial" pitchFamily="34" charset="0"/>
                  </a:rPr>
                  <a:t>Có trách nhiệm giải quyết tranh chấp, khiếu nại của người tiêu dùng đến các cơ quan nhà nước liên quan đến chất lượng hàng hóa</a:t>
                </a:r>
                <a:endParaRPr lang="vi-VN" i="1" dirty="0">
                  <a:latin typeface="+mn-lt"/>
                  <a:ea typeface="Roboto" panose="02000000000000000000" pitchFamily="2" charset="0"/>
                  <a:cs typeface="Arial" panose="020B0604020202020204" pitchFamily="34" charset="0"/>
                </a:endParaRPr>
              </a:p>
            </p:txBody>
          </p:sp>
        </p:grpSp>
      </p:grpSp>
      <p:sp>
        <p:nvSpPr>
          <p:cNvPr id="34" name="TextBox 27">
            <a:extLst>
              <a:ext uri="{FF2B5EF4-FFF2-40B4-BE49-F238E27FC236}">
                <a16:creationId xmlns:a16="http://schemas.microsoft.com/office/drawing/2014/main" id="{741DC305-C012-03C6-68EC-3DB3ABB62F97}"/>
              </a:ext>
            </a:extLst>
          </p:cNvPr>
          <p:cNvSpPr txBox="1"/>
          <p:nvPr/>
        </p:nvSpPr>
        <p:spPr>
          <a:xfrm>
            <a:off x="116681" y="538966"/>
            <a:ext cx="8524399" cy="677108"/>
          </a:xfrm>
          <a:prstGeom prst="rect">
            <a:avLst/>
          </a:prstGeom>
          <a:noFill/>
        </p:spPr>
        <p:txBody>
          <a:bodyPr wrap="square" rtlCol="0">
            <a:spAutoFit/>
          </a:bodyPr>
          <a:lstStyle/>
          <a:p>
            <a:r>
              <a:rPr lang="en-US" sz="1800" b="1" dirty="0">
                <a:solidFill>
                  <a:srgbClr val="7030A0"/>
                </a:solidFill>
                <a:cs typeface="Arial" pitchFamily="34" charset="0"/>
              </a:rPr>
              <a:t>2.2</a:t>
            </a:r>
            <a:r>
              <a:rPr lang="en-US" sz="2000" b="1" dirty="0">
                <a:solidFill>
                  <a:srgbClr val="7030A0"/>
                </a:solidFill>
                <a:cs typeface="Arial" pitchFamily="34" charset="0"/>
              </a:rPr>
              <a:t>. </a:t>
            </a:r>
            <a:r>
              <a:rPr lang="vi-VN" sz="1800" b="1" dirty="0">
                <a:solidFill>
                  <a:srgbClr val="7030A0"/>
                </a:solidFill>
              </a:rPr>
              <a:t>Trách nhiệm của </a:t>
            </a:r>
            <a:r>
              <a:rPr lang="en-US" sz="1800" b="1" dirty="0" err="1" smtClean="0">
                <a:solidFill>
                  <a:srgbClr val="7030A0"/>
                </a:solidFill>
              </a:rPr>
              <a:t>tổ</a:t>
            </a:r>
            <a:r>
              <a:rPr lang="en-US" sz="1800" b="1" dirty="0" smtClean="0">
                <a:solidFill>
                  <a:srgbClr val="7030A0"/>
                </a:solidFill>
              </a:rPr>
              <a:t> </a:t>
            </a:r>
            <a:r>
              <a:rPr lang="en-US" sz="1800" b="1" dirty="0" err="1" smtClean="0">
                <a:solidFill>
                  <a:srgbClr val="7030A0"/>
                </a:solidFill>
              </a:rPr>
              <a:t>chức</a:t>
            </a:r>
            <a:r>
              <a:rPr lang="en-US" sz="1800" b="1" dirty="0" smtClean="0">
                <a:solidFill>
                  <a:srgbClr val="7030A0"/>
                </a:solidFill>
              </a:rPr>
              <a:t> </a:t>
            </a:r>
            <a:r>
              <a:rPr lang="en-US" sz="1800" b="1" dirty="0" err="1" smtClean="0">
                <a:solidFill>
                  <a:srgbClr val="7030A0"/>
                </a:solidFill>
              </a:rPr>
              <a:t>xã</a:t>
            </a:r>
            <a:r>
              <a:rPr lang="en-US" sz="1800" b="1" dirty="0" smtClean="0">
                <a:solidFill>
                  <a:srgbClr val="7030A0"/>
                </a:solidFill>
              </a:rPr>
              <a:t> </a:t>
            </a:r>
            <a:r>
              <a:rPr lang="en-US" sz="1800" b="1" dirty="0" err="1" smtClean="0">
                <a:solidFill>
                  <a:srgbClr val="7030A0"/>
                </a:solidFill>
              </a:rPr>
              <a:t>hội</a:t>
            </a:r>
            <a:r>
              <a:rPr lang="en-US" sz="1800" b="1" dirty="0" smtClean="0">
                <a:solidFill>
                  <a:srgbClr val="7030A0"/>
                </a:solidFill>
              </a:rPr>
              <a:t> </a:t>
            </a:r>
            <a:r>
              <a:rPr lang="en-US" sz="1800" b="1" dirty="0" err="1" smtClean="0">
                <a:solidFill>
                  <a:srgbClr val="7030A0"/>
                </a:solidFill>
              </a:rPr>
              <a:t>trong</a:t>
            </a:r>
            <a:r>
              <a:rPr lang="en-US" sz="1800" b="1" dirty="0" smtClean="0">
                <a:solidFill>
                  <a:srgbClr val="7030A0"/>
                </a:solidFill>
              </a:rPr>
              <a:t> </a:t>
            </a:r>
            <a:r>
              <a:rPr lang="en-US" sz="1800" b="1" dirty="0" err="1" smtClean="0">
                <a:solidFill>
                  <a:srgbClr val="7030A0"/>
                </a:solidFill>
              </a:rPr>
              <a:t>việc</a:t>
            </a:r>
            <a:r>
              <a:rPr lang="en-US" sz="1800" b="1" dirty="0" smtClean="0">
                <a:solidFill>
                  <a:srgbClr val="7030A0"/>
                </a:solidFill>
              </a:rPr>
              <a:t> </a:t>
            </a:r>
            <a:r>
              <a:rPr lang="en-US" sz="1800" b="1" dirty="0" err="1" smtClean="0">
                <a:solidFill>
                  <a:srgbClr val="7030A0"/>
                </a:solidFill>
              </a:rPr>
              <a:t>tham</a:t>
            </a:r>
            <a:r>
              <a:rPr lang="en-US" sz="1800" b="1" dirty="0" smtClean="0">
                <a:solidFill>
                  <a:srgbClr val="7030A0"/>
                </a:solidFill>
              </a:rPr>
              <a:t> </a:t>
            </a:r>
            <a:r>
              <a:rPr lang="en-US" sz="1800" b="1" dirty="0" err="1" smtClean="0">
                <a:solidFill>
                  <a:srgbClr val="7030A0"/>
                </a:solidFill>
              </a:rPr>
              <a:t>gia</a:t>
            </a:r>
            <a:r>
              <a:rPr lang="en-US" sz="1800" b="1" dirty="0" smtClean="0">
                <a:solidFill>
                  <a:srgbClr val="7030A0"/>
                </a:solidFill>
              </a:rPr>
              <a:t> </a:t>
            </a:r>
            <a:r>
              <a:rPr lang="vi-VN" sz="1800" b="1" dirty="0" smtClean="0">
                <a:solidFill>
                  <a:srgbClr val="7030A0"/>
                </a:solidFill>
              </a:rPr>
              <a:t>bảo </a:t>
            </a:r>
            <a:r>
              <a:rPr lang="vi-VN" sz="1800" b="1" dirty="0">
                <a:solidFill>
                  <a:srgbClr val="7030A0"/>
                </a:solidFill>
              </a:rPr>
              <a:t>vệ quyền lợi người tiêu dùng </a:t>
            </a:r>
            <a:endParaRPr lang="en-US" sz="1800" b="1" dirty="0">
              <a:solidFill>
                <a:srgbClr val="7030A0"/>
              </a:solidFill>
            </a:endParaRPr>
          </a:p>
        </p:txBody>
      </p:sp>
      <p:sp>
        <p:nvSpPr>
          <p:cNvPr id="2" name="Hình chữ nhật: Góc Tròn 132">
            <a:extLst>
              <a:ext uri="{FF2B5EF4-FFF2-40B4-BE49-F238E27FC236}">
                <a16:creationId xmlns:a16="http://schemas.microsoft.com/office/drawing/2014/main" id="{C2539F18-B216-6ADA-EAEC-7881A5BBC900}"/>
              </a:ext>
            </a:extLst>
          </p:cNvPr>
          <p:cNvSpPr/>
          <p:nvPr/>
        </p:nvSpPr>
        <p:spPr>
          <a:xfrm>
            <a:off x="3649112" y="1819416"/>
            <a:ext cx="1750325" cy="442605"/>
          </a:xfrm>
          <a:prstGeom prst="roundRect">
            <a:avLst>
              <a:gd name="adj" fmla="val 32035"/>
            </a:avLst>
          </a:prstGeom>
          <a:noFill/>
          <a:ln w="19050">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27">
            <a:extLst>
              <a:ext uri="{FF2B5EF4-FFF2-40B4-BE49-F238E27FC236}">
                <a16:creationId xmlns:a16="http://schemas.microsoft.com/office/drawing/2014/main" id="{B821FE0B-4B30-31C4-90B7-B41E6A814E6F}"/>
              </a:ext>
            </a:extLst>
          </p:cNvPr>
          <p:cNvSpPr txBox="1"/>
          <p:nvPr/>
        </p:nvSpPr>
        <p:spPr>
          <a:xfrm>
            <a:off x="3817760" y="1826845"/>
            <a:ext cx="1413028" cy="394210"/>
          </a:xfrm>
          <a:prstGeom prst="rect">
            <a:avLst/>
          </a:prstGeom>
          <a:noFill/>
        </p:spPr>
        <p:txBody>
          <a:bodyPr wrap="square" rtlCol="0">
            <a:spAutoFit/>
          </a:bodyPr>
          <a:lstStyle/>
          <a:p>
            <a:pPr algn="ctr">
              <a:lnSpc>
                <a:spcPct val="120000"/>
              </a:lnSpc>
            </a:pPr>
            <a:r>
              <a:rPr lang="en-US" b="1" dirty="0" err="1">
                <a:solidFill>
                  <a:schemeClr val="accent1">
                    <a:lumMod val="50000"/>
                  </a:schemeClr>
                </a:solidFill>
                <a:latin typeface="Arial" panose="020B0604020202020204" pitchFamily="34" charset="0"/>
                <a:ea typeface="Batang" panose="02030600000101010101" pitchFamily="18" charset="-127"/>
                <a:cs typeface="Arial" panose="020B0604020202020204" pitchFamily="34" charset="0"/>
              </a:rPr>
              <a:t>Thứ</a:t>
            </a:r>
            <a:r>
              <a:rPr lang="en-US" b="1" dirty="0">
                <a:solidFill>
                  <a:schemeClr val="accent1">
                    <a:lumMod val="50000"/>
                  </a:schemeClr>
                </a:solidFill>
                <a:latin typeface="Arial" panose="020B0604020202020204" pitchFamily="34" charset="0"/>
                <a:ea typeface="Batang" panose="02030600000101010101" pitchFamily="18" charset="-127"/>
                <a:cs typeface="Arial" panose="020B0604020202020204" pitchFamily="34" charset="0"/>
              </a:rPr>
              <a:t> </a:t>
            </a:r>
            <a:r>
              <a:rPr lang="en-US" b="1" dirty="0" err="1">
                <a:solidFill>
                  <a:schemeClr val="accent1">
                    <a:lumMod val="50000"/>
                  </a:schemeClr>
                </a:solidFill>
                <a:latin typeface="Arial" panose="020B0604020202020204" pitchFamily="34" charset="0"/>
                <a:ea typeface="Batang" panose="02030600000101010101" pitchFamily="18" charset="-127"/>
                <a:cs typeface="Arial" panose="020B0604020202020204" pitchFamily="34" charset="0"/>
              </a:rPr>
              <a:t>nhất</a:t>
            </a:r>
            <a:endParaRPr lang="vi-VN" b="1" dirty="0">
              <a:solidFill>
                <a:schemeClr val="accent1">
                  <a:lumMod val="50000"/>
                </a:schemeClr>
              </a:solidFill>
              <a:latin typeface="Arial" panose="020B0604020202020204" pitchFamily="34" charset="0"/>
              <a:ea typeface="Roboto" panose="02000000000000000000" pitchFamily="2" charset="0"/>
              <a:cs typeface="Arial" panose="020B0604020202020204" pitchFamily="34" charset="0"/>
            </a:endParaRPr>
          </a:p>
        </p:txBody>
      </p:sp>
      <p:sp>
        <p:nvSpPr>
          <p:cNvPr id="6" name="Hình chữ nhật: Góc Tròn 132">
            <a:extLst>
              <a:ext uri="{FF2B5EF4-FFF2-40B4-BE49-F238E27FC236}">
                <a16:creationId xmlns:a16="http://schemas.microsoft.com/office/drawing/2014/main" id="{9892B51C-B872-44D2-41F3-0ABF153CBD48}"/>
              </a:ext>
            </a:extLst>
          </p:cNvPr>
          <p:cNvSpPr/>
          <p:nvPr/>
        </p:nvSpPr>
        <p:spPr>
          <a:xfrm>
            <a:off x="472504" y="1836080"/>
            <a:ext cx="1750325" cy="442605"/>
          </a:xfrm>
          <a:prstGeom prst="roundRect">
            <a:avLst>
              <a:gd name="adj" fmla="val 32035"/>
            </a:avLst>
          </a:prstGeom>
          <a:noFill/>
          <a:ln w="19050">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27">
            <a:extLst>
              <a:ext uri="{FF2B5EF4-FFF2-40B4-BE49-F238E27FC236}">
                <a16:creationId xmlns:a16="http://schemas.microsoft.com/office/drawing/2014/main" id="{5E9804A3-0CE4-0E5A-49DC-A65FA2D76148}"/>
              </a:ext>
            </a:extLst>
          </p:cNvPr>
          <p:cNvSpPr txBox="1"/>
          <p:nvPr/>
        </p:nvSpPr>
        <p:spPr>
          <a:xfrm>
            <a:off x="641152" y="1843509"/>
            <a:ext cx="1413028" cy="394210"/>
          </a:xfrm>
          <a:prstGeom prst="rect">
            <a:avLst/>
          </a:prstGeom>
          <a:noFill/>
        </p:spPr>
        <p:txBody>
          <a:bodyPr wrap="square" rtlCol="0">
            <a:spAutoFit/>
          </a:bodyPr>
          <a:lstStyle/>
          <a:p>
            <a:pPr algn="ctr">
              <a:lnSpc>
                <a:spcPct val="120000"/>
              </a:lnSpc>
            </a:pPr>
            <a:r>
              <a:rPr lang="en-US" b="1" dirty="0" err="1">
                <a:solidFill>
                  <a:schemeClr val="accent1">
                    <a:lumMod val="50000"/>
                  </a:schemeClr>
                </a:solidFill>
                <a:latin typeface="Arial" panose="020B0604020202020204" pitchFamily="34" charset="0"/>
                <a:ea typeface="Batang" panose="02030600000101010101" pitchFamily="18" charset="-127"/>
                <a:cs typeface="Arial" panose="020B0604020202020204" pitchFamily="34" charset="0"/>
              </a:rPr>
              <a:t>Thứ</a:t>
            </a:r>
            <a:r>
              <a:rPr lang="en-US" b="1" dirty="0">
                <a:solidFill>
                  <a:schemeClr val="accent1">
                    <a:lumMod val="50000"/>
                  </a:schemeClr>
                </a:solidFill>
                <a:latin typeface="Arial" panose="020B0604020202020204" pitchFamily="34" charset="0"/>
                <a:ea typeface="Batang" panose="02030600000101010101" pitchFamily="18" charset="-127"/>
                <a:cs typeface="Arial" panose="020B0604020202020204" pitchFamily="34" charset="0"/>
              </a:rPr>
              <a:t> </a:t>
            </a:r>
            <a:r>
              <a:rPr lang="en-US" b="1" dirty="0" err="1">
                <a:solidFill>
                  <a:schemeClr val="accent1">
                    <a:lumMod val="50000"/>
                  </a:schemeClr>
                </a:solidFill>
                <a:latin typeface="Arial" panose="020B0604020202020204" pitchFamily="34" charset="0"/>
                <a:ea typeface="Batang" panose="02030600000101010101" pitchFamily="18" charset="-127"/>
                <a:cs typeface="Arial" panose="020B0604020202020204" pitchFamily="34" charset="0"/>
              </a:rPr>
              <a:t>nhất</a:t>
            </a:r>
            <a:endParaRPr lang="vi-VN" b="1" dirty="0">
              <a:solidFill>
                <a:schemeClr val="accent1">
                  <a:lumMod val="50000"/>
                </a:schemeClr>
              </a:solidFill>
              <a:latin typeface="Arial" panose="020B0604020202020204" pitchFamily="34" charset="0"/>
              <a:ea typeface="Roboto" panose="02000000000000000000" pitchFamily="2" charset="0"/>
              <a:cs typeface="Arial" panose="020B0604020202020204" pitchFamily="34" charset="0"/>
            </a:endParaRPr>
          </a:p>
        </p:txBody>
      </p:sp>
      <p:sp>
        <p:nvSpPr>
          <p:cNvPr id="8" name="Hình chữ nhật: Góc Tròn 132">
            <a:extLst>
              <a:ext uri="{FF2B5EF4-FFF2-40B4-BE49-F238E27FC236}">
                <a16:creationId xmlns:a16="http://schemas.microsoft.com/office/drawing/2014/main" id="{36551B4E-7EC3-0184-22CF-85257AF92482}"/>
              </a:ext>
            </a:extLst>
          </p:cNvPr>
          <p:cNvSpPr/>
          <p:nvPr/>
        </p:nvSpPr>
        <p:spPr>
          <a:xfrm>
            <a:off x="6775710" y="1845600"/>
            <a:ext cx="1750325" cy="442605"/>
          </a:xfrm>
          <a:prstGeom prst="roundRect">
            <a:avLst>
              <a:gd name="adj" fmla="val 32035"/>
            </a:avLst>
          </a:prstGeom>
          <a:noFill/>
          <a:ln w="19050">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27">
            <a:extLst>
              <a:ext uri="{FF2B5EF4-FFF2-40B4-BE49-F238E27FC236}">
                <a16:creationId xmlns:a16="http://schemas.microsoft.com/office/drawing/2014/main" id="{A6187D7F-443C-3F8F-78E0-0CB180E10B14}"/>
              </a:ext>
            </a:extLst>
          </p:cNvPr>
          <p:cNvSpPr txBox="1"/>
          <p:nvPr/>
        </p:nvSpPr>
        <p:spPr>
          <a:xfrm>
            <a:off x="6944358" y="1853029"/>
            <a:ext cx="1413028" cy="394210"/>
          </a:xfrm>
          <a:prstGeom prst="rect">
            <a:avLst/>
          </a:prstGeom>
          <a:noFill/>
        </p:spPr>
        <p:txBody>
          <a:bodyPr wrap="square" rtlCol="0">
            <a:spAutoFit/>
          </a:bodyPr>
          <a:lstStyle/>
          <a:p>
            <a:pPr algn="ctr">
              <a:lnSpc>
                <a:spcPct val="120000"/>
              </a:lnSpc>
            </a:pPr>
            <a:r>
              <a:rPr lang="en-US" b="1" dirty="0" err="1">
                <a:solidFill>
                  <a:schemeClr val="accent1">
                    <a:lumMod val="50000"/>
                  </a:schemeClr>
                </a:solidFill>
                <a:latin typeface="Arial" panose="020B0604020202020204" pitchFamily="34" charset="0"/>
                <a:ea typeface="Batang" panose="02030600000101010101" pitchFamily="18" charset="-127"/>
                <a:cs typeface="Arial" panose="020B0604020202020204" pitchFamily="34" charset="0"/>
              </a:rPr>
              <a:t>Thứ</a:t>
            </a:r>
            <a:r>
              <a:rPr lang="en-US" b="1" dirty="0">
                <a:solidFill>
                  <a:schemeClr val="accent1">
                    <a:lumMod val="50000"/>
                  </a:schemeClr>
                </a:solidFill>
                <a:latin typeface="Arial" panose="020B0604020202020204" pitchFamily="34" charset="0"/>
                <a:ea typeface="Batang" panose="02030600000101010101" pitchFamily="18" charset="-127"/>
                <a:cs typeface="Arial" panose="020B0604020202020204" pitchFamily="34" charset="0"/>
              </a:rPr>
              <a:t> </a:t>
            </a:r>
            <a:r>
              <a:rPr lang="en-US" b="1" dirty="0" err="1">
                <a:solidFill>
                  <a:schemeClr val="accent1">
                    <a:lumMod val="50000"/>
                  </a:schemeClr>
                </a:solidFill>
                <a:latin typeface="Arial" panose="020B0604020202020204" pitchFamily="34" charset="0"/>
                <a:ea typeface="Batang" panose="02030600000101010101" pitchFamily="18" charset="-127"/>
                <a:cs typeface="Arial" panose="020B0604020202020204" pitchFamily="34" charset="0"/>
              </a:rPr>
              <a:t>nhất</a:t>
            </a:r>
            <a:endParaRPr lang="vi-VN" b="1" dirty="0">
              <a:solidFill>
                <a:schemeClr val="accent1">
                  <a:lumMod val="50000"/>
                </a:schemeClr>
              </a:solidFill>
              <a:latin typeface="Arial" panose="020B0604020202020204" pitchFamily="34" charset="0"/>
              <a:ea typeface="Roboto" panose="02000000000000000000" pitchFamily="2" charset="0"/>
              <a:cs typeface="Arial" panose="020B0604020202020204" pitchFamily="34" charset="0"/>
            </a:endParaRPr>
          </a:p>
        </p:txBody>
      </p:sp>
    </p:spTree>
    <p:extLst>
      <p:ext uri="{BB962C8B-B14F-4D97-AF65-F5344CB8AC3E}">
        <p14:creationId xmlns:p14="http://schemas.microsoft.com/office/powerpoint/2010/main" val="405791714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AutoShape 6" descr="Danh ca Ngọc Sơn chia sẻ di chúc viết tay sâu sắc và đầy tình cảm của người  cha quá cố - MOLI Star">
            <a:extLst>
              <a:ext uri="{FF2B5EF4-FFF2-40B4-BE49-F238E27FC236}">
                <a16:creationId xmlns:a16="http://schemas.microsoft.com/office/drawing/2014/main" id="{965AA7C1-93CA-9E40-9606-ECA8BA52481A}"/>
              </a:ext>
            </a:extLst>
          </p:cNvPr>
          <p:cNvSpPr>
            <a:spLocks noChangeAspect="1" noChangeArrowheads="1"/>
          </p:cNvSpPr>
          <p:nvPr/>
        </p:nvSpPr>
        <p:spPr bwMode="auto">
          <a:xfrm>
            <a:off x="116681" y="-108347"/>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sz="1050"/>
          </a:p>
        </p:txBody>
      </p:sp>
      <p:sp>
        <p:nvSpPr>
          <p:cNvPr id="3" name="AutoShape 6" descr="Danh ca Ngọc Sơn chia sẻ di chúc viết tay sâu sắc và đầy tình cảm của người  cha quá cố - MOLI Star">
            <a:extLst>
              <a:ext uri="{FF2B5EF4-FFF2-40B4-BE49-F238E27FC236}">
                <a16:creationId xmlns:a16="http://schemas.microsoft.com/office/drawing/2014/main" id="{09A0B033-5114-91F5-D69C-16D907191493}"/>
              </a:ext>
            </a:extLst>
          </p:cNvPr>
          <p:cNvSpPr>
            <a:spLocks noChangeAspect="1" noChangeArrowheads="1"/>
          </p:cNvSpPr>
          <p:nvPr/>
        </p:nvSpPr>
        <p:spPr bwMode="auto">
          <a:xfrm>
            <a:off x="116681" y="-108347"/>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sz="1050"/>
          </a:p>
        </p:txBody>
      </p:sp>
      <p:sp>
        <p:nvSpPr>
          <p:cNvPr id="4" name="AutoShape 6" descr="Danh ca Ngọc Sơn chia sẻ di chúc viết tay sâu sắc và đầy tình cảm của người  cha quá cố - MOLI Star">
            <a:extLst>
              <a:ext uri="{FF2B5EF4-FFF2-40B4-BE49-F238E27FC236}">
                <a16:creationId xmlns:a16="http://schemas.microsoft.com/office/drawing/2014/main" id="{DCCCAAA5-04D5-71FE-9DCB-C141B909C7C8}"/>
              </a:ext>
            </a:extLst>
          </p:cNvPr>
          <p:cNvSpPr>
            <a:spLocks noChangeAspect="1" noChangeArrowheads="1"/>
          </p:cNvSpPr>
          <p:nvPr/>
        </p:nvSpPr>
        <p:spPr bwMode="auto">
          <a:xfrm>
            <a:off x="116681" y="-108347"/>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sz="1050"/>
          </a:p>
        </p:txBody>
      </p:sp>
      <p:cxnSp>
        <p:nvCxnSpPr>
          <p:cNvPr id="16" name="Đường kết nối: Mũi tên Gấp khúc 6">
            <a:extLst>
              <a:ext uri="{FF2B5EF4-FFF2-40B4-BE49-F238E27FC236}">
                <a16:creationId xmlns:a16="http://schemas.microsoft.com/office/drawing/2014/main" id="{72F8B575-8AA1-7888-3D1F-80CC676215E7}"/>
              </a:ext>
            </a:extLst>
          </p:cNvPr>
          <p:cNvCxnSpPr>
            <a:cxnSpLocks/>
          </p:cNvCxnSpPr>
          <p:nvPr/>
        </p:nvCxnSpPr>
        <p:spPr>
          <a:xfrm>
            <a:off x="418043" y="2202859"/>
            <a:ext cx="1263050" cy="500645"/>
          </a:xfrm>
          <a:prstGeom prst="bentConnector3">
            <a:avLst>
              <a:gd name="adj1" fmla="val 50000"/>
            </a:avLst>
          </a:prstGeom>
          <a:ln w="28575">
            <a:solidFill>
              <a:srgbClr val="E7680F"/>
            </a:solidFill>
            <a:tailEnd type="triangle"/>
          </a:ln>
        </p:spPr>
        <p:style>
          <a:lnRef idx="1">
            <a:schemeClr val="accent1"/>
          </a:lnRef>
          <a:fillRef idx="0">
            <a:schemeClr val="accent1"/>
          </a:fillRef>
          <a:effectRef idx="0">
            <a:schemeClr val="accent1"/>
          </a:effectRef>
          <a:fontRef idx="minor">
            <a:schemeClr val="tx1"/>
          </a:fontRef>
        </p:style>
      </p:cxnSp>
      <p:grpSp>
        <p:nvGrpSpPr>
          <p:cNvPr id="17" name="Nhóm 40">
            <a:extLst>
              <a:ext uri="{FF2B5EF4-FFF2-40B4-BE49-F238E27FC236}">
                <a16:creationId xmlns:a16="http://schemas.microsoft.com/office/drawing/2014/main" id="{A129B5DC-2348-59D2-A5AD-3424F0ECFD80}"/>
              </a:ext>
            </a:extLst>
          </p:cNvPr>
          <p:cNvGrpSpPr/>
          <p:nvPr/>
        </p:nvGrpSpPr>
        <p:grpSpPr>
          <a:xfrm>
            <a:off x="1664474" y="2320425"/>
            <a:ext cx="6474306" cy="891098"/>
            <a:chOff x="4793508" y="3391432"/>
            <a:chExt cx="5538548" cy="879155"/>
          </a:xfrm>
        </p:grpSpPr>
        <p:grpSp>
          <p:nvGrpSpPr>
            <p:cNvPr id="19" name="Nhóm 53">
              <a:extLst>
                <a:ext uri="{FF2B5EF4-FFF2-40B4-BE49-F238E27FC236}">
                  <a16:creationId xmlns:a16="http://schemas.microsoft.com/office/drawing/2014/main" id="{5ED63B45-147F-B970-1F75-33CE649E8C27}"/>
                </a:ext>
              </a:extLst>
            </p:cNvPr>
            <p:cNvGrpSpPr/>
            <p:nvPr/>
          </p:nvGrpSpPr>
          <p:grpSpPr>
            <a:xfrm>
              <a:off x="5137109" y="3391432"/>
              <a:ext cx="5194947" cy="879155"/>
              <a:chOff x="5297995" y="3645330"/>
              <a:chExt cx="3798999" cy="642915"/>
            </a:xfrm>
          </p:grpSpPr>
          <p:sp>
            <p:nvSpPr>
              <p:cNvPr id="21" name="Hình chữ nhật: Góc Tròn 54">
                <a:extLst>
                  <a:ext uri="{FF2B5EF4-FFF2-40B4-BE49-F238E27FC236}">
                    <a16:creationId xmlns:a16="http://schemas.microsoft.com/office/drawing/2014/main" id="{B5CCA18A-454D-5113-981D-D478D035C09B}"/>
                  </a:ext>
                </a:extLst>
              </p:cNvPr>
              <p:cNvSpPr/>
              <p:nvPr/>
            </p:nvSpPr>
            <p:spPr>
              <a:xfrm>
                <a:off x="5297995" y="3645330"/>
                <a:ext cx="3798999" cy="642915"/>
              </a:xfrm>
              <a:prstGeom prst="roundRect">
                <a:avLst>
                  <a:gd name="adj" fmla="val 50000"/>
                </a:avLst>
              </a:prstGeom>
              <a:solidFill>
                <a:schemeClr val="bg1">
                  <a:lumMod val="95000"/>
                </a:schemeClr>
              </a:solidFill>
              <a:ln>
                <a:solidFill>
                  <a:srgbClr val="E7680F"/>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p>
            </p:txBody>
          </p:sp>
          <p:sp>
            <p:nvSpPr>
              <p:cNvPr id="22" name="Hình chữ nhật: Góc Tròn 55">
                <a:extLst>
                  <a:ext uri="{FF2B5EF4-FFF2-40B4-BE49-F238E27FC236}">
                    <a16:creationId xmlns:a16="http://schemas.microsoft.com/office/drawing/2014/main" id="{816B5671-6E6E-4D35-83A9-F1D4284670BB}"/>
                  </a:ext>
                </a:extLst>
              </p:cNvPr>
              <p:cNvSpPr/>
              <p:nvPr/>
            </p:nvSpPr>
            <p:spPr>
              <a:xfrm>
                <a:off x="5426767" y="3731052"/>
                <a:ext cx="3556981" cy="471470"/>
              </a:xfrm>
              <a:prstGeom prst="roundRect">
                <a:avLst>
                  <a:gd name="adj" fmla="val 5000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p>
            </p:txBody>
          </p:sp>
          <p:sp>
            <p:nvSpPr>
              <p:cNvPr id="23" name="TextBox 27">
                <a:extLst>
                  <a:ext uri="{FF2B5EF4-FFF2-40B4-BE49-F238E27FC236}">
                    <a16:creationId xmlns:a16="http://schemas.microsoft.com/office/drawing/2014/main" id="{09C9C84C-37BE-5A2F-11EB-48669EBDD973}"/>
                  </a:ext>
                </a:extLst>
              </p:cNvPr>
              <p:cNvSpPr txBox="1"/>
              <p:nvPr/>
            </p:nvSpPr>
            <p:spPr>
              <a:xfrm>
                <a:off x="5558207" y="3731052"/>
                <a:ext cx="3391338" cy="466319"/>
              </a:xfrm>
              <a:prstGeom prst="rect">
                <a:avLst/>
              </a:prstGeom>
              <a:noFill/>
            </p:spPr>
            <p:txBody>
              <a:bodyPr wrap="square" rtlCol="0">
                <a:spAutoFit/>
              </a:bodyPr>
              <a:lstStyle/>
              <a:p>
                <a:pPr algn="ctr">
                  <a:defRPr/>
                </a:pPr>
                <a:r>
                  <a:rPr lang="en-US" sz="1800" dirty="0">
                    <a:cs typeface="Arial" pitchFamily="34" charset="0"/>
                  </a:rPr>
                  <a:t>B</a:t>
                </a:r>
                <a:r>
                  <a:rPr lang="vi-VN" sz="1800" dirty="0">
                    <a:cs typeface="Arial" pitchFamily="34" charset="0"/>
                  </a:rPr>
                  <a:t>ảo vệ quyền lợi người tiêu dùng là trách nhiệm chung</a:t>
                </a:r>
                <a:r>
                  <a:rPr lang="en-US" sz="1800" dirty="0">
                    <a:cs typeface="Arial" pitchFamily="34" charset="0"/>
                  </a:rPr>
                  <a:t> </a:t>
                </a:r>
                <a:r>
                  <a:rPr lang="vi-VN" sz="1800" b="1" dirty="0">
                    <a:solidFill>
                      <a:srgbClr val="FF0000"/>
                    </a:solidFill>
                    <a:latin typeface="+mj-lt"/>
                    <a:cs typeface="Arial" pitchFamily="34" charset="0"/>
                  </a:rPr>
                  <a:t>của Nhà nước và toàn xã hội</a:t>
                </a:r>
                <a:endParaRPr lang="vi-VN" sz="1650" b="1" i="1" dirty="0">
                  <a:latin typeface="Arial" panose="020B0604020202020204" pitchFamily="34" charset="0"/>
                  <a:ea typeface="Roboto" panose="02000000000000000000" pitchFamily="2" charset="0"/>
                  <a:cs typeface="Arial" panose="020B0604020202020204" pitchFamily="34" charset="0"/>
                </a:endParaRPr>
              </a:p>
            </p:txBody>
          </p:sp>
        </p:grpSp>
        <p:cxnSp>
          <p:nvCxnSpPr>
            <p:cNvPr id="20" name="Đường nối Thẳng 35">
              <a:extLst>
                <a:ext uri="{FF2B5EF4-FFF2-40B4-BE49-F238E27FC236}">
                  <a16:creationId xmlns:a16="http://schemas.microsoft.com/office/drawing/2014/main" id="{5F23F5C2-B773-0EE7-FDF8-62F95956D1DE}"/>
                </a:ext>
              </a:extLst>
            </p:cNvPr>
            <p:cNvCxnSpPr>
              <a:cxnSpLocks/>
            </p:cNvCxnSpPr>
            <p:nvPr/>
          </p:nvCxnSpPr>
          <p:spPr>
            <a:xfrm flipV="1">
              <a:off x="4793508" y="3770264"/>
              <a:ext cx="343603" cy="597"/>
            </a:xfrm>
            <a:prstGeom prst="line">
              <a:avLst/>
            </a:prstGeom>
            <a:ln w="19050">
              <a:solidFill>
                <a:srgbClr val="E7680F"/>
              </a:solidFill>
            </a:ln>
          </p:spPr>
          <p:style>
            <a:lnRef idx="1">
              <a:schemeClr val="accent1"/>
            </a:lnRef>
            <a:fillRef idx="0">
              <a:schemeClr val="accent1"/>
            </a:fillRef>
            <a:effectRef idx="0">
              <a:schemeClr val="accent1"/>
            </a:effectRef>
            <a:fontRef idx="minor">
              <a:schemeClr val="tx1"/>
            </a:fontRef>
          </p:style>
        </p:cxnSp>
      </p:grpSp>
      <p:cxnSp>
        <p:nvCxnSpPr>
          <p:cNvPr id="24" name="Đường kết nối: Mũi tên Gấp khúc 15">
            <a:extLst>
              <a:ext uri="{FF2B5EF4-FFF2-40B4-BE49-F238E27FC236}">
                <a16:creationId xmlns:a16="http://schemas.microsoft.com/office/drawing/2014/main" id="{54C4A338-7527-639C-49E5-DC3B066765B7}"/>
              </a:ext>
            </a:extLst>
          </p:cNvPr>
          <p:cNvCxnSpPr>
            <a:cxnSpLocks/>
          </p:cNvCxnSpPr>
          <p:nvPr/>
        </p:nvCxnSpPr>
        <p:spPr>
          <a:xfrm rot="16200000" flipH="1">
            <a:off x="865946" y="3027150"/>
            <a:ext cx="998768" cy="631523"/>
          </a:xfrm>
          <a:prstGeom prst="bentConnector2">
            <a:avLst/>
          </a:prstGeom>
          <a:ln w="28575">
            <a:solidFill>
              <a:srgbClr val="E7680F"/>
            </a:solidFill>
            <a:tailEnd type="triangle"/>
          </a:ln>
        </p:spPr>
        <p:style>
          <a:lnRef idx="1">
            <a:schemeClr val="accent1"/>
          </a:lnRef>
          <a:fillRef idx="0">
            <a:schemeClr val="accent1"/>
          </a:fillRef>
          <a:effectRef idx="0">
            <a:schemeClr val="accent1"/>
          </a:effectRef>
          <a:fontRef idx="minor">
            <a:schemeClr val="tx1"/>
          </a:fontRef>
        </p:style>
      </p:cxnSp>
      <p:grpSp>
        <p:nvGrpSpPr>
          <p:cNvPr id="25" name="Nhóm 36">
            <a:extLst>
              <a:ext uri="{FF2B5EF4-FFF2-40B4-BE49-F238E27FC236}">
                <a16:creationId xmlns:a16="http://schemas.microsoft.com/office/drawing/2014/main" id="{046B421E-9670-BDCE-4CD0-1F370213583B}"/>
              </a:ext>
            </a:extLst>
          </p:cNvPr>
          <p:cNvGrpSpPr/>
          <p:nvPr/>
        </p:nvGrpSpPr>
        <p:grpSpPr>
          <a:xfrm>
            <a:off x="1672790" y="3449712"/>
            <a:ext cx="6628248" cy="979060"/>
            <a:chOff x="4626922" y="4279307"/>
            <a:chExt cx="6530529" cy="1305412"/>
          </a:xfrm>
        </p:grpSpPr>
        <p:grpSp>
          <p:nvGrpSpPr>
            <p:cNvPr id="27" name="Nhóm 49">
              <a:extLst>
                <a:ext uri="{FF2B5EF4-FFF2-40B4-BE49-F238E27FC236}">
                  <a16:creationId xmlns:a16="http://schemas.microsoft.com/office/drawing/2014/main" id="{B013ECC3-C719-F588-E98D-50CA7083DB0C}"/>
                </a:ext>
              </a:extLst>
            </p:cNvPr>
            <p:cNvGrpSpPr/>
            <p:nvPr/>
          </p:nvGrpSpPr>
          <p:grpSpPr>
            <a:xfrm>
              <a:off x="4933244" y="4279307"/>
              <a:ext cx="6224207" cy="1305412"/>
              <a:chOff x="5148910" y="3547828"/>
              <a:chExt cx="4551683" cy="954632"/>
            </a:xfrm>
          </p:grpSpPr>
          <p:sp>
            <p:nvSpPr>
              <p:cNvPr id="29" name="Hình chữ nhật: Góc Tròn 50">
                <a:extLst>
                  <a:ext uri="{FF2B5EF4-FFF2-40B4-BE49-F238E27FC236}">
                    <a16:creationId xmlns:a16="http://schemas.microsoft.com/office/drawing/2014/main" id="{60A327C9-050F-2884-9CE2-F623DFC3BA33}"/>
                  </a:ext>
                </a:extLst>
              </p:cNvPr>
              <p:cNvSpPr/>
              <p:nvPr/>
            </p:nvSpPr>
            <p:spPr>
              <a:xfrm>
                <a:off x="5148910" y="3547828"/>
                <a:ext cx="4551683" cy="782459"/>
              </a:xfrm>
              <a:prstGeom prst="roundRect">
                <a:avLst>
                  <a:gd name="adj" fmla="val 50000"/>
                </a:avLst>
              </a:prstGeom>
              <a:solidFill>
                <a:schemeClr val="bg1">
                  <a:lumMod val="95000"/>
                </a:schemeClr>
              </a:solidFill>
              <a:ln>
                <a:solidFill>
                  <a:srgbClr val="E7680F"/>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p>
            </p:txBody>
          </p:sp>
          <p:sp>
            <p:nvSpPr>
              <p:cNvPr id="30" name="Hình chữ nhật: Góc Tròn 51">
                <a:extLst>
                  <a:ext uri="{FF2B5EF4-FFF2-40B4-BE49-F238E27FC236}">
                    <a16:creationId xmlns:a16="http://schemas.microsoft.com/office/drawing/2014/main" id="{B80342C3-95EE-697C-502C-6AA1510121AE}"/>
                  </a:ext>
                </a:extLst>
              </p:cNvPr>
              <p:cNvSpPr/>
              <p:nvPr/>
            </p:nvSpPr>
            <p:spPr>
              <a:xfrm>
                <a:off x="5277681" y="3633289"/>
                <a:ext cx="4273826" cy="611533"/>
              </a:xfrm>
              <a:prstGeom prst="roundRect">
                <a:avLst>
                  <a:gd name="adj" fmla="val 5000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p>
            </p:txBody>
          </p:sp>
          <p:sp>
            <p:nvSpPr>
              <p:cNvPr id="31" name="TextBox 27">
                <a:extLst>
                  <a:ext uri="{FF2B5EF4-FFF2-40B4-BE49-F238E27FC236}">
                    <a16:creationId xmlns:a16="http://schemas.microsoft.com/office/drawing/2014/main" id="{98CCCA74-BC5A-7D93-9912-0E4C05A6E94C}"/>
                  </a:ext>
                </a:extLst>
              </p:cNvPr>
              <p:cNvSpPr txBox="1"/>
              <p:nvPr/>
            </p:nvSpPr>
            <p:spPr>
              <a:xfrm>
                <a:off x="5277681" y="3602167"/>
                <a:ext cx="4273826" cy="900293"/>
              </a:xfrm>
              <a:prstGeom prst="rect">
                <a:avLst/>
              </a:prstGeom>
              <a:noFill/>
            </p:spPr>
            <p:txBody>
              <a:bodyPr wrap="square" rtlCol="0">
                <a:spAutoFit/>
              </a:bodyPr>
              <a:lstStyle/>
              <a:p>
                <a:pPr algn="ctr">
                  <a:defRPr/>
                </a:pPr>
                <a:r>
                  <a:rPr lang="vi-VN" sz="1800" dirty="0">
                    <a:cs typeface="Arial" pitchFamily="34" charset="0"/>
                  </a:rPr>
                  <a:t>Quyền lợi của người tiêu d</a:t>
                </a:r>
                <a:r>
                  <a:rPr lang="en-US" sz="1800" dirty="0" err="1">
                    <a:cs typeface="Arial" pitchFamily="34" charset="0"/>
                  </a:rPr>
                  <a:t>ùng</a:t>
                </a:r>
                <a:r>
                  <a:rPr lang="en-US" sz="1800" dirty="0">
                    <a:cs typeface="Arial" pitchFamily="34" charset="0"/>
                  </a:rPr>
                  <a:t> </a:t>
                </a:r>
                <a:r>
                  <a:rPr lang="vi-VN" sz="1800" dirty="0">
                    <a:cs typeface="Arial" pitchFamily="34" charset="0"/>
                  </a:rPr>
                  <a:t>được tôn trọng và bảo vệ theo quy định của pháp luật. </a:t>
                </a:r>
                <a:endParaRPr lang="en-US" sz="1800" dirty="0">
                  <a:cs typeface="Arial" pitchFamily="34" charset="0"/>
                </a:endParaRPr>
              </a:p>
              <a:p>
                <a:pPr algn="ctr" fontAlgn="auto">
                  <a:spcBef>
                    <a:spcPts val="0"/>
                  </a:spcBef>
                  <a:spcAft>
                    <a:spcPts val="0"/>
                  </a:spcAft>
                  <a:defRPr/>
                </a:pPr>
                <a:endParaRPr lang="en-US" sz="1800" dirty="0">
                  <a:cs typeface="Arial" pitchFamily="34" charset="0"/>
                </a:endParaRPr>
              </a:p>
            </p:txBody>
          </p:sp>
        </p:grpSp>
        <p:cxnSp>
          <p:nvCxnSpPr>
            <p:cNvPr id="28" name="Đường nối Thẳng 59">
              <a:extLst>
                <a:ext uri="{FF2B5EF4-FFF2-40B4-BE49-F238E27FC236}">
                  <a16:creationId xmlns:a16="http://schemas.microsoft.com/office/drawing/2014/main" id="{C7B3BE8F-E25A-8D59-D8D6-BD73F76BED5B}"/>
                </a:ext>
              </a:extLst>
            </p:cNvPr>
            <p:cNvCxnSpPr>
              <a:cxnSpLocks/>
              <a:endCxn id="29" idx="1"/>
            </p:cNvCxnSpPr>
            <p:nvPr/>
          </p:nvCxnSpPr>
          <p:spPr>
            <a:xfrm>
              <a:off x="4626922" y="4814292"/>
              <a:ext cx="306323" cy="2"/>
            </a:xfrm>
            <a:prstGeom prst="line">
              <a:avLst/>
            </a:prstGeom>
            <a:ln w="19050">
              <a:solidFill>
                <a:srgbClr val="E7680F"/>
              </a:solidFill>
            </a:ln>
          </p:spPr>
          <p:style>
            <a:lnRef idx="1">
              <a:schemeClr val="accent1"/>
            </a:lnRef>
            <a:fillRef idx="0">
              <a:schemeClr val="accent1"/>
            </a:fillRef>
            <a:effectRef idx="0">
              <a:schemeClr val="accent1"/>
            </a:effectRef>
            <a:fontRef idx="minor">
              <a:schemeClr val="tx1"/>
            </a:fontRef>
          </p:style>
        </p:cxnSp>
      </p:grpSp>
      <p:grpSp>
        <p:nvGrpSpPr>
          <p:cNvPr id="33" name="Nhóm 87">
            <a:extLst>
              <a:ext uri="{FF2B5EF4-FFF2-40B4-BE49-F238E27FC236}">
                <a16:creationId xmlns:a16="http://schemas.microsoft.com/office/drawing/2014/main" id="{378DC5C9-7FB6-7D94-FD4E-21A36148629C}"/>
              </a:ext>
            </a:extLst>
          </p:cNvPr>
          <p:cNvGrpSpPr/>
          <p:nvPr/>
        </p:nvGrpSpPr>
        <p:grpSpPr>
          <a:xfrm>
            <a:off x="418043" y="1481972"/>
            <a:ext cx="5397746" cy="715047"/>
            <a:chOff x="1158239" y="3373308"/>
            <a:chExt cx="5985804" cy="953396"/>
          </a:xfrm>
        </p:grpSpPr>
        <p:sp>
          <p:nvSpPr>
            <p:cNvPr id="34" name="!!5">
              <a:extLst>
                <a:ext uri="{FF2B5EF4-FFF2-40B4-BE49-F238E27FC236}">
                  <a16:creationId xmlns:a16="http://schemas.microsoft.com/office/drawing/2014/main" id="{23FC080C-7159-CFDD-3381-0470025DD1CB}"/>
                </a:ext>
              </a:extLst>
            </p:cNvPr>
            <p:cNvSpPr txBox="1"/>
            <p:nvPr/>
          </p:nvSpPr>
          <p:spPr>
            <a:xfrm>
              <a:off x="1329200" y="3373308"/>
              <a:ext cx="3861657" cy="492443"/>
            </a:xfrm>
            <a:prstGeom prst="rect">
              <a:avLst/>
            </a:prstGeom>
            <a:noFill/>
          </p:spPr>
          <p:txBody>
            <a:bodyPr wrap="square" rtlCol="0">
              <a:spAutoFit/>
            </a:bodyPr>
            <a:lstStyle/>
            <a:p>
              <a:r>
                <a:rPr lang="vi-VN" sz="1800" dirty="0">
                  <a:solidFill>
                    <a:srgbClr val="00B050"/>
                  </a:solidFill>
                  <a:cs typeface="Arial" pitchFamily="34" charset="0"/>
                </a:rPr>
                <a:t>Theo quy định của pháp luật</a:t>
              </a:r>
              <a:endParaRPr lang="vi-VN" sz="1600" b="1" dirty="0">
                <a:solidFill>
                  <a:srgbClr val="00B050"/>
                </a:solidFill>
                <a:latin typeface="Arial" panose="020B0604020202020204" pitchFamily="34" charset="0"/>
                <a:ea typeface="Roboto" panose="02000000000000000000" pitchFamily="2" charset="0"/>
                <a:cs typeface="Arial" panose="020B0604020202020204" pitchFamily="34" charset="0"/>
              </a:endParaRPr>
            </a:p>
          </p:txBody>
        </p:sp>
        <p:grpSp>
          <p:nvGrpSpPr>
            <p:cNvPr id="35" name="Nhóm 89">
              <a:extLst>
                <a:ext uri="{FF2B5EF4-FFF2-40B4-BE49-F238E27FC236}">
                  <a16:creationId xmlns:a16="http://schemas.microsoft.com/office/drawing/2014/main" id="{35DE6D0F-8E20-EC8A-9DD2-44B2B9989F12}"/>
                </a:ext>
              </a:extLst>
            </p:cNvPr>
            <p:cNvGrpSpPr/>
            <p:nvPr/>
          </p:nvGrpSpPr>
          <p:grpSpPr>
            <a:xfrm>
              <a:off x="1158239" y="3386689"/>
              <a:ext cx="3100819" cy="940015"/>
              <a:chOff x="1189622" y="3210323"/>
              <a:chExt cx="3100819" cy="940015"/>
            </a:xfrm>
          </p:grpSpPr>
          <p:sp>
            <p:nvSpPr>
              <p:cNvPr id="37" name="!!4">
                <a:extLst>
                  <a:ext uri="{FF2B5EF4-FFF2-40B4-BE49-F238E27FC236}">
                    <a16:creationId xmlns:a16="http://schemas.microsoft.com/office/drawing/2014/main" id="{86A5BC97-FD64-8DED-B407-662208475330}"/>
                  </a:ext>
                </a:extLst>
              </p:cNvPr>
              <p:cNvSpPr/>
              <p:nvPr/>
            </p:nvSpPr>
            <p:spPr>
              <a:xfrm>
                <a:off x="1189622" y="3210323"/>
                <a:ext cx="85480" cy="940015"/>
              </a:xfrm>
              <a:prstGeom prst="roundRect">
                <a:avLst/>
              </a:prstGeom>
              <a:solidFill>
                <a:srgbClr val="E768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dirty="0"/>
              </a:p>
            </p:txBody>
          </p:sp>
          <p:cxnSp>
            <p:nvCxnSpPr>
              <p:cNvPr id="39" name="!!2">
                <a:extLst>
                  <a:ext uri="{FF2B5EF4-FFF2-40B4-BE49-F238E27FC236}">
                    <a16:creationId xmlns:a16="http://schemas.microsoft.com/office/drawing/2014/main" id="{08E9930E-2716-2723-3FC8-1699BBA25E5A}"/>
                  </a:ext>
                </a:extLst>
              </p:cNvPr>
              <p:cNvCxnSpPr>
                <a:cxnSpLocks/>
              </p:cNvCxnSpPr>
              <p:nvPr/>
            </p:nvCxnSpPr>
            <p:spPr>
              <a:xfrm>
                <a:off x="1275102" y="3654824"/>
                <a:ext cx="3015339" cy="0"/>
              </a:xfrm>
              <a:prstGeom prst="line">
                <a:avLst/>
              </a:prstGeom>
              <a:ln w="12700">
                <a:solidFill>
                  <a:srgbClr val="E7680F"/>
                </a:solidFill>
              </a:ln>
            </p:spPr>
            <p:style>
              <a:lnRef idx="1">
                <a:schemeClr val="accent1"/>
              </a:lnRef>
              <a:fillRef idx="0">
                <a:schemeClr val="accent1"/>
              </a:fillRef>
              <a:effectRef idx="0">
                <a:schemeClr val="accent1"/>
              </a:effectRef>
              <a:fontRef idx="minor">
                <a:schemeClr val="tx1"/>
              </a:fontRef>
            </p:style>
          </p:cxnSp>
        </p:grpSp>
        <p:sp>
          <p:nvSpPr>
            <p:cNvPr id="36" name="!!1">
              <a:extLst>
                <a:ext uri="{FF2B5EF4-FFF2-40B4-BE49-F238E27FC236}">
                  <a16:creationId xmlns:a16="http://schemas.microsoft.com/office/drawing/2014/main" id="{C6FD4EC0-7693-DB33-F1C4-4D11B61E251B}"/>
                </a:ext>
              </a:extLst>
            </p:cNvPr>
            <p:cNvSpPr txBox="1"/>
            <p:nvPr/>
          </p:nvSpPr>
          <p:spPr>
            <a:xfrm>
              <a:off x="1279578" y="3839403"/>
              <a:ext cx="5864465" cy="475259"/>
            </a:xfrm>
            <a:prstGeom prst="rect">
              <a:avLst/>
            </a:prstGeom>
            <a:noFill/>
          </p:spPr>
          <p:txBody>
            <a:bodyPr wrap="square" rtlCol="0">
              <a:spAutoFit/>
            </a:bodyPr>
            <a:lstStyle/>
            <a:p>
              <a:pPr algn="just">
                <a:lnSpc>
                  <a:spcPct val="120000"/>
                </a:lnSpc>
              </a:pPr>
              <a:endParaRPr lang="vi-VN" sz="1575" b="1" i="1" dirty="0">
                <a:latin typeface="Arial" panose="020B0604020202020204" pitchFamily="34" charset="0"/>
                <a:ea typeface="Roboto" panose="02000000000000000000" pitchFamily="2" charset="0"/>
                <a:cs typeface="Arial" panose="020B0604020202020204" pitchFamily="34" charset="0"/>
              </a:endParaRPr>
            </a:p>
          </p:txBody>
        </p:sp>
      </p:grpSp>
      <p:sp>
        <p:nvSpPr>
          <p:cNvPr id="63" name="TextBox 24">
            <a:extLst>
              <a:ext uri="{FF2B5EF4-FFF2-40B4-BE49-F238E27FC236}">
                <a16:creationId xmlns:a16="http://schemas.microsoft.com/office/drawing/2014/main" id="{93C3B657-E5D1-9CBC-86EF-1803DC419D6C}"/>
              </a:ext>
            </a:extLst>
          </p:cNvPr>
          <p:cNvSpPr txBox="1"/>
          <p:nvPr/>
        </p:nvSpPr>
        <p:spPr>
          <a:xfrm>
            <a:off x="245816" y="466244"/>
            <a:ext cx="2014537" cy="380873"/>
          </a:xfrm>
          <a:prstGeom prst="rect">
            <a:avLst/>
          </a:prstGeom>
          <a:noFill/>
        </p:spPr>
        <p:txBody>
          <a:bodyPr wrap="square" rtlCol="0">
            <a:spAutoFit/>
          </a:bodyPr>
          <a:lstStyle/>
          <a:p>
            <a:pPr algn="ctr"/>
            <a:r>
              <a:rPr lang="en-US" sz="1875" b="1" dirty="0">
                <a:solidFill>
                  <a:srgbClr val="C00000"/>
                </a:solidFill>
                <a:latin typeface="Arial" panose="020B0604020202020204" pitchFamily="34" charset="0"/>
                <a:ea typeface="Roboto" panose="02000000000000000000" pitchFamily="2" charset="0"/>
                <a:cs typeface="Arial" panose="020B0604020202020204" pitchFamily="34" charset="0"/>
              </a:rPr>
              <a:t>TÓM LƯỢC</a:t>
            </a:r>
            <a:endParaRPr lang="vi-VN" sz="1575" b="1" dirty="0">
              <a:solidFill>
                <a:schemeClr val="accent5">
                  <a:lumMod val="50000"/>
                </a:schemeClr>
              </a:solidFill>
              <a:ea typeface="Roboto" panose="02000000000000000000" pitchFamily="2" charset="0"/>
              <a:cs typeface="Arial" panose="020B0604020202020204" pitchFamily="34" charset="0"/>
            </a:endParaRPr>
          </a:p>
        </p:txBody>
      </p:sp>
    </p:spTree>
    <p:extLst>
      <p:ext uri="{BB962C8B-B14F-4D97-AF65-F5344CB8AC3E}">
        <p14:creationId xmlns:p14="http://schemas.microsoft.com/office/powerpoint/2010/main" val="1294883482"/>
      </p:ext>
    </p:extLst>
  </p:cSld>
  <p:clrMapOvr>
    <a:masterClrMapping/>
  </p:clrMapOvr>
  <mc:AlternateContent xmlns:mc="http://schemas.openxmlformats.org/markup-compatibility/2006">
    <mc:Choice xmlns:p159="http://schemas.microsoft.com/office/powerpoint/2015/09/main" xmlns="" Requires="p159">
      <p:transition xmlns:p14="http://schemas.microsoft.com/office/powerpoint/2010/main" spd="slow" p14:dur="2000">
        <p159:morph option="byObjec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wipe(up)">
                                      <p:cBhvr>
                                        <p:cTn id="7" dur="1000"/>
                                        <p:tgtEl>
                                          <p:spTgt spid="16"/>
                                        </p:tgtEl>
                                      </p:cBhvr>
                                    </p:animEffect>
                                  </p:childTnLst>
                                </p:cTn>
                              </p:par>
                            </p:childTnLst>
                          </p:cTn>
                        </p:par>
                        <p:par>
                          <p:cTn id="8" fill="hold">
                            <p:stCondLst>
                              <p:cond delay="1000"/>
                            </p:stCondLst>
                            <p:childTnLst>
                              <p:par>
                                <p:cTn id="9" presetID="22" presetClass="entr" presetSubtype="8" fill="hold" nodeType="afterEffect">
                                  <p:stCondLst>
                                    <p:cond delay="0"/>
                                  </p:stCondLst>
                                  <p:childTnLst>
                                    <p:set>
                                      <p:cBhvr>
                                        <p:cTn id="10" dur="1" fill="hold">
                                          <p:stCondLst>
                                            <p:cond delay="0"/>
                                          </p:stCondLst>
                                        </p:cTn>
                                        <p:tgtEl>
                                          <p:spTgt spid="17"/>
                                        </p:tgtEl>
                                        <p:attrNameLst>
                                          <p:attrName>style.visibility</p:attrName>
                                        </p:attrNameLst>
                                      </p:cBhvr>
                                      <p:to>
                                        <p:strVal val="visible"/>
                                      </p:to>
                                    </p:set>
                                    <p:animEffect transition="in" filter="wipe(left)">
                                      <p:cBhvr>
                                        <p:cTn id="11" dur="1000"/>
                                        <p:tgtEl>
                                          <p:spTgt spid="17"/>
                                        </p:tgtEl>
                                      </p:cBhvr>
                                    </p:animEffect>
                                  </p:childTnLst>
                                </p:cTn>
                              </p:par>
                            </p:childTnLst>
                          </p:cTn>
                        </p:par>
                        <p:par>
                          <p:cTn id="12" fill="hold">
                            <p:stCondLst>
                              <p:cond delay="2000"/>
                            </p:stCondLst>
                            <p:childTnLst>
                              <p:par>
                                <p:cTn id="13" presetID="22" presetClass="entr" presetSubtype="1" fill="hold" nodeType="afterEffect">
                                  <p:stCondLst>
                                    <p:cond delay="0"/>
                                  </p:stCondLst>
                                  <p:childTnLst>
                                    <p:set>
                                      <p:cBhvr>
                                        <p:cTn id="14" dur="1" fill="hold">
                                          <p:stCondLst>
                                            <p:cond delay="0"/>
                                          </p:stCondLst>
                                        </p:cTn>
                                        <p:tgtEl>
                                          <p:spTgt spid="24"/>
                                        </p:tgtEl>
                                        <p:attrNameLst>
                                          <p:attrName>style.visibility</p:attrName>
                                        </p:attrNameLst>
                                      </p:cBhvr>
                                      <p:to>
                                        <p:strVal val="visible"/>
                                      </p:to>
                                    </p:set>
                                    <p:animEffect transition="in" filter="wipe(up)">
                                      <p:cBhvr>
                                        <p:cTn id="15" dur="1000"/>
                                        <p:tgtEl>
                                          <p:spTgt spid="24"/>
                                        </p:tgtEl>
                                      </p:cBhvr>
                                    </p:animEffect>
                                  </p:childTnLst>
                                </p:cTn>
                              </p:par>
                            </p:childTnLst>
                          </p:cTn>
                        </p:par>
                        <p:par>
                          <p:cTn id="16" fill="hold">
                            <p:stCondLst>
                              <p:cond delay="3000"/>
                            </p:stCondLst>
                            <p:childTnLst>
                              <p:par>
                                <p:cTn id="17" presetID="22" presetClass="entr" presetSubtype="8" fill="hold" nodeType="afterEffect">
                                  <p:stCondLst>
                                    <p:cond delay="0"/>
                                  </p:stCondLst>
                                  <p:childTnLst>
                                    <p:set>
                                      <p:cBhvr>
                                        <p:cTn id="18" dur="1" fill="hold">
                                          <p:stCondLst>
                                            <p:cond delay="0"/>
                                          </p:stCondLst>
                                        </p:cTn>
                                        <p:tgtEl>
                                          <p:spTgt spid="25"/>
                                        </p:tgtEl>
                                        <p:attrNameLst>
                                          <p:attrName>style.visibility</p:attrName>
                                        </p:attrNameLst>
                                      </p:cBhvr>
                                      <p:to>
                                        <p:strVal val="visible"/>
                                      </p:to>
                                    </p:set>
                                    <p:animEffect transition="in" filter="wipe(left)">
                                      <p:cBhvr>
                                        <p:cTn id="19" dur="10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AutoShape 6" descr="Danh ca Ngọc Sơn chia sẻ di chúc viết tay sâu sắc và đầy tình cảm của người  cha quá cố - MOLI Star">
            <a:extLst>
              <a:ext uri="{FF2B5EF4-FFF2-40B4-BE49-F238E27FC236}">
                <a16:creationId xmlns:a16="http://schemas.microsoft.com/office/drawing/2014/main" id="{965AA7C1-93CA-9E40-9606-ECA8BA52481A}"/>
              </a:ext>
            </a:extLst>
          </p:cNvPr>
          <p:cNvSpPr>
            <a:spLocks noChangeAspect="1" noChangeArrowheads="1"/>
          </p:cNvSpPr>
          <p:nvPr/>
        </p:nvSpPr>
        <p:spPr bwMode="auto">
          <a:xfrm>
            <a:off x="116681" y="-108347"/>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sz="1050"/>
          </a:p>
        </p:txBody>
      </p:sp>
      <p:sp>
        <p:nvSpPr>
          <p:cNvPr id="3" name="AutoShape 6" descr="Danh ca Ngọc Sơn chia sẻ di chúc viết tay sâu sắc và đầy tình cảm của người  cha quá cố - MOLI Star">
            <a:extLst>
              <a:ext uri="{FF2B5EF4-FFF2-40B4-BE49-F238E27FC236}">
                <a16:creationId xmlns:a16="http://schemas.microsoft.com/office/drawing/2014/main" id="{09A0B033-5114-91F5-D69C-16D907191493}"/>
              </a:ext>
            </a:extLst>
          </p:cNvPr>
          <p:cNvSpPr>
            <a:spLocks noChangeAspect="1" noChangeArrowheads="1"/>
          </p:cNvSpPr>
          <p:nvPr/>
        </p:nvSpPr>
        <p:spPr bwMode="auto">
          <a:xfrm>
            <a:off x="116681" y="-108347"/>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sz="1050"/>
          </a:p>
        </p:txBody>
      </p:sp>
      <p:sp>
        <p:nvSpPr>
          <p:cNvPr id="4" name="AutoShape 6" descr="Danh ca Ngọc Sơn chia sẻ di chúc viết tay sâu sắc và đầy tình cảm của người  cha quá cố - MOLI Star">
            <a:extLst>
              <a:ext uri="{FF2B5EF4-FFF2-40B4-BE49-F238E27FC236}">
                <a16:creationId xmlns:a16="http://schemas.microsoft.com/office/drawing/2014/main" id="{DCCCAAA5-04D5-71FE-9DCB-C141B909C7C8}"/>
              </a:ext>
            </a:extLst>
          </p:cNvPr>
          <p:cNvSpPr>
            <a:spLocks noChangeAspect="1" noChangeArrowheads="1"/>
          </p:cNvSpPr>
          <p:nvPr/>
        </p:nvSpPr>
        <p:spPr bwMode="auto">
          <a:xfrm>
            <a:off x="116681" y="-108347"/>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sz="1050"/>
          </a:p>
        </p:txBody>
      </p:sp>
      <p:cxnSp>
        <p:nvCxnSpPr>
          <p:cNvPr id="16" name="Đường kết nối: Mũi tên Gấp khúc 6">
            <a:extLst>
              <a:ext uri="{FF2B5EF4-FFF2-40B4-BE49-F238E27FC236}">
                <a16:creationId xmlns:a16="http://schemas.microsoft.com/office/drawing/2014/main" id="{72F8B575-8AA1-7888-3D1F-80CC676215E7}"/>
              </a:ext>
            </a:extLst>
          </p:cNvPr>
          <p:cNvCxnSpPr>
            <a:cxnSpLocks/>
          </p:cNvCxnSpPr>
          <p:nvPr/>
        </p:nvCxnSpPr>
        <p:spPr>
          <a:xfrm>
            <a:off x="418043" y="2202859"/>
            <a:ext cx="1263050" cy="500645"/>
          </a:xfrm>
          <a:prstGeom prst="bentConnector3">
            <a:avLst>
              <a:gd name="adj1" fmla="val 50000"/>
            </a:avLst>
          </a:prstGeom>
          <a:ln w="28575">
            <a:solidFill>
              <a:srgbClr val="E7680F"/>
            </a:solidFill>
            <a:tailEnd type="triangle"/>
          </a:ln>
        </p:spPr>
        <p:style>
          <a:lnRef idx="1">
            <a:schemeClr val="accent1"/>
          </a:lnRef>
          <a:fillRef idx="0">
            <a:schemeClr val="accent1"/>
          </a:fillRef>
          <a:effectRef idx="0">
            <a:schemeClr val="accent1"/>
          </a:effectRef>
          <a:fontRef idx="minor">
            <a:schemeClr val="tx1"/>
          </a:fontRef>
        </p:style>
      </p:cxnSp>
      <p:grpSp>
        <p:nvGrpSpPr>
          <p:cNvPr id="17" name="Nhóm 40">
            <a:extLst>
              <a:ext uri="{FF2B5EF4-FFF2-40B4-BE49-F238E27FC236}">
                <a16:creationId xmlns:a16="http://schemas.microsoft.com/office/drawing/2014/main" id="{A129B5DC-2348-59D2-A5AD-3424F0ECFD80}"/>
              </a:ext>
            </a:extLst>
          </p:cNvPr>
          <p:cNvGrpSpPr/>
          <p:nvPr/>
        </p:nvGrpSpPr>
        <p:grpSpPr>
          <a:xfrm>
            <a:off x="1672790" y="2369316"/>
            <a:ext cx="4720866" cy="760553"/>
            <a:chOff x="4793508" y="3391432"/>
            <a:chExt cx="5538548" cy="879155"/>
          </a:xfrm>
        </p:grpSpPr>
        <p:grpSp>
          <p:nvGrpSpPr>
            <p:cNvPr id="19" name="Nhóm 53">
              <a:extLst>
                <a:ext uri="{FF2B5EF4-FFF2-40B4-BE49-F238E27FC236}">
                  <a16:creationId xmlns:a16="http://schemas.microsoft.com/office/drawing/2014/main" id="{5ED63B45-147F-B970-1F75-33CE649E8C27}"/>
                </a:ext>
              </a:extLst>
            </p:cNvPr>
            <p:cNvGrpSpPr/>
            <p:nvPr/>
          </p:nvGrpSpPr>
          <p:grpSpPr>
            <a:xfrm>
              <a:off x="5137109" y="3391432"/>
              <a:ext cx="5194947" cy="879155"/>
              <a:chOff x="5297995" y="3645330"/>
              <a:chExt cx="3798999" cy="642915"/>
            </a:xfrm>
          </p:grpSpPr>
          <p:sp>
            <p:nvSpPr>
              <p:cNvPr id="21" name="Hình chữ nhật: Góc Tròn 54">
                <a:extLst>
                  <a:ext uri="{FF2B5EF4-FFF2-40B4-BE49-F238E27FC236}">
                    <a16:creationId xmlns:a16="http://schemas.microsoft.com/office/drawing/2014/main" id="{B5CCA18A-454D-5113-981D-D478D035C09B}"/>
                  </a:ext>
                </a:extLst>
              </p:cNvPr>
              <p:cNvSpPr/>
              <p:nvPr/>
            </p:nvSpPr>
            <p:spPr>
              <a:xfrm>
                <a:off x="5297995" y="3645330"/>
                <a:ext cx="3798999" cy="642915"/>
              </a:xfrm>
              <a:prstGeom prst="roundRect">
                <a:avLst>
                  <a:gd name="adj" fmla="val 50000"/>
                </a:avLst>
              </a:prstGeom>
              <a:solidFill>
                <a:schemeClr val="bg1">
                  <a:lumMod val="95000"/>
                </a:schemeClr>
              </a:solidFill>
              <a:ln>
                <a:solidFill>
                  <a:srgbClr val="E7680F"/>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p>
            </p:txBody>
          </p:sp>
          <p:sp>
            <p:nvSpPr>
              <p:cNvPr id="22" name="Hình chữ nhật: Góc Tròn 55">
                <a:extLst>
                  <a:ext uri="{FF2B5EF4-FFF2-40B4-BE49-F238E27FC236}">
                    <a16:creationId xmlns:a16="http://schemas.microsoft.com/office/drawing/2014/main" id="{816B5671-6E6E-4D35-83A9-F1D4284670BB}"/>
                  </a:ext>
                </a:extLst>
              </p:cNvPr>
              <p:cNvSpPr/>
              <p:nvPr/>
            </p:nvSpPr>
            <p:spPr>
              <a:xfrm>
                <a:off x="5426767" y="3731052"/>
                <a:ext cx="3556981" cy="471470"/>
              </a:xfrm>
              <a:prstGeom prst="roundRect">
                <a:avLst>
                  <a:gd name="adj" fmla="val 5000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p>
            </p:txBody>
          </p:sp>
          <p:sp>
            <p:nvSpPr>
              <p:cNvPr id="23" name="TextBox 27">
                <a:extLst>
                  <a:ext uri="{FF2B5EF4-FFF2-40B4-BE49-F238E27FC236}">
                    <a16:creationId xmlns:a16="http://schemas.microsoft.com/office/drawing/2014/main" id="{09C9C84C-37BE-5A2F-11EB-48669EBDD973}"/>
                  </a:ext>
                </a:extLst>
              </p:cNvPr>
              <p:cNvSpPr txBox="1"/>
              <p:nvPr/>
            </p:nvSpPr>
            <p:spPr>
              <a:xfrm>
                <a:off x="5558207" y="3731052"/>
                <a:ext cx="3391338" cy="266468"/>
              </a:xfrm>
              <a:prstGeom prst="rect">
                <a:avLst/>
              </a:prstGeom>
              <a:noFill/>
            </p:spPr>
            <p:txBody>
              <a:bodyPr wrap="square" rtlCol="0">
                <a:spAutoFit/>
              </a:bodyPr>
              <a:lstStyle/>
              <a:p>
                <a:pPr fontAlgn="auto">
                  <a:spcBef>
                    <a:spcPts val="0"/>
                  </a:spcBef>
                  <a:spcAft>
                    <a:spcPts val="0"/>
                  </a:spcAft>
                  <a:defRPr/>
                </a:pPr>
                <a:r>
                  <a:rPr lang="en-US" sz="1800" dirty="0">
                    <a:cs typeface="Arial" pitchFamily="34" charset="0"/>
                  </a:rPr>
                  <a:t>K</a:t>
                </a:r>
                <a:r>
                  <a:rPr lang="vi-VN" sz="1800" dirty="0">
                    <a:cs typeface="Arial" pitchFamily="34" charset="0"/>
                  </a:rPr>
                  <a:t>hiếu nại, tố cáo, khởi kiện</a:t>
                </a:r>
                <a:endParaRPr lang="en-US" sz="1800" dirty="0">
                  <a:cs typeface="Arial" pitchFamily="34" charset="0"/>
                </a:endParaRPr>
              </a:p>
            </p:txBody>
          </p:sp>
        </p:grpSp>
        <p:cxnSp>
          <p:nvCxnSpPr>
            <p:cNvPr id="20" name="Đường nối Thẳng 35">
              <a:extLst>
                <a:ext uri="{FF2B5EF4-FFF2-40B4-BE49-F238E27FC236}">
                  <a16:creationId xmlns:a16="http://schemas.microsoft.com/office/drawing/2014/main" id="{5F23F5C2-B773-0EE7-FDF8-62F95956D1DE}"/>
                </a:ext>
              </a:extLst>
            </p:cNvPr>
            <p:cNvCxnSpPr>
              <a:cxnSpLocks/>
            </p:cNvCxnSpPr>
            <p:nvPr/>
          </p:nvCxnSpPr>
          <p:spPr>
            <a:xfrm flipV="1">
              <a:off x="4793508" y="3770264"/>
              <a:ext cx="343603" cy="597"/>
            </a:xfrm>
            <a:prstGeom prst="line">
              <a:avLst/>
            </a:prstGeom>
            <a:ln w="19050">
              <a:solidFill>
                <a:srgbClr val="E7680F"/>
              </a:solidFill>
            </a:ln>
          </p:spPr>
          <p:style>
            <a:lnRef idx="1">
              <a:schemeClr val="accent1"/>
            </a:lnRef>
            <a:fillRef idx="0">
              <a:schemeClr val="accent1"/>
            </a:fillRef>
            <a:effectRef idx="0">
              <a:schemeClr val="accent1"/>
            </a:effectRef>
            <a:fontRef idx="minor">
              <a:schemeClr val="tx1"/>
            </a:fontRef>
          </p:style>
        </p:cxnSp>
      </p:grpSp>
      <p:cxnSp>
        <p:nvCxnSpPr>
          <p:cNvPr id="24" name="Đường kết nối: Mũi tên Gấp khúc 15">
            <a:extLst>
              <a:ext uri="{FF2B5EF4-FFF2-40B4-BE49-F238E27FC236}">
                <a16:creationId xmlns:a16="http://schemas.microsoft.com/office/drawing/2014/main" id="{54C4A338-7527-639C-49E5-DC3B066765B7}"/>
              </a:ext>
            </a:extLst>
          </p:cNvPr>
          <p:cNvCxnSpPr>
            <a:cxnSpLocks/>
          </p:cNvCxnSpPr>
          <p:nvPr/>
        </p:nvCxnSpPr>
        <p:spPr>
          <a:xfrm rot="16200000" flipH="1">
            <a:off x="865946" y="3027150"/>
            <a:ext cx="998768" cy="631523"/>
          </a:xfrm>
          <a:prstGeom prst="bentConnector2">
            <a:avLst/>
          </a:prstGeom>
          <a:ln w="28575">
            <a:solidFill>
              <a:srgbClr val="E7680F"/>
            </a:solidFill>
            <a:tailEnd type="triangle"/>
          </a:ln>
        </p:spPr>
        <p:style>
          <a:lnRef idx="1">
            <a:schemeClr val="accent1"/>
          </a:lnRef>
          <a:fillRef idx="0">
            <a:schemeClr val="accent1"/>
          </a:fillRef>
          <a:effectRef idx="0">
            <a:schemeClr val="accent1"/>
          </a:effectRef>
          <a:fontRef idx="minor">
            <a:schemeClr val="tx1"/>
          </a:fontRef>
        </p:style>
      </p:cxnSp>
      <p:grpSp>
        <p:nvGrpSpPr>
          <p:cNvPr id="25" name="Nhóm 36">
            <a:extLst>
              <a:ext uri="{FF2B5EF4-FFF2-40B4-BE49-F238E27FC236}">
                <a16:creationId xmlns:a16="http://schemas.microsoft.com/office/drawing/2014/main" id="{046B421E-9670-BDCE-4CD0-1F370213583B}"/>
              </a:ext>
            </a:extLst>
          </p:cNvPr>
          <p:cNvGrpSpPr/>
          <p:nvPr/>
        </p:nvGrpSpPr>
        <p:grpSpPr>
          <a:xfrm>
            <a:off x="1672790" y="3449712"/>
            <a:ext cx="6628248" cy="979060"/>
            <a:chOff x="4626922" y="4279307"/>
            <a:chExt cx="6530529" cy="1305412"/>
          </a:xfrm>
        </p:grpSpPr>
        <p:grpSp>
          <p:nvGrpSpPr>
            <p:cNvPr id="27" name="Nhóm 49">
              <a:extLst>
                <a:ext uri="{FF2B5EF4-FFF2-40B4-BE49-F238E27FC236}">
                  <a16:creationId xmlns:a16="http://schemas.microsoft.com/office/drawing/2014/main" id="{B013ECC3-C719-F588-E98D-50CA7083DB0C}"/>
                </a:ext>
              </a:extLst>
            </p:cNvPr>
            <p:cNvGrpSpPr/>
            <p:nvPr/>
          </p:nvGrpSpPr>
          <p:grpSpPr>
            <a:xfrm>
              <a:off x="4933244" y="4279307"/>
              <a:ext cx="6224207" cy="1305412"/>
              <a:chOff x="5148910" y="3547828"/>
              <a:chExt cx="4551683" cy="954632"/>
            </a:xfrm>
          </p:grpSpPr>
          <p:sp>
            <p:nvSpPr>
              <p:cNvPr id="29" name="Hình chữ nhật: Góc Tròn 50">
                <a:extLst>
                  <a:ext uri="{FF2B5EF4-FFF2-40B4-BE49-F238E27FC236}">
                    <a16:creationId xmlns:a16="http://schemas.microsoft.com/office/drawing/2014/main" id="{60A327C9-050F-2884-9CE2-F623DFC3BA33}"/>
                  </a:ext>
                </a:extLst>
              </p:cNvPr>
              <p:cNvSpPr/>
              <p:nvPr/>
            </p:nvSpPr>
            <p:spPr>
              <a:xfrm>
                <a:off x="5148910" y="3547828"/>
                <a:ext cx="4551683" cy="782459"/>
              </a:xfrm>
              <a:prstGeom prst="roundRect">
                <a:avLst>
                  <a:gd name="adj" fmla="val 50000"/>
                </a:avLst>
              </a:prstGeom>
              <a:solidFill>
                <a:schemeClr val="bg1">
                  <a:lumMod val="95000"/>
                </a:schemeClr>
              </a:solidFill>
              <a:ln>
                <a:solidFill>
                  <a:srgbClr val="E7680F"/>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p>
            </p:txBody>
          </p:sp>
          <p:sp>
            <p:nvSpPr>
              <p:cNvPr id="30" name="Hình chữ nhật: Góc Tròn 51">
                <a:extLst>
                  <a:ext uri="{FF2B5EF4-FFF2-40B4-BE49-F238E27FC236}">
                    <a16:creationId xmlns:a16="http://schemas.microsoft.com/office/drawing/2014/main" id="{B80342C3-95EE-697C-502C-6AA1510121AE}"/>
                  </a:ext>
                </a:extLst>
              </p:cNvPr>
              <p:cNvSpPr/>
              <p:nvPr/>
            </p:nvSpPr>
            <p:spPr>
              <a:xfrm>
                <a:off x="5277681" y="3633289"/>
                <a:ext cx="4273826" cy="611533"/>
              </a:xfrm>
              <a:prstGeom prst="roundRect">
                <a:avLst>
                  <a:gd name="adj" fmla="val 5000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p>
            </p:txBody>
          </p:sp>
          <p:sp>
            <p:nvSpPr>
              <p:cNvPr id="31" name="TextBox 27">
                <a:extLst>
                  <a:ext uri="{FF2B5EF4-FFF2-40B4-BE49-F238E27FC236}">
                    <a16:creationId xmlns:a16="http://schemas.microsoft.com/office/drawing/2014/main" id="{98CCCA74-BC5A-7D93-9912-0E4C05A6E94C}"/>
                  </a:ext>
                </a:extLst>
              </p:cNvPr>
              <p:cNvSpPr txBox="1"/>
              <p:nvPr/>
            </p:nvSpPr>
            <p:spPr>
              <a:xfrm>
                <a:off x="5277681" y="3602167"/>
                <a:ext cx="4273826" cy="900293"/>
              </a:xfrm>
              <a:prstGeom prst="rect">
                <a:avLst/>
              </a:prstGeom>
              <a:noFill/>
            </p:spPr>
            <p:txBody>
              <a:bodyPr wrap="square" rtlCol="0">
                <a:spAutoFit/>
              </a:bodyPr>
              <a:lstStyle/>
              <a:p>
                <a:pPr algn="ctr" fontAlgn="auto">
                  <a:spcBef>
                    <a:spcPts val="0"/>
                  </a:spcBef>
                  <a:spcAft>
                    <a:spcPts val="0"/>
                  </a:spcAft>
                  <a:defRPr/>
                </a:pPr>
                <a:r>
                  <a:rPr lang="en-US" sz="1800" dirty="0">
                    <a:cs typeface="Arial" pitchFamily="34" charset="0"/>
                  </a:rPr>
                  <a:t>Đ</a:t>
                </a:r>
                <a:r>
                  <a:rPr lang="vi-VN" sz="1800" dirty="0">
                    <a:cs typeface="Arial" pitchFamily="34" charset="0"/>
                  </a:rPr>
                  <a:t>ề nghị tổ chức xã hội khởi kiện để bảo vệ quyền lợi của mình theo quy định pháp luật</a:t>
                </a:r>
                <a:endParaRPr lang="en-US" sz="1800" dirty="0">
                  <a:cs typeface="Arial" pitchFamily="34" charset="0"/>
                </a:endParaRPr>
              </a:p>
              <a:p>
                <a:pPr algn="ctr" fontAlgn="auto">
                  <a:spcBef>
                    <a:spcPts val="0"/>
                  </a:spcBef>
                  <a:spcAft>
                    <a:spcPts val="0"/>
                  </a:spcAft>
                  <a:defRPr/>
                </a:pPr>
                <a:endParaRPr lang="en-US" sz="1800" dirty="0">
                  <a:cs typeface="Arial" pitchFamily="34" charset="0"/>
                </a:endParaRPr>
              </a:p>
            </p:txBody>
          </p:sp>
        </p:grpSp>
        <p:cxnSp>
          <p:nvCxnSpPr>
            <p:cNvPr id="28" name="Đường nối Thẳng 59">
              <a:extLst>
                <a:ext uri="{FF2B5EF4-FFF2-40B4-BE49-F238E27FC236}">
                  <a16:creationId xmlns:a16="http://schemas.microsoft.com/office/drawing/2014/main" id="{C7B3BE8F-E25A-8D59-D8D6-BD73F76BED5B}"/>
                </a:ext>
              </a:extLst>
            </p:cNvPr>
            <p:cNvCxnSpPr>
              <a:cxnSpLocks/>
              <a:endCxn id="29" idx="1"/>
            </p:cNvCxnSpPr>
            <p:nvPr/>
          </p:nvCxnSpPr>
          <p:spPr>
            <a:xfrm>
              <a:off x="4626922" y="4814292"/>
              <a:ext cx="306323" cy="2"/>
            </a:xfrm>
            <a:prstGeom prst="line">
              <a:avLst/>
            </a:prstGeom>
            <a:ln w="19050">
              <a:solidFill>
                <a:srgbClr val="E7680F"/>
              </a:solidFill>
            </a:ln>
          </p:spPr>
          <p:style>
            <a:lnRef idx="1">
              <a:schemeClr val="accent1"/>
            </a:lnRef>
            <a:fillRef idx="0">
              <a:schemeClr val="accent1"/>
            </a:fillRef>
            <a:effectRef idx="0">
              <a:schemeClr val="accent1"/>
            </a:effectRef>
            <a:fontRef idx="minor">
              <a:schemeClr val="tx1"/>
            </a:fontRef>
          </p:style>
        </p:cxnSp>
      </p:grpSp>
      <p:grpSp>
        <p:nvGrpSpPr>
          <p:cNvPr id="33" name="Nhóm 87">
            <a:extLst>
              <a:ext uri="{FF2B5EF4-FFF2-40B4-BE49-F238E27FC236}">
                <a16:creationId xmlns:a16="http://schemas.microsoft.com/office/drawing/2014/main" id="{378DC5C9-7FB6-7D94-FD4E-21A36148629C}"/>
              </a:ext>
            </a:extLst>
          </p:cNvPr>
          <p:cNvGrpSpPr/>
          <p:nvPr/>
        </p:nvGrpSpPr>
        <p:grpSpPr>
          <a:xfrm>
            <a:off x="418043" y="1481972"/>
            <a:ext cx="5397746" cy="715047"/>
            <a:chOff x="1158239" y="3373308"/>
            <a:chExt cx="5985804" cy="953396"/>
          </a:xfrm>
        </p:grpSpPr>
        <p:sp>
          <p:nvSpPr>
            <p:cNvPr id="34" name="!!5">
              <a:extLst>
                <a:ext uri="{FF2B5EF4-FFF2-40B4-BE49-F238E27FC236}">
                  <a16:creationId xmlns:a16="http://schemas.microsoft.com/office/drawing/2014/main" id="{23FC080C-7159-CFDD-3381-0470025DD1CB}"/>
                </a:ext>
              </a:extLst>
            </p:cNvPr>
            <p:cNvSpPr txBox="1"/>
            <p:nvPr/>
          </p:nvSpPr>
          <p:spPr>
            <a:xfrm>
              <a:off x="1329200" y="3373308"/>
              <a:ext cx="3861657" cy="492443"/>
            </a:xfrm>
            <a:prstGeom prst="rect">
              <a:avLst/>
            </a:prstGeom>
            <a:noFill/>
          </p:spPr>
          <p:txBody>
            <a:bodyPr wrap="square" rtlCol="0">
              <a:spAutoFit/>
            </a:bodyPr>
            <a:lstStyle/>
            <a:p>
              <a:pPr algn="ctr" fontAlgn="auto">
                <a:spcBef>
                  <a:spcPts val="0"/>
                </a:spcBef>
                <a:spcAft>
                  <a:spcPts val="0"/>
                </a:spcAft>
                <a:defRPr/>
              </a:pPr>
              <a:r>
                <a:rPr lang="vi-VN" sz="1800" dirty="0">
                  <a:solidFill>
                    <a:srgbClr val="00B050"/>
                  </a:solidFill>
                  <a:cs typeface="Arial" pitchFamily="34" charset="0"/>
                </a:rPr>
                <a:t>Người tiêu dùng có quyền</a:t>
              </a:r>
              <a:endParaRPr lang="en-US" sz="1800" dirty="0">
                <a:solidFill>
                  <a:srgbClr val="00B050"/>
                </a:solidFill>
                <a:cs typeface="Arial" pitchFamily="34" charset="0"/>
              </a:endParaRPr>
            </a:p>
          </p:txBody>
        </p:sp>
        <p:grpSp>
          <p:nvGrpSpPr>
            <p:cNvPr id="35" name="Nhóm 89">
              <a:extLst>
                <a:ext uri="{FF2B5EF4-FFF2-40B4-BE49-F238E27FC236}">
                  <a16:creationId xmlns:a16="http://schemas.microsoft.com/office/drawing/2014/main" id="{35DE6D0F-8E20-EC8A-9DD2-44B2B9989F12}"/>
                </a:ext>
              </a:extLst>
            </p:cNvPr>
            <p:cNvGrpSpPr/>
            <p:nvPr/>
          </p:nvGrpSpPr>
          <p:grpSpPr>
            <a:xfrm>
              <a:off x="1158239" y="3386689"/>
              <a:ext cx="3100819" cy="940015"/>
              <a:chOff x="1189622" y="3210323"/>
              <a:chExt cx="3100819" cy="940015"/>
            </a:xfrm>
          </p:grpSpPr>
          <p:sp>
            <p:nvSpPr>
              <p:cNvPr id="37" name="!!4">
                <a:extLst>
                  <a:ext uri="{FF2B5EF4-FFF2-40B4-BE49-F238E27FC236}">
                    <a16:creationId xmlns:a16="http://schemas.microsoft.com/office/drawing/2014/main" id="{86A5BC97-FD64-8DED-B407-662208475330}"/>
                  </a:ext>
                </a:extLst>
              </p:cNvPr>
              <p:cNvSpPr/>
              <p:nvPr/>
            </p:nvSpPr>
            <p:spPr>
              <a:xfrm>
                <a:off x="1189622" y="3210323"/>
                <a:ext cx="85480" cy="940015"/>
              </a:xfrm>
              <a:prstGeom prst="roundRect">
                <a:avLst/>
              </a:prstGeom>
              <a:solidFill>
                <a:srgbClr val="E768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dirty="0"/>
              </a:p>
            </p:txBody>
          </p:sp>
          <p:cxnSp>
            <p:nvCxnSpPr>
              <p:cNvPr id="39" name="!!2">
                <a:extLst>
                  <a:ext uri="{FF2B5EF4-FFF2-40B4-BE49-F238E27FC236}">
                    <a16:creationId xmlns:a16="http://schemas.microsoft.com/office/drawing/2014/main" id="{08E9930E-2716-2723-3FC8-1699BBA25E5A}"/>
                  </a:ext>
                </a:extLst>
              </p:cNvPr>
              <p:cNvCxnSpPr>
                <a:cxnSpLocks/>
              </p:cNvCxnSpPr>
              <p:nvPr/>
            </p:nvCxnSpPr>
            <p:spPr>
              <a:xfrm>
                <a:off x="1275102" y="3654824"/>
                <a:ext cx="3015339" cy="0"/>
              </a:xfrm>
              <a:prstGeom prst="line">
                <a:avLst/>
              </a:prstGeom>
              <a:ln w="12700">
                <a:solidFill>
                  <a:srgbClr val="E7680F"/>
                </a:solidFill>
              </a:ln>
            </p:spPr>
            <p:style>
              <a:lnRef idx="1">
                <a:schemeClr val="accent1"/>
              </a:lnRef>
              <a:fillRef idx="0">
                <a:schemeClr val="accent1"/>
              </a:fillRef>
              <a:effectRef idx="0">
                <a:schemeClr val="accent1"/>
              </a:effectRef>
              <a:fontRef idx="minor">
                <a:schemeClr val="tx1"/>
              </a:fontRef>
            </p:style>
          </p:cxnSp>
        </p:grpSp>
        <p:sp>
          <p:nvSpPr>
            <p:cNvPr id="36" name="!!1">
              <a:extLst>
                <a:ext uri="{FF2B5EF4-FFF2-40B4-BE49-F238E27FC236}">
                  <a16:creationId xmlns:a16="http://schemas.microsoft.com/office/drawing/2014/main" id="{C6FD4EC0-7693-DB33-F1C4-4D11B61E251B}"/>
                </a:ext>
              </a:extLst>
            </p:cNvPr>
            <p:cNvSpPr txBox="1"/>
            <p:nvPr/>
          </p:nvSpPr>
          <p:spPr>
            <a:xfrm>
              <a:off x="1279578" y="3839403"/>
              <a:ext cx="5864465" cy="475259"/>
            </a:xfrm>
            <a:prstGeom prst="rect">
              <a:avLst/>
            </a:prstGeom>
            <a:noFill/>
          </p:spPr>
          <p:txBody>
            <a:bodyPr wrap="square" rtlCol="0">
              <a:spAutoFit/>
            </a:bodyPr>
            <a:lstStyle/>
            <a:p>
              <a:pPr algn="just">
                <a:lnSpc>
                  <a:spcPct val="120000"/>
                </a:lnSpc>
              </a:pPr>
              <a:endParaRPr lang="vi-VN" sz="1575" b="1" i="1" dirty="0">
                <a:latin typeface="Arial" panose="020B0604020202020204" pitchFamily="34" charset="0"/>
                <a:ea typeface="Roboto" panose="02000000000000000000" pitchFamily="2" charset="0"/>
                <a:cs typeface="Arial" panose="020B0604020202020204" pitchFamily="34" charset="0"/>
              </a:endParaRPr>
            </a:p>
          </p:txBody>
        </p:sp>
      </p:grpSp>
      <p:sp>
        <p:nvSpPr>
          <p:cNvPr id="63" name="TextBox 24">
            <a:extLst>
              <a:ext uri="{FF2B5EF4-FFF2-40B4-BE49-F238E27FC236}">
                <a16:creationId xmlns:a16="http://schemas.microsoft.com/office/drawing/2014/main" id="{93C3B657-E5D1-9CBC-86EF-1803DC419D6C}"/>
              </a:ext>
            </a:extLst>
          </p:cNvPr>
          <p:cNvSpPr txBox="1"/>
          <p:nvPr/>
        </p:nvSpPr>
        <p:spPr>
          <a:xfrm>
            <a:off x="245816" y="466244"/>
            <a:ext cx="2014537" cy="380873"/>
          </a:xfrm>
          <a:prstGeom prst="rect">
            <a:avLst/>
          </a:prstGeom>
          <a:noFill/>
        </p:spPr>
        <p:txBody>
          <a:bodyPr wrap="square" rtlCol="0">
            <a:spAutoFit/>
          </a:bodyPr>
          <a:lstStyle/>
          <a:p>
            <a:pPr algn="ctr"/>
            <a:r>
              <a:rPr lang="en-US" sz="1875" b="1" dirty="0">
                <a:solidFill>
                  <a:srgbClr val="C00000"/>
                </a:solidFill>
                <a:latin typeface="Arial" panose="020B0604020202020204" pitchFamily="34" charset="0"/>
                <a:ea typeface="Roboto" panose="02000000000000000000" pitchFamily="2" charset="0"/>
                <a:cs typeface="Arial" panose="020B0604020202020204" pitchFamily="34" charset="0"/>
              </a:rPr>
              <a:t>TÓM LƯỢC</a:t>
            </a:r>
            <a:endParaRPr lang="vi-VN" sz="1575" b="1" dirty="0">
              <a:solidFill>
                <a:schemeClr val="accent5">
                  <a:lumMod val="50000"/>
                </a:schemeClr>
              </a:solidFill>
              <a:ea typeface="Roboto" panose="02000000000000000000" pitchFamily="2" charset="0"/>
              <a:cs typeface="Arial" panose="020B0604020202020204" pitchFamily="34" charset="0"/>
            </a:endParaRPr>
          </a:p>
        </p:txBody>
      </p:sp>
    </p:spTree>
    <p:extLst>
      <p:ext uri="{BB962C8B-B14F-4D97-AF65-F5344CB8AC3E}">
        <p14:creationId xmlns:p14="http://schemas.microsoft.com/office/powerpoint/2010/main" val="1654535171"/>
      </p:ext>
    </p:extLst>
  </p:cSld>
  <p:clrMapOvr>
    <a:masterClrMapping/>
  </p:clrMapOvr>
  <mc:AlternateContent xmlns:mc="http://schemas.openxmlformats.org/markup-compatibility/2006">
    <mc:Choice xmlns:p159="http://schemas.microsoft.com/office/powerpoint/2015/09/main" xmlns="" Requires="p159">
      <p:transition xmlns:p14="http://schemas.microsoft.com/office/powerpoint/2010/main" spd="slow" p14:dur="2000">
        <p159:morph option="byObjec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wipe(up)">
                                      <p:cBhvr>
                                        <p:cTn id="7" dur="1000"/>
                                        <p:tgtEl>
                                          <p:spTgt spid="16"/>
                                        </p:tgtEl>
                                      </p:cBhvr>
                                    </p:animEffect>
                                  </p:childTnLst>
                                </p:cTn>
                              </p:par>
                            </p:childTnLst>
                          </p:cTn>
                        </p:par>
                        <p:par>
                          <p:cTn id="8" fill="hold">
                            <p:stCondLst>
                              <p:cond delay="1000"/>
                            </p:stCondLst>
                            <p:childTnLst>
                              <p:par>
                                <p:cTn id="9" presetID="22" presetClass="entr" presetSubtype="8" fill="hold" nodeType="afterEffect">
                                  <p:stCondLst>
                                    <p:cond delay="0"/>
                                  </p:stCondLst>
                                  <p:childTnLst>
                                    <p:set>
                                      <p:cBhvr>
                                        <p:cTn id="10" dur="1" fill="hold">
                                          <p:stCondLst>
                                            <p:cond delay="0"/>
                                          </p:stCondLst>
                                        </p:cTn>
                                        <p:tgtEl>
                                          <p:spTgt spid="17"/>
                                        </p:tgtEl>
                                        <p:attrNameLst>
                                          <p:attrName>style.visibility</p:attrName>
                                        </p:attrNameLst>
                                      </p:cBhvr>
                                      <p:to>
                                        <p:strVal val="visible"/>
                                      </p:to>
                                    </p:set>
                                    <p:animEffect transition="in" filter="wipe(left)">
                                      <p:cBhvr>
                                        <p:cTn id="11" dur="1000"/>
                                        <p:tgtEl>
                                          <p:spTgt spid="17"/>
                                        </p:tgtEl>
                                      </p:cBhvr>
                                    </p:animEffect>
                                  </p:childTnLst>
                                </p:cTn>
                              </p:par>
                            </p:childTnLst>
                          </p:cTn>
                        </p:par>
                        <p:par>
                          <p:cTn id="12" fill="hold">
                            <p:stCondLst>
                              <p:cond delay="2000"/>
                            </p:stCondLst>
                            <p:childTnLst>
                              <p:par>
                                <p:cTn id="13" presetID="22" presetClass="entr" presetSubtype="1" fill="hold" nodeType="afterEffect">
                                  <p:stCondLst>
                                    <p:cond delay="0"/>
                                  </p:stCondLst>
                                  <p:childTnLst>
                                    <p:set>
                                      <p:cBhvr>
                                        <p:cTn id="14" dur="1" fill="hold">
                                          <p:stCondLst>
                                            <p:cond delay="0"/>
                                          </p:stCondLst>
                                        </p:cTn>
                                        <p:tgtEl>
                                          <p:spTgt spid="24"/>
                                        </p:tgtEl>
                                        <p:attrNameLst>
                                          <p:attrName>style.visibility</p:attrName>
                                        </p:attrNameLst>
                                      </p:cBhvr>
                                      <p:to>
                                        <p:strVal val="visible"/>
                                      </p:to>
                                    </p:set>
                                    <p:animEffect transition="in" filter="wipe(up)">
                                      <p:cBhvr>
                                        <p:cTn id="15" dur="1000"/>
                                        <p:tgtEl>
                                          <p:spTgt spid="24"/>
                                        </p:tgtEl>
                                      </p:cBhvr>
                                    </p:animEffect>
                                  </p:childTnLst>
                                </p:cTn>
                              </p:par>
                            </p:childTnLst>
                          </p:cTn>
                        </p:par>
                        <p:par>
                          <p:cTn id="16" fill="hold">
                            <p:stCondLst>
                              <p:cond delay="3000"/>
                            </p:stCondLst>
                            <p:childTnLst>
                              <p:par>
                                <p:cTn id="17" presetID="22" presetClass="entr" presetSubtype="8" fill="hold" nodeType="afterEffect">
                                  <p:stCondLst>
                                    <p:cond delay="0"/>
                                  </p:stCondLst>
                                  <p:childTnLst>
                                    <p:set>
                                      <p:cBhvr>
                                        <p:cTn id="18" dur="1" fill="hold">
                                          <p:stCondLst>
                                            <p:cond delay="0"/>
                                          </p:stCondLst>
                                        </p:cTn>
                                        <p:tgtEl>
                                          <p:spTgt spid="25"/>
                                        </p:tgtEl>
                                        <p:attrNameLst>
                                          <p:attrName>style.visibility</p:attrName>
                                        </p:attrNameLst>
                                      </p:cBhvr>
                                      <p:to>
                                        <p:strVal val="visible"/>
                                      </p:to>
                                    </p:set>
                                    <p:animEffect transition="in" filter="wipe(left)">
                                      <p:cBhvr>
                                        <p:cTn id="19" dur="10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AutoShape 6" descr="Danh ca Ngọc Sơn chia sẻ di chúc viết tay sâu sắc và đầy tình cảm của người  cha quá cố - MOLI Star">
            <a:extLst>
              <a:ext uri="{FF2B5EF4-FFF2-40B4-BE49-F238E27FC236}">
                <a16:creationId xmlns:a16="http://schemas.microsoft.com/office/drawing/2014/main" id="{965AA7C1-93CA-9E40-9606-ECA8BA52481A}"/>
              </a:ext>
            </a:extLst>
          </p:cNvPr>
          <p:cNvSpPr>
            <a:spLocks noChangeAspect="1" noChangeArrowheads="1"/>
          </p:cNvSpPr>
          <p:nvPr/>
        </p:nvSpPr>
        <p:spPr bwMode="auto">
          <a:xfrm>
            <a:off x="116681" y="-108347"/>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sz="1050"/>
          </a:p>
        </p:txBody>
      </p:sp>
      <p:sp>
        <p:nvSpPr>
          <p:cNvPr id="3" name="AutoShape 6" descr="Danh ca Ngọc Sơn chia sẻ di chúc viết tay sâu sắc và đầy tình cảm của người  cha quá cố - MOLI Star">
            <a:extLst>
              <a:ext uri="{FF2B5EF4-FFF2-40B4-BE49-F238E27FC236}">
                <a16:creationId xmlns:a16="http://schemas.microsoft.com/office/drawing/2014/main" id="{09A0B033-5114-91F5-D69C-16D907191493}"/>
              </a:ext>
            </a:extLst>
          </p:cNvPr>
          <p:cNvSpPr>
            <a:spLocks noChangeAspect="1" noChangeArrowheads="1"/>
          </p:cNvSpPr>
          <p:nvPr/>
        </p:nvSpPr>
        <p:spPr bwMode="auto">
          <a:xfrm>
            <a:off x="116681" y="-108347"/>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sz="1050"/>
          </a:p>
        </p:txBody>
      </p:sp>
      <p:sp>
        <p:nvSpPr>
          <p:cNvPr id="4" name="AutoShape 6" descr="Danh ca Ngọc Sơn chia sẻ di chúc viết tay sâu sắc và đầy tình cảm của người  cha quá cố - MOLI Star">
            <a:extLst>
              <a:ext uri="{FF2B5EF4-FFF2-40B4-BE49-F238E27FC236}">
                <a16:creationId xmlns:a16="http://schemas.microsoft.com/office/drawing/2014/main" id="{47BBC2CB-2333-C287-606B-87D7D41FCA23}"/>
              </a:ext>
            </a:extLst>
          </p:cNvPr>
          <p:cNvSpPr>
            <a:spLocks noChangeAspect="1" noChangeArrowheads="1"/>
          </p:cNvSpPr>
          <p:nvPr/>
        </p:nvSpPr>
        <p:spPr bwMode="auto">
          <a:xfrm>
            <a:off x="116681" y="-108347"/>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sz="1050"/>
          </a:p>
        </p:txBody>
      </p:sp>
      <p:grpSp>
        <p:nvGrpSpPr>
          <p:cNvPr id="15" name="Nhóm 19">
            <a:extLst>
              <a:ext uri="{FF2B5EF4-FFF2-40B4-BE49-F238E27FC236}">
                <a16:creationId xmlns:a16="http://schemas.microsoft.com/office/drawing/2014/main" id="{AFD251D4-AFBC-E0DC-D107-7CC8CC6622E5}"/>
              </a:ext>
            </a:extLst>
          </p:cNvPr>
          <p:cNvGrpSpPr/>
          <p:nvPr/>
        </p:nvGrpSpPr>
        <p:grpSpPr>
          <a:xfrm>
            <a:off x="2857500" y="1519242"/>
            <a:ext cx="5925777" cy="923330"/>
            <a:chOff x="669417" y="2943877"/>
            <a:chExt cx="6434890" cy="1231107"/>
          </a:xfrm>
        </p:grpSpPr>
        <p:sp>
          <p:nvSpPr>
            <p:cNvPr id="16" name="TextBox 27">
              <a:extLst>
                <a:ext uri="{FF2B5EF4-FFF2-40B4-BE49-F238E27FC236}">
                  <a16:creationId xmlns:a16="http://schemas.microsoft.com/office/drawing/2014/main" id="{541F13E1-9034-E501-8D1E-BE960D2945A6}"/>
                </a:ext>
              </a:extLst>
            </p:cNvPr>
            <p:cNvSpPr txBox="1"/>
            <p:nvPr/>
          </p:nvSpPr>
          <p:spPr>
            <a:xfrm>
              <a:off x="1124082" y="2943877"/>
              <a:ext cx="5980225" cy="1231107"/>
            </a:xfrm>
            <a:prstGeom prst="rect">
              <a:avLst/>
            </a:prstGeom>
            <a:noFill/>
          </p:spPr>
          <p:txBody>
            <a:bodyPr wrap="square" rtlCol="0">
              <a:spAutoFit/>
            </a:bodyPr>
            <a:lstStyle/>
            <a:p>
              <a:pPr algn="ctr" fontAlgn="auto">
                <a:spcBef>
                  <a:spcPts val="0"/>
                </a:spcBef>
                <a:spcAft>
                  <a:spcPts val="0"/>
                </a:spcAft>
                <a:defRPr/>
              </a:pPr>
              <a:r>
                <a:rPr lang="en-US" sz="1800" dirty="0">
                  <a:solidFill>
                    <a:schemeClr val="tx1"/>
                  </a:solidFill>
                  <a:cs typeface="Arial" pitchFamily="34" charset="0"/>
                </a:rPr>
                <a:t>B</a:t>
              </a:r>
              <a:r>
                <a:rPr lang="vi-VN" sz="1800" dirty="0">
                  <a:solidFill>
                    <a:schemeClr val="tx1"/>
                  </a:solidFill>
                  <a:cs typeface="Arial" pitchFamily="34" charset="0"/>
                </a:rPr>
                <a:t>ởi vì người tiêu dùng là một bên chủ thể liên tục thường xuyên trong quan hệ thương mại, dân sự… </a:t>
              </a:r>
            </a:p>
          </p:txBody>
        </p:sp>
        <p:grpSp>
          <p:nvGrpSpPr>
            <p:cNvPr id="17" name="Nhóm 21">
              <a:extLst>
                <a:ext uri="{FF2B5EF4-FFF2-40B4-BE49-F238E27FC236}">
                  <a16:creationId xmlns:a16="http://schemas.microsoft.com/office/drawing/2014/main" id="{F76A89EE-77D5-AC87-63F5-4616CAB20C19}"/>
                </a:ext>
              </a:extLst>
            </p:cNvPr>
            <p:cNvGrpSpPr/>
            <p:nvPr/>
          </p:nvGrpSpPr>
          <p:grpSpPr>
            <a:xfrm rot="16200000">
              <a:off x="690750" y="3085597"/>
              <a:ext cx="330517" cy="373184"/>
              <a:chOff x="5963428" y="786027"/>
              <a:chExt cx="867388" cy="1034112"/>
            </a:xfrm>
          </p:grpSpPr>
          <p:sp>
            <p:nvSpPr>
              <p:cNvPr id="29" name="Lưu Đồ: Quyết Định 43">
                <a:extLst>
                  <a:ext uri="{FF2B5EF4-FFF2-40B4-BE49-F238E27FC236}">
                    <a16:creationId xmlns:a16="http://schemas.microsoft.com/office/drawing/2014/main" id="{DDC6C7F9-3EF2-BF08-EFA7-F24498B453C1}"/>
                  </a:ext>
                </a:extLst>
              </p:cNvPr>
              <p:cNvSpPr/>
              <p:nvPr/>
            </p:nvSpPr>
            <p:spPr>
              <a:xfrm>
                <a:off x="5963428" y="1107596"/>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solidFill>
                    <a:schemeClr val="tx1"/>
                  </a:solidFill>
                </a:endParaRPr>
              </a:p>
            </p:txBody>
          </p:sp>
          <p:sp>
            <p:nvSpPr>
              <p:cNvPr id="27" name="Lưu Đồ: Quyết Định 41">
                <a:extLst>
                  <a:ext uri="{FF2B5EF4-FFF2-40B4-BE49-F238E27FC236}">
                    <a16:creationId xmlns:a16="http://schemas.microsoft.com/office/drawing/2014/main" id="{0338B73F-146C-871B-1B22-7D1074F7E8EF}"/>
                  </a:ext>
                </a:extLst>
              </p:cNvPr>
              <p:cNvSpPr/>
              <p:nvPr/>
            </p:nvSpPr>
            <p:spPr>
              <a:xfrm>
                <a:off x="6227588" y="1093812"/>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solidFill>
                    <a:schemeClr val="tx1"/>
                  </a:solidFill>
                </a:endParaRPr>
              </a:p>
            </p:txBody>
          </p:sp>
          <p:sp>
            <p:nvSpPr>
              <p:cNvPr id="25" name="Lưu Đồ: Quyết Định 39">
                <a:extLst>
                  <a:ext uri="{FF2B5EF4-FFF2-40B4-BE49-F238E27FC236}">
                    <a16:creationId xmlns:a16="http://schemas.microsoft.com/office/drawing/2014/main" id="{E4AAA1F0-6B86-11D1-4776-3A32411F0B31}"/>
                  </a:ext>
                </a:extLst>
              </p:cNvPr>
              <p:cNvSpPr/>
              <p:nvPr/>
            </p:nvSpPr>
            <p:spPr>
              <a:xfrm>
                <a:off x="6099838" y="1415976"/>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solidFill>
                    <a:schemeClr val="tx1"/>
                  </a:solidFill>
                </a:endParaRPr>
              </a:p>
            </p:txBody>
          </p:sp>
          <p:sp>
            <p:nvSpPr>
              <p:cNvPr id="23" name="Lưu Đồ: Quyết Định 37">
                <a:extLst>
                  <a:ext uri="{FF2B5EF4-FFF2-40B4-BE49-F238E27FC236}">
                    <a16:creationId xmlns:a16="http://schemas.microsoft.com/office/drawing/2014/main" id="{EE9245A6-6E3A-ACBC-90FD-12541B3CF390}"/>
                  </a:ext>
                </a:extLst>
              </p:cNvPr>
              <p:cNvSpPr/>
              <p:nvPr/>
            </p:nvSpPr>
            <p:spPr>
              <a:xfrm>
                <a:off x="6080830" y="786027"/>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dirty="0">
                  <a:solidFill>
                    <a:schemeClr val="tx1"/>
                  </a:solidFill>
                </a:endParaRPr>
              </a:p>
            </p:txBody>
          </p:sp>
        </p:grpSp>
      </p:grpSp>
      <p:grpSp>
        <p:nvGrpSpPr>
          <p:cNvPr id="45" name="Nhóm 80">
            <a:extLst>
              <a:ext uri="{FF2B5EF4-FFF2-40B4-BE49-F238E27FC236}">
                <a16:creationId xmlns:a16="http://schemas.microsoft.com/office/drawing/2014/main" id="{1628B825-9B06-02CB-08CD-15E134C9F8F0}"/>
              </a:ext>
            </a:extLst>
          </p:cNvPr>
          <p:cNvGrpSpPr/>
          <p:nvPr/>
        </p:nvGrpSpPr>
        <p:grpSpPr>
          <a:xfrm>
            <a:off x="3094096" y="3517228"/>
            <a:ext cx="5871310" cy="923330"/>
            <a:chOff x="669416" y="2844033"/>
            <a:chExt cx="6416857" cy="1231108"/>
          </a:xfrm>
        </p:grpSpPr>
        <p:sp>
          <p:nvSpPr>
            <p:cNvPr id="46" name="TextBox 27">
              <a:extLst>
                <a:ext uri="{FF2B5EF4-FFF2-40B4-BE49-F238E27FC236}">
                  <a16:creationId xmlns:a16="http://schemas.microsoft.com/office/drawing/2014/main" id="{CEF68DFC-8C13-5304-1788-D5E093289B55}"/>
                </a:ext>
              </a:extLst>
            </p:cNvPr>
            <p:cNvSpPr txBox="1"/>
            <p:nvPr/>
          </p:nvSpPr>
          <p:spPr>
            <a:xfrm>
              <a:off x="1106048" y="2844033"/>
              <a:ext cx="5980225" cy="1231108"/>
            </a:xfrm>
            <a:prstGeom prst="rect">
              <a:avLst/>
            </a:prstGeom>
            <a:noFill/>
          </p:spPr>
          <p:txBody>
            <a:bodyPr wrap="square" rtlCol="0">
              <a:spAutoFit/>
            </a:bodyPr>
            <a:lstStyle/>
            <a:p>
              <a:pPr algn="ctr" fontAlgn="auto">
                <a:spcBef>
                  <a:spcPts val="0"/>
                </a:spcBef>
                <a:spcAft>
                  <a:spcPts val="0"/>
                </a:spcAft>
                <a:defRPr/>
              </a:pPr>
              <a:r>
                <a:rPr lang="vi-VN" sz="1800" dirty="0">
                  <a:solidFill>
                    <a:schemeClr val="tx1"/>
                  </a:solidFill>
                  <a:cs typeface="Arial" pitchFamily="34" charset="0"/>
                </a:rPr>
                <a:t>Tuy nhiên, trong mối quan hệ này NTD luôn ở vị thế yếu hơn và có nguy cơ gánh chịu rủi ro, thiệt hại. </a:t>
              </a:r>
            </a:p>
          </p:txBody>
        </p:sp>
        <p:grpSp>
          <p:nvGrpSpPr>
            <p:cNvPr id="47" name="Nhóm 82">
              <a:extLst>
                <a:ext uri="{FF2B5EF4-FFF2-40B4-BE49-F238E27FC236}">
                  <a16:creationId xmlns:a16="http://schemas.microsoft.com/office/drawing/2014/main" id="{E0F416A0-BD07-AAB7-21A1-FFEA34A4ED68}"/>
                </a:ext>
              </a:extLst>
            </p:cNvPr>
            <p:cNvGrpSpPr/>
            <p:nvPr/>
          </p:nvGrpSpPr>
          <p:grpSpPr>
            <a:xfrm rot="16200000">
              <a:off x="690749" y="3085589"/>
              <a:ext cx="330518" cy="373184"/>
              <a:chOff x="5963428" y="786027"/>
              <a:chExt cx="867388" cy="1034112"/>
            </a:xfrm>
          </p:grpSpPr>
          <p:sp>
            <p:nvSpPr>
              <p:cNvPr id="59" name="Lưu Đồ: Quyết Định 94">
                <a:extLst>
                  <a:ext uri="{FF2B5EF4-FFF2-40B4-BE49-F238E27FC236}">
                    <a16:creationId xmlns:a16="http://schemas.microsoft.com/office/drawing/2014/main" id="{E014D3DD-B8F3-3CD7-474C-4F9BDC1D1951}"/>
                  </a:ext>
                </a:extLst>
              </p:cNvPr>
              <p:cNvSpPr/>
              <p:nvPr/>
            </p:nvSpPr>
            <p:spPr>
              <a:xfrm>
                <a:off x="5963428" y="1107596"/>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solidFill>
                    <a:schemeClr val="tx1"/>
                  </a:solidFill>
                </a:endParaRPr>
              </a:p>
            </p:txBody>
          </p:sp>
          <p:sp>
            <p:nvSpPr>
              <p:cNvPr id="57" name="Lưu Đồ: Quyết Định 92">
                <a:extLst>
                  <a:ext uri="{FF2B5EF4-FFF2-40B4-BE49-F238E27FC236}">
                    <a16:creationId xmlns:a16="http://schemas.microsoft.com/office/drawing/2014/main" id="{09DFE3ED-CB00-1CDB-E841-4084D723958C}"/>
                  </a:ext>
                </a:extLst>
              </p:cNvPr>
              <p:cNvSpPr/>
              <p:nvPr/>
            </p:nvSpPr>
            <p:spPr>
              <a:xfrm>
                <a:off x="6227588" y="1093812"/>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solidFill>
                    <a:schemeClr val="tx1"/>
                  </a:solidFill>
                </a:endParaRPr>
              </a:p>
            </p:txBody>
          </p:sp>
          <p:sp>
            <p:nvSpPr>
              <p:cNvPr id="55" name="Lưu Đồ: Quyết Định 90">
                <a:extLst>
                  <a:ext uri="{FF2B5EF4-FFF2-40B4-BE49-F238E27FC236}">
                    <a16:creationId xmlns:a16="http://schemas.microsoft.com/office/drawing/2014/main" id="{04AB8C09-F777-6692-50DE-1374DCBBB1B0}"/>
                  </a:ext>
                </a:extLst>
              </p:cNvPr>
              <p:cNvSpPr/>
              <p:nvPr/>
            </p:nvSpPr>
            <p:spPr>
              <a:xfrm>
                <a:off x="6099838" y="1415976"/>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solidFill>
                    <a:schemeClr val="tx1"/>
                  </a:solidFill>
                </a:endParaRPr>
              </a:p>
            </p:txBody>
          </p:sp>
          <p:sp>
            <p:nvSpPr>
              <p:cNvPr id="53" name="Lưu Đồ: Quyết Định 88">
                <a:extLst>
                  <a:ext uri="{FF2B5EF4-FFF2-40B4-BE49-F238E27FC236}">
                    <a16:creationId xmlns:a16="http://schemas.microsoft.com/office/drawing/2014/main" id="{326A58F0-6440-0653-23EA-743329B653A3}"/>
                  </a:ext>
                </a:extLst>
              </p:cNvPr>
              <p:cNvSpPr/>
              <p:nvPr/>
            </p:nvSpPr>
            <p:spPr>
              <a:xfrm>
                <a:off x="6080830" y="786027"/>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dirty="0">
                  <a:solidFill>
                    <a:schemeClr val="tx1"/>
                  </a:solidFill>
                </a:endParaRPr>
              </a:p>
            </p:txBody>
          </p:sp>
        </p:grpSp>
      </p:grpSp>
      <p:grpSp>
        <p:nvGrpSpPr>
          <p:cNvPr id="60" name="Nhóm 80">
            <a:extLst>
              <a:ext uri="{FF2B5EF4-FFF2-40B4-BE49-F238E27FC236}">
                <a16:creationId xmlns:a16="http://schemas.microsoft.com/office/drawing/2014/main" id="{2BCD4E2B-3400-449A-A366-A1990164440B}"/>
              </a:ext>
            </a:extLst>
          </p:cNvPr>
          <p:cNvGrpSpPr/>
          <p:nvPr/>
        </p:nvGrpSpPr>
        <p:grpSpPr>
          <a:xfrm>
            <a:off x="2930495" y="2452337"/>
            <a:ext cx="5460607" cy="646331"/>
            <a:chOff x="669416" y="2844033"/>
            <a:chExt cx="6416857" cy="861775"/>
          </a:xfrm>
        </p:grpSpPr>
        <p:sp>
          <p:nvSpPr>
            <p:cNvPr id="61" name="TextBox 27">
              <a:extLst>
                <a:ext uri="{FF2B5EF4-FFF2-40B4-BE49-F238E27FC236}">
                  <a16:creationId xmlns:a16="http://schemas.microsoft.com/office/drawing/2014/main" id="{05B4F591-70B4-F89C-7958-995760C2CC23}"/>
                </a:ext>
              </a:extLst>
            </p:cNvPr>
            <p:cNvSpPr txBox="1"/>
            <p:nvPr/>
          </p:nvSpPr>
          <p:spPr>
            <a:xfrm>
              <a:off x="1106048" y="2844033"/>
              <a:ext cx="5980225" cy="861775"/>
            </a:xfrm>
            <a:prstGeom prst="rect">
              <a:avLst/>
            </a:prstGeom>
            <a:noFill/>
          </p:spPr>
          <p:txBody>
            <a:bodyPr wrap="square" rtlCol="0">
              <a:spAutoFit/>
            </a:bodyPr>
            <a:lstStyle/>
            <a:p>
              <a:pPr algn="ctr" fontAlgn="auto">
                <a:spcBef>
                  <a:spcPts val="0"/>
                </a:spcBef>
                <a:spcAft>
                  <a:spcPts val="0"/>
                </a:spcAft>
                <a:defRPr/>
              </a:pPr>
              <a:r>
                <a:rPr lang="vi-VN" sz="1800" dirty="0">
                  <a:solidFill>
                    <a:schemeClr val="tx1"/>
                  </a:solidFill>
                  <a:cs typeface="Arial" pitchFamily="34" charset="0"/>
                </a:rPr>
                <a:t>với tính chất là người tiêu thụ những sản phẩm hàng hóa hoặc dịch vụ. </a:t>
              </a:r>
            </a:p>
          </p:txBody>
        </p:sp>
        <p:grpSp>
          <p:nvGrpSpPr>
            <p:cNvPr id="62" name="Nhóm 82">
              <a:extLst>
                <a:ext uri="{FF2B5EF4-FFF2-40B4-BE49-F238E27FC236}">
                  <a16:creationId xmlns:a16="http://schemas.microsoft.com/office/drawing/2014/main" id="{07AFB8CA-3372-3775-FA22-9B23F90C4DCA}"/>
                </a:ext>
              </a:extLst>
            </p:cNvPr>
            <p:cNvGrpSpPr/>
            <p:nvPr/>
          </p:nvGrpSpPr>
          <p:grpSpPr>
            <a:xfrm rot="16200000">
              <a:off x="690749" y="3085589"/>
              <a:ext cx="330518" cy="373184"/>
              <a:chOff x="5963428" y="786027"/>
              <a:chExt cx="867388" cy="1034112"/>
            </a:xfrm>
          </p:grpSpPr>
          <p:sp>
            <p:nvSpPr>
              <p:cNvPr id="74" name="Lưu Đồ: Quyết Định 94">
                <a:extLst>
                  <a:ext uri="{FF2B5EF4-FFF2-40B4-BE49-F238E27FC236}">
                    <a16:creationId xmlns:a16="http://schemas.microsoft.com/office/drawing/2014/main" id="{762617EE-27CA-010F-E116-D32ED594D5BD}"/>
                  </a:ext>
                </a:extLst>
              </p:cNvPr>
              <p:cNvSpPr/>
              <p:nvPr/>
            </p:nvSpPr>
            <p:spPr>
              <a:xfrm>
                <a:off x="5963428" y="1107596"/>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solidFill>
                    <a:schemeClr val="tx1"/>
                  </a:solidFill>
                </a:endParaRPr>
              </a:p>
            </p:txBody>
          </p:sp>
          <p:sp>
            <p:nvSpPr>
              <p:cNvPr id="72" name="Lưu Đồ: Quyết Định 92">
                <a:extLst>
                  <a:ext uri="{FF2B5EF4-FFF2-40B4-BE49-F238E27FC236}">
                    <a16:creationId xmlns:a16="http://schemas.microsoft.com/office/drawing/2014/main" id="{8E6FFD12-3188-7D23-F5B6-760D6C97DAA1}"/>
                  </a:ext>
                </a:extLst>
              </p:cNvPr>
              <p:cNvSpPr/>
              <p:nvPr/>
            </p:nvSpPr>
            <p:spPr>
              <a:xfrm>
                <a:off x="6227588" y="1093812"/>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solidFill>
                    <a:schemeClr val="tx1"/>
                  </a:solidFill>
                </a:endParaRPr>
              </a:p>
            </p:txBody>
          </p:sp>
          <p:sp>
            <p:nvSpPr>
              <p:cNvPr id="70" name="Lưu Đồ: Quyết Định 90">
                <a:extLst>
                  <a:ext uri="{FF2B5EF4-FFF2-40B4-BE49-F238E27FC236}">
                    <a16:creationId xmlns:a16="http://schemas.microsoft.com/office/drawing/2014/main" id="{A2B4589B-DE1D-428E-0752-D2EECABC7726}"/>
                  </a:ext>
                </a:extLst>
              </p:cNvPr>
              <p:cNvSpPr/>
              <p:nvPr/>
            </p:nvSpPr>
            <p:spPr>
              <a:xfrm>
                <a:off x="6099838" y="1415976"/>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dirty="0">
                  <a:solidFill>
                    <a:schemeClr val="tx1"/>
                  </a:solidFill>
                </a:endParaRPr>
              </a:p>
            </p:txBody>
          </p:sp>
          <p:sp>
            <p:nvSpPr>
              <p:cNvPr id="68" name="Lưu Đồ: Quyết Định 88">
                <a:extLst>
                  <a:ext uri="{FF2B5EF4-FFF2-40B4-BE49-F238E27FC236}">
                    <a16:creationId xmlns:a16="http://schemas.microsoft.com/office/drawing/2014/main" id="{7C535E71-B973-CB27-D946-944DC67D3F77}"/>
                  </a:ext>
                </a:extLst>
              </p:cNvPr>
              <p:cNvSpPr/>
              <p:nvPr/>
            </p:nvSpPr>
            <p:spPr>
              <a:xfrm>
                <a:off x="6080830" y="786027"/>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solidFill>
                    <a:schemeClr val="tx1"/>
                  </a:solidFill>
                </a:endParaRPr>
              </a:p>
            </p:txBody>
          </p:sp>
        </p:grpSp>
      </p:grpSp>
      <p:pic>
        <p:nvPicPr>
          <p:cNvPr id="6" name="Picture 12" descr="Graphical user interface&#10;&#10;Description automatically generated with medium confidence">
            <a:extLst>
              <a:ext uri="{FF2B5EF4-FFF2-40B4-BE49-F238E27FC236}">
                <a16:creationId xmlns:a16="http://schemas.microsoft.com/office/drawing/2014/main" id="{900001E6-1647-0A0A-443A-D6CB86602B0A}"/>
              </a:ext>
            </a:extLst>
          </p:cNvPr>
          <p:cNvPicPr>
            <a:picLocks noChangeAspect="1"/>
          </p:cNvPicPr>
          <p:nvPr/>
        </p:nvPicPr>
        <p:blipFill rotWithShape="1">
          <a:blip r:embed="rId2">
            <a:extLst>
              <a:ext uri="{28A0092B-C50C-407E-A947-70E740481C1C}">
                <a14:useLocalDpi xmlns:a14="http://schemas.microsoft.com/office/drawing/2010/main" val="0"/>
              </a:ext>
            </a:extLst>
          </a:blip>
          <a:srcRect l="10156" t="23836" r="59289" b="22614"/>
          <a:stretch/>
        </p:blipFill>
        <p:spPr>
          <a:xfrm>
            <a:off x="-170962" y="1209024"/>
            <a:ext cx="3484395" cy="3053353"/>
          </a:xfrm>
          <a:prstGeom prst="rect">
            <a:avLst/>
          </a:prstGeom>
        </p:spPr>
      </p:pic>
      <p:sp>
        <p:nvSpPr>
          <p:cNvPr id="8" name="TextBox 24">
            <a:extLst>
              <a:ext uri="{FF2B5EF4-FFF2-40B4-BE49-F238E27FC236}">
                <a16:creationId xmlns:a16="http://schemas.microsoft.com/office/drawing/2014/main" id="{9D07B5E3-26DE-4E9B-E8BE-CFFEE58274B8}"/>
              </a:ext>
            </a:extLst>
          </p:cNvPr>
          <p:cNvSpPr txBox="1"/>
          <p:nvPr/>
        </p:nvSpPr>
        <p:spPr>
          <a:xfrm>
            <a:off x="628650" y="542012"/>
            <a:ext cx="6279356" cy="461665"/>
          </a:xfrm>
          <a:prstGeom prst="rect">
            <a:avLst/>
          </a:prstGeom>
          <a:noFill/>
        </p:spPr>
        <p:txBody>
          <a:bodyPr wrap="square" rtlCol="0">
            <a:spAutoFit/>
          </a:bodyPr>
          <a:lstStyle/>
          <a:p>
            <a:pPr algn="ctr"/>
            <a:r>
              <a:rPr lang="vi-VN" sz="2400" b="1" dirty="0">
                <a:solidFill>
                  <a:schemeClr val="tx1"/>
                </a:solidFill>
                <a:cs typeface="Arial" pitchFamily="34" charset="0"/>
              </a:rPr>
              <a:t>Tính cần thiết bảo vệ người tiêu dùng</a:t>
            </a:r>
            <a:endParaRPr lang="vi-VN" sz="2400" b="1" i="1" dirty="0">
              <a:solidFill>
                <a:srgbClr val="C00000"/>
              </a:solidFill>
              <a:ea typeface="Roboto" panose="02000000000000000000" pitchFamily="2" charset="0"/>
              <a:cs typeface="Arial" panose="020B0604020202020204" pitchFamily="34" charset="0"/>
            </a:endParaRPr>
          </a:p>
        </p:txBody>
      </p:sp>
    </p:spTree>
    <p:extLst>
      <p:ext uri="{BB962C8B-B14F-4D97-AF65-F5344CB8AC3E}">
        <p14:creationId xmlns:p14="http://schemas.microsoft.com/office/powerpoint/2010/main" val="2432849475"/>
      </p:ext>
    </p:extLst>
  </p:cSld>
  <p:clrMapOvr>
    <a:masterClrMapping/>
  </p:clrMapOvr>
  <mc:AlternateContent xmlns:mc="http://schemas.openxmlformats.org/markup-compatibility/2006">
    <mc:Choice xmlns:p159="http://schemas.microsoft.com/office/powerpoint/2015/09/main" xmlns="" Requires="p159">
      <p:transition spd="slow">
        <p159:morph option="byObjec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up)">
                                      <p:cBhvr>
                                        <p:cTn id="7" dur="750"/>
                                        <p:tgtEl>
                                          <p:spTgt spid="15"/>
                                        </p:tgtEl>
                                      </p:cBhvr>
                                    </p:animEffect>
                                  </p:childTnLst>
                                </p:cTn>
                              </p:par>
                            </p:childTnLst>
                          </p:cTn>
                        </p:par>
                        <p:par>
                          <p:cTn id="8" fill="hold">
                            <p:stCondLst>
                              <p:cond delay="750"/>
                            </p:stCondLst>
                            <p:childTnLst>
                              <p:par>
                                <p:cTn id="9" presetID="22" presetClass="entr" presetSubtype="1" fill="hold" nodeType="afterEffect">
                                  <p:stCondLst>
                                    <p:cond delay="0"/>
                                  </p:stCondLst>
                                  <p:childTnLst>
                                    <p:set>
                                      <p:cBhvr>
                                        <p:cTn id="10" dur="1" fill="hold">
                                          <p:stCondLst>
                                            <p:cond delay="0"/>
                                          </p:stCondLst>
                                        </p:cTn>
                                        <p:tgtEl>
                                          <p:spTgt spid="60"/>
                                        </p:tgtEl>
                                        <p:attrNameLst>
                                          <p:attrName>style.visibility</p:attrName>
                                        </p:attrNameLst>
                                      </p:cBhvr>
                                      <p:to>
                                        <p:strVal val="visible"/>
                                      </p:to>
                                    </p:set>
                                    <p:animEffect transition="in" filter="wipe(up)">
                                      <p:cBhvr>
                                        <p:cTn id="11" dur="750"/>
                                        <p:tgtEl>
                                          <p:spTgt spid="60"/>
                                        </p:tgtEl>
                                      </p:cBhvr>
                                    </p:animEffect>
                                  </p:childTnLst>
                                </p:cTn>
                              </p:par>
                            </p:childTnLst>
                          </p:cTn>
                        </p:par>
                        <p:par>
                          <p:cTn id="12" fill="hold">
                            <p:stCondLst>
                              <p:cond delay="1500"/>
                            </p:stCondLst>
                            <p:childTnLst>
                              <p:par>
                                <p:cTn id="13" presetID="22" presetClass="entr" presetSubtype="1" fill="hold" nodeType="afterEffect">
                                  <p:stCondLst>
                                    <p:cond delay="0"/>
                                  </p:stCondLst>
                                  <p:childTnLst>
                                    <p:set>
                                      <p:cBhvr>
                                        <p:cTn id="14" dur="1" fill="hold">
                                          <p:stCondLst>
                                            <p:cond delay="0"/>
                                          </p:stCondLst>
                                        </p:cTn>
                                        <p:tgtEl>
                                          <p:spTgt spid="45"/>
                                        </p:tgtEl>
                                        <p:attrNameLst>
                                          <p:attrName>style.visibility</p:attrName>
                                        </p:attrNameLst>
                                      </p:cBhvr>
                                      <p:to>
                                        <p:strVal val="visible"/>
                                      </p:to>
                                    </p:set>
                                    <p:animEffect transition="in" filter="wipe(up)">
                                      <p:cBhvr>
                                        <p:cTn id="15" dur="75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7">
            <a:extLst>
              <a:ext uri="{FF2B5EF4-FFF2-40B4-BE49-F238E27FC236}">
                <a16:creationId xmlns:a16="http://schemas.microsoft.com/office/drawing/2014/main" id="{7461F0CA-52DC-FFD3-EB94-A74F26BA0F6B}"/>
              </a:ext>
            </a:extLst>
          </p:cNvPr>
          <p:cNvSpPr txBox="1"/>
          <p:nvPr/>
        </p:nvSpPr>
        <p:spPr>
          <a:xfrm>
            <a:off x="400049" y="1604145"/>
            <a:ext cx="8465343" cy="3140411"/>
          </a:xfrm>
          <a:prstGeom prst="rect">
            <a:avLst/>
          </a:prstGeom>
          <a:noFill/>
        </p:spPr>
        <p:txBody>
          <a:bodyPr wrap="square" rtlCol="0">
            <a:spAutoFit/>
          </a:bodyPr>
          <a:lstStyle/>
          <a:p>
            <a:pPr algn="ctr">
              <a:lnSpc>
                <a:spcPct val="150000"/>
              </a:lnSpc>
            </a:pPr>
            <a:endParaRPr lang="en-US" sz="1800" dirty="0" smtClean="0">
              <a:cs typeface="Arial" pitchFamily="34" charset="0"/>
            </a:endParaRPr>
          </a:p>
          <a:p>
            <a:pPr algn="ctr">
              <a:lnSpc>
                <a:spcPct val="150000"/>
              </a:lnSpc>
            </a:pPr>
            <a:r>
              <a:rPr lang="vi-VN" sz="1800" dirty="0" smtClean="0">
                <a:cs typeface="Arial" pitchFamily="34" charset="0"/>
              </a:rPr>
              <a:t>Luật </a:t>
            </a:r>
            <a:r>
              <a:rPr lang="vi-VN" sz="1800" dirty="0">
                <a:cs typeface="Arial" pitchFamily="34" charset="0"/>
              </a:rPr>
              <a:t>Bảo vệ quyền lợi người tiêu </a:t>
            </a:r>
            <a:r>
              <a:rPr lang="vi-VN" sz="1800" dirty="0" smtClean="0">
                <a:cs typeface="Arial" pitchFamily="34" charset="0"/>
              </a:rPr>
              <a:t>dùng</a:t>
            </a:r>
            <a:r>
              <a:rPr lang="en-US" sz="1800" dirty="0" smtClean="0">
                <a:cs typeface="Arial" pitchFamily="34" charset="0"/>
              </a:rPr>
              <a:t> </a:t>
            </a:r>
            <a:r>
              <a:rPr lang="en-US" sz="1800" dirty="0" err="1" smtClean="0">
                <a:cs typeface="Arial" pitchFamily="34" charset="0"/>
              </a:rPr>
              <a:t>mới</a:t>
            </a:r>
            <a:r>
              <a:rPr lang="en-US" sz="1800" dirty="0" smtClean="0">
                <a:cs typeface="Arial" pitchFamily="34" charset="0"/>
              </a:rPr>
              <a:t> </a:t>
            </a:r>
            <a:r>
              <a:rPr lang="en-US" sz="1800" dirty="0" err="1" smtClean="0">
                <a:cs typeface="Arial" pitchFamily="34" charset="0"/>
              </a:rPr>
              <a:t>sửa</a:t>
            </a:r>
            <a:r>
              <a:rPr lang="en-US" sz="1800" dirty="0" smtClean="0">
                <a:cs typeface="Arial" pitchFamily="34" charset="0"/>
              </a:rPr>
              <a:t> </a:t>
            </a:r>
            <a:r>
              <a:rPr lang="en-US" sz="1800" dirty="0" err="1" smtClean="0">
                <a:cs typeface="Arial" pitchFamily="34" charset="0"/>
              </a:rPr>
              <a:t>đổi</a:t>
            </a:r>
            <a:r>
              <a:rPr lang="en-US" sz="1800" dirty="0" smtClean="0">
                <a:cs typeface="Arial" pitchFamily="34" charset="0"/>
              </a:rPr>
              <a:t> </a:t>
            </a:r>
            <a:r>
              <a:rPr lang="en-US" sz="1800" dirty="0" err="1" smtClean="0">
                <a:cs typeface="Arial" pitchFamily="34" charset="0"/>
              </a:rPr>
              <a:t>Luật</a:t>
            </a:r>
            <a:r>
              <a:rPr lang="en-US" sz="1800" dirty="0" smtClean="0">
                <a:cs typeface="Arial" pitchFamily="34" charset="0"/>
              </a:rPr>
              <a:t> 2010,</a:t>
            </a:r>
            <a:r>
              <a:rPr lang="vi-VN" sz="1800" dirty="0" smtClean="0">
                <a:cs typeface="Arial" pitchFamily="34" charset="0"/>
              </a:rPr>
              <a:t> </a:t>
            </a:r>
            <a:r>
              <a:rPr lang="vi-VN" sz="1800" dirty="0">
                <a:cs typeface="Arial" pitchFamily="34" charset="0"/>
              </a:rPr>
              <a:t>được Quốc hội Việt Nam thông qua ngày </a:t>
            </a:r>
            <a:r>
              <a:rPr lang="en-US" sz="1800" dirty="0" smtClean="0">
                <a:solidFill>
                  <a:srgbClr val="382856"/>
                </a:solidFill>
                <a:cs typeface="Arial" pitchFamily="34" charset="0"/>
              </a:rPr>
              <a:t>20</a:t>
            </a:r>
            <a:r>
              <a:rPr lang="vi-VN" sz="1800" dirty="0" smtClean="0">
                <a:solidFill>
                  <a:srgbClr val="382856"/>
                </a:solidFill>
                <a:cs typeface="Arial" pitchFamily="34" charset="0"/>
              </a:rPr>
              <a:t>/</a:t>
            </a:r>
            <a:r>
              <a:rPr lang="en-US" sz="1800" dirty="0" smtClean="0">
                <a:solidFill>
                  <a:srgbClr val="382856"/>
                </a:solidFill>
                <a:cs typeface="Arial" pitchFamily="34" charset="0"/>
              </a:rPr>
              <a:t>06</a:t>
            </a:r>
            <a:r>
              <a:rPr lang="vi-VN" sz="1800" dirty="0" smtClean="0">
                <a:solidFill>
                  <a:srgbClr val="382856"/>
                </a:solidFill>
                <a:cs typeface="Arial" pitchFamily="34" charset="0"/>
              </a:rPr>
              <a:t>/20</a:t>
            </a:r>
            <a:r>
              <a:rPr lang="en-US" sz="1800" dirty="0" smtClean="0">
                <a:solidFill>
                  <a:srgbClr val="382856"/>
                </a:solidFill>
                <a:cs typeface="Arial" pitchFamily="34" charset="0"/>
              </a:rPr>
              <a:t>23</a:t>
            </a:r>
            <a:r>
              <a:rPr lang="en-US" sz="1800" dirty="0" smtClean="0">
                <a:cs typeface="Arial" pitchFamily="34" charset="0"/>
              </a:rPr>
              <a:t>, </a:t>
            </a:r>
            <a:r>
              <a:rPr lang="vi-VN" sz="1800" dirty="0">
                <a:cs typeface="Arial" pitchFamily="34" charset="0"/>
              </a:rPr>
              <a:t>có </a:t>
            </a:r>
            <a:r>
              <a:rPr lang="vi-VN" sz="1800" dirty="0">
                <a:solidFill>
                  <a:srgbClr val="C00000"/>
                </a:solidFill>
                <a:cs typeface="Arial" pitchFamily="34" charset="0"/>
              </a:rPr>
              <a:t>hiệu lực từ ngày </a:t>
            </a:r>
            <a:r>
              <a:rPr lang="vi-VN" sz="1800" dirty="0" smtClean="0">
                <a:solidFill>
                  <a:srgbClr val="C00000"/>
                </a:solidFill>
                <a:cs typeface="Arial" pitchFamily="34" charset="0"/>
              </a:rPr>
              <a:t>01/7/20</a:t>
            </a:r>
            <a:r>
              <a:rPr lang="en-US" sz="1800" dirty="0" smtClean="0">
                <a:solidFill>
                  <a:srgbClr val="C00000"/>
                </a:solidFill>
                <a:cs typeface="Arial" pitchFamily="34" charset="0"/>
              </a:rPr>
              <a:t>24</a:t>
            </a:r>
            <a:r>
              <a:rPr lang="vi-VN" sz="1800" dirty="0" smtClean="0">
                <a:cs typeface="Arial" pitchFamily="34" charset="0"/>
              </a:rPr>
              <a:t>,</a:t>
            </a:r>
            <a:r>
              <a:rPr lang="en-US" sz="1800" dirty="0" smtClean="0">
                <a:cs typeface="Arial" pitchFamily="34" charset="0"/>
              </a:rPr>
              <a:t> </a:t>
            </a:r>
            <a:r>
              <a:rPr lang="en-US" sz="1800" dirty="0" err="1" smtClean="0">
                <a:cs typeface="Arial" pitchFamily="34" charset="0"/>
              </a:rPr>
              <a:t>phù</a:t>
            </a:r>
            <a:r>
              <a:rPr lang="en-US" sz="1800" dirty="0" smtClean="0">
                <a:cs typeface="Arial" pitchFamily="34" charset="0"/>
              </a:rPr>
              <a:t> </a:t>
            </a:r>
            <a:r>
              <a:rPr lang="en-US" sz="1800" dirty="0" err="1" smtClean="0">
                <a:cs typeface="Arial" pitchFamily="34" charset="0"/>
              </a:rPr>
              <a:t>hợp</a:t>
            </a:r>
            <a:r>
              <a:rPr lang="en-US" sz="1800" dirty="0" smtClean="0">
                <a:cs typeface="Arial" pitchFamily="34" charset="0"/>
              </a:rPr>
              <a:t> </a:t>
            </a:r>
            <a:r>
              <a:rPr lang="en-US" sz="1800" dirty="0" err="1" smtClean="0">
                <a:cs typeface="Arial" pitchFamily="34" charset="0"/>
              </a:rPr>
              <a:t>với</a:t>
            </a:r>
            <a:r>
              <a:rPr lang="en-US" sz="1800" dirty="0" smtClean="0">
                <a:cs typeface="Arial" pitchFamily="34" charset="0"/>
              </a:rPr>
              <a:t> </a:t>
            </a:r>
            <a:r>
              <a:rPr lang="en-US" sz="1800" dirty="0" err="1" smtClean="0">
                <a:cs typeface="Arial" pitchFamily="34" charset="0"/>
              </a:rPr>
              <a:t>việc</a:t>
            </a:r>
            <a:r>
              <a:rPr lang="en-US" sz="1800" dirty="0" smtClean="0">
                <a:cs typeface="Arial" pitchFamily="34" charset="0"/>
              </a:rPr>
              <a:t> </a:t>
            </a:r>
            <a:r>
              <a:rPr lang="en-US" sz="1800" dirty="0" err="1" smtClean="0">
                <a:cs typeface="Arial" pitchFamily="34" charset="0"/>
              </a:rPr>
              <a:t>bảo</a:t>
            </a:r>
            <a:r>
              <a:rPr lang="en-US" sz="1800" dirty="0" smtClean="0">
                <a:cs typeface="Arial" pitchFamily="34" charset="0"/>
              </a:rPr>
              <a:t> </a:t>
            </a:r>
            <a:r>
              <a:rPr lang="en-US" sz="1800" dirty="0" err="1" smtClean="0">
                <a:cs typeface="Arial" pitchFamily="34" charset="0"/>
              </a:rPr>
              <a:t>vệ</a:t>
            </a:r>
            <a:r>
              <a:rPr lang="vi-VN" sz="1800" dirty="0" smtClean="0">
                <a:cs typeface="Arial" pitchFamily="34" charset="0"/>
              </a:rPr>
              <a:t> </a:t>
            </a:r>
            <a:r>
              <a:rPr lang="vi-VN" sz="1800" dirty="0">
                <a:cs typeface="Arial" pitchFamily="34" charset="0"/>
              </a:rPr>
              <a:t>quyền lợi của NTD </a:t>
            </a:r>
            <a:r>
              <a:rPr lang="en-US" sz="1800" dirty="0" err="1" smtClean="0">
                <a:cs typeface="Arial" pitchFamily="34" charset="0"/>
              </a:rPr>
              <a:t>trong</a:t>
            </a:r>
            <a:r>
              <a:rPr lang="en-US" sz="1800" dirty="0" smtClean="0">
                <a:cs typeface="Arial" pitchFamily="34" charset="0"/>
              </a:rPr>
              <a:t> </a:t>
            </a:r>
            <a:r>
              <a:rPr lang="en-US" sz="1800" dirty="0" err="1" smtClean="0">
                <a:cs typeface="Arial" pitchFamily="34" charset="0"/>
              </a:rPr>
              <a:t>giai</a:t>
            </a:r>
            <a:r>
              <a:rPr lang="en-US" sz="1800" dirty="0" smtClean="0">
                <a:cs typeface="Arial" pitchFamily="34" charset="0"/>
              </a:rPr>
              <a:t> </a:t>
            </a:r>
            <a:r>
              <a:rPr lang="en-US" sz="1800" dirty="0" err="1" smtClean="0">
                <a:cs typeface="Arial" pitchFamily="34" charset="0"/>
              </a:rPr>
              <a:t>đoạn</a:t>
            </a:r>
            <a:r>
              <a:rPr lang="en-US" sz="1800" dirty="0" smtClean="0">
                <a:cs typeface="Arial" pitchFamily="34" charset="0"/>
              </a:rPr>
              <a:t> </a:t>
            </a:r>
            <a:r>
              <a:rPr lang="en-US" sz="1800" dirty="0" err="1" smtClean="0">
                <a:cs typeface="Arial" pitchFamily="34" charset="0"/>
              </a:rPr>
              <a:t>hội</a:t>
            </a:r>
            <a:r>
              <a:rPr lang="en-US" sz="1800" dirty="0" smtClean="0">
                <a:cs typeface="Arial" pitchFamily="34" charset="0"/>
              </a:rPr>
              <a:t> </a:t>
            </a:r>
            <a:r>
              <a:rPr lang="en-US" sz="1800" dirty="0" err="1" smtClean="0">
                <a:cs typeface="Arial" pitchFamily="34" charset="0"/>
              </a:rPr>
              <a:t>nhập</a:t>
            </a:r>
            <a:r>
              <a:rPr lang="en-US" sz="1800" dirty="0" smtClean="0">
                <a:cs typeface="Arial" pitchFamily="34" charset="0"/>
              </a:rPr>
              <a:t> </a:t>
            </a:r>
            <a:r>
              <a:rPr lang="en-US" sz="1800" dirty="0" err="1" smtClean="0">
                <a:cs typeface="Arial" pitchFamily="34" charset="0"/>
              </a:rPr>
              <a:t>quốc</a:t>
            </a:r>
            <a:r>
              <a:rPr lang="en-US" sz="1800" dirty="0" smtClean="0">
                <a:cs typeface="Arial" pitchFamily="34" charset="0"/>
              </a:rPr>
              <a:t> </a:t>
            </a:r>
            <a:r>
              <a:rPr lang="en-US" sz="1800" dirty="0" err="1" smtClean="0">
                <a:cs typeface="Arial" pitchFamily="34" charset="0"/>
              </a:rPr>
              <a:t>tế</a:t>
            </a:r>
            <a:r>
              <a:rPr lang="en-US" sz="1800" dirty="0" smtClean="0">
                <a:cs typeface="Arial" pitchFamily="34" charset="0"/>
              </a:rPr>
              <a:t> </a:t>
            </a:r>
            <a:r>
              <a:rPr lang="en-US" sz="1800" dirty="0" err="1" smtClean="0">
                <a:cs typeface="Arial" pitchFamily="34" charset="0"/>
              </a:rPr>
              <a:t>hiện</a:t>
            </a:r>
            <a:r>
              <a:rPr lang="en-US" sz="1800" dirty="0" smtClean="0">
                <a:cs typeface="Arial" pitchFamily="34" charset="0"/>
              </a:rPr>
              <a:t> nay</a:t>
            </a:r>
            <a:endParaRPr lang="en-US" sz="1800" dirty="0">
              <a:cs typeface="Arial" pitchFamily="34" charset="0"/>
            </a:endParaRPr>
          </a:p>
          <a:p>
            <a:pPr algn="ctr">
              <a:lnSpc>
                <a:spcPct val="150000"/>
              </a:lnSpc>
            </a:pPr>
            <a:r>
              <a:rPr lang="vi-VN" sz="3200" dirty="0">
                <a:cs typeface="Arial" pitchFamily="34" charset="0"/>
              </a:rPr>
              <a:t> </a:t>
            </a:r>
            <a:endParaRPr lang="vi-VN" sz="3200" b="1" dirty="0">
              <a:solidFill>
                <a:schemeClr val="tx1"/>
              </a:solidFill>
              <a:cs typeface="Arial" pitchFamily="34" charset="0"/>
            </a:endParaRPr>
          </a:p>
          <a:p>
            <a:pPr algn="ctr">
              <a:lnSpc>
                <a:spcPct val="150000"/>
              </a:lnSpc>
            </a:pPr>
            <a:endParaRPr lang="vi-VN" sz="3200" b="1" i="1" dirty="0">
              <a:solidFill>
                <a:srgbClr val="C00000"/>
              </a:solidFill>
              <a:latin typeface="Arial" panose="020B0604020202020204" pitchFamily="34" charset="0"/>
              <a:ea typeface="Roboto" panose="02000000000000000000" pitchFamily="2" charset="0"/>
              <a:cs typeface="Arial" panose="020B0604020202020204" pitchFamily="34" charset="0"/>
            </a:endParaRPr>
          </a:p>
        </p:txBody>
      </p:sp>
      <p:sp>
        <p:nvSpPr>
          <p:cNvPr id="4" name="TextBox 3">
            <a:extLst>
              <a:ext uri="{FF2B5EF4-FFF2-40B4-BE49-F238E27FC236}">
                <a16:creationId xmlns:a16="http://schemas.microsoft.com/office/drawing/2014/main" id="{1AFD8945-EC9B-3017-F55A-9A125D787D6A}"/>
              </a:ext>
            </a:extLst>
          </p:cNvPr>
          <p:cNvSpPr txBox="1"/>
          <p:nvPr/>
        </p:nvSpPr>
        <p:spPr>
          <a:xfrm>
            <a:off x="230981" y="814442"/>
            <a:ext cx="5363324" cy="461665"/>
          </a:xfrm>
          <a:prstGeom prst="rect">
            <a:avLst/>
          </a:prstGeom>
          <a:noFill/>
        </p:spPr>
        <p:txBody>
          <a:bodyPr wrap="square" rtlCol="0">
            <a:spAutoFit/>
          </a:bodyPr>
          <a:lstStyle/>
          <a:p>
            <a:pPr algn="ctr"/>
            <a:r>
              <a:rPr lang="en-US" sz="2400" b="1" dirty="0">
                <a:solidFill>
                  <a:srgbClr val="C00000"/>
                </a:solidFill>
                <a:latin typeface="Arial" panose="020B0604020202020204" pitchFamily="34" charset="0"/>
                <a:ea typeface="Roboto" panose="02000000000000000000" pitchFamily="2" charset="0"/>
                <a:cs typeface="Arial" panose="020B0604020202020204" pitchFamily="34" charset="0"/>
              </a:rPr>
              <a:t>TÓM LƯỢC</a:t>
            </a:r>
            <a:endParaRPr lang="vi-VN" sz="1800" b="1" dirty="0">
              <a:solidFill>
                <a:schemeClr val="accent5">
                  <a:lumMod val="50000"/>
                </a:schemeClr>
              </a:solidFill>
              <a:ea typeface="Roboto" panose="02000000000000000000" pitchFamily="2" charset="0"/>
              <a:cs typeface="Arial" panose="020B0604020202020204" pitchFamily="34" charset="0"/>
            </a:endParaRPr>
          </a:p>
        </p:txBody>
      </p:sp>
      <p:sp>
        <p:nvSpPr>
          <p:cNvPr id="14" name="AutoShape 6" descr="Danh ca Ngọc Sơn chia sẻ di chúc viết tay sâu sắc và đầy tình cảm của người  cha quá cố - MOLI Star">
            <a:extLst>
              <a:ext uri="{FF2B5EF4-FFF2-40B4-BE49-F238E27FC236}">
                <a16:creationId xmlns:a16="http://schemas.microsoft.com/office/drawing/2014/main" id="{965AA7C1-93CA-9E40-9606-ECA8BA52481A}"/>
              </a:ext>
            </a:extLst>
          </p:cNvPr>
          <p:cNvSpPr>
            <a:spLocks noChangeAspect="1" noChangeArrowheads="1"/>
          </p:cNvSpPr>
          <p:nvPr/>
        </p:nvSpPr>
        <p:spPr bwMode="auto">
          <a:xfrm>
            <a:off x="116681" y="-108347"/>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sz="1050"/>
          </a:p>
        </p:txBody>
      </p:sp>
    </p:spTree>
    <p:extLst>
      <p:ext uri="{BB962C8B-B14F-4D97-AF65-F5344CB8AC3E}">
        <p14:creationId xmlns:p14="http://schemas.microsoft.com/office/powerpoint/2010/main" val="276119787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1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wipe(up)">
                                      <p:cBhvr>
                                        <p:cTn id="12"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7">
            <a:extLst>
              <a:ext uri="{FF2B5EF4-FFF2-40B4-BE49-F238E27FC236}">
                <a16:creationId xmlns:a16="http://schemas.microsoft.com/office/drawing/2014/main" id="{7461F0CA-52DC-FFD3-EB94-A74F26BA0F6B}"/>
              </a:ext>
            </a:extLst>
          </p:cNvPr>
          <p:cNvSpPr txBox="1"/>
          <p:nvPr/>
        </p:nvSpPr>
        <p:spPr>
          <a:xfrm>
            <a:off x="1400175" y="1604145"/>
            <a:ext cx="6165056" cy="2586414"/>
          </a:xfrm>
          <a:prstGeom prst="rect">
            <a:avLst/>
          </a:prstGeom>
          <a:noFill/>
        </p:spPr>
        <p:txBody>
          <a:bodyPr wrap="square" rtlCol="0">
            <a:spAutoFit/>
          </a:bodyPr>
          <a:lstStyle/>
          <a:p>
            <a:pPr algn="ctr">
              <a:lnSpc>
                <a:spcPct val="150000"/>
              </a:lnSpc>
              <a:defRPr/>
            </a:pPr>
            <a:r>
              <a:rPr lang="en-US" sz="2000" dirty="0" err="1"/>
              <a:t>Một</a:t>
            </a:r>
            <a:r>
              <a:rPr lang="en-US" sz="2000" dirty="0"/>
              <a:t> </a:t>
            </a:r>
            <a:r>
              <a:rPr lang="en-US" sz="2000" dirty="0" err="1"/>
              <a:t>trong</a:t>
            </a:r>
            <a:r>
              <a:rPr lang="en-US" sz="2000" dirty="0"/>
              <a:t> </a:t>
            </a:r>
            <a:r>
              <a:rPr lang="en-US" sz="2000" dirty="0" err="1"/>
              <a:t>các</a:t>
            </a:r>
            <a:r>
              <a:rPr lang="en-US" sz="2000" dirty="0"/>
              <a:t> </a:t>
            </a:r>
            <a:r>
              <a:rPr lang="en-US" sz="2000" dirty="0" err="1"/>
              <a:t>lĩnh</a:t>
            </a:r>
            <a:r>
              <a:rPr lang="en-US" sz="2000" dirty="0"/>
              <a:t> </a:t>
            </a:r>
            <a:r>
              <a:rPr lang="en-US" sz="2000" dirty="0" err="1"/>
              <a:t>vực</a:t>
            </a:r>
            <a:r>
              <a:rPr lang="en-US" sz="2000" dirty="0"/>
              <a:t> </a:t>
            </a:r>
            <a:r>
              <a:rPr lang="en-US" sz="2000" dirty="0" err="1"/>
              <a:t>quan</a:t>
            </a:r>
            <a:r>
              <a:rPr lang="en-US" sz="2000" dirty="0"/>
              <a:t> </a:t>
            </a:r>
            <a:r>
              <a:rPr lang="en-US" sz="2000" dirty="0" err="1"/>
              <a:t>trọng</a:t>
            </a:r>
            <a:r>
              <a:rPr lang="en-US" sz="2000" dirty="0"/>
              <a:t> </a:t>
            </a:r>
            <a:r>
              <a:rPr lang="en-US" sz="2000" dirty="0" err="1"/>
              <a:t>mà</a:t>
            </a:r>
            <a:r>
              <a:rPr lang="en-US" sz="2000" dirty="0"/>
              <a:t> NTD </a:t>
            </a:r>
            <a:r>
              <a:rPr lang="en-US" sz="2000" dirty="0" err="1"/>
              <a:t>bị</a:t>
            </a:r>
            <a:r>
              <a:rPr lang="en-US" sz="2000" dirty="0"/>
              <a:t> vi </a:t>
            </a:r>
            <a:r>
              <a:rPr lang="en-US" sz="2000" dirty="0" err="1"/>
              <a:t>phạm</a:t>
            </a:r>
            <a:r>
              <a:rPr lang="en-US" sz="2000" dirty="0"/>
              <a:t> </a:t>
            </a:r>
            <a:r>
              <a:rPr lang="en-US" sz="2000" dirty="0" err="1"/>
              <a:t>quyền</a:t>
            </a:r>
            <a:r>
              <a:rPr lang="en-US" sz="2000" dirty="0"/>
              <a:t> </a:t>
            </a:r>
            <a:r>
              <a:rPr lang="en-US" sz="2000" dirty="0" err="1"/>
              <a:t>và</a:t>
            </a:r>
            <a:r>
              <a:rPr lang="en-US" sz="2000" dirty="0"/>
              <a:t> </a:t>
            </a:r>
            <a:r>
              <a:rPr lang="en-US" sz="2000" dirty="0" err="1"/>
              <a:t>lợi</a:t>
            </a:r>
            <a:r>
              <a:rPr lang="en-US" sz="2000" dirty="0"/>
              <a:t> </a:t>
            </a:r>
            <a:r>
              <a:rPr lang="en-US" sz="2000" dirty="0" err="1"/>
              <a:t>ích</a:t>
            </a:r>
            <a:r>
              <a:rPr lang="en-US" sz="2000" dirty="0"/>
              <a:t> </a:t>
            </a:r>
            <a:r>
              <a:rPr lang="en-US" sz="2000" dirty="0" err="1"/>
              <a:t>rất</a:t>
            </a:r>
            <a:r>
              <a:rPr lang="en-US" sz="2000" dirty="0"/>
              <a:t> </a:t>
            </a:r>
            <a:r>
              <a:rPr lang="en-US" sz="2000" dirty="0" err="1"/>
              <a:t>đáng</a:t>
            </a:r>
            <a:r>
              <a:rPr lang="en-US" sz="2000" dirty="0"/>
              <a:t> </a:t>
            </a:r>
            <a:r>
              <a:rPr lang="en-US" sz="2000" dirty="0" err="1"/>
              <a:t>quan</a:t>
            </a:r>
            <a:r>
              <a:rPr lang="en-US" sz="2000" dirty="0"/>
              <a:t> </a:t>
            </a:r>
            <a:r>
              <a:rPr lang="en-US" sz="2000" dirty="0" err="1"/>
              <a:t>tâm</a:t>
            </a:r>
            <a:r>
              <a:rPr lang="en-US" sz="2000" dirty="0"/>
              <a:t> </a:t>
            </a:r>
            <a:r>
              <a:rPr lang="en-US" sz="2000" dirty="0" err="1"/>
              <a:t>hiện</a:t>
            </a:r>
            <a:r>
              <a:rPr lang="en-US" sz="2000" dirty="0"/>
              <a:t> nay </a:t>
            </a:r>
            <a:r>
              <a:rPr lang="en-US" sz="2000" dirty="0" err="1"/>
              <a:t>đó</a:t>
            </a:r>
            <a:r>
              <a:rPr lang="en-US" sz="2000" dirty="0"/>
              <a:t> </a:t>
            </a:r>
            <a:r>
              <a:rPr lang="en-US" sz="2000" dirty="0" err="1"/>
              <a:t>là</a:t>
            </a:r>
            <a:r>
              <a:rPr lang="en-US" sz="2000" dirty="0"/>
              <a:t> an </a:t>
            </a:r>
            <a:r>
              <a:rPr lang="en-US" sz="2000" dirty="0" err="1"/>
              <a:t>toàn</a:t>
            </a:r>
            <a:r>
              <a:rPr lang="en-US" sz="2000" dirty="0"/>
              <a:t> </a:t>
            </a:r>
            <a:r>
              <a:rPr lang="en-US" sz="2000" dirty="0" err="1"/>
              <a:t>vệ</a:t>
            </a:r>
            <a:r>
              <a:rPr lang="en-US" sz="2000" dirty="0"/>
              <a:t> </a:t>
            </a:r>
            <a:r>
              <a:rPr lang="en-US" sz="2000" dirty="0" err="1"/>
              <a:t>sinh</a:t>
            </a:r>
            <a:r>
              <a:rPr lang="en-US" sz="2000" dirty="0"/>
              <a:t> </a:t>
            </a:r>
            <a:r>
              <a:rPr lang="en-US" sz="2000" dirty="0" err="1"/>
              <a:t>thực</a:t>
            </a:r>
            <a:r>
              <a:rPr lang="en-US" sz="2000" dirty="0"/>
              <a:t> </a:t>
            </a:r>
            <a:r>
              <a:rPr lang="en-US" sz="2000" dirty="0" err="1"/>
              <a:t>phẩm</a:t>
            </a:r>
            <a:endParaRPr lang="en-US" sz="2000" dirty="0">
              <a:cs typeface="Arial" pitchFamily="34" charset="0"/>
            </a:endParaRPr>
          </a:p>
          <a:p>
            <a:pPr algn="ctr">
              <a:lnSpc>
                <a:spcPct val="150000"/>
              </a:lnSpc>
              <a:defRPr/>
            </a:pPr>
            <a:r>
              <a:rPr lang="en-US" sz="2000" dirty="0"/>
              <a:t> </a:t>
            </a:r>
            <a:endParaRPr lang="vi-VN" sz="2000" b="1" dirty="0">
              <a:solidFill>
                <a:schemeClr val="tx1"/>
              </a:solidFill>
              <a:cs typeface="Arial" pitchFamily="34" charset="0"/>
            </a:endParaRPr>
          </a:p>
          <a:p>
            <a:pPr algn="ctr">
              <a:lnSpc>
                <a:spcPct val="150000"/>
              </a:lnSpc>
            </a:pPr>
            <a:endParaRPr lang="vi-VN" sz="3200" b="1" i="1" dirty="0">
              <a:solidFill>
                <a:srgbClr val="C00000"/>
              </a:solidFill>
              <a:latin typeface="Arial" panose="020B0604020202020204" pitchFamily="34" charset="0"/>
              <a:ea typeface="Roboto" panose="02000000000000000000" pitchFamily="2" charset="0"/>
              <a:cs typeface="Arial" panose="020B0604020202020204" pitchFamily="34" charset="0"/>
            </a:endParaRPr>
          </a:p>
        </p:txBody>
      </p:sp>
      <p:sp>
        <p:nvSpPr>
          <p:cNvPr id="4" name="TextBox 3">
            <a:extLst>
              <a:ext uri="{FF2B5EF4-FFF2-40B4-BE49-F238E27FC236}">
                <a16:creationId xmlns:a16="http://schemas.microsoft.com/office/drawing/2014/main" id="{1AFD8945-EC9B-3017-F55A-9A125D787D6A}"/>
              </a:ext>
            </a:extLst>
          </p:cNvPr>
          <p:cNvSpPr txBox="1"/>
          <p:nvPr/>
        </p:nvSpPr>
        <p:spPr>
          <a:xfrm>
            <a:off x="230981" y="814442"/>
            <a:ext cx="5363324" cy="461665"/>
          </a:xfrm>
          <a:prstGeom prst="rect">
            <a:avLst/>
          </a:prstGeom>
          <a:noFill/>
        </p:spPr>
        <p:txBody>
          <a:bodyPr wrap="square" rtlCol="0">
            <a:spAutoFit/>
          </a:bodyPr>
          <a:lstStyle/>
          <a:p>
            <a:pPr algn="ctr"/>
            <a:r>
              <a:rPr lang="en-US" sz="2400" b="1" dirty="0">
                <a:solidFill>
                  <a:srgbClr val="C00000"/>
                </a:solidFill>
                <a:latin typeface="Arial" panose="020B0604020202020204" pitchFamily="34" charset="0"/>
                <a:ea typeface="Roboto" panose="02000000000000000000" pitchFamily="2" charset="0"/>
                <a:cs typeface="Arial" panose="020B0604020202020204" pitchFamily="34" charset="0"/>
              </a:rPr>
              <a:t>TÓM LƯỢC</a:t>
            </a:r>
            <a:endParaRPr lang="vi-VN" sz="1800" b="1" dirty="0">
              <a:solidFill>
                <a:schemeClr val="accent5">
                  <a:lumMod val="50000"/>
                </a:schemeClr>
              </a:solidFill>
              <a:ea typeface="Roboto" panose="02000000000000000000" pitchFamily="2" charset="0"/>
              <a:cs typeface="Arial" panose="020B0604020202020204" pitchFamily="34" charset="0"/>
            </a:endParaRPr>
          </a:p>
        </p:txBody>
      </p:sp>
      <p:sp>
        <p:nvSpPr>
          <p:cNvPr id="14" name="AutoShape 6" descr="Danh ca Ngọc Sơn chia sẻ di chúc viết tay sâu sắc và đầy tình cảm của người  cha quá cố - MOLI Star">
            <a:extLst>
              <a:ext uri="{FF2B5EF4-FFF2-40B4-BE49-F238E27FC236}">
                <a16:creationId xmlns:a16="http://schemas.microsoft.com/office/drawing/2014/main" id="{965AA7C1-93CA-9E40-9606-ECA8BA52481A}"/>
              </a:ext>
            </a:extLst>
          </p:cNvPr>
          <p:cNvSpPr>
            <a:spLocks noChangeAspect="1" noChangeArrowheads="1"/>
          </p:cNvSpPr>
          <p:nvPr/>
        </p:nvSpPr>
        <p:spPr bwMode="auto">
          <a:xfrm>
            <a:off x="116681" y="-108347"/>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sz="1050"/>
          </a:p>
        </p:txBody>
      </p:sp>
    </p:spTree>
    <p:extLst>
      <p:ext uri="{BB962C8B-B14F-4D97-AF65-F5344CB8AC3E}">
        <p14:creationId xmlns:p14="http://schemas.microsoft.com/office/powerpoint/2010/main" val="35133276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1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wipe(up)">
                                      <p:cBhvr>
                                        <p:cTn id="12"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AutoShape 6" descr="Danh ca Ngọc Sơn chia sẻ di chúc viết tay sâu sắc và đầy tình cảm của người  cha quá cố - MOLI Star">
            <a:extLst>
              <a:ext uri="{FF2B5EF4-FFF2-40B4-BE49-F238E27FC236}">
                <a16:creationId xmlns:a16="http://schemas.microsoft.com/office/drawing/2014/main" id="{965AA7C1-93CA-9E40-9606-ECA8BA52481A}"/>
              </a:ext>
            </a:extLst>
          </p:cNvPr>
          <p:cNvSpPr>
            <a:spLocks noChangeAspect="1" noChangeArrowheads="1"/>
          </p:cNvSpPr>
          <p:nvPr/>
        </p:nvSpPr>
        <p:spPr bwMode="auto">
          <a:xfrm>
            <a:off x="116681" y="-108347"/>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sz="1050"/>
          </a:p>
        </p:txBody>
      </p:sp>
      <p:sp>
        <p:nvSpPr>
          <p:cNvPr id="3" name="AutoShape 6" descr="Danh ca Ngọc Sơn chia sẻ di chúc viết tay sâu sắc và đầy tình cảm của người  cha quá cố - MOLI Star">
            <a:extLst>
              <a:ext uri="{FF2B5EF4-FFF2-40B4-BE49-F238E27FC236}">
                <a16:creationId xmlns:a16="http://schemas.microsoft.com/office/drawing/2014/main" id="{09A0B033-5114-91F5-D69C-16D907191493}"/>
              </a:ext>
            </a:extLst>
          </p:cNvPr>
          <p:cNvSpPr>
            <a:spLocks noChangeAspect="1" noChangeArrowheads="1"/>
          </p:cNvSpPr>
          <p:nvPr/>
        </p:nvSpPr>
        <p:spPr bwMode="auto">
          <a:xfrm>
            <a:off x="116681" y="-108347"/>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sz="1050"/>
          </a:p>
        </p:txBody>
      </p:sp>
      <p:sp>
        <p:nvSpPr>
          <p:cNvPr id="4" name="AutoShape 6" descr="Danh ca Ngọc Sơn chia sẻ di chúc viết tay sâu sắc và đầy tình cảm của người  cha quá cố - MOLI Star">
            <a:extLst>
              <a:ext uri="{FF2B5EF4-FFF2-40B4-BE49-F238E27FC236}">
                <a16:creationId xmlns:a16="http://schemas.microsoft.com/office/drawing/2014/main" id="{47BBC2CB-2333-C287-606B-87D7D41FCA23}"/>
              </a:ext>
            </a:extLst>
          </p:cNvPr>
          <p:cNvSpPr>
            <a:spLocks noChangeAspect="1" noChangeArrowheads="1"/>
          </p:cNvSpPr>
          <p:nvPr/>
        </p:nvSpPr>
        <p:spPr bwMode="auto">
          <a:xfrm>
            <a:off x="116681" y="-108347"/>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sz="1050"/>
          </a:p>
        </p:txBody>
      </p:sp>
      <p:grpSp>
        <p:nvGrpSpPr>
          <p:cNvPr id="15" name="Nhóm 19">
            <a:extLst>
              <a:ext uri="{FF2B5EF4-FFF2-40B4-BE49-F238E27FC236}">
                <a16:creationId xmlns:a16="http://schemas.microsoft.com/office/drawing/2014/main" id="{AFD251D4-AFBC-E0DC-D107-7CC8CC6622E5}"/>
              </a:ext>
            </a:extLst>
          </p:cNvPr>
          <p:cNvGrpSpPr/>
          <p:nvPr/>
        </p:nvGrpSpPr>
        <p:grpSpPr>
          <a:xfrm>
            <a:off x="2857500" y="1519242"/>
            <a:ext cx="5925777" cy="646331"/>
            <a:chOff x="669417" y="2943877"/>
            <a:chExt cx="6434890" cy="861775"/>
          </a:xfrm>
        </p:grpSpPr>
        <p:sp>
          <p:nvSpPr>
            <p:cNvPr id="16" name="TextBox 27">
              <a:extLst>
                <a:ext uri="{FF2B5EF4-FFF2-40B4-BE49-F238E27FC236}">
                  <a16:creationId xmlns:a16="http://schemas.microsoft.com/office/drawing/2014/main" id="{541F13E1-9034-E501-8D1E-BE960D2945A6}"/>
                </a:ext>
              </a:extLst>
            </p:cNvPr>
            <p:cNvSpPr txBox="1"/>
            <p:nvPr/>
          </p:nvSpPr>
          <p:spPr>
            <a:xfrm>
              <a:off x="1124082" y="2943877"/>
              <a:ext cx="5980225" cy="861775"/>
            </a:xfrm>
            <a:prstGeom prst="rect">
              <a:avLst/>
            </a:prstGeom>
            <a:noFill/>
          </p:spPr>
          <p:txBody>
            <a:bodyPr wrap="square" rtlCol="0">
              <a:spAutoFit/>
            </a:bodyPr>
            <a:lstStyle/>
            <a:p>
              <a:pPr algn="ctr" fontAlgn="auto">
                <a:spcBef>
                  <a:spcPts val="0"/>
                </a:spcBef>
                <a:spcAft>
                  <a:spcPts val="0"/>
                </a:spcAft>
                <a:defRPr/>
              </a:pPr>
              <a:r>
                <a:rPr lang="vi-VN" sz="1800" dirty="0">
                  <a:cs typeface="Arial" pitchFamily="34" charset="0"/>
                </a:rPr>
                <a:t>An toàn vệ sinh thực phẩm là vấn đề có tầm quan trọng đặc biệt</a:t>
              </a:r>
              <a:endParaRPr lang="vi-VN" sz="1800" b="1" dirty="0">
                <a:solidFill>
                  <a:schemeClr val="tx1"/>
                </a:solidFill>
                <a:cs typeface="Arial" pitchFamily="34" charset="0"/>
              </a:endParaRPr>
            </a:p>
          </p:txBody>
        </p:sp>
        <p:grpSp>
          <p:nvGrpSpPr>
            <p:cNvPr id="17" name="Nhóm 21">
              <a:extLst>
                <a:ext uri="{FF2B5EF4-FFF2-40B4-BE49-F238E27FC236}">
                  <a16:creationId xmlns:a16="http://schemas.microsoft.com/office/drawing/2014/main" id="{F76A89EE-77D5-AC87-63F5-4616CAB20C19}"/>
                </a:ext>
              </a:extLst>
            </p:cNvPr>
            <p:cNvGrpSpPr/>
            <p:nvPr/>
          </p:nvGrpSpPr>
          <p:grpSpPr>
            <a:xfrm rot="16200000">
              <a:off x="690750" y="3085597"/>
              <a:ext cx="330517" cy="373184"/>
              <a:chOff x="5963428" y="786027"/>
              <a:chExt cx="867388" cy="1034112"/>
            </a:xfrm>
          </p:grpSpPr>
          <p:sp>
            <p:nvSpPr>
              <p:cNvPr id="29" name="Lưu Đồ: Quyết Định 43">
                <a:extLst>
                  <a:ext uri="{FF2B5EF4-FFF2-40B4-BE49-F238E27FC236}">
                    <a16:creationId xmlns:a16="http://schemas.microsoft.com/office/drawing/2014/main" id="{DDC6C7F9-3EF2-BF08-EFA7-F24498B453C1}"/>
                  </a:ext>
                </a:extLst>
              </p:cNvPr>
              <p:cNvSpPr/>
              <p:nvPr/>
            </p:nvSpPr>
            <p:spPr>
              <a:xfrm>
                <a:off x="5963428" y="1107596"/>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solidFill>
                    <a:schemeClr val="tx1"/>
                  </a:solidFill>
                </a:endParaRPr>
              </a:p>
            </p:txBody>
          </p:sp>
          <p:sp>
            <p:nvSpPr>
              <p:cNvPr id="27" name="Lưu Đồ: Quyết Định 41">
                <a:extLst>
                  <a:ext uri="{FF2B5EF4-FFF2-40B4-BE49-F238E27FC236}">
                    <a16:creationId xmlns:a16="http://schemas.microsoft.com/office/drawing/2014/main" id="{0338B73F-146C-871B-1B22-7D1074F7E8EF}"/>
                  </a:ext>
                </a:extLst>
              </p:cNvPr>
              <p:cNvSpPr/>
              <p:nvPr/>
            </p:nvSpPr>
            <p:spPr>
              <a:xfrm>
                <a:off x="6227588" y="1093812"/>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solidFill>
                    <a:schemeClr val="tx1"/>
                  </a:solidFill>
                </a:endParaRPr>
              </a:p>
            </p:txBody>
          </p:sp>
          <p:sp>
            <p:nvSpPr>
              <p:cNvPr id="25" name="Lưu Đồ: Quyết Định 39">
                <a:extLst>
                  <a:ext uri="{FF2B5EF4-FFF2-40B4-BE49-F238E27FC236}">
                    <a16:creationId xmlns:a16="http://schemas.microsoft.com/office/drawing/2014/main" id="{E4AAA1F0-6B86-11D1-4776-3A32411F0B31}"/>
                  </a:ext>
                </a:extLst>
              </p:cNvPr>
              <p:cNvSpPr/>
              <p:nvPr/>
            </p:nvSpPr>
            <p:spPr>
              <a:xfrm>
                <a:off x="6099838" y="1415976"/>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solidFill>
                    <a:schemeClr val="tx1"/>
                  </a:solidFill>
                </a:endParaRPr>
              </a:p>
            </p:txBody>
          </p:sp>
          <p:sp>
            <p:nvSpPr>
              <p:cNvPr id="23" name="Lưu Đồ: Quyết Định 37">
                <a:extLst>
                  <a:ext uri="{FF2B5EF4-FFF2-40B4-BE49-F238E27FC236}">
                    <a16:creationId xmlns:a16="http://schemas.microsoft.com/office/drawing/2014/main" id="{EE9245A6-6E3A-ACBC-90FD-12541B3CF390}"/>
                  </a:ext>
                </a:extLst>
              </p:cNvPr>
              <p:cNvSpPr/>
              <p:nvPr/>
            </p:nvSpPr>
            <p:spPr>
              <a:xfrm>
                <a:off x="6080830" y="786027"/>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dirty="0">
                  <a:solidFill>
                    <a:schemeClr val="tx1"/>
                  </a:solidFill>
                </a:endParaRPr>
              </a:p>
            </p:txBody>
          </p:sp>
        </p:grpSp>
      </p:grpSp>
      <p:grpSp>
        <p:nvGrpSpPr>
          <p:cNvPr id="45" name="Nhóm 80">
            <a:extLst>
              <a:ext uri="{FF2B5EF4-FFF2-40B4-BE49-F238E27FC236}">
                <a16:creationId xmlns:a16="http://schemas.microsoft.com/office/drawing/2014/main" id="{1628B825-9B06-02CB-08CD-15E134C9F8F0}"/>
              </a:ext>
            </a:extLst>
          </p:cNvPr>
          <p:cNvGrpSpPr/>
          <p:nvPr/>
        </p:nvGrpSpPr>
        <p:grpSpPr>
          <a:xfrm>
            <a:off x="3094096" y="3517227"/>
            <a:ext cx="5871310" cy="646331"/>
            <a:chOff x="669416" y="2844033"/>
            <a:chExt cx="6416857" cy="861776"/>
          </a:xfrm>
        </p:grpSpPr>
        <p:sp>
          <p:nvSpPr>
            <p:cNvPr id="46" name="TextBox 27">
              <a:extLst>
                <a:ext uri="{FF2B5EF4-FFF2-40B4-BE49-F238E27FC236}">
                  <a16:creationId xmlns:a16="http://schemas.microsoft.com/office/drawing/2014/main" id="{CEF68DFC-8C13-5304-1788-D5E093289B55}"/>
                </a:ext>
              </a:extLst>
            </p:cNvPr>
            <p:cNvSpPr txBox="1"/>
            <p:nvPr/>
          </p:nvSpPr>
          <p:spPr>
            <a:xfrm>
              <a:off x="1106049" y="2844033"/>
              <a:ext cx="5980224" cy="861776"/>
            </a:xfrm>
            <a:prstGeom prst="rect">
              <a:avLst/>
            </a:prstGeom>
            <a:noFill/>
          </p:spPr>
          <p:txBody>
            <a:bodyPr wrap="square" rtlCol="0">
              <a:spAutoFit/>
            </a:bodyPr>
            <a:lstStyle/>
            <a:p>
              <a:pPr algn="ctr" fontAlgn="auto">
                <a:spcBef>
                  <a:spcPts val="0"/>
                </a:spcBef>
                <a:spcAft>
                  <a:spcPts val="0"/>
                </a:spcAft>
                <a:defRPr/>
              </a:pPr>
              <a:r>
                <a:rPr lang="en-US" sz="1800" dirty="0" err="1"/>
                <a:t>Thực</a:t>
              </a:r>
              <a:r>
                <a:rPr lang="en-US" sz="1800" dirty="0"/>
                <a:t> </a:t>
              </a:r>
              <a:r>
                <a:rPr lang="en-US" sz="1800" dirty="0" err="1"/>
                <a:t>phẩm</a:t>
              </a:r>
              <a:r>
                <a:rPr lang="en-US" sz="1800" dirty="0"/>
                <a:t> an </a:t>
              </a:r>
              <a:r>
                <a:rPr lang="en-US" sz="1800" dirty="0" err="1"/>
                <a:t>toàn</a:t>
              </a:r>
              <a:r>
                <a:rPr lang="en-US" sz="1800" dirty="0"/>
                <a:t> </a:t>
              </a:r>
              <a:r>
                <a:rPr lang="en-US" sz="1800" dirty="0" err="1"/>
                <a:t>đóng</a:t>
              </a:r>
              <a:r>
                <a:rPr lang="en-US" sz="1800" dirty="0"/>
                <a:t> </a:t>
              </a:r>
              <a:r>
                <a:rPr lang="en-US" sz="1800" dirty="0" err="1"/>
                <a:t>góp</a:t>
              </a:r>
              <a:r>
                <a:rPr lang="en-US" sz="1800" dirty="0"/>
                <a:t> to </a:t>
              </a:r>
              <a:r>
                <a:rPr lang="en-US" sz="1800" dirty="0" err="1"/>
                <a:t>lớn</a:t>
              </a:r>
              <a:r>
                <a:rPr lang="en-US" sz="1800" dirty="0"/>
                <a:t> </a:t>
              </a:r>
              <a:r>
                <a:rPr lang="en-US" sz="1800" dirty="0" err="1"/>
                <a:t>trong</a:t>
              </a:r>
              <a:r>
                <a:rPr lang="en-US" sz="1800" dirty="0"/>
                <a:t> </a:t>
              </a:r>
              <a:r>
                <a:rPr lang="en-US" sz="1800" dirty="0" err="1"/>
                <a:t>việc</a:t>
              </a:r>
              <a:r>
                <a:rPr lang="en-US" sz="1800" dirty="0"/>
                <a:t> </a:t>
              </a:r>
              <a:r>
                <a:rPr lang="en-US" sz="1800" dirty="0" err="1"/>
                <a:t>cải</a:t>
              </a:r>
              <a:r>
                <a:rPr lang="en-US" sz="1800" dirty="0"/>
                <a:t> </a:t>
              </a:r>
              <a:r>
                <a:rPr lang="en-US" sz="1800" dirty="0" err="1"/>
                <a:t>thiện</a:t>
              </a:r>
              <a:r>
                <a:rPr lang="en-US" sz="1800" dirty="0"/>
                <a:t> </a:t>
              </a:r>
              <a:r>
                <a:rPr lang="en-US" sz="1800" dirty="0" err="1"/>
                <a:t>sức</a:t>
              </a:r>
              <a:r>
                <a:rPr lang="en-US" sz="1800" dirty="0"/>
                <a:t> </a:t>
              </a:r>
              <a:r>
                <a:rPr lang="en-US" sz="1800" dirty="0" err="1"/>
                <a:t>khoẻ</a:t>
              </a:r>
              <a:r>
                <a:rPr lang="en-US" sz="1800" dirty="0"/>
                <a:t> con </a:t>
              </a:r>
              <a:r>
                <a:rPr lang="en-US" sz="1800" dirty="0" err="1"/>
                <a:t>người</a:t>
              </a:r>
              <a:r>
                <a:rPr lang="en-US" sz="1800" dirty="0"/>
                <a:t>, </a:t>
              </a:r>
              <a:r>
                <a:rPr lang="en-US" sz="1800" dirty="0" err="1"/>
                <a:t>chất</a:t>
              </a:r>
              <a:r>
                <a:rPr lang="en-US" sz="1800" dirty="0"/>
                <a:t> </a:t>
              </a:r>
              <a:r>
                <a:rPr lang="en-US" sz="1800" dirty="0" err="1"/>
                <a:t>lượng</a:t>
              </a:r>
              <a:r>
                <a:rPr lang="en-US" sz="1800" dirty="0"/>
                <a:t> </a:t>
              </a:r>
              <a:r>
                <a:rPr lang="en-US" sz="1800" dirty="0" err="1"/>
                <a:t>cuộc</a:t>
              </a:r>
              <a:r>
                <a:rPr lang="en-US" sz="1800" dirty="0"/>
                <a:t> </a:t>
              </a:r>
              <a:r>
                <a:rPr lang="en-US" sz="1800" dirty="0" err="1"/>
                <a:t>sống</a:t>
              </a:r>
              <a:r>
                <a:rPr lang="en-US" sz="1800" dirty="0"/>
                <a:t> </a:t>
              </a:r>
              <a:endParaRPr lang="en-US" sz="1800" dirty="0">
                <a:cs typeface="Arial" pitchFamily="34" charset="0"/>
              </a:endParaRPr>
            </a:p>
          </p:txBody>
        </p:sp>
        <p:grpSp>
          <p:nvGrpSpPr>
            <p:cNvPr id="47" name="Nhóm 82">
              <a:extLst>
                <a:ext uri="{FF2B5EF4-FFF2-40B4-BE49-F238E27FC236}">
                  <a16:creationId xmlns:a16="http://schemas.microsoft.com/office/drawing/2014/main" id="{E0F416A0-BD07-AAB7-21A1-FFEA34A4ED68}"/>
                </a:ext>
              </a:extLst>
            </p:cNvPr>
            <p:cNvGrpSpPr/>
            <p:nvPr/>
          </p:nvGrpSpPr>
          <p:grpSpPr>
            <a:xfrm rot="16200000">
              <a:off x="690749" y="3085589"/>
              <a:ext cx="330518" cy="373184"/>
              <a:chOff x="5963428" y="786027"/>
              <a:chExt cx="867388" cy="1034112"/>
            </a:xfrm>
          </p:grpSpPr>
          <p:sp>
            <p:nvSpPr>
              <p:cNvPr id="59" name="Lưu Đồ: Quyết Định 94">
                <a:extLst>
                  <a:ext uri="{FF2B5EF4-FFF2-40B4-BE49-F238E27FC236}">
                    <a16:creationId xmlns:a16="http://schemas.microsoft.com/office/drawing/2014/main" id="{E014D3DD-B8F3-3CD7-474C-4F9BDC1D1951}"/>
                  </a:ext>
                </a:extLst>
              </p:cNvPr>
              <p:cNvSpPr/>
              <p:nvPr/>
            </p:nvSpPr>
            <p:spPr>
              <a:xfrm>
                <a:off x="5963428" y="1107596"/>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solidFill>
                    <a:schemeClr val="tx1"/>
                  </a:solidFill>
                </a:endParaRPr>
              </a:p>
            </p:txBody>
          </p:sp>
          <p:sp>
            <p:nvSpPr>
              <p:cNvPr id="57" name="Lưu Đồ: Quyết Định 92">
                <a:extLst>
                  <a:ext uri="{FF2B5EF4-FFF2-40B4-BE49-F238E27FC236}">
                    <a16:creationId xmlns:a16="http://schemas.microsoft.com/office/drawing/2014/main" id="{09DFE3ED-CB00-1CDB-E841-4084D723958C}"/>
                  </a:ext>
                </a:extLst>
              </p:cNvPr>
              <p:cNvSpPr/>
              <p:nvPr/>
            </p:nvSpPr>
            <p:spPr>
              <a:xfrm>
                <a:off x="6227588" y="1093812"/>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solidFill>
                    <a:schemeClr val="tx1"/>
                  </a:solidFill>
                </a:endParaRPr>
              </a:p>
            </p:txBody>
          </p:sp>
          <p:sp>
            <p:nvSpPr>
              <p:cNvPr id="55" name="Lưu Đồ: Quyết Định 90">
                <a:extLst>
                  <a:ext uri="{FF2B5EF4-FFF2-40B4-BE49-F238E27FC236}">
                    <a16:creationId xmlns:a16="http://schemas.microsoft.com/office/drawing/2014/main" id="{04AB8C09-F777-6692-50DE-1374DCBBB1B0}"/>
                  </a:ext>
                </a:extLst>
              </p:cNvPr>
              <p:cNvSpPr/>
              <p:nvPr/>
            </p:nvSpPr>
            <p:spPr>
              <a:xfrm>
                <a:off x="6099838" y="1415976"/>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solidFill>
                    <a:schemeClr val="tx1"/>
                  </a:solidFill>
                </a:endParaRPr>
              </a:p>
            </p:txBody>
          </p:sp>
          <p:sp>
            <p:nvSpPr>
              <p:cNvPr id="53" name="Lưu Đồ: Quyết Định 88">
                <a:extLst>
                  <a:ext uri="{FF2B5EF4-FFF2-40B4-BE49-F238E27FC236}">
                    <a16:creationId xmlns:a16="http://schemas.microsoft.com/office/drawing/2014/main" id="{326A58F0-6440-0653-23EA-743329B653A3}"/>
                  </a:ext>
                </a:extLst>
              </p:cNvPr>
              <p:cNvSpPr/>
              <p:nvPr/>
            </p:nvSpPr>
            <p:spPr>
              <a:xfrm>
                <a:off x="6080830" y="786027"/>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dirty="0">
                  <a:solidFill>
                    <a:schemeClr val="tx1"/>
                  </a:solidFill>
                </a:endParaRPr>
              </a:p>
            </p:txBody>
          </p:sp>
        </p:grpSp>
      </p:grpSp>
      <p:grpSp>
        <p:nvGrpSpPr>
          <p:cNvPr id="60" name="Nhóm 80">
            <a:extLst>
              <a:ext uri="{FF2B5EF4-FFF2-40B4-BE49-F238E27FC236}">
                <a16:creationId xmlns:a16="http://schemas.microsoft.com/office/drawing/2014/main" id="{2BCD4E2B-3400-449A-A366-A1990164440B}"/>
              </a:ext>
            </a:extLst>
          </p:cNvPr>
          <p:cNvGrpSpPr/>
          <p:nvPr/>
        </p:nvGrpSpPr>
        <p:grpSpPr>
          <a:xfrm>
            <a:off x="2930495" y="2452337"/>
            <a:ext cx="5460607" cy="646331"/>
            <a:chOff x="669416" y="2844033"/>
            <a:chExt cx="6416857" cy="861775"/>
          </a:xfrm>
        </p:grpSpPr>
        <p:sp>
          <p:nvSpPr>
            <p:cNvPr id="61" name="TextBox 27">
              <a:extLst>
                <a:ext uri="{FF2B5EF4-FFF2-40B4-BE49-F238E27FC236}">
                  <a16:creationId xmlns:a16="http://schemas.microsoft.com/office/drawing/2014/main" id="{05B4F591-70B4-F89C-7958-995760C2CC23}"/>
                </a:ext>
              </a:extLst>
            </p:cNvPr>
            <p:cNvSpPr txBox="1"/>
            <p:nvPr/>
          </p:nvSpPr>
          <p:spPr>
            <a:xfrm>
              <a:off x="1106048" y="2844033"/>
              <a:ext cx="5980225" cy="861775"/>
            </a:xfrm>
            <a:prstGeom prst="rect">
              <a:avLst/>
            </a:prstGeom>
            <a:noFill/>
          </p:spPr>
          <p:txBody>
            <a:bodyPr wrap="square" rtlCol="0">
              <a:spAutoFit/>
            </a:bodyPr>
            <a:lstStyle/>
            <a:p>
              <a:pPr algn="ctr" fontAlgn="auto">
                <a:spcBef>
                  <a:spcPts val="0"/>
                </a:spcBef>
                <a:spcAft>
                  <a:spcPts val="0"/>
                </a:spcAft>
                <a:defRPr/>
              </a:pPr>
              <a:r>
                <a:rPr lang="vi-VN" sz="1800" dirty="0">
                  <a:cs typeface="Arial" pitchFamily="34" charset="0"/>
                </a:rPr>
                <a:t>Được tiếp cận với thực phẩm an toàn đang trở thành quyền cơ bản đối với mỗi con người</a:t>
              </a:r>
              <a:endParaRPr lang="en-US" sz="1800" dirty="0">
                <a:cs typeface="Arial" pitchFamily="34" charset="0"/>
              </a:endParaRPr>
            </a:p>
          </p:txBody>
        </p:sp>
        <p:grpSp>
          <p:nvGrpSpPr>
            <p:cNvPr id="62" name="Nhóm 82">
              <a:extLst>
                <a:ext uri="{FF2B5EF4-FFF2-40B4-BE49-F238E27FC236}">
                  <a16:creationId xmlns:a16="http://schemas.microsoft.com/office/drawing/2014/main" id="{07AFB8CA-3372-3775-FA22-9B23F90C4DCA}"/>
                </a:ext>
              </a:extLst>
            </p:cNvPr>
            <p:cNvGrpSpPr/>
            <p:nvPr/>
          </p:nvGrpSpPr>
          <p:grpSpPr>
            <a:xfrm rot="16200000">
              <a:off x="690749" y="3085589"/>
              <a:ext cx="330518" cy="373184"/>
              <a:chOff x="5963428" y="786027"/>
              <a:chExt cx="867388" cy="1034112"/>
            </a:xfrm>
          </p:grpSpPr>
          <p:sp>
            <p:nvSpPr>
              <p:cNvPr id="74" name="Lưu Đồ: Quyết Định 94">
                <a:extLst>
                  <a:ext uri="{FF2B5EF4-FFF2-40B4-BE49-F238E27FC236}">
                    <a16:creationId xmlns:a16="http://schemas.microsoft.com/office/drawing/2014/main" id="{762617EE-27CA-010F-E116-D32ED594D5BD}"/>
                  </a:ext>
                </a:extLst>
              </p:cNvPr>
              <p:cNvSpPr/>
              <p:nvPr/>
            </p:nvSpPr>
            <p:spPr>
              <a:xfrm>
                <a:off x="5963428" y="1107596"/>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solidFill>
                    <a:schemeClr val="tx1"/>
                  </a:solidFill>
                </a:endParaRPr>
              </a:p>
            </p:txBody>
          </p:sp>
          <p:sp>
            <p:nvSpPr>
              <p:cNvPr id="72" name="Lưu Đồ: Quyết Định 92">
                <a:extLst>
                  <a:ext uri="{FF2B5EF4-FFF2-40B4-BE49-F238E27FC236}">
                    <a16:creationId xmlns:a16="http://schemas.microsoft.com/office/drawing/2014/main" id="{8E6FFD12-3188-7D23-F5B6-760D6C97DAA1}"/>
                  </a:ext>
                </a:extLst>
              </p:cNvPr>
              <p:cNvSpPr/>
              <p:nvPr/>
            </p:nvSpPr>
            <p:spPr>
              <a:xfrm>
                <a:off x="6227588" y="1093812"/>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solidFill>
                    <a:schemeClr val="tx1"/>
                  </a:solidFill>
                </a:endParaRPr>
              </a:p>
            </p:txBody>
          </p:sp>
          <p:sp>
            <p:nvSpPr>
              <p:cNvPr id="70" name="Lưu Đồ: Quyết Định 90">
                <a:extLst>
                  <a:ext uri="{FF2B5EF4-FFF2-40B4-BE49-F238E27FC236}">
                    <a16:creationId xmlns:a16="http://schemas.microsoft.com/office/drawing/2014/main" id="{A2B4589B-DE1D-428E-0752-D2EECABC7726}"/>
                  </a:ext>
                </a:extLst>
              </p:cNvPr>
              <p:cNvSpPr/>
              <p:nvPr/>
            </p:nvSpPr>
            <p:spPr>
              <a:xfrm>
                <a:off x="6099838" y="1415976"/>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dirty="0">
                  <a:solidFill>
                    <a:schemeClr val="tx1"/>
                  </a:solidFill>
                </a:endParaRPr>
              </a:p>
            </p:txBody>
          </p:sp>
          <p:sp>
            <p:nvSpPr>
              <p:cNvPr id="68" name="Lưu Đồ: Quyết Định 88">
                <a:extLst>
                  <a:ext uri="{FF2B5EF4-FFF2-40B4-BE49-F238E27FC236}">
                    <a16:creationId xmlns:a16="http://schemas.microsoft.com/office/drawing/2014/main" id="{7C535E71-B973-CB27-D946-944DC67D3F77}"/>
                  </a:ext>
                </a:extLst>
              </p:cNvPr>
              <p:cNvSpPr/>
              <p:nvPr/>
            </p:nvSpPr>
            <p:spPr>
              <a:xfrm>
                <a:off x="6080830" y="786027"/>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solidFill>
                    <a:schemeClr val="tx1"/>
                  </a:solidFill>
                </a:endParaRPr>
              </a:p>
            </p:txBody>
          </p:sp>
        </p:grpSp>
      </p:grpSp>
      <p:pic>
        <p:nvPicPr>
          <p:cNvPr id="6" name="Picture 12" descr="Graphical user interface&#10;&#10;Description automatically generated with medium confidence">
            <a:extLst>
              <a:ext uri="{FF2B5EF4-FFF2-40B4-BE49-F238E27FC236}">
                <a16:creationId xmlns:a16="http://schemas.microsoft.com/office/drawing/2014/main" id="{900001E6-1647-0A0A-443A-D6CB86602B0A}"/>
              </a:ext>
            </a:extLst>
          </p:cNvPr>
          <p:cNvPicPr>
            <a:picLocks noChangeAspect="1"/>
          </p:cNvPicPr>
          <p:nvPr/>
        </p:nvPicPr>
        <p:blipFill rotWithShape="1">
          <a:blip r:embed="rId2">
            <a:extLst>
              <a:ext uri="{28A0092B-C50C-407E-A947-70E740481C1C}">
                <a14:useLocalDpi xmlns:a14="http://schemas.microsoft.com/office/drawing/2010/main" val="0"/>
              </a:ext>
            </a:extLst>
          </a:blip>
          <a:srcRect l="10156" t="23836" r="59289" b="22614"/>
          <a:stretch/>
        </p:blipFill>
        <p:spPr>
          <a:xfrm>
            <a:off x="116681" y="1322076"/>
            <a:ext cx="3484395" cy="3053353"/>
          </a:xfrm>
          <a:prstGeom prst="rect">
            <a:avLst/>
          </a:prstGeom>
        </p:spPr>
      </p:pic>
      <p:sp>
        <p:nvSpPr>
          <p:cNvPr id="2" name="TextBox 1">
            <a:extLst>
              <a:ext uri="{FF2B5EF4-FFF2-40B4-BE49-F238E27FC236}">
                <a16:creationId xmlns:a16="http://schemas.microsoft.com/office/drawing/2014/main" id="{24561743-7976-1858-CB11-14EAFF6C204E}"/>
              </a:ext>
            </a:extLst>
          </p:cNvPr>
          <p:cNvSpPr txBox="1"/>
          <p:nvPr/>
        </p:nvSpPr>
        <p:spPr>
          <a:xfrm>
            <a:off x="116681" y="441851"/>
            <a:ext cx="5084718" cy="461665"/>
          </a:xfrm>
          <a:prstGeom prst="rect">
            <a:avLst/>
          </a:prstGeom>
          <a:noFill/>
        </p:spPr>
        <p:txBody>
          <a:bodyPr wrap="square" rtlCol="0">
            <a:spAutoFit/>
          </a:bodyPr>
          <a:lstStyle/>
          <a:p>
            <a:pPr algn="ctr"/>
            <a:r>
              <a:rPr lang="en-US" sz="2400" b="1" dirty="0">
                <a:solidFill>
                  <a:srgbClr val="C00000"/>
                </a:solidFill>
                <a:latin typeface="Arial" panose="020B0604020202020204" pitchFamily="34" charset="0"/>
                <a:ea typeface="Roboto" panose="02000000000000000000" pitchFamily="2" charset="0"/>
                <a:cs typeface="Arial" panose="020B0604020202020204" pitchFamily="34" charset="0"/>
              </a:rPr>
              <a:t>TÓM LƯỢC</a:t>
            </a:r>
            <a:endParaRPr lang="vi-VN" sz="1800" b="1" dirty="0">
              <a:solidFill>
                <a:schemeClr val="accent5">
                  <a:lumMod val="50000"/>
                </a:schemeClr>
              </a:solidFill>
              <a:ea typeface="Roboto" panose="02000000000000000000" pitchFamily="2" charset="0"/>
              <a:cs typeface="Arial" panose="020B0604020202020204" pitchFamily="34" charset="0"/>
            </a:endParaRPr>
          </a:p>
        </p:txBody>
      </p:sp>
    </p:spTree>
    <p:extLst>
      <p:ext uri="{BB962C8B-B14F-4D97-AF65-F5344CB8AC3E}">
        <p14:creationId xmlns:p14="http://schemas.microsoft.com/office/powerpoint/2010/main" val="1834755684"/>
      </p:ext>
    </p:extLst>
  </p:cSld>
  <p:clrMapOvr>
    <a:masterClrMapping/>
  </p:clrMapOvr>
  <mc:AlternateContent xmlns:mc="http://schemas.openxmlformats.org/markup-compatibility/2006">
    <mc:Choice xmlns:p159="http://schemas.microsoft.com/office/powerpoint/2015/09/main" xmlns="" Requires="p159">
      <p:transition spd="slow">
        <p159:morph option="byObjec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up)">
                                      <p:cBhvr>
                                        <p:cTn id="7" dur="750"/>
                                        <p:tgtEl>
                                          <p:spTgt spid="15"/>
                                        </p:tgtEl>
                                      </p:cBhvr>
                                    </p:animEffect>
                                  </p:childTnLst>
                                </p:cTn>
                              </p:par>
                            </p:childTnLst>
                          </p:cTn>
                        </p:par>
                        <p:par>
                          <p:cTn id="8" fill="hold">
                            <p:stCondLst>
                              <p:cond delay="750"/>
                            </p:stCondLst>
                            <p:childTnLst>
                              <p:par>
                                <p:cTn id="9" presetID="22" presetClass="entr" presetSubtype="1" fill="hold" nodeType="afterEffect">
                                  <p:stCondLst>
                                    <p:cond delay="0"/>
                                  </p:stCondLst>
                                  <p:childTnLst>
                                    <p:set>
                                      <p:cBhvr>
                                        <p:cTn id="10" dur="1" fill="hold">
                                          <p:stCondLst>
                                            <p:cond delay="0"/>
                                          </p:stCondLst>
                                        </p:cTn>
                                        <p:tgtEl>
                                          <p:spTgt spid="60"/>
                                        </p:tgtEl>
                                        <p:attrNameLst>
                                          <p:attrName>style.visibility</p:attrName>
                                        </p:attrNameLst>
                                      </p:cBhvr>
                                      <p:to>
                                        <p:strVal val="visible"/>
                                      </p:to>
                                    </p:set>
                                    <p:animEffect transition="in" filter="wipe(up)">
                                      <p:cBhvr>
                                        <p:cTn id="11" dur="750"/>
                                        <p:tgtEl>
                                          <p:spTgt spid="60"/>
                                        </p:tgtEl>
                                      </p:cBhvr>
                                    </p:animEffect>
                                  </p:childTnLst>
                                </p:cTn>
                              </p:par>
                            </p:childTnLst>
                          </p:cTn>
                        </p:par>
                        <p:par>
                          <p:cTn id="12" fill="hold">
                            <p:stCondLst>
                              <p:cond delay="1500"/>
                            </p:stCondLst>
                            <p:childTnLst>
                              <p:par>
                                <p:cTn id="13" presetID="22" presetClass="entr" presetSubtype="1" fill="hold" nodeType="afterEffect">
                                  <p:stCondLst>
                                    <p:cond delay="0"/>
                                  </p:stCondLst>
                                  <p:childTnLst>
                                    <p:set>
                                      <p:cBhvr>
                                        <p:cTn id="14" dur="1" fill="hold">
                                          <p:stCondLst>
                                            <p:cond delay="0"/>
                                          </p:stCondLst>
                                        </p:cTn>
                                        <p:tgtEl>
                                          <p:spTgt spid="45"/>
                                        </p:tgtEl>
                                        <p:attrNameLst>
                                          <p:attrName>style.visibility</p:attrName>
                                        </p:attrNameLst>
                                      </p:cBhvr>
                                      <p:to>
                                        <p:strVal val="visible"/>
                                      </p:to>
                                    </p:set>
                                    <p:animEffect transition="in" filter="wipe(up)">
                                      <p:cBhvr>
                                        <p:cTn id="15" dur="750"/>
                                        <p:tgtEl>
                                          <p:spTgt spid="45"/>
                                        </p:tgtEl>
                                      </p:cBhvr>
                                    </p:animEffect>
                                  </p:childTnLst>
                                </p:cTn>
                              </p:par>
                              <p:par>
                                <p:cTn id="16" presetID="14" presetClass="entr" presetSubtype="10" fill="hold" grpId="0" nodeType="with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randombar(horizontal)">
                                      <p:cBhvr>
                                        <p:cTn id="18"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7">
            <a:extLst>
              <a:ext uri="{FF2B5EF4-FFF2-40B4-BE49-F238E27FC236}">
                <a16:creationId xmlns:a16="http://schemas.microsoft.com/office/drawing/2014/main" id="{7461F0CA-52DC-FFD3-EB94-A74F26BA0F6B}"/>
              </a:ext>
            </a:extLst>
          </p:cNvPr>
          <p:cNvSpPr txBox="1"/>
          <p:nvPr/>
        </p:nvSpPr>
        <p:spPr>
          <a:xfrm>
            <a:off x="828676" y="1468414"/>
            <a:ext cx="6872287" cy="4202241"/>
          </a:xfrm>
          <a:prstGeom prst="rect">
            <a:avLst/>
          </a:prstGeom>
          <a:noFill/>
        </p:spPr>
        <p:txBody>
          <a:bodyPr wrap="square" rtlCol="0">
            <a:spAutoFit/>
          </a:bodyPr>
          <a:lstStyle/>
          <a:p>
            <a:pPr algn="ctr">
              <a:lnSpc>
                <a:spcPct val="150000"/>
              </a:lnSpc>
              <a:defRPr/>
            </a:pPr>
            <a:r>
              <a:rPr lang="vi-VN" sz="1800" dirty="0">
                <a:cs typeface="Arial" pitchFamily="34" charset="0"/>
              </a:rPr>
              <a:t>Ngộ độc thực phẩm và các bệnh do thực phẩm gây ra</a:t>
            </a:r>
            <a:r>
              <a:rPr lang="en-US" sz="1800" dirty="0">
                <a:cs typeface="Arial" pitchFamily="34" charset="0"/>
              </a:rPr>
              <a:t> </a:t>
            </a:r>
            <a:r>
              <a:rPr lang="vi-VN" sz="1800" dirty="0">
                <a:cs typeface="Arial" pitchFamily="34" charset="0"/>
              </a:rPr>
              <a:t>không chỉ gây ảnh hưởng trực tiếp tới sức khoẻ và cuộc sống của mỗi ngườ</a:t>
            </a:r>
            <a:r>
              <a:rPr lang="en-US" sz="1800" dirty="0" err="1">
                <a:cs typeface="Arial" pitchFamily="34" charset="0"/>
              </a:rPr>
              <a:t>i</a:t>
            </a:r>
            <a:r>
              <a:rPr lang="en-US" sz="1800" dirty="0">
                <a:cs typeface="Arial" pitchFamily="34" charset="0"/>
              </a:rPr>
              <a:t> </a:t>
            </a:r>
            <a:r>
              <a:rPr lang="vi-VN" sz="1800" dirty="0">
                <a:cs typeface="Arial" pitchFamily="34" charset="0"/>
              </a:rPr>
              <a:t>mà còn gây thiệt hại lớn về kinh tế, là gánh nặng chi phí cho chăm sóc y tế</a:t>
            </a:r>
            <a:r>
              <a:rPr lang="en-US" sz="1800" dirty="0">
                <a:cs typeface="Arial" pitchFamily="34" charset="0"/>
              </a:rPr>
              <a:t>, </a:t>
            </a:r>
            <a:r>
              <a:rPr lang="en-US" sz="1800" dirty="0" err="1"/>
              <a:t>liên</a:t>
            </a:r>
            <a:r>
              <a:rPr lang="en-US" sz="1800" dirty="0"/>
              <a:t> </a:t>
            </a:r>
            <a:r>
              <a:rPr lang="en-US" sz="1800" dirty="0" err="1"/>
              <a:t>quan</a:t>
            </a:r>
            <a:r>
              <a:rPr lang="en-US" sz="1800" dirty="0"/>
              <a:t> </a:t>
            </a:r>
            <a:r>
              <a:rPr lang="en-US" sz="1800" dirty="0" err="1"/>
              <a:t>chặt</a:t>
            </a:r>
            <a:r>
              <a:rPr lang="en-US" sz="1800" dirty="0"/>
              <a:t> </a:t>
            </a:r>
            <a:r>
              <a:rPr lang="en-US" sz="1800" dirty="0" err="1"/>
              <a:t>chẽ</a:t>
            </a:r>
            <a:r>
              <a:rPr lang="en-US" sz="1800" dirty="0"/>
              <a:t> </a:t>
            </a:r>
            <a:r>
              <a:rPr lang="en-US" sz="1800" dirty="0" err="1"/>
              <a:t>đến</a:t>
            </a:r>
            <a:r>
              <a:rPr lang="en-US" sz="1800" dirty="0"/>
              <a:t> </a:t>
            </a:r>
            <a:r>
              <a:rPr lang="en-US" sz="1800" dirty="0" err="1"/>
              <a:t>năng</a:t>
            </a:r>
            <a:r>
              <a:rPr lang="en-US" sz="1800" dirty="0"/>
              <a:t> </a:t>
            </a:r>
            <a:r>
              <a:rPr lang="en-US" sz="1800" dirty="0" err="1"/>
              <a:t>suất</a:t>
            </a:r>
            <a:r>
              <a:rPr lang="en-US" sz="1800" dirty="0"/>
              <a:t> </a:t>
            </a:r>
            <a:r>
              <a:rPr lang="en-US" sz="1800" dirty="0" err="1"/>
              <a:t>hiệu</a:t>
            </a:r>
            <a:r>
              <a:rPr lang="en-US" sz="1800" dirty="0"/>
              <a:t> </a:t>
            </a:r>
            <a:r>
              <a:rPr lang="en-US" sz="1800" dirty="0" err="1"/>
              <a:t>quả</a:t>
            </a:r>
            <a:r>
              <a:rPr lang="en-US" sz="1800" dirty="0"/>
              <a:t> </a:t>
            </a:r>
            <a:r>
              <a:rPr lang="en-US" sz="1800" dirty="0" err="1"/>
              <a:t>phát</a:t>
            </a:r>
            <a:r>
              <a:rPr lang="en-US" sz="1800" dirty="0"/>
              <a:t> </a:t>
            </a:r>
            <a:r>
              <a:rPr lang="en-US" sz="1800" dirty="0" err="1"/>
              <a:t>triển</a:t>
            </a:r>
            <a:r>
              <a:rPr lang="en-US" sz="1800" dirty="0"/>
              <a:t> </a:t>
            </a:r>
            <a:r>
              <a:rPr lang="en-US" sz="1800" dirty="0" err="1"/>
              <a:t>kinh</a:t>
            </a:r>
            <a:r>
              <a:rPr lang="en-US" sz="1800" dirty="0"/>
              <a:t> </a:t>
            </a:r>
            <a:r>
              <a:rPr lang="en-US" sz="1800" dirty="0" err="1"/>
              <a:t>tế</a:t>
            </a:r>
            <a:r>
              <a:rPr lang="en-US" sz="1800" dirty="0"/>
              <a:t>, </a:t>
            </a:r>
            <a:r>
              <a:rPr lang="en-US" sz="1800" dirty="0" err="1"/>
              <a:t>thương</a:t>
            </a:r>
            <a:r>
              <a:rPr lang="en-US" sz="1800" dirty="0"/>
              <a:t> </a:t>
            </a:r>
            <a:r>
              <a:rPr lang="en-US" sz="1800" dirty="0" err="1"/>
              <a:t>mại</a:t>
            </a:r>
            <a:r>
              <a:rPr lang="en-US" sz="1800" dirty="0"/>
              <a:t>, du </a:t>
            </a:r>
            <a:r>
              <a:rPr lang="en-US" sz="1800" dirty="0" err="1"/>
              <a:t>lịch</a:t>
            </a:r>
            <a:endParaRPr lang="vi-VN" sz="1800" b="1" dirty="0">
              <a:solidFill>
                <a:schemeClr val="tx1"/>
              </a:solidFill>
              <a:cs typeface="Arial" pitchFamily="34" charset="0"/>
            </a:endParaRPr>
          </a:p>
          <a:p>
            <a:pPr algn="ctr">
              <a:lnSpc>
                <a:spcPct val="150000"/>
              </a:lnSpc>
              <a:defRPr/>
            </a:pPr>
            <a:endParaRPr lang="vi-VN" sz="1800" b="1" dirty="0">
              <a:solidFill>
                <a:schemeClr val="tx1"/>
              </a:solidFill>
              <a:cs typeface="Arial" pitchFamily="34" charset="0"/>
            </a:endParaRPr>
          </a:p>
          <a:p>
            <a:pPr algn="ctr">
              <a:lnSpc>
                <a:spcPct val="150000"/>
              </a:lnSpc>
              <a:defRPr/>
            </a:pPr>
            <a:endParaRPr lang="en-US" sz="1800" dirty="0">
              <a:cs typeface="Arial" pitchFamily="34" charset="0"/>
            </a:endParaRPr>
          </a:p>
          <a:p>
            <a:pPr algn="ctr">
              <a:defRPr/>
            </a:pPr>
            <a:endParaRPr lang="en-US" sz="1800" dirty="0">
              <a:cs typeface="Arial" pitchFamily="34" charset="0"/>
            </a:endParaRPr>
          </a:p>
          <a:p>
            <a:pPr algn="ctr">
              <a:defRPr/>
            </a:pPr>
            <a:r>
              <a:rPr lang="vi-VN" sz="1800" dirty="0">
                <a:cs typeface="Arial" pitchFamily="34" charset="0"/>
              </a:rPr>
              <a:t> </a:t>
            </a:r>
            <a:endParaRPr lang="vi-VN" sz="1800" b="1" dirty="0">
              <a:solidFill>
                <a:schemeClr val="tx1"/>
              </a:solidFill>
              <a:cs typeface="Arial" pitchFamily="34" charset="0"/>
            </a:endParaRPr>
          </a:p>
          <a:p>
            <a:pPr algn="ctr">
              <a:lnSpc>
                <a:spcPct val="150000"/>
              </a:lnSpc>
            </a:pPr>
            <a:endParaRPr lang="vi-VN" sz="3200" b="1" i="1" dirty="0">
              <a:solidFill>
                <a:srgbClr val="C00000"/>
              </a:solidFill>
              <a:latin typeface="Arial" panose="020B0604020202020204" pitchFamily="34" charset="0"/>
              <a:ea typeface="Roboto" panose="02000000000000000000" pitchFamily="2" charset="0"/>
              <a:cs typeface="Arial" panose="020B0604020202020204" pitchFamily="34" charset="0"/>
            </a:endParaRPr>
          </a:p>
        </p:txBody>
      </p:sp>
      <p:sp>
        <p:nvSpPr>
          <p:cNvPr id="4" name="TextBox 3">
            <a:extLst>
              <a:ext uri="{FF2B5EF4-FFF2-40B4-BE49-F238E27FC236}">
                <a16:creationId xmlns:a16="http://schemas.microsoft.com/office/drawing/2014/main" id="{1AFD8945-EC9B-3017-F55A-9A125D787D6A}"/>
              </a:ext>
            </a:extLst>
          </p:cNvPr>
          <p:cNvSpPr txBox="1"/>
          <p:nvPr/>
        </p:nvSpPr>
        <p:spPr>
          <a:xfrm>
            <a:off x="230981" y="814442"/>
            <a:ext cx="5363324" cy="461665"/>
          </a:xfrm>
          <a:prstGeom prst="rect">
            <a:avLst/>
          </a:prstGeom>
          <a:noFill/>
        </p:spPr>
        <p:txBody>
          <a:bodyPr wrap="square" rtlCol="0">
            <a:spAutoFit/>
          </a:bodyPr>
          <a:lstStyle/>
          <a:p>
            <a:pPr algn="ctr"/>
            <a:r>
              <a:rPr lang="en-US" sz="2400" b="1" dirty="0">
                <a:solidFill>
                  <a:srgbClr val="C00000"/>
                </a:solidFill>
                <a:latin typeface="Arial" panose="020B0604020202020204" pitchFamily="34" charset="0"/>
                <a:ea typeface="Roboto" panose="02000000000000000000" pitchFamily="2" charset="0"/>
                <a:cs typeface="Arial" panose="020B0604020202020204" pitchFamily="34" charset="0"/>
              </a:rPr>
              <a:t>TÓM LƯỢC</a:t>
            </a:r>
            <a:endParaRPr lang="vi-VN" sz="1800" b="1" dirty="0">
              <a:solidFill>
                <a:schemeClr val="accent5">
                  <a:lumMod val="50000"/>
                </a:schemeClr>
              </a:solidFill>
              <a:ea typeface="Roboto" panose="02000000000000000000" pitchFamily="2" charset="0"/>
              <a:cs typeface="Arial" panose="020B0604020202020204" pitchFamily="34" charset="0"/>
            </a:endParaRPr>
          </a:p>
        </p:txBody>
      </p:sp>
      <p:sp>
        <p:nvSpPr>
          <p:cNvPr id="14" name="AutoShape 6" descr="Danh ca Ngọc Sơn chia sẻ di chúc viết tay sâu sắc và đầy tình cảm của người  cha quá cố - MOLI Star">
            <a:extLst>
              <a:ext uri="{FF2B5EF4-FFF2-40B4-BE49-F238E27FC236}">
                <a16:creationId xmlns:a16="http://schemas.microsoft.com/office/drawing/2014/main" id="{965AA7C1-93CA-9E40-9606-ECA8BA52481A}"/>
              </a:ext>
            </a:extLst>
          </p:cNvPr>
          <p:cNvSpPr>
            <a:spLocks noChangeAspect="1" noChangeArrowheads="1"/>
          </p:cNvSpPr>
          <p:nvPr/>
        </p:nvSpPr>
        <p:spPr bwMode="auto">
          <a:xfrm>
            <a:off x="116681" y="-108347"/>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sz="1050"/>
          </a:p>
        </p:txBody>
      </p:sp>
    </p:spTree>
    <p:extLst>
      <p:ext uri="{BB962C8B-B14F-4D97-AF65-F5344CB8AC3E}">
        <p14:creationId xmlns:p14="http://schemas.microsoft.com/office/powerpoint/2010/main" val="411520736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1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wipe(up)">
                                      <p:cBhvr>
                                        <p:cTn id="12"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a:extLst>
              <a:ext uri="{FF2B5EF4-FFF2-40B4-BE49-F238E27FC236}">
                <a16:creationId xmlns:a16="http://schemas.microsoft.com/office/drawing/2014/main" id="{C8139253-6AE6-ECF3-729A-B0F1B5D12E7C}"/>
              </a:ext>
            </a:extLst>
          </p:cNvPr>
          <p:cNvGrpSpPr/>
          <p:nvPr/>
        </p:nvGrpSpPr>
        <p:grpSpPr>
          <a:xfrm>
            <a:off x="2943225" y="1142591"/>
            <a:ext cx="5969794" cy="3186468"/>
            <a:chOff x="8546626" y="1535934"/>
            <a:chExt cx="9048099" cy="6890799"/>
          </a:xfrm>
        </p:grpSpPr>
        <p:grpSp>
          <p:nvGrpSpPr>
            <p:cNvPr id="7" name="Group 6">
              <a:extLst>
                <a:ext uri="{FF2B5EF4-FFF2-40B4-BE49-F238E27FC236}">
                  <a16:creationId xmlns:a16="http://schemas.microsoft.com/office/drawing/2014/main" id="{13D8F94D-41EE-33A7-B019-0D52A3D44087}"/>
                </a:ext>
              </a:extLst>
            </p:cNvPr>
            <p:cNvGrpSpPr/>
            <p:nvPr/>
          </p:nvGrpSpPr>
          <p:grpSpPr>
            <a:xfrm>
              <a:off x="8546626" y="2678258"/>
              <a:ext cx="9048099" cy="5748475"/>
              <a:chOff x="1123014" y="3887415"/>
              <a:chExt cx="15784398" cy="4565463"/>
            </a:xfrm>
          </p:grpSpPr>
          <p:sp>
            <p:nvSpPr>
              <p:cNvPr id="16" name="Rectangle: Rounded Corners 15">
                <a:extLst>
                  <a:ext uri="{FF2B5EF4-FFF2-40B4-BE49-F238E27FC236}">
                    <a16:creationId xmlns:a16="http://schemas.microsoft.com/office/drawing/2014/main" id="{301E7DBA-3924-5D2C-C204-306385FA9A51}"/>
                  </a:ext>
                </a:extLst>
              </p:cNvPr>
              <p:cNvSpPr/>
              <p:nvPr/>
            </p:nvSpPr>
            <p:spPr>
              <a:xfrm>
                <a:off x="1123014" y="3887415"/>
                <a:ext cx="15784398" cy="4565463"/>
              </a:xfrm>
              <a:prstGeom prst="roundRect">
                <a:avLst/>
              </a:prstGeom>
              <a:solidFill>
                <a:schemeClr val="accent6">
                  <a:lumMod val="60000"/>
                  <a:lumOff val="40000"/>
                </a:schemeClr>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p>
            </p:txBody>
          </p:sp>
          <p:sp>
            <p:nvSpPr>
              <p:cNvPr id="17" name="Rectangle: Rounded Corners 16">
                <a:extLst>
                  <a:ext uri="{FF2B5EF4-FFF2-40B4-BE49-F238E27FC236}">
                    <a16:creationId xmlns:a16="http://schemas.microsoft.com/office/drawing/2014/main" id="{8CAD4EEF-B714-4811-7E02-5AB6C043B4F4}"/>
                  </a:ext>
                </a:extLst>
              </p:cNvPr>
              <p:cNvSpPr/>
              <p:nvPr/>
            </p:nvSpPr>
            <p:spPr>
              <a:xfrm>
                <a:off x="1488107" y="4232791"/>
                <a:ext cx="15054212" cy="3893945"/>
              </a:xfrm>
              <a:prstGeom prst="roundRect">
                <a:avLst/>
              </a:prstGeom>
              <a:solidFill>
                <a:schemeClr val="bg1"/>
              </a:solidFill>
              <a:ln w="38100">
                <a:solidFill>
                  <a:schemeClr val="accent6">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defRPr/>
                </a:pPr>
                <a:r>
                  <a:rPr lang="en-US" sz="2000" dirty="0">
                    <a:solidFill>
                      <a:srgbClr val="382856"/>
                    </a:solidFill>
                  </a:rPr>
                  <a:t>      </a:t>
                </a:r>
                <a:r>
                  <a:rPr lang="vi-VN" sz="2000" dirty="0">
                    <a:solidFill>
                      <a:srgbClr val="382856"/>
                    </a:solidFill>
                    <a:cs typeface="Arial" pitchFamily="34" charset="0"/>
                  </a:rPr>
                  <a:t>Bảo đảm an toàn vệ sinh thực phẩm</a:t>
                </a:r>
                <a:r>
                  <a:rPr lang="en-US" sz="2000" dirty="0">
                    <a:solidFill>
                      <a:srgbClr val="382856"/>
                    </a:solidFill>
                    <a:cs typeface="Arial" pitchFamily="34" charset="0"/>
                  </a:rPr>
                  <a:t> </a:t>
                </a:r>
                <a:r>
                  <a:rPr lang="vi-VN" sz="2000" dirty="0">
                    <a:solidFill>
                      <a:srgbClr val="382856"/>
                    </a:solidFill>
                    <a:cs typeface="Arial" pitchFamily="34" charset="0"/>
                  </a:rPr>
                  <a:t>góp phần quan trọng thúc đẩy phát triển kinh tế - xã hội</a:t>
                </a:r>
                <a:r>
                  <a:rPr lang="en-US" sz="2000" dirty="0">
                    <a:solidFill>
                      <a:srgbClr val="382856"/>
                    </a:solidFill>
                    <a:cs typeface="Arial" pitchFamily="34" charset="0"/>
                  </a:rPr>
                  <a:t> </a:t>
                </a:r>
                <a:r>
                  <a:rPr lang="vi-VN" sz="2000" dirty="0">
                    <a:solidFill>
                      <a:srgbClr val="382856"/>
                    </a:solidFill>
                    <a:cs typeface="Arial" pitchFamily="34" charset="0"/>
                  </a:rPr>
                  <a:t>xoá đói giảm nghèo và hội nhập quốc tế</a:t>
                </a:r>
                <a:endParaRPr lang="en-US" sz="2000" dirty="0">
                  <a:solidFill>
                    <a:srgbClr val="382856"/>
                  </a:solidFill>
                  <a:cs typeface="Arial" pitchFamily="34" charset="0"/>
                </a:endParaRPr>
              </a:p>
              <a:p>
                <a:pPr algn="just" fontAlgn="auto">
                  <a:spcBef>
                    <a:spcPts val="0"/>
                  </a:spcBef>
                  <a:spcAft>
                    <a:spcPts val="0"/>
                  </a:spcAft>
                  <a:defRPr/>
                </a:pPr>
                <a:endParaRPr lang="en-US" sz="1800" dirty="0">
                  <a:solidFill>
                    <a:srgbClr val="382856"/>
                  </a:solidFill>
                  <a:latin typeface="Arial" pitchFamily="34" charset="0"/>
                  <a:cs typeface="Arial" pitchFamily="34" charset="0"/>
                </a:endParaRPr>
              </a:p>
            </p:txBody>
          </p:sp>
        </p:grpSp>
        <p:pic>
          <p:nvPicPr>
            <p:cNvPr id="15" name="Picture 16">
              <a:extLst>
                <a:ext uri="{FF2B5EF4-FFF2-40B4-BE49-F238E27FC236}">
                  <a16:creationId xmlns:a16="http://schemas.microsoft.com/office/drawing/2014/main" id="{3D57A80C-5F23-64FD-DCD5-D4FA748C71ED}"/>
                </a:ext>
              </a:extLst>
            </p:cNvPr>
            <p:cNvPicPr>
              <a:picLocks noChangeAspect="1"/>
            </p:cNvPicPr>
            <p:nvPr/>
          </p:nvPicPr>
          <p:blipFill>
            <a:blip r:embed="rId2" cstate="print">
              <a:duotone>
                <a:prstClr val="black"/>
                <a:srgbClr val="D9C3A5">
                  <a:tint val="50000"/>
                  <a:satMod val="180000"/>
                </a:srgbClr>
              </a:duotone>
              <a:extLst>
                <a:ext uri="{28A0092B-C50C-407E-A947-70E740481C1C}">
                  <a14:useLocalDpi xmlns:a14="http://schemas.microsoft.com/office/drawing/2010/main" val="0"/>
                </a:ext>
              </a:extLst>
            </a:blip>
            <a:srcRect/>
            <a:stretch>
              <a:fillRect/>
            </a:stretch>
          </p:blipFill>
          <p:spPr>
            <a:xfrm>
              <a:off x="12127737" y="1535934"/>
              <a:ext cx="1406997" cy="1337107"/>
            </a:xfrm>
            <a:prstGeom prst="rect">
              <a:avLst/>
            </a:prstGeom>
          </p:spPr>
        </p:pic>
      </p:grpSp>
      <p:pic>
        <p:nvPicPr>
          <p:cNvPr id="18" name="Picture 17" descr="A picture containing toy, doll&#10;&#10;Description automatically generated">
            <a:extLst>
              <a:ext uri="{FF2B5EF4-FFF2-40B4-BE49-F238E27FC236}">
                <a16:creationId xmlns:a16="http://schemas.microsoft.com/office/drawing/2014/main" id="{57118E58-E9DA-2175-E3A5-8DD5808C217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40520" y="2241437"/>
            <a:ext cx="2127233" cy="2506436"/>
          </a:xfrm>
          <a:prstGeom prst="rect">
            <a:avLst/>
          </a:prstGeom>
        </p:spPr>
      </p:pic>
      <p:sp>
        <p:nvSpPr>
          <p:cNvPr id="3" name="TextBox 2">
            <a:extLst>
              <a:ext uri="{FF2B5EF4-FFF2-40B4-BE49-F238E27FC236}">
                <a16:creationId xmlns:a16="http://schemas.microsoft.com/office/drawing/2014/main" id="{1C9E0434-8ECF-3C3D-B43A-D77E5308758C}"/>
              </a:ext>
            </a:extLst>
          </p:cNvPr>
          <p:cNvSpPr txBox="1"/>
          <p:nvPr/>
        </p:nvSpPr>
        <p:spPr>
          <a:xfrm>
            <a:off x="230981" y="814442"/>
            <a:ext cx="5363324" cy="461665"/>
          </a:xfrm>
          <a:prstGeom prst="rect">
            <a:avLst/>
          </a:prstGeom>
          <a:noFill/>
        </p:spPr>
        <p:txBody>
          <a:bodyPr wrap="square" rtlCol="0">
            <a:spAutoFit/>
          </a:bodyPr>
          <a:lstStyle/>
          <a:p>
            <a:pPr algn="ctr"/>
            <a:r>
              <a:rPr lang="en-US" sz="2400" b="1" dirty="0">
                <a:solidFill>
                  <a:srgbClr val="C00000"/>
                </a:solidFill>
                <a:latin typeface="Arial" panose="020B0604020202020204" pitchFamily="34" charset="0"/>
                <a:ea typeface="Roboto" panose="02000000000000000000" pitchFamily="2" charset="0"/>
                <a:cs typeface="Arial" panose="020B0604020202020204" pitchFamily="34" charset="0"/>
              </a:rPr>
              <a:t>TÓM LƯỢC</a:t>
            </a:r>
            <a:endParaRPr lang="vi-VN" sz="1800" b="1" dirty="0">
              <a:solidFill>
                <a:schemeClr val="accent5">
                  <a:lumMod val="50000"/>
                </a:schemeClr>
              </a:solidFill>
              <a:ea typeface="Roboto" panose="02000000000000000000" pitchFamily="2" charset="0"/>
              <a:cs typeface="Arial" panose="020B0604020202020204" pitchFamily="34" charset="0"/>
            </a:endParaRPr>
          </a:p>
        </p:txBody>
      </p:sp>
    </p:spTree>
    <p:extLst>
      <p:ext uri="{BB962C8B-B14F-4D97-AF65-F5344CB8AC3E}">
        <p14:creationId xmlns:p14="http://schemas.microsoft.com/office/powerpoint/2010/main" val="2013128674"/>
      </p:ext>
    </p:extLst>
  </p:cSld>
  <p:clrMapOvr>
    <a:masterClrMapping/>
  </p:clrMapOvr>
  <mc:AlternateContent xmlns:mc="http://schemas.openxmlformats.org/markup-compatibility/2006">
    <mc:Choice xmlns:p159="http://schemas.microsoft.com/office/powerpoint/2015/09/main" xmlns="" Requires="p159">
      <p:transition spd="med">
        <p159:morph option="byObject"/>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randombar(horizontal)">
                                      <p:cBhvr>
                                        <p:cTn id="7" dur="500"/>
                                        <p:tgtEl>
                                          <p:spTgt spid="18"/>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ipe(down)">
                                      <p:cBhvr>
                                        <p:cTn id="11" dur="500"/>
                                        <p:tgtEl>
                                          <p:spTgt spid="6"/>
                                        </p:tgtEl>
                                      </p:cBhvr>
                                    </p:animEffect>
                                  </p:childTnLst>
                                </p:cTn>
                              </p:par>
                              <p:par>
                                <p:cTn id="12" presetID="14" presetClass="entr" presetSubtype="10" fill="hold" grpId="0" nodeType="with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randombar(horizontal)">
                                      <p:cBhvr>
                                        <p:cTn id="14"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ontent Placeholder 2"/>
          <p:cNvSpPr txBox="1">
            <a:spLocks/>
          </p:cNvSpPr>
          <p:nvPr/>
        </p:nvSpPr>
        <p:spPr bwMode="auto">
          <a:xfrm>
            <a:off x="409575" y="860613"/>
            <a:ext cx="8407400" cy="3368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82880" tIns="91440"/>
          <a:lstStyle>
            <a:lvl1pPr marL="33338"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hangingPunct="1">
              <a:spcBef>
                <a:spcPts val="250"/>
              </a:spcBef>
              <a:buClr>
                <a:schemeClr val="accent1"/>
              </a:buClr>
              <a:buSzPct val="80000"/>
              <a:buFont typeface="Arial" pitchFamily="34" charset="0"/>
              <a:buNone/>
            </a:pPr>
            <a:endParaRPr lang="en-US" sz="6000" b="1" dirty="0" smtClean="0">
              <a:latin typeface="Times New Roman" pitchFamily="18" charset="0"/>
              <a:cs typeface="Times New Roman" pitchFamily="18" charset="0"/>
            </a:endParaRPr>
          </a:p>
          <a:p>
            <a:pPr algn="ctr" eaLnBrk="1" hangingPunct="1">
              <a:spcBef>
                <a:spcPts val="250"/>
              </a:spcBef>
              <a:buClr>
                <a:schemeClr val="accent1"/>
              </a:buClr>
              <a:buSzPct val="80000"/>
              <a:buFont typeface="Arial" pitchFamily="34" charset="0"/>
              <a:buNone/>
            </a:pPr>
            <a:r>
              <a:rPr lang="en-US" sz="6000" b="1" dirty="0" smtClean="0">
                <a:latin typeface="Times New Roman" pitchFamily="18" charset="0"/>
                <a:cs typeface="Times New Roman" pitchFamily="18" charset="0"/>
              </a:rPr>
              <a:t>CÁM </a:t>
            </a:r>
            <a:r>
              <a:rPr lang="en-US" sz="6000" b="1" dirty="0">
                <a:latin typeface="Times New Roman" pitchFamily="18" charset="0"/>
                <a:cs typeface="Times New Roman" pitchFamily="18" charset="0"/>
              </a:rPr>
              <a:t>ƠN </a:t>
            </a:r>
            <a:r>
              <a:rPr lang="vi-VN" sz="6000" b="1" dirty="0" smtClean="0">
                <a:latin typeface="Times New Roman" pitchFamily="18" charset="0"/>
                <a:cs typeface="Times New Roman" pitchFamily="18" charset="0"/>
              </a:rPr>
              <a:t>CÁC </a:t>
            </a:r>
            <a:r>
              <a:rPr lang="vi-VN" sz="6000" b="1" dirty="0">
                <a:latin typeface="Times New Roman" pitchFamily="18" charset="0"/>
                <a:cs typeface="Times New Roman" pitchFamily="18" charset="0"/>
              </a:rPr>
              <a:t>EM </a:t>
            </a:r>
            <a:endParaRPr lang="en-US" sz="6000" dirty="0"/>
          </a:p>
        </p:txBody>
      </p:sp>
    </p:spTree>
    <p:extLst>
      <p:ext uri="{BB962C8B-B14F-4D97-AF65-F5344CB8AC3E}">
        <p14:creationId xmlns:p14="http://schemas.microsoft.com/office/powerpoint/2010/main" val="2351860580"/>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9">
                                            <p:txEl>
                                              <p:pRg st="1" end="1"/>
                                            </p:txEl>
                                          </p:spTgt>
                                        </p:tgtEl>
                                        <p:attrNameLst>
                                          <p:attrName>style.visibility</p:attrName>
                                        </p:attrNameLst>
                                      </p:cBhvr>
                                      <p:to>
                                        <p:strVal val="visible"/>
                                      </p:to>
                                    </p:set>
                                    <p:animEffect transition="in" filter="barn(inVertical)">
                                      <p:cBhvr>
                                        <p:cTn id="7" dur="500"/>
                                        <p:tgtEl>
                                          <p:spTgt spid="9">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p:bldLst>
  </p:timing>
</p:sld>
</file>

<file path=ppt/tags/tag1.xml><?xml version="1.0" encoding="utf-8"?>
<p:tagLst xmlns:a="http://schemas.openxmlformats.org/drawingml/2006/main" xmlns:r="http://schemas.openxmlformats.org/officeDocument/2006/relationships" xmlns:p="http://schemas.openxmlformats.org/presentationml/2006/main">
  <p:tag name="MMPROD_NEXTUNIQUEID" val="10009"/>
  <p:tag name="MMPROD_UIDATA" val="&lt;database version=&quot;11.0&quot;&gt;&lt;object type=&quot;1&quot; unique_id=&quot;10001&quot;&gt;&lt;object type=&quot;2&quot; unique_id=&quot;10002&quot;&gt;&lt;object type=&quot;3&quot; unique_id=&quot;10007&quot;&gt;&lt;property id=&quot;20148&quot; value=&quot;5&quot;/&gt;&lt;property id=&quot;20300&quot; value=&quot;Slide 1&quot;/&gt;&lt;property id=&quot;20307&quot; value=&quot;257&quot;/&gt;&lt;/object&gt;&lt;object type=&quot;3&quot; unique_id=&quot;10008&quot;&gt;&lt;property id=&quot;20148&quot; value=&quot;5&quot;/&gt;&lt;property id=&quot;20300&quot; value=&quot;Slide 2&quot;/&gt;&lt;property id=&quot;20307&quot; value=&quot;258&quot;/&gt;&lt;/object&gt;&lt;object type=&quot;3&quot; unique_id=&quot;10048&quot;&gt;&lt;property id=&quot;20148&quot; value=&quot;5&quot;/&gt;&lt;property id=&quot;20300&quot; value=&quot;Slide 23&quot;/&gt;&lt;property id=&quot;20307&quot; value=&quot;298&quot;/&gt;&lt;/object&gt;&lt;object type=&quot;3&quot; unique_id=&quot;10283&quot;&gt;&lt;property id=&quot;20148&quot; value=&quot;5&quot;/&gt;&lt;property id=&quot;20300&quot; value=&quot;Slide 3&quot;/&gt;&lt;property id=&quot;20307&quot; value=&quot;687&quot;/&gt;&lt;/object&gt;&lt;object type=&quot;3&quot; unique_id=&quot;10284&quot;&gt;&lt;property id=&quot;20148&quot; value=&quot;5&quot;/&gt;&lt;property id=&quot;20300&quot; value=&quot;Slide 4&quot;/&gt;&lt;property id=&quot;20307&quot; value=&quot;706&quot;/&gt;&lt;/object&gt;&lt;object type=&quot;3&quot; unique_id=&quot;10285&quot;&gt;&lt;property id=&quot;20148&quot; value=&quot;5&quot;/&gt;&lt;property id=&quot;20300&quot; value=&quot;Slide 5&quot;/&gt;&lt;property id=&quot;20307&quot; value=&quot;707&quot;/&gt;&lt;/object&gt;&lt;object type=&quot;3&quot; unique_id=&quot;10286&quot;&gt;&lt;property id=&quot;20148&quot; value=&quot;5&quot;/&gt;&lt;property id=&quot;20300&quot; value=&quot;Slide 6&quot;/&gt;&lt;property id=&quot;20307&quot; value=&quot;720&quot;/&gt;&lt;/object&gt;&lt;object type=&quot;3&quot; unique_id=&quot;10287&quot;&gt;&lt;property id=&quot;20148&quot; value=&quot;5&quot;/&gt;&lt;property id=&quot;20300&quot; value=&quot;Slide 7&quot;/&gt;&lt;property id=&quot;20307&quot; value=&quot;721&quot;/&gt;&lt;/object&gt;&lt;object type=&quot;3&quot; unique_id=&quot;10288&quot;&gt;&lt;property id=&quot;20148&quot; value=&quot;5&quot;/&gt;&lt;property id=&quot;20300&quot; value=&quot;Slide 8&quot;/&gt;&lt;property id=&quot;20307&quot; value=&quot;722&quot;/&gt;&lt;/object&gt;&lt;object type=&quot;3&quot; unique_id=&quot;10289&quot;&gt;&lt;property id=&quot;20148&quot; value=&quot;5&quot;/&gt;&lt;property id=&quot;20300&quot; value=&quot;Slide 9&quot;/&gt;&lt;property id=&quot;20307&quot; value=&quot;693&quot;/&gt;&lt;/object&gt;&lt;object type=&quot;3&quot; unique_id=&quot;10290&quot;&gt;&lt;property id=&quot;20148&quot; value=&quot;5&quot;/&gt;&lt;property id=&quot;20300&quot; value=&quot;Slide 10&quot;/&gt;&lt;property id=&quot;20307&quot; value=&quot;723&quot;/&gt;&lt;/object&gt;&lt;object type=&quot;3&quot; unique_id=&quot;10291&quot;&gt;&lt;property id=&quot;20148&quot; value=&quot;5&quot;/&gt;&lt;property id=&quot;20300&quot; value=&quot;Slide 11&quot;/&gt;&lt;property id=&quot;20307&quot; value=&quot;696&quot;/&gt;&lt;/object&gt;&lt;object type=&quot;3&quot; unique_id=&quot;10292&quot;&gt;&lt;property id=&quot;20148&quot; value=&quot;5&quot;/&gt;&lt;property id=&quot;20300&quot; value=&quot;Slide 12&quot;/&gt;&lt;property id=&quot;20307&quot; value=&quot;758&quot;/&gt;&lt;/object&gt;&lt;object type=&quot;3&quot; unique_id=&quot;10293&quot;&gt;&lt;property id=&quot;20148&quot; value=&quot;5&quot;/&gt;&lt;property id=&quot;20300&quot; value=&quot;Slide 13&quot;/&gt;&lt;property id=&quot;20307&quot; value=&quot;759&quot;/&gt;&lt;/object&gt;&lt;object type=&quot;3&quot; unique_id=&quot;10294&quot;&gt;&lt;property id=&quot;20148&quot; value=&quot;5&quot;/&gt;&lt;property id=&quot;20300&quot; value=&quot;Slide 14&quot;/&gt;&lt;property id=&quot;20307&quot; value=&quot;778&quot;/&gt;&lt;/object&gt;&lt;object type=&quot;3&quot; unique_id=&quot;10295&quot;&gt;&lt;property id=&quot;20148&quot; value=&quot;5&quot;/&gt;&lt;property id=&quot;20300&quot; value=&quot;Slide 15&quot;/&gt;&lt;property id=&quot;20307&quot; value=&quot;554&quot;/&gt;&lt;/object&gt;&lt;object type=&quot;3&quot; unique_id=&quot;10296&quot;&gt;&lt;property id=&quot;20148&quot; value=&quot;5&quot;/&gt;&lt;property id=&quot;20300&quot; value=&quot;Slide 16&quot;/&gt;&lt;property id=&quot;20307&quot; value=&quot;779&quot;/&gt;&lt;/object&gt;&lt;object type=&quot;3&quot; unique_id=&quot;10297&quot;&gt;&lt;property id=&quot;20148&quot; value=&quot;5&quot;/&gt;&lt;property id=&quot;20300&quot; value=&quot;Slide 17&quot;/&gt;&lt;property id=&quot;20307&quot; value=&quot;550&quot;/&gt;&lt;/object&gt;&lt;object type=&quot;3&quot; unique_id=&quot;10298&quot;&gt;&lt;property id=&quot;20148&quot; value=&quot;5&quot;/&gt;&lt;property id=&quot;20300&quot; value=&quot;Slide 18&quot;/&gt;&lt;property id=&quot;20307&quot; value=&quot;568&quot;/&gt;&lt;/object&gt;&lt;object type=&quot;3&quot; unique_id=&quot;10299&quot;&gt;&lt;property id=&quot;20148&quot; value=&quot;5&quot;/&gt;&lt;property id=&quot;20300&quot; value=&quot;Slide 19&quot;/&gt;&lt;property id=&quot;20307&quot; value=&quot;780&quot;/&gt;&lt;/object&gt;&lt;object type=&quot;3&quot; unique_id=&quot;10300&quot;&gt;&lt;property id=&quot;20148&quot; value=&quot;5&quot;/&gt;&lt;property id=&quot;20300&quot; value=&quot;Slide 20&quot;/&gt;&lt;property id=&quot;20307&quot; value=&quot;781&quot;/&gt;&lt;/object&gt;&lt;object type=&quot;3&quot; unique_id=&quot;10301&quot;&gt;&lt;property id=&quot;20148&quot; value=&quot;5&quot;/&gt;&lt;property id=&quot;20300&quot; value=&quot;Slide 21&quot;/&gt;&lt;property id=&quot;20307&quot; value=&quot;782&quot;/&gt;&lt;/object&gt;&lt;object type=&quot;3&quot; unique_id=&quot;10302&quot;&gt;&lt;property id=&quot;20148&quot; value=&quot;5&quot;/&gt;&lt;property id=&quot;20300&quot; value=&quot;Slide 22&quot;/&gt;&lt;property id=&quot;20307&quot; value=&quot;783&quot;/&gt;&lt;/object&gt;&lt;/object&gt;&lt;object type=&quot;8&quot; unique_id=&quot;10006&quot;&gt;&lt;/object&gt;&lt;/object&gt;&lt;/database&gt;"/>
  <p:tag name="SECTOMILLISECCONVERTED" val="1"/>
</p:tagLst>
</file>

<file path=ppt/theme/theme1.xml><?xml version="1.0" encoding="utf-8"?>
<a:theme xmlns:a="http://schemas.openxmlformats.org/drawingml/2006/main" name="Basset template">
  <a:themeElements>
    <a:clrScheme name="Custom 347">
      <a:dk1>
        <a:srgbClr val="434343"/>
      </a:dk1>
      <a:lt1>
        <a:srgbClr val="FFFFFF"/>
      </a:lt1>
      <a:dk2>
        <a:srgbClr val="D9D9D9"/>
      </a:dk2>
      <a:lt2>
        <a:srgbClr val="F1F1F1"/>
      </a:lt2>
      <a:accent1>
        <a:srgbClr val="FFB000"/>
      </a:accent1>
      <a:accent2>
        <a:srgbClr val="FFE19E"/>
      </a:accent2>
      <a:accent3>
        <a:srgbClr val="6D9EEB"/>
      </a:accent3>
      <a:accent4>
        <a:srgbClr val="C9DAF8"/>
      </a:accent4>
      <a:accent5>
        <a:srgbClr val="93C47D"/>
      </a:accent5>
      <a:accent6>
        <a:srgbClr val="D9EAD3"/>
      </a:accent6>
      <a:hlink>
        <a:srgbClr val="FF9900"/>
      </a:hlink>
      <a:folHlink>
        <a:srgbClr val="6611CC"/>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475</TotalTime>
  <Words>1457</Words>
  <Application>Microsoft Office PowerPoint</Application>
  <PresentationFormat>On-screen Show (16:9)</PresentationFormat>
  <Paragraphs>89</Paragraphs>
  <Slides>23</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23</vt:i4>
      </vt:variant>
    </vt:vector>
  </HeadingPairs>
  <TitlesOfParts>
    <vt:vector size="31" baseType="lpstr">
      <vt:lpstr>Arial</vt:lpstr>
      <vt:lpstr>Batang</vt:lpstr>
      <vt:lpstr>Times New Roman</vt:lpstr>
      <vt:lpstr>宋体</vt:lpstr>
      <vt:lpstr>Roboto</vt:lpstr>
      <vt:lpstr>Calibri</vt:lpstr>
      <vt:lpstr>Wingdings</vt:lpstr>
      <vt:lpstr>Basset template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THIS IS YOUR PRESENTATION TITLE</dc:title>
  <dc:creator>Lê Thị Hồng Vân</dc:creator>
  <cp:lastModifiedBy>Dell</cp:lastModifiedBy>
  <cp:revision>28</cp:revision>
  <dcterms:modified xsi:type="dcterms:W3CDTF">2024-08-31T05:27:57Z</dcterms:modified>
</cp:coreProperties>
</file>