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6" r:id="rId1"/>
  </p:sldMasterIdLst>
  <p:notesMasterIdLst>
    <p:notesMasterId r:id="rId25"/>
  </p:notesMasterIdLst>
  <p:sldIdLst>
    <p:sldId id="256" r:id="rId2"/>
    <p:sldId id="276" r:id="rId3"/>
    <p:sldId id="258" r:id="rId4"/>
    <p:sldId id="261" r:id="rId5"/>
    <p:sldId id="299" r:id="rId6"/>
    <p:sldId id="266" r:id="rId7"/>
    <p:sldId id="300" r:id="rId8"/>
    <p:sldId id="275" r:id="rId9"/>
    <p:sldId id="277" r:id="rId10"/>
    <p:sldId id="278" r:id="rId11"/>
    <p:sldId id="281" r:id="rId12"/>
    <p:sldId id="280" r:id="rId13"/>
    <p:sldId id="288" r:id="rId14"/>
    <p:sldId id="286" r:id="rId15"/>
    <p:sldId id="285" r:id="rId16"/>
    <p:sldId id="296" r:id="rId17"/>
    <p:sldId id="298" r:id="rId18"/>
    <p:sldId id="297" r:id="rId19"/>
    <p:sldId id="302" r:id="rId20"/>
    <p:sldId id="301" r:id="rId21"/>
    <p:sldId id="287" r:id="rId22"/>
    <p:sldId id="284" r:id="rId23"/>
    <p:sldId id="292" r:id="rId24"/>
  </p:sldIdLst>
  <p:sldSz cx="9144000" cy="5143500" type="screen16x9"/>
  <p:notesSz cx="6858000" cy="9144000"/>
  <p:embeddedFontLst>
    <p:embeddedFont>
      <p:font typeface="Abril Fatface" panose="02000503000000020003" pitchFamily="2" charset="0"/>
      <p:regular r:id="rId26"/>
    </p:embeddedFont>
    <p:embeddedFont>
      <p:font typeface="Bebas Neue" panose="020B0606020202050201" pitchFamily="34" charset="0"/>
      <p:regular r:id="rId27"/>
    </p:embeddedFont>
    <p:embeddedFont>
      <p:font typeface="Nunito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CFFF"/>
    <a:srgbClr val="6699FF"/>
    <a:srgbClr val="CCCCFF"/>
    <a:srgbClr val="99FFCC"/>
    <a:srgbClr val="3399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29DFF4F-DF75-42AD-BBAA-4135A3BA3ED3}">
  <a:tblStyle styleId="{329DFF4F-DF75-42AD-BBAA-4135A3BA3ED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364" autoAdjust="0"/>
  </p:normalViewPr>
  <p:slideViewPr>
    <p:cSldViewPr snapToGrid="0">
      <p:cViewPr varScale="1">
        <p:scale>
          <a:sx n="97" d="100"/>
          <a:sy n="97" d="100"/>
        </p:scale>
        <p:origin x="34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1.cong%20viec\star%20up\settrangtri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1.cong%20viec\star%20up\settrangtri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r>
              <a:rPr lang="en-US"/>
              <a:t>KQKD năm 2025</a:t>
            </a:r>
          </a:p>
        </c:rich>
      </c:tx>
      <c:overlay val="0"/>
      <c:spPr>
        <a:noFill/>
        <a:ln w="317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266951006124235"/>
          <c:y val="0.1148993658036179"/>
          <c:w val="0.85229045369658352"/>
          <c:h val="0.8410758804155749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4F81BD"/>
            </a:solidFill>
            <a:ln w="25400">
              <a:noFill/>
            </a:ln>
          </c:spPr>
          <c:invertIfNegative val="0"/>
          <c:cat>
            <c:strRef>
              <c:f>KQKD!$J$31:$U$31</c:f>
              <c:strCache>
                <c:ptCount val="12"/>
                <c:pt idx="0">
                  <c:v>THÁNG 1/2025</c:v>
                </c:pt>
                <c:pt idx="1">
                  <c:v>THÁNG 2/2025</c:v>
                </c:pt>
                <c:pt idx="2">
                  <c:v>THÁNG 3/2025</c:v>
                </c:pt>
                <c:pt idx="3">
                  <c:v>THÁNG 4/2025</c:v>
                </c:pt>
                <c:pt idx="4">
                  <c:v>THÁNG 5/2025</c:v>
                </c:pt>
                <c:pt idx="5">
                  <c:v>THÁNG 6/2025</c:v>
                </c:pt>
                <c:pt idx="6">
                  <c:v>THÁNG 7/2025</c:v>
                </c:pt>
                <c:pt idx="7">
                  <c:v>THÁNG 8/2025</c:v>
                </c:pt>
                <c:pt idx="8">
                  <c:v>THÁNG 9/2025</c:v>
                </c:pt>
                <c:pt idx="9">
                  <c:v>THÁNG 10/2025</c:v>
                </c:pt>
                <c:pt idx="10">
                  <c:v>THÁNG 11/2025</c:v>
                </c:pt>
                <c:pt idx="11">
                  <c:v>THÁNG 12/2025</c:v>
                </c:pt>
              </c:strCache>
            </c:strRef>
          </c:cat>
          <c:val>
            <c:numRef>
              <c:f>KQKD!$J$32:$U$32</c:f>
              <c:numCache>
                <c:formatCode>_(* #,##0_);_(* \(#,##0\);_(* "-"??_);_(@_)</c:formatCode>
                <c:ptCount val="12"/>
                <c:pt idx="0">
                  <c:v>-19715888.888888896</c:v>
                </c:pt>
                <c:pt idx="1">
                  <c:v>-13449388.888888896</c:v>
                </c:pt>
                <c:pt idx="2">
                  <c:v>-7656238.8888888955</c:v>
                </c:pt>
                <c:pt idx="3">
                  <c:v>-1283773.8888888955</c:v>
                </c:pt>
                <c:pt idx="4">
                  <c:v>5725937.6111111343</c:v>
                </c:pt>
                <c:pt idx="5">
                  <c:v>13436620.261111116</c:v>
                </c:pt>
                <c:pt idx="6">
                  <c:v>21918371.176111143</c:v>
                </c:pt>
                <c:pt idx="7">
                  <c:v>31248297.182611112</c:v>
                </c:pt>
                <c:pt idx="8">
                  <c:v>41511215.789761156</c:v>
                </c:pt>
                <c:pt idx="9">
                  <c:v>52800426.257626139</c:v>
                </c:pt>
                <c:pt idx="10">
                  <c:v>65218557.772277676</c:v>
                </c:pt>
                <c:pt idx="11">
                  <c:v>78878502.438394338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56-44AB-9BCF-EBD10410DA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26056688"/>
        <c:axId val="1"/>
      </c:barChart>
      <c:catAx>
        <c:axId val="112605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540000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ln w="3175" cap="flat" cmpd="sng" algn="ctr">
            <a:noFill/>
            <a:prstDash val="solid"/>
            <a:round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defRPr>
            </a:pPr>
            <a:endParaRPr lang="en-US"/>
          </a:p>
        </c:txPr>
        <c:crossAx val="1126056688"/>
        <c:crosses val="autoZero"/>
        <c:crossBetween val="between"/>
      </c:valAx>
      <c:spPr>
        <a:solidFill>
          <a:schemeClr val="tx1">
            <a:lumMod val="60000"/>
            <a:lumOff val="40000"/>
          </a:schemeClr>
        </a:solidFill>
      </c:spPr>
    </c:plotArea>
    <c:plotVisOnly val="1"/>
    <c:dispBlanksAs val="gap"/>
    <c:showDLblsOverMax val="0"/>
  </c:chart>
  <c:spPr>
    <a:solidFill>
      <a:schemeClr val="tx1">
        <a:lumMod val="60000"/>
        <a:lumOff val="40000"/>
      </a:schemeClr>
    </a:solidFill>
    <a:ln w="9525" cap="flat" cmpd="sng" algn="ctr">
      <a:solidFill>
        <a:schemeClr val="bg2"/>
      </a:solidFill>
      <a:prstDash val="solid"/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KQKD năm 2025 -2028</a:t>
            </a:r>
          </a:p>
        </c:rich>
      </c:tx>
      <c:overlay val="0"/>
      <c:spPr>
        <a:noFill/>
        <a:ln w="3175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70C0"/>
            </a:solidFill>
            <a:ln w="25400">
              <a:noFill/>
            </a:ln>
          </c:spPr>
          <c:invertIfNegative val="0"/>
          <c:cat>
            <c:numRef>
              <c:f>KQKD!$B$57:$D$57</c:f>
              <c:numCache>
                <c:formatCode>General</c:formatCode>
                <c:ptCount val="3"/>
                <c:pt idx="0">
                  <c:v>2026</c:v>
                </c:pt>
                <c:pt idx="1">
                  <c:v>2027</c:v>
                </c:pt>
                <c:pt idx="2">
                  <c:v>2028</c:v>
                </c:pt>
              </c:numCache>
            </c:numRef>
          </c:cat>
          <c:val>
            <c:numRef>
              <c:f>KQKD!$B$58:$D$58</c:f>
              <c:numCache>
                <c:formatCode>_(* #,##0_);_(* \(#,##0\);_(* "-"??_);_(@_)</c:formatCode>
                <c:ptCount val="3"/>
                <c:pt idx="0">
                  <c:v>340889602.81569445</c:v>
                </c:pt>
                <c:pt idx="1">
                  <c:v>440344669.42973471</c:v>
                </c:pt>
                <c:pt idx="2">
                  <c:v>557116548.66905046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AF-4432-9C3F-4737528A15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26050928"/>
        <c:axId val="1"/>
      </c:barChart>
      <c:catAx>
        <c:axId val="1126050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ln w="3175" cap="flat" cmpd="sng" algn="ctr">
            <a:noFill/>
            <a:prstDash val="solid"/>
            <a:round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1260509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47CFFF"/>
    </a:solidFill>
    <a:ln w="9525" cap="flat" cmpd="sng" algn="ctr">
      <a:solidFill>
        <a:schemeClr val="tx1">
          <a:lumMod val="15000"/>
          <a:lumOff val="85000"/>
        </a:schemeClr>
      </a:solidFill>
      <a:prstDash val="solid"/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0.06722</cdr:x>
      <cdr:y>0.71968</cdr:y>
    </cdr:from>
    <cdr:to>
      <cdr:x>0.09828</cdr:x>
      <cdr:y>0.71968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B311CAB2-8C80-E721-63D6-5A0F089C3EF7}"/>
            </a:ext>
          </a:extLst>
        </cdr:cNvPr>
        <cdr:cNvCxnSpPr/>
      </cdr:nvCxnSpPr>
      <cdr:spPr>
        <a:xfrm xmlns:a="http://schemas.openxmlformats.org/drawingml/2006/main" flipH="1">
          <a:off x="553166" y="2625212"/>
          <a:ext cx="255639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bg2">
              <a:lumMod val="75000"/>
            </a:schemeClr>
          </a:solidFill>
          <a:prstDash val="solid"/>
        </a:ln>
      </cdr:spPr>
      <cdr:style>
        <a:lnRef xmlns:a="http://schemas.openxmlformats.org/drawingml/2006/main" idx="1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115460178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115460178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114415fd47f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5" name="Google Shape;585;g114415fd47f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0e2ce7d8e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10e2ce7d8ee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10e2ce7d8ee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" name="Google Shape;265;g10e2ce7d8ee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1145693a2af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1145693a2af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1123b121cbd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1123b121cbd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24820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g1145693a2af_0_2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6" name="Google Shape;576;g1145693a2af_0_2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145df402e8_0_6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9" name="Google Shape;609;g1145df402e8_0_6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114415fd47f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9" name="Google Shape;639;g114415fd47f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g115a4dc3029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6" name="Google Shape;756;g115a4dc3029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g1145df402e8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9" name="Google Shape;729;g1145df402e8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g1145df402e8_0_8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1" name="Google Shape;961;g1145df402e8_0_8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g1145df402e8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1" name="Google Shape;931;g1145df402e8_0_1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g1145df402e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2" name="Google Shape;922;g1145df402e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g1145df402e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2" name="Google Shape;922;g1145df402e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57147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g1145df402e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2" name="Google Shape;922;g1145df402e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2828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g1145df402e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2" name="Google Shape;922;g1145df402e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621249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g1145df402e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2" name="Google Shape;922;g1145df402e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85284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g1145df402e8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2" name="Google Shape;952;g1145df402e8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Google Shape;861;g1145df402e8_0_7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2" name="Google Shape;862;g1145df402e8_0_7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Google Shape;1050;g1145df402e8_0_5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1" name="Google Shape;1051;g1145df402e8_0_5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07300" y="1439363"/>
            <a:ext cx="3774600" cy="183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None/>
              <a:defRPr sz="58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26150" y="4157300"/>
            <a:ext cx="3513000" cy="4512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715100" y="1901725"/>
            <a:ext cx="3505200" cy="164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55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>
            <a:off x="715100" y="1106500"/>
            <a:ext cx="13044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3979350" y="3886475"/>
            <a:ext cx="23778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944988" y="568050"/>
            <a:ext cx="37416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500"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2"/>
          </p:nvPr>
        </p:nvSpPr>
        <p:spPr>
          <a:xfrm>
            <a:off x="3988088" y="2727750"/>
            <a:ext cx="37416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500"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ubTitle" idx="3"/>
          </p:nvPr>
        </p:nvSpPr>
        <p:spPr>
          <a:xfrm>
            <a:off x="944988" y="1204950"/>
            <a:ext cx="3741600" cy="10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ubTitle" idx="4"/>
          </p:nvPr>
        </p:nvSpPr>
        <p:spPr>
          <a:xfrm>
            <a:off x="3988088" y="3364650"/>
            <a:ext cx="3741600" cy="10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776104" y="2044446"/>
            <a:ext cx="2432400" cy="364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0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1" name="Google Shape;41;p13"/>
          <p:cNvSpPr txBox="1">
            <a:spLocks noGrp="1"/>
          </p:cNvSpPr>
          <p:nvPr>
            <p:ph type="title" idx="2" hasCustomPrompt="1"/>
          </p:nvPr>
        </p:nvSpPr>
        <p:spPr>
          <a:xfrm>
            <a:off x="776104" y="1366393"/>
            <a:ext cx="789600" cy="5976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2" name="Google Shape;42;p13"/>
          <p:cNvSpPr txBox="1">
            <a:spLocks noGrp="1"/>
          </p:cNvSpPr>
          <p:nvPr>
            <p:ph type="subTitle" idx="1"/>
          </p:nvPr>
        </p:nvSpPr>
        <p:spPr>
          <a:xfrm>
            <a:off x="776104" y="2401479"/>
            <a:ext cx="24330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title" idx="3"/>
          </p:nvPr>
        </p:nvSpPr>
        <p:spPr>
          <a:xfrm>
            <a:off x="3355500" y="2044446"/>
            <a:ext cx="2432400" cy="364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0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title" idx="4" hasCustomPrompt="1"/>
          </p:nvPr>
        </p:nvSpPr>
        <p:spPr>
          <a:xfrm>
            <a:off x="3355500" y="1366393"/>
            <a:ext cx="786300" cy="5976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5"/>
          </p:nvPr>
        </p:nvSpPr>
        <p:spPr>
          <a:xfrm>
            <a:off x="3355500" y="2401479"/>
            <a:ext cx="24324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title" idx="6"/>
          </p:nvPr>
        </p:nvSpPr>
        <p:spPr>
          <a:xfrm>
            <a:off x="5934896" y="2044446"/>
            <a:ext cx="2432400" cy="364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0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title" idx="7" hasCustomPrompt="1"/>
          </p:nvPr>
        </p:nvSpPr>
        <p:spPr>
          <a:xfrm>
            <a:off x="5934896" y="1366393"/>
            <a:ext cx="786300" cy="5976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8"/>
          </p:nvPr>
        </p:nvSpPr>
        <p:spPr>
          <a:xfrm>
            <a:off x="5934896" y="2401479"/>
            <a:ext cx="24330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idx="9"/>
          </p:nvPr>
        </p:nvSpPr>
        <p:spPr>
          <a:xfrm>
            <a:off x="776104" y="3760775"/>
            <a:ext cx="2432400" cy="365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0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 idx="13" hasCustomPrompt="1"/>
          </p:nvPr>
        </p:nvSpPr>
        <p:spPr>
          <a:xfrm>
            <a:off x="776104" y="3087605"/>
            <a:ext cx="786300" cy="5934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subTitle" idx="14"/>
          </p:nvPr>
        </p:nvSpPr>
        <p:spPr>
          <a:xfrm>
            <a:off x="776104" y="4118700"/>
            <a:ext cx="24330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5"/>
          </p:nvPr>
        </p:nvSpPr>
        <p:spPr>
          <a:xfrm>
            <a:off x="3355500" y="3760775"/>
            <a:ext cx="2432400" cy="365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0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6" hasCustomPrompt="1"/>
          </p:nvPr>
        </p:nvSpPr>
        <p:spPr>
          <a:xfrm>
            <a:off x="3355500" y="3087605"/>
            <a:ext cx="786300" cy="5934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subTitle" idx="17"/>
          </p:nvPr>
        </p:nvSpPr>
        <p:spPr>
          <a:xfrm>
            <a:off x="3355500" y="4118700"/>
            <a:ext cx="24330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18"/>
          </p:nvPr>
        </p:nvSpPr>
        <p:spPr>
          <a:xfrm>
            <a:off x="5934896" y="3760775"/>
            <a:ext cx="2432400" cy="365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0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title" idx="19" hasCustomPrompt="1"/>
          </p:nvPr>
        </p:nvSpPr>
        <p:spPr>
          <a:xfrm>
            <a:off x="5934896" y="3087605"/>
            <a:ext cx="786300" cy="5934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20"/>
          </p:nvPr>
        </p:nvSpPr>
        <p:spPr>
          <a:xfrm>
            <a:off x="5934896" y="4118700"/>
            <a:ext cx="24330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1"/>
          </p:nvPr>
        </p:nvSpPr>
        <p:spPr>
          <a:xfrm>
            <a:off x="720000" y="539496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rgbClr val="4A4A4A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subTitle" idx="1"/>
          </p:nvPr>
        </p:nvSpPr>
        <p:spPr>
          <a:xfrm>
            <a:off x="1137000" y="1061675"/>
            <a:ext cx="29076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500"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subTitle" idx="2"/>
          </p:nvPr>
        </p:nvSpPr>
        <p:spPr>
          <a:xfrm>
            <a:off x="5099400" y="1061675"/>
            <a:ext cx="29076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500"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subTitle" idx="3"/>
          </p:nvPr>
        </p:nvSpPr>
        <p:spPr>
          <a:xfrm>
            <a:off x="1137000" y="1858650"/>
            <a:ext cx="2907600" cy="168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ubTitle" idx="4"/>
          </p:nvPr>
        </p:nvSpPr>
        <p:spPr>
          <a:xfrm>
            <a:off x="5099400" y="1858650"/>
            <a:ext cx="2907600" cy="168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BLANK_1_1_1_2_1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title"/>
          </p:nvPr>
        </p:nvSpPr>
        <p:spPr>
          <a:xfrm>
            <a:off x="727525" y="2118513"/>
            <a:ext cx="2336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subTitle" idx="1"/>
          </p:nvPr>
        </p:nvSpPr>
        <p:spPr>
          <a:xfrm>
            <a:off x="727525" y="2628861"/>
            <a:ext cx="2336400" cy="8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title" idx="2"/>
          </p:nvPr>
        </p:nvSpPr>
        <p:spPr>
          <a:xfrm>
            <a:off x="3403800" y="2118513"/>
            <a:ext cx="2336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subTitle" idx="3"/>
          </p:nvPr>
        </p:nvSpPr>
        <p:spPr>
          <a:xfrm>
            <a:off x="3403800" y="2628861"/>
            <a:ext cx="2336400" cy="8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title" idx="4"/>
          </p:nvPr>
        </p:nvSpPr>
        <p:spPr>
          <a:xfrm>
            <a:off x="6087600" y="2118513"/>
            <a:ext cx="2336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subTitle" idx="5"/>
          </p:nvPr>
        </p:nvSpPr>
        <p:spPr>
          <a:xfrm>
            <a:off x="6087600" y="2628861"/>
            <a:ext cx="2336400" cy="8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title" idx="6"/>
          </p:nvPr>
        </p:nvSpPr>
        <p:spPr>
          <a:xfrm>
            <a:off x="720000" y="539496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CUSTOM_9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>
            <a:spLocks noGrp="1"/>
          </p:cNvSpPr>
          <p:nvPr>
            <p:ph type="title"/>
          </p:nvPr>
        </p:nvSpPr>
        <p:spPr>
          <a:xfrm>
            <a:off x="4866775" y="592350"/>
            <a:ext cx="3183900" cy="41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subTitle" idx="1"/>
          </p:nvPr>
        </p:nvSpPr>
        <p:spPr>
          <a:xfrm>
            <a:off x="5580275" y="1009059"/>
            <a:ext cx="2469300" cy="80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title" idx="2"/>
          </p:nvPr>
        </p:nvSpPr>
        <p:spPr>
          <a:xfrm>
            <a:off x="4866775" y="1962749"/>
            <a:ext cx="3183900" cy="41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subTitle" idx="3"/>
          </p:nvPr>
        </p:nvSpPr>
        <p:spPr>
          <a:xfrm>
            <a:off x="5580275" y="2379455"/>
            <a:ext cx="2469300" cy="80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title" idx="4"/>
          </p:nvPr>
        </p:nvSpPr>
        <p:spPr>
          <a:xfrm>
            <a:off x="4866775" y="3333149"/>
            <a:ext cx="3183900" cy="41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5"/>
          </p:nvPr>
        </p:nvSpPr>
        <p:spPr>
          <a:xfrm>
            <a:off x="5580275" y="3749850"/>
            <a:ext cx="2469300" cy="80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title" idx="6"/>
          </p:nvPr>
        </p:nvSpPr>
        <p:spPr>
          <a:xfrm>
            <a:off x="715100" y="1910175"/>
            <a:ext cx="2547900" cy="13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>
            <a:spLocks noGrp="1"/>
          </p:cNvSpPr>
          <p:nvPr>
            <p:ph type="title"/>
          </p:nvPr>
        </p:nvSpPr>
        <p:spPr>
          <a:xfrm>
            <a:off x="891013" y="1235563"/>
            <a:ext cx="1935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subTitle" idx="1"/>
          </p:nvPr>
        </p:nvSpPr>
        <p:spPr>
          <a:xfrm>
            <a:off x="891013" y="1593488"/>
            <a:ext cx="1935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title" idx="2"/>
          </p:nvPr>
        </p:nvSpPr>
        <p:spPr>
          <a:xfrm>
            <a:off x="3616613" y="1235563"/>
            <a:ext cx="1938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subTitle" idx="3"/>
          </p:nvPr>
        </p:nvSpPr>
        <p:spPr>
          <a:xfrm>
            <a:off x="3616613" y="1593488"/>
            <a:ext cx="1938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title" idx="4"/>
          </p:nvPr>
        </p:nvSpPr>
        <p:spPr>
          <a:xfrm>
            <a:off x="891013" y="3689575"/>
            <a:ext cx="1935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0" name="Google Shape;110;p21"/>
          <p:cNvSpPr txBox="1">
            <a:spLocks noGrp="1"/>
          </p:cNvSpPr>
          <p:nvPr>
            <p:ph type="subTitle" idx="5"/>
          </p:nvPr>
        </p:nvSpPr>
        <p:spPr>
          <a:xfrm>
            <a:off x="891013" y="4047500"/>
            <a:ext cx="1935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1"/>
          <p:cNvSpPr txBox="1">
            <a:spLocks noGrp="1"/>
          </p:cNvSpPr>
          <p:nvPr>
            <p:ph type="title" idx="6"/>
          </p:nvPr>
        </p:nvSpPr>
        <p:spPr>
          <a:xfrm>
            <a:off x="3616613" y="3689575"/>
            <a:ext cx="1938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2" name="Google Shape;112;p21"/>
          <p:cNvSpPr txBox="1">
            <a:spLocks noGrp="1"/>
          </p:cNvSpPr>
          <p:nvPr>
            <p:ph type="subTitle" idx="7"/>
          </p:nvPr>
        </p:nvSpPr>
        <p:spPr>
          <a:xfrm>
            <a:off x="3616613" y="4047500"/>
            <a:ext cx="1938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1"/>
          <p:cNvSpPr txBox="1">
            <a:spLocks noGrp="1"/>
          </p:cNvSpPr>
          <p:nvPr>
            <p:ph type="title" idx="8"/>
          </p:nvPr>
        </p:nvSpPr>
        <p:spPr>
          <a:xfrm>
            <a:off x="6338863" y="1235563"/>
            <a:ext cx="1938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4" name="Google Shape;114;p21"/>
          <p:cNvSpPr txBox="1">
            <a:spLocks noGrp="1"/>
          </p:cNvSpPr>
          <p:nvPr>
            <p:ph type="subTitle" idx="9"/>
          </p:nvPr>
        </p:nvSpPr>
        <p:spPr>
          <a:xfrm>
            <a:off x="6338863" y="1593488"/>
            <a:ext cx="1938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title" idx="13"/>
          </p:nvPr>
        </p:nvSpPr>
        <p:spPr>
          <a:xfrm>
            <a:off x="6338863" y="3689575"/>
            <a:ext cx="1938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subTitle" idx="14"/>
          </p:nvPr>
        </p:nvSpPr>
        <p:spPr>
          <a:xfrm>
            <a:off x="6338863" y="4047500"/>
            <a:ext cx="1938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title" idx="15"/>
          </p:nvPr>
        </p:nvSpPr>
        <p:spPr>
          <a:xfrm>
            <a:off x="720000" y="539496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 Section header 1">
  <p:cSld name="CUSTOM_4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title"/>
          </p:nvPr>
        </p:nvSpPr>
        <p:spPr>
          <a:xfrm>
            <a:off x="2388125" y="1346450"/>
            <a:ext cx="6040800" cy="149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5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 idx="2" hasCustomPrompt="1"/>
          </p:nvPr>
        </p:nvSpPr>
        <p:spPr>
          <a:xfrm>
            <a:off x="6853300" y="532138"/>
            <a:ext cx="15756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32" name="Google Shape;132;p23"/>
          <p:cNvSpPr txBox="1">
            <a:spLocks noGrp="1"/>
          </p:cNvSpPr>
          <p:nvPr>
            <p:ph type="subTitle" idx="1"/>
          </p:nvPr>
        </p:nvSpPr>
        <p:spPr>
          <a:xfrm>
            <a:off x="715100" y="3619400"/>
            <a:ext cx="2237700" cy="60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 Section header 2">
  <p:cSld name="CUSTOM_5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466500" y="1409700"/>
            <a:ext cx="3962400" cy="225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5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title" idx="2" hasCustomPrompt="1"/>
          </p:nvPr>
        </p:nvSpPr>
        <p:spPr>
          <a:xfrm>
            <a:off x="6915100" y="535000"/>
            <a:ext cx="15138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36" name="Google Shape;136;p24"/>
          <p:cNvSpPr txBox="1">
            <a:spLocks noGrp="1"/>
          </p:cNvSpPr>
          <p:nvPr>
            <p:ph type="subTitle" idx="1"/>
          </p:nvPr>
        </p:nvSpPr>
        <p:spPr>
          <a:xfrm>
            <a:off x="3661400" y="3989425"/>
            <a:ext cx="22500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 Section header 3">
  <p:cSld name="CUSTOM_6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715100" y="2832821"/>
            <a:ext cx="6076800" cy="92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5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title" idx="2" hasCustomPrompt="1"/>
          </p:nvPr>
        </p:nvSpPr>
        <p:spPr>
          <a:xfrm>
            <a:off x="715100" y="2015375"/>
            <a:ext cx="16371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0" name="Google Shape;140;p25"/>
          <p:cNvSpPr txBox="1">
            <a:spLocks noGrp="1"/>
          </p:cNvSpPr>
          <p:nvPr>
            <p:ph type="subTitle" idx="1"/>
          </p:nvPr>
        </p:nvSpPr>
        <p:spPr>
          <a:xfrm>
            <a:off x="836300" y="4020325"/>
            <a:ext cx="2377800" cy="46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 Section header 4">
  <p:cSld name="CUSTOM_7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title"/>
          </p:nvPr>
        </p:nvSpPr>
        <p:spPr>
          <a:xfrm>
            <a:off x="4929100" y="1637750"/>
            <a:ext cx="3499800" cy="162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5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3" name="Google Shape;143;p26"/>
          <p:cNvSpPr txBox="1">
            <a:spLocks noGrp="1"/>
          </p:cNvSpPr>
          <p:nvPr>
            <p:ph type="title" idx="2" hasCustomPrompt="1"/>
          </p:nvPr>
        </p:nvSpPr>
        <p:spPr>
          <a:xfrm>
            <a:off x="4929100" y="842450"/>
            <a:ext cx="13044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4" name="Google Shape;144;p26"/>
          <p:cNvSpPr txBox="1">
            <a:spLocks noGrp="1"/>
          </p:cNvSpPr>
          <p:nvPr>
            <p:ph type="subTitle" idx="1"/>
          </p:nvPr>
        </p:nvSpPr>
        <p:spPr>
          <a:xfrm>
            <a:off x="4929100" y="3560825"/>
            <a:ext cx="23778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 Section header 5">
  <p:cSld name="CUSTOM_8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"/>
          <p:cNvSpPr txBox="1">
            <a:spLocks noGrp="1"/>
          </p:cNvSpPr>
          <p:nvPr>
            <p:ph type="title"/>
          </p:nvPr>
        </p:nvSpPr>
        <p:spPr>
          <a:xfrm>
            <a:off x="3078100" y="2916113"/>
            <a:ext cx="5350800" cy="92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60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7" name="Google Shape;147;p27"/>
          <p:cNvSpPr txBox="1">
            <a:spLocks noGrp="1"/>
          </p:cNvSpPr>
          <p:nvPr>
            <p:ph type="title" idx="2" hasCustomPrompt="1"/>
          </p:nvPr>
        </p:nvSpPr>
        <p:spPr>
          <a:xfrm>
            <a:off x="6935500" y="2120825"/>
            <a:ext cx="14934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8" name="Google Shape;148;p27"/>
          <p:cNvSpPr txBox="1">
            <a:spLocks noGrp="1"/>
          </p:cNvSpPr>
          <p:nvPr>
            <p:ph type="subTitle" idx="1"/>
          </p:nvPr>
        </p:nvSpPr>
        <p:spPr>
          <a:xfrm>
            <a:off x="5957450" y="3989425"/>
            <a:ext cx="23778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2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8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>
  <p:cSld name="CUSTOM_12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1"/>
          <p:cNvSpPr txBox="1">
            <a:spLocks noGrp="1"/>
          </p:cNvSpPr>
          <p:nvPr>
            <p:ph type="title"/>
          </p:nvPr>
        </p:nvSpPr>
        <p:spPr>
          <a:xfrm>
            <a:off x="1386000" y="1449900"/>
            <a:ext cx="1595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57" name="Google Shape;157;p31"/>
          <p:cNvSpPr txBox="1">
            <a:spLocks noGrp="1"/>
          </p:cNvSpPr>
          <p:nvPr>
            <p:ph type="subTitle" idx="1"/>
          </p:nvPr>
        </p:nvSpPr>
        <p:spPr>
          <a:xfrm>
            <a:off x="1386000" y="2019500"/>
            <a:ext cx="15978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1"/>
          <p:cNvSpPr txBox="1">
            <a:spLocks noGrp="1"/>
          </p:cNvSpPr>
          <p:nvPr>
            <p:ph type="title" idx="2"/>
          </p:nvPr>
        </p:nvSpPr>
        <p:spPr>
          <a:xfrm>
            <a:off x="4230251" y="1449900"/>
            <a:ext cx="1595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59" name="Google Shape;159;p31"/>
          <p:cNvSpPr txBox="1">
            <a:spLocks noGrp="1"/>
          </p:cNvSpPr>
          <p:nvPr>
            <p:ph type="subTitle" idx="3"/>
          </p:nvPr>
        </p:nvSpPr>
        <p:spPr>
          <a:xfrm>
            <a:off x="4230257" y="2019500"/>
            <a:ext cx="15957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1"/>
          <p:cNvSpPr txBox="1">
            <a:spLocks noGrp="1"/>
          </p:cNvSpPr>
          <p:nvPr>
            <p:ph type="title" idx="4"/>
          </p:nvPr>
        </p:nvSpPr>
        <p:spPr>
          <a:xfrm>
            <a:off x="1386000" y="3026575"/>
            <a:ext cx="1595700" cy="3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61" name="Google Shape;161;p31"/>
          <p:cNvSpPr txBox="1">
            <a:spLocks noGrp="1"/>
          </p:cNvSpPr>
          <p:nvPr>
            <p:ph type="subTitle" idx="5"/>
          </p:nvPr>
        </p:nvSpPr>
        <p:spPr>
          <a:xfrm>
            <a:off x="1386000" y="3595865"/>
            <a:ext cx="15978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31"/>
          <p:cNvSpPr txBox="1">
            <a:spLocks noGrp="1"/>
          </p:cNvSpPr>
          <p:nvPr>
            <p:ph type="title" idx="6"/>
          </p:nvPr>
        </p:nvSpPr>
        <p:spPr>
          <a:xfrm>
            <a:off x="4230251" y="3026575"/>
            <a:ext cx="1595700" cy="3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63" name="Google Shape;163;p31"/>
          <p:cNvSpPr txBox="1">
            <a:spLocks noGrp="1"/>
          </p:cNvSpPr>
          <p:nvPr>
            <p:ph type="subTitle" idx="7"/>
          </p:nvPr>
        </p:nvSpPr>
        <p:spPr>
          <a:xfrm>
            <a:off x="4230257" y="3595865"/>
            <a:ext cx="15957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1"/>
          <p:cNvSpPr txBox="1">
            <a:spLocks noGrp="1"/>
          </p:cNvSpPr>
          <p:nvPr>
            <p:ph type="title" idx="8"/>
          </p:nvPr>
        </p:nvSpPr>
        <p:spPr>
          <a:xfrm>
            <a:off x="720000" y="539500"/>
            <a:ext cx="51405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BLANK_1_1_1_1_1_1_2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5"/>
          <p:cNvSpPr txBox="1">
            <a:spLocks noGrp="1"/>
          </p:cNvSpPr>
          <p:nvPr>
            <p:ph type="ctrTitle"/>
          </p:nvPr>
        </p:nvSpPr>
        <p:spPr>
          <a:xfrm>
            <a:off x="5025374" y="668750"/>
            <a:ext cx="3403500" cy="99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6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77" name="Google Shape;177;p35"/>
          <p:cNvSpPr txBox="1">
            <a:spLocks noGrp="1"/>
          </p:cNvSpPr>
          <p:nvPr>
            <p:ph type="subTitle" idx="1"/>
          </p:nvPr>
        </p:nvSpPr>
        <p:spPr>
          <a:xfrm>
            <a:off x="5025374" y="1926053"/>
            <a:ext cx="3513000" cy="110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bg>
      <p:bgPr>
        <a:solidFill>
          <a:srgbClr val="E5A86A">
            <a:alpha val="30170"/>
          </a:srgbClr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6"/>
          <p:cNvSpPr/>
          <p:nvPr/>
        </p:nvSpPr>
        <p:spPr>
          <a:xfrm>
            <a:off x="715100" y="535000"/>
            <a:ext cx="7713900" cy="4073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">
    <p:bg>
      <p:bgPr>
        <a:solidFill>
          <a:schemeClr val="lt1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7"/>
          <p:cNvSpPr/>
          <p:nvPr/>
        </p:nvSpPr>
        <p:spPr>
          <a:xfrm>
            <a:off x="462300" y="353250"/>
            <a:ext cx="8219400" cy="4437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37"/>
          <p:cNvSpPr/>
          <p:nvPr/>
        </p:nvSpPr>
        <p:spPr>
          <a:xfrm>
            <a:off x="715100" y="535000"/>
            <a:ext cx="7713900" cy="4073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■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■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"/>
              <a:buChar char="■"/>
              <a:defRPr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8" r:id="rId4"/>
    <p:sldLayoutId id="2147483659" r:id="rId5"/>
    <p:sldLayoutId id="2147483662" r:id="rId6"/>
    <p:sldLayoutId id="2147483664" r:id="rId7"/>
    <p:sldLayoutId id="2147483665" r:id="rId8"/>
    <p:sldLayoutId id="2147483667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7" r:id="rId16"/>
    <p:sldLayoutId id="2147483681" r:id="rId17"/>
    <p:sldLayoutId id="2147483682" r:id="rId18"/>
    <p:sldLayoutId id="2147483683" r:id="rId19"/>
  </p:sldLayoutIdLst>
  <p:hf hdr="0" ftr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41"/>
          <p:cNvPicPr preferRelativeResize="0"/>
          <p:nvPr/>
        </p:nvPicPr>
        <p:blipFill rotWithShape="1">
          <a:blip r:embed="rId3">
            <a:alphaModFix/>
          </a:blip>
          <a:srcRect l="14543" r="32321"/>
          <a:stretch/>
        </p:blipFill>
        <p:spPr>
          <a:xfrm flipH="1">
            <a:off x="5473199" y="48200"/>
            <a:ext cx="367079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41"/>
          <p:cNvSpPr txBox="1">
            <a:spLocks noGrp="1"/>
          </p:cNvSpPr>
          <p:nvPr>
            <p:ph type="ctrTitle"/>
          </p:nvPr>
        </p:nvSpPr>
        <p:spPr>
          <a:xfrm>
            <a:off x="-133422" y="2657974"/>
            <a:ext cx="5561214" cy="14136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indent="45720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BỘ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SẢN PHẨM</a:t>
            </a:r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b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TRANG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TRÍ BÁNH</a:t>
            </a:r>
            <a:b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HiLi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Bakery)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Google Shape;196;p41"/>
          <p:cNvSpPr txBox="1"/>
          <p:nvPr/>
        </p:nvSpPr>
        <p:spPr>
          <a:xfrm>
            <a:off x="2163700" y="2080050"/>
            <a:ext cx="2252070" cy="49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2800" b="1" i="1" dirty="0">
                <a:solidFill>
                  <a:srgbClr val="E5A86A"/>
                </a:solidFill>
                <a:latin typeface="+mj-lt"/>
                <a:ea typeface="Abril Fatface"/>
                <a:cs typeface="Abril Fatface"/>
                <a:sym typeface="Abril Fatface"/>
              </a:rPr>
              <a:t>DỰ ÁN</a:t>
            </a:r>
            <a:endParaRPr sz="2800" b="1" i="1" dirty="0">
              <a:solidFill>
                <a:srgbClr val="E5A86A"/>
              </a:solidFill>
              <a:latin typeface="+mj-lt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199" name="Google Shape;199;p41"/>
          <p:cNvSpPr/>
          <p:nvPr/>
        </p:nvSpPr>
        <p:spPr>
          <a:xfrm>
            <a:off x="4808197" y="574199"/>
            <a:ext cx="465899" cy="391654"/>
          </a:xfrm>
          <a:custGeom>
            <a:avLst/>
            <a:gdLst/>
            <a:ahLst/>
            <a:cxnLst/>
            <a:rect l="l" t="t" r="r" b="b"/>
            <a:pathLst>
              <a:path w="15029" h="12634" extrusionOk="0">
                <a:moveTo>
                  <a:pt x="10155" y="885"/>
                </a:moveTo>
                <a:cubicBezTo>
                  <a:pt x="10393" y="885"/>
                  <a:pt x="10643" y="915"/>
                  <a:pt x="10901" y="977"/>
                </a:cubicBezTo>
                <a:cubicBezTo>
                  <a:pt x="10586" y="2332"/>
                  <a:pt x="9546" y="2994"/>
                  <a:pt x="8475" y="3025"/>
                </a:cubicBezTo>
                <a:lnTo>
                  <a:pt x="8444" y="3025"/>
                </a:lnTo>
                <a:cubicBezTo>
                  <a:pt x="8192" y="3025"/>
                  <a:pt x="7971" y="2994"/>
                  <a:pt x="7719" y="2899"/>
                </a:cubicBezTo>
                <a:cubicBezTo>
                  <a:pt x="8009" y="1661"/>
                  <a:pt x="8937" y="885"/>
                  <a:pt x="10155" y="885"/>
                </a:cubicBezTo>
                <a:close/>
                <a:moveTo>
                  <a:pt x="9924" y="4348"/>
                </a:moveTo>
                <a:cubicBezTo>
                  <a:pt x="10271" y="4443"/>
                  <a:pt x="11122" y="5262"/>
                  <a:pt x="11122" y="6648"/>
                </a:cubicBezTo>
                <a:cubicBezTo>
                  <a:pt x="11122" y="7247"/>
                  <a:pt x="10996" y="7845"/>
                  <a:pt x="10807" y="8381"/>
                </a:cubicBezTo>
                <a:cubicBezTo>
                  <a:pt x="10744" y="8538"/>
                  <a:pt x="10555" y="8664"/>
                  <a:pt x="10397" y="8664"/>
                </a:cubicBezTo>
                <a:cubicBezTo>
                  <a:pt x="10176" y="8664"/>
                  <a:pt x="9956" y="8475"/>
                  <a:pt x="9956" y="8223"/>
                </a:cubicBezTo>
                <a:cubicBezTo>
                  <a:pt x="9956" y="8066"/>
                  <a:pt x="10807" y="6050"/>
                  <a:pt x="9641" y="5136"/>
                </a:cubicBezTo>
                <a:cubicBezTo>
                  <a:pt x="9546" y="5073"/>
                  <a:pt x="9483" y="4947"/>
                  <a:pt x="9483" y="4789"/>
                </a:cubicBezTo>
                <a:cubicBezTo>
                  <a:pt x="9483" y="4569"/>
                  <a:pt x="9704" y="4348"/>
                  <a:pt x="9924" y="4348"/>
                </a:cubicBezTo>
                <a:close/>
                <a:moveTo>
                  <a:pt x="10176" y="1"/>
                </a:moveTo>
                <a:cubicBezTo>
                  <a:pt x="8948" y="1"/>
                  <a:pt x="7688" y="631"/>
                  <a:pt x="7089" y="2048"/>
                </a:cubicBezTo>
                <a:cubicBezTo>
                  <a:pt x="6711" y="1450"/>
                  <a:pt x="6270" y="1166"/>
                  <a:pt x="5734" y="914"/>
                </a:cubicBezTo>
                <a:cubicBezTo>
                  <a:pt x="5659" y="879"/>
                  <a:pt x="5588" y="863"/>
                  <a:pt x="5522" y="863"/>
                </a:cubicBezTo>
                <a:cubicBezTo>
                  <a:pt x="5118" y="863"/>
                  <a:pt x="4923" y="1449"/>
                  <a:pt x="5356" y="1639"/>
                </a:cubicBezTo>
                <a:cubicBezTo>
                  <a:pt x="5986" y="1954"/>
                  <a:pt x="6459" y="2363"/>
                  <a:pt x="6711" y="3151"/>
                </a:cubicBezTo>
                <a:cubicBezTo>
                  <a:pt x="6207" y="2836"/>
                  <a:pt x="5797" y="2489"/>
                  <a:pt x="5199" y="2489"/>
                </a:cubicBezTo>
                <a:cubicBezTo>
                  <a:pt x="4537" y="2521"/>
                  <a:pt x="3718" y="2868"/>
                  <a:pt x="2993" y="3529"/>
                </a:cubicBezTo>
                <a:cubicBezTo>
                  <a:pt x="0" y="6491"/>
                  <a:pt x="3182" y="12634"/>
                  <a:pt x="5514" y="12634"/>
                </a:cubicBezTo>
                <a:cubicBezTo>
                  <a:pt x="5829" y="12634"/>
                  <a:pt x="6144" y="12571"/>
                  <a:pt x="6427" y="12350"/>
                </a:cubicBezTo>
                <a:cubicBezTo>
                  <a:pt x="6821" y="12098"/>
                  <a:pt x="7050" y="11972"/>
                  <a:pt x="7278" y="11972"/>
                </a:cubicBezTo>
                <a:cubicBezTo>
                  <a:pt x="7506" y="11972"/>
                  <a:pt x="7735" y="12098"/>
                  <a:pt x="8129" y="12350"/>
                </a:cubicBezTo>
                <a:cubicBezTo>
                  <a:pt x="8412" y="12571"/>
                  <a:pt x="8727" y="12634"/>
                  <a:pt x="9042" y="12634"/>
                </a:cubicBezTo>
                <a:cubicBezTo>
                  <a:pt x="11594" y="12634"/>
                  <a:pt x="15028" y="5325"/>
                  <a:pt x="10712" y="2899"/>
                </a:cubicBezTo>
                <a:cubicBezTo>
                  <a:pt x="11405" y="2237"/>
                  <a:pt x="11815" y="1261"/>
                  <a:pt x="11815" y="662"/>
                </a:cubicBezTo>
                <a:cubicBezTo>
                  <a:pt x="11815" y="505"/>
                  <a:pt x="11720" y="347"/>
                  <a:pt x="11563" y="284"/>
                </a:cubicBezTo>
                <a:cubicBezTo>
                  <a:pt x="11090" y="127"/>
                  <a:pt x="10649" y="1"/>
                  <a:pt x="10176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C5634D-1E53-38E1-F59B-F3301E0AE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5703" y="4332014"/>
            <a:ext cx="3845850" cy="780676"/>
          </a:xfrm>
        </p:spPr>
        <p:txBody>
          <a:bodyPr/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Đơn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vị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</a:t>
            </a:r>
            <a:r>
              <a:rPr lang="en-US" sz="16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Khoa Du Lịch – Khách Sạn</a:t>
            </a:r>
            <a:endParaRPr lang="en-US" sz="160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 Cao đẳng Lý Tự Trọng Tp.HCM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6303AD-D6BD-8239-8FD1-3A292BCEF5E7}"/>
              </a:ext>
            </a:extLst>
          </p:cNvPr>
          <p:cNvSpPr txBox="1"/>
          <p:nvPr/>
        </p:nvSpPr>
        <p:spPr>
          <a:xfrm>
            <a:off x="204058" y="48200"/>
            <a:ext cx="5269141" cy="1087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CUỘC THI “Ý TƯỞNG KHỞI NGHIỆP</a:t>
            </a:r>
            <a:endParaRPr lang="en-US" sz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 SINH, SINH VIÊN GIÁO DỤC NGHỀ NGHIỆP”</a:t>
            </a:r>
            <a:endParaRPr lang="en-US" sz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NĂM 2024</a:t>
            </a:r>
            <a:endParaRPr lang="en-US" sz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shape1026">
            <a:extLst>
              <a:ext uri="{FF2B5EF4-FFF2-40B4-BE49-F238E27FC236}">
                <a16:creationId xmlns:a16="http://schemas.microsoft.com/office/drawing/2014/main" id="{BCC57566-4A6E-CC73-BCD5-53D83F94EF04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36030" y="1158429"/>
            <a:ext cx="1422311" cy="7887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" name="Picture 1" descr="A logo with a circle and a circle with food&#10;&#10;Description automatically generated with medium confidence">
            <a:extLst>
              <a:ext uri="{FF2B5EF4-FFF2-40B4-BE49-F238E27FC236}">
                <a16:creationId xmlns:a16="http://schemas.microsoft.com/office/drawing/2014/main" id="{A0350DE3-1F76-48FD-2577-AA31A2C209E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72" t="16731" r="10376" b="12606"/>
          <a:stretch/>
        </p:blipFill>
        <p:spPr>
          <a:xfrm>
            <a:off x="4728746" y="3017743"/>
            <a:ext cx="1488906" cy="131427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61"/>
          <p:cNvSpPr txBox="1">
            <a:spLocks noGrp="1"/>
          </p:cNvSpPr>
          <p:nvPr>
            <p:ph type="title" idx="15"/>
          </p:nvPr>
        </p:nvSpPr>
        <p:spPr>
          <a:xfrm>
            <a:off x="720000" y="539496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Thành</a:t>
            </a:r>
            <a:r>
              <a:rPr lang="en" dirty="0"/>
              <a:t> viên</a:t>
            </a:r>
            <a:endParaRPr dirty="0"/>
          </a:p>
        </p:txBody>
      </p:sp>
      <p:sp>
        <p:nvSpPr>
          <p:cNvPr id="591" name="Google Shape;591;p61"/>
          <p:cNvSpPr txBox="1">
            <a:spLocks noGrp="1"/>
          </p:cNvSpPr>
          <p:nvPr>
            <p:ph type="title" idx="2"/>
          </p:nvPr>
        </p:nvSpPr>
        <p:spPr>
          <a:xfrm>
            <a:off x="6740144" y="1666086"/>
            <a:ext cx="179765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+mj-lt"/>
              </a:rPr>
              <a:t>Đinh Lê Thiên N</a:t>
            </a:r>
            <a:r>
              <a:rPr lang="en-US" b="1" dirty="0">
                <a:latin typeface="+mj-lt"/>
              </a:rPr>
              <a:t>g</a:t>
            </a:r>
            <a:r>
              <a:rPr lang="en" b="1" dirty="0">
                <a:latin typeface="+mj-lt"/>
              </a:rPr>
              <a:t>hi</a:t>
            </a:r>
            <a:br>
              <a:rPr lang="en" dirty="0"/>
            </a:br>
            <a:endParaRPr dirty="0"/>
          </a:p>
        </p:txBody>
      </p:sp>
      <p:sp>
        <p:nvSpPr>
          <p:cNvPr id="596" name="Google Shape;596;p61"/>
          <p:cNvSpPr txBox="1">
            <a:spLocks noGrp="1"/>
          </p:cNvSpPr>
          <p:nvPr>
            <p:ph type="title" idx="8"/>
          </p:nvPr>
        </p:nvSpPr>
        <p:spPr>
          <a:xfrm>
            <a:off x="3613637" y="1745664"/>
            <a:ext cx="19386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+mj-lt"/>
              </a:rPr>
              <a:t>Tô M</a:t>
            </a:r>
            <a:r>
              <a:rPr lang="en-US" b="1" dirty="0" err="1">
                <a:latin typeface="+mj-lt"/>
              </a:rPr>
              <a:t>i</a:t>
            </a:r>
            <a:r>
              <a:rPr lang="en" b="1" dirty="0">
                <a:latin typeface="+mj-lt"/>
              </a:rPr>
              <a:t>nh Nhật</a:t>
            </a:r>
            <a:br>
              <a:rPr lang="en" dirty="0"/>
            </a:br>
            <a:endParaRPr dirty="0"/>
          </a:p>
        </p:txBody>
      </p:sp>
      <p:cxnSp>
        <p:nvCxnSpPr>
          <p:cNvPr id="603" name="Google Shape;603;p61"/>
          <p:cNvCxnSpPr/>
          <p:nvPr/>
        </p:nvCxnSpPr>
        <p:spPr>
          <a:xfrm>
            <a:off x="3589337" y="2088488"/>
            <a:ext cx="2035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05" name="Google Shape;605;p61"/>
          <p:cNvCxnSpPr/>
          <p:nvPr/>
        </p:nvCxnSpPr>
        <p:spPr>
          <a:xfrm>
            <a:off x="6621070" y="2088488"/>
            <a:ext cx="2035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" name="Google Shape;591;p61">
            <a:extLst>
              <a:ext uri="{FF2B5EF4-FFF2-40B4-BE49-F238E27FC236}">
                <a16:creationId xmlns:a16="http://schemas.microsoft.com/office/drawing/2014/main" id="{EFDD44C8-2855-6B09-01D9-6C1F64A96211}"/>
              </a:ext>
            </a:extLst>
          </p:cNvPr>
          <p:cNvSpPr txBox="1">
            <a:spLocks/>
          </p:cNvSpPr>
          <p:nvPr/>
        </p:nvSpPr>
        <p:spPr>
          <a:xfrm>
            <a:off x="670549" y="1665609"/>
            <a:ext cx="179765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000" b="0" i="1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bril Fatface"/>
              <a:buNone/>
              <a:defRPr sz="2500" b="0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r>
              <a:rPr lang="en-US" b="1">
                <a:latin typeface="+mj-lt"/>
              </a:rPr>
              <a:t>Trần Nhật Khánh Linh </a:t>
            </a:r>
            <a:br>
              <a:rPr lang="en-US" dirty="0"/>
            </a:br>
            <a:endParaRPr lang="en-US" dirty="0"/>
          </a:p>
        </p:txBody>
      </p:sp>
      <p:cxnSp>
        <p:nvCxnSpPr>
          <p:cNvPr id="5" name="Google Shape;603;p61">
            <a:extLst>
              <a:ext uri="{FF2B5EF4-FFF2-40B4-BE49-F238E27FC236}">
                <a16:creationId xmlns:a16="http://schemas.microsoft.com/office/drawing/2014/main" id="{DEFF9C49-5D62-B74A-6D86-A2F929F55DEA}"/>
              </a:ext>
            </a:extLst>
          </p:cNvPr>
          <p:cNvCxnSpPr/>
          <p:nvPr/>
        </p:nvCxnSpPr>
        <p:spPr>
          <a:xfrm>
            <a:off x="551474" y="2088156"/>
            <a:ext cx="2035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Rounded Rectangle 2"/>
          <p:cNvSpPr/>
          <p:nvPr/>
        </p:nvSpPr>
        <p:spPr>
          <a:xfrm>
            <a:off x="621691" y="2243720"/>
            <a:ext cx="1895367" cy="2229957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" t="-13456" r="-646" b="-604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6680607" y="2245881"/>
            <a:ext cx="1916725" cy="2229957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500" t="-33927" r="-16579" b="-17443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613637" y="2243720"/>
            <a:ext cx="1916725" cy="2233892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92" t="-15503" r="-5454" b="-6845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3"/>
          <p:cNvSpPr txBox="1">
            <a:spLocks noGrp="1"/>
          </p:cNvSpPr>
          <p:nvPr>
            <p:ph type="title"/>
          </p:nvPr>
        </p:nvSpPr>
        <p:spPr>
          <a:xfrm>
            <a:off x="1632654" y="1994902"/>
            <a:ext cx="2432400" cy="36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b="1" dirty="0">
                <a:latin typeface="+mj-lt"/>
              </a:rPr>
              <a:t>Ý </a:t>
            </a:r>
            <a:r>
              <a:rPr lang="en-US" b="1" dirty="0" err="1">
                <a:latin typeface="+mj-lt"/>
              </a:rPr>
              <a:t>tưởng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chính</a:t>
            </a:r>
            <a:r>
              <a:rPr lang="en-US" b="1" dirty="0">
                <a:latin typeface="+mj-lt"/>
              </a:rPr>
              <a:t> </a:t>
            </a:r>
            <a:br>
              <a:rPr lang="en-US" b="1" dirty="0">
                <a:latin typeface="+mj-lt"/>
              </a:rPr>
            </a:b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dự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án</a:t>
            </a:r>
            <a:endParaRPr b="1" dirty="0">
              <a:latin typeface="+mj-lt"/>
            </a:endParaRPr>
          </a:p>
        </p:txBody>
      </p:sp>
      <p:sp>
        <p:nvSpPr>
          <p:cNvPr id="213" name="Google Shape;213;p43"/>
          <p:cNvSpPr txBox="1">
            <a:spLocks noGrp="1"/>
          </p:cNvSpPr>
          <p:nvPr>
            <p:ph type="title" idx="2"/>
          </p:nvPr>
        </p:nvSpPr>
        <p:spPr>
          <a:xfrm>
            <a:off x="1632654" y="1172775"/>
            <a:ext cx="789600" cy="59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01.</a:t>
            </a:r>
            <a:endParaRPr dirty="0"/>
          </a:p>
        </p:txBody>
      </p:sp>
      <p:sp>
        <p:nvSpPr>
          <p:cNvPr id="215" name="Google Shape;215;p43"/>
          <p:cNvSpPr txBox="1">
            <a:spLocks noGrp="1"/>
          </p:cNvSpPr>
          <p:nvPr>
            <p:ph type="title" idx="3"/>
          </p:nvPr>
        </p:nvSpPr>
        <p:spPr>
          <a:xfrm>
            <a:off x="4065054" y="2124747"/>
            <a:ext cx="2119436" cy="36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b="1">
                <a:latin typeface="+mj-lt"/>
              </a:rPr>
              <a:t>Mô tả sản phẩm/ giá trị của dự án</a:t>
            </a:r>
            <a:endParaRPr>
              <a:latin typeface="+mj-lt"/>
            </a:endParaRPr>
          </a:p>
        </p:txBody>
      </p:sp>
      <p:sp>
        <p:nvSpPr>
          <p:cNvPr id="216" name="Google Shape;216;p43"/>
          <p:cNvSpPr txBox="1">
            <a:spLocks noGrp="1"/>
          </p:cNvSpPr>
          <p:nvPr>
            <p:ph type="title" idx="4"/>
          </p:nvPr>
        </p:nvSpPr>
        <p:spPr>
          <a:xfrm>
            <a:off x="4065054" y="1161447"/>
            <a:ext cx="786300" cy="59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</a:t>
            </a:r>
            <a:endParaRPr/>
          </a:p>
        </p:txBody>
      </p:sp>
      <p:sp>
        <p:nvSpPr>
          <p:cNvPr id="218" name="Google Shape;218;p43"/>
          <p:cNvSpPr txBox="1">
            <a:spLocks noGrp="1"/>
          </p:cNvSpPr>
          <p:nvPr>
            <p:ph type="title" idx="6"/>
          </p:nvPr>
        </p:nvSpPr>
        <p:spPr>
          <a:xfrm>
            <a:off x="6604664" y="1973214"/>
            <a:ext cx="2432400" cy="36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b="1">
                <a:latin typeface="+mj-lt"/>
              </a:rPr>
              <a:t>Mục tiêu của </a:t>
            </a:r>
            <a:br>
              <a:rPr lang="en-US" b="1">
                <a:latin typeface="+mj-lt"/>
              </a:rPr>
            </a:br>
            <a:r>
              <a:rPr lang="en-US" b="1">
                <a:latin typeface="+mj-lt"/>
              </a:rPr>
              <a:t>dự án</a:t>
            </a:r>
            <a:endParaRPr>
              <a:latin typeface="+mj-lt"/>
            </a:endParaRPr>
          </a:p>
        </p:txBody>
      </p:sp>
      <p:sp>
        <p:nvSpPr>
          <p:cNvPr id="219" name="Google Shape;219;p43"/>
          <p:cNvSpPr txBox="1">
            <a:spLocks noGrp="1"/>
          </p:cNvSpPr>
          <p:nvPr>
            <p:ph type="title" idx="7"/>
          </p:nvPr>
        </p:nvSpPr>
        <p:spPr>
          <a:xfrm>
            <a:off x="6604664" y="1170815"/>
            <a:ext cx="786300" cy="59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03.</a:t>
            </a:r>
            <a:endParaRPr/>
          </a:p>
        </p:txBody>
      </p:sp>
      <p:sp>
        <p:nvSpPr>
          <p:cNvPr id="221" name="Google Shape;221;p43"/>
          <p:cNvSpPr txBox="1">
            <a:spLocks noGrp="1"/>
          </p:cNvSpPr>
          <p:nvPr>
            <p:ph type="title" idx="9"/>
          </p:nvPr>
        </p:nvSpPr>
        <p:spPr>
          <a:xfrm>
            <a:off x="1525444" y="4044866"/>
            <a:ext cx="2432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800" b="1" i="0" dirty="0" err="1">
                <a:latin typeface="+mj-lt"/>
              </a:rPr>
              <a:t>Xác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định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thị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trường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mục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tiêu</a:t>
            </a:r>
            <a:r>
              <a:rPr lang="en-US" sz="1800" b="1" i="0" dirty="0">
                <a:latin typeface="+mj-lt"/>
              </a:rPr>
              <a:t>, </a:t>
            </a:r>
            <a:r>
              <a:rPr lang="en-US" sz="1800" b="1" i="0" dirty="0" err="1">
                <a:latin typeface="+mj-lt"/>
              </a:rPr>
              <a:t>đối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thủ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cạnh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tranh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và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điểm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khác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biệt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của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dự</a:t>
            </a:r>
            <a:r>
              <a:rPr lang="en-US" sz="1800" b="1" i="0" dirty="0">
                <a:latin typeface="+mj-lt"/>
              </a:rPr>
              <a:t> </a:t>
            </a:r>
            <a:r>
              <a:rPr lang="en-US" sz="1800" b="1" i="0" dirty="0" err="1">
                <a:latin typeface="+mj-lt"/>
              </a:rPr>
              <a:t>án</a:t>
            </a:r>
            <a:endParaRPr sz="1800" b="1" i="0" dirty="0">
              <a:latin typeface="+mj-lt"/>
            </a:endParaRPr>
          </a:p>
        </p:txBody>
      </p:sp>
      <p:sp>
        <p:nvSpPr>
          <p:cNvPr id="222" name="Google Shape;222;p43"/>
          <p:cNvSpPr txBox="1">
            <a:spLocks noGrp="1"/>
          </p:cNvSpPr>
          <p:nvPr>
            <p:ph type="title" idx="13"/>
          </p:nvPr>
        </p:nvSpPr>
        <p:spPr>
          <a:xfrm>
            <a:off x="1635954" y="2906838"/>
            <a:ext cx="786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04.</a:t>
            </a:r>
            <a:endParaRPr/>
          </a:p>
        </p:txBody>
      </p:sp>
      <p:sp>
        <p:nvSpPr>
          <p:cNvPr id="224" name="Google Shape;224;p43"/>
          <p:cNvSpPr txBox="1">
            <a:spLocks noGrp="1"/>
          </p:cNvSpPr>
          <p:nvPr>
            <p:ph type="title" idx="15"/>
          </p:nvPr>
        </p:nvSpPr>
        <p:spPr>
          <a:xfrm>
            <a:off x="4120309" y="4044866"/>
            <a:ext cx="2207927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b="1" dirty="0" err="1">
                <a:latin typeface="+mj-lt"/>
              </a:rPr>
              <a:t>Dự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kiến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hoạt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động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kinh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doanh</a:t>
            </a:r>
            <a:br>
              <a:rPr lang="en-US" b="1" dirty="0"/>
            </a:br>
            <a:endParaRPr b="1" dirty="0"/>
          </a:p>
        </p:txBody>
      </p:sp>
      <p:sp>
        <p:nvSpPr>
          <p:cNvPr id="225" name="Google Shape;225;p43"/>
          <p:cNvSpPr txBox="1">
            <a:spLocks noGrp="1"/>
          </p:cNvSpPr>
          <p:nvPr>
            <p:ph type="title" idx="16"/>
          </p:nvPr>
        </p:nvSpPr>
        <p:spPr>
          <a:xfrm>
            <a:off x="4120309" y="2879964"/>
            <a:ext cx="786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05.</a:t>
            </a:r>
            <a:endParaRPr/>
          </a:p>
        </p:txBody>
      </p:sp>
      <p:sp>
        <p:nvSpPr>
          <p:cNvPr id="227" name="Google Shape;227;p43"/>
          <p:cNvSpPr txBox="1">
            <a:spLocks noGrp="1"/>
          </p:cNvSpPr>
          <p:nvPr>
            <p:ph type="title" idx="18"/>
          </p:nvPr>
        </p:nvSpPr>
        <p:spPr>
          <a:xfrm>
            <a:off x="6604664" y="3755171"/>
            <a:ext cx="2432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latin typeface="+mj-lt"/>
              </a:rPr>
              <a:t>Kết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Luận</a:t>
            </a:r>
            <a:endParaRPr b="1" dirty="0">
              <a:latin typeface="+mj-lt"/>
            </a:endParaRPr>
          </a:p>
        </p:txBody>
      </p:sp>
      <p:sp>
        <p:nvSpPr>
          <p:cNvPr id="228" name="Google Shape;228;p43"/>
          <p:cNvSpPr txBox="1">
            <a:spLocks noGrp="1"/>
          </p:cNvSpPr>
          <p:nvPr>
            <p:ph type="title" idx="19"/>
          </p:nvPr>
        </p:nvSpPr>
        <p:spPr>
          <a:xfrm>
            <a:off x="6657376" y="2879964"/>
            <a:ext cx="786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06.</a:t>
            </a:r>
            <a:endParaRPr dirty="0"/>
          </a:p>
        </p:txBody>
      </p:sp>
      <p:sp>
        <p:nvSpPr>
          <p:cNvPr id="230" name="Google Shape;230;p43"/>
          <p:cNvSpPr txBox="1">
            <a:spLocks noGrp="1"/>
          </p:cNvSpPr>
          <p:nvPr>
            <p:ph type="title" idx="21"/>
          </p:nvPr>
        </p:nvSpPr>
        <p:spPr>
          <a:xfrm>
            <a:off x="720000" y="43395"/>
            <a:ext cx="7704000" cy="7666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+mj-lt"/>
              </a:rPr>
              <a:t>NỘI DUNG</a:t>
            </a:r>
            <a:endParaRPr b="1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205" y="0"/>
            <a:ext cx="4113795" cy="5143500"/>
          </a:xfrm>
          <a:prstGeom prst="rect">
            <a:avLst/>
          </a:prstGeom>
        </p:spPr>
      </p:pic>
      <p:sp>
        <p:nvSpPr>
          <p:cNvPr id="268" name="Google Shape;268;p46"/>
          <p:cNvSpPr/>
          <p:nvPr/>
        </p:nvSpPr>
        <p:spPr>
          <a:xfrm>
            <a:off x="3839300" y="3798275"/>
            <a:ext cx="2611500" cy="707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46"/>
          <p:cNvSpPr txBox="1">
            <a:spLocks noGrp="1"/>
          </p:cNvSpPr>
          <p:nvPr>
            <p:ph type="title"/>
          </p:nvPr>
        </p:nvSpPr>
        <p:spPr>
          <a:xfrm>
            <a:off x="715100" y="1901800"/>
            <a:ext cx="3505200" cy="164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4000" b="1">
                <a:latin typeface="Nunito" panose="020B0604020202020204" charset="0"/>
              </a:rPr>
              <a:t>Ý tưởng chính </a:t>
            </a:r>
            <a:br>
              <a:rPr lang="en-US" sz="4000" b="1">
                <a:latin typeface="Nunito" panose="020B0604020202020204" charset="0"/>
              </a:rPr>
            </a:br>
            <a:r>
              <a:rPr lang="en-US" sz="4000" b="1">
                <a:latin typeface="Nunito" panose="020B0604020202020204" charset="0"/>
              </a:rPr>
              <a:t>của dự án</a:t>
            </a:r>
            <a:endParaRPr sz="4000"/>
          </a:p>
        </p:txBody>
      </p:sp>
      <p:sp>
        <p:nvSpPr>
          <p:cNvPr id="270" name="Google Shape;270;p46"/>
          <p:cNvSpPr txBox="1">
            <a:spLocks noGrp="1"/>
          </p:cNvSpPr>
          <p:nvPr>
            <p:ph type="title" idx="2"/>
          </p:nvPr>
        </p:nvSpPr>
        <p:spPr>
          <a:xfrm>
            <a:off x="715100" y="1106500"/>
            <a:ext cx="13044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01.</a:t>
            </a:r>
            <a:endParaRPr/>
          </a:p>
        </p:txBody>
      </p:sp>
      <p:sp>
        <p:nvSpPr>
          <p:cNvPr id="271" name="Google Shape;271;p46"/>
          <p:cNvSpPr txBox="1">
            <a:spLocks noGrp="1"/>
          </p:cNvSpPr>
          <p:nvPr>
            <p:ph type="subTitle" idx="1"/>
          </p:nvPr>
        </p:nvSpPr>
        <p:spPr>
          <a:xfrm>
            <a:off x="3979350" y="3886475"/>
            <a:ext cx="23778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Lí do bộ sản phẩm trang trí bánh của Hili Bakery ra đời.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llout: Down Arrow 36">
            <a:extLst>
              <a:ext uri="{FF2B5EF4-FFF2-40B4-BE49-F238E27FC236}">
                <a16:creationId xmlns:a16="http://schemas.microsoft.com/office/drawing/2014/main" id="{863B731A-83D6-7573-630D-3AF3DE4884E6}"/>
              </a:ext>
            </a:extLst>
          </p:cNvPr>
          <p:cNvSpPr/>
          <p:nvPr/>
        </p:nvSpPr>
        <p:spPr>
          <a:xfrm>
            <a:off x="0" y="543670"/>
            <a:ext cx="5804026" cy="2702048"/>
          </a:xfrm>
          <a:prstGeom prst="downArrowCallout">
            <a:avLst>
              <a:gd name="adj1" fmla="val 17551"/>
              <a:gd name="adj2" fmla="val 15378"/>
              <a:gd name="adj3" fmla="val 20965"/>
              <a:gd name="adj4" fmla="val 64977"/>
            </a:avLst>
          </a:prstGeom>
          <a:solidFill>
            <a:schemeClr val="tx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59E67-E213-9DE8-6382-2B79150DB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3746"/>
            <a:ext cx="1650513" cy="1068293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F55F3CB-99AC-8574-DC2E-E60642AB7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9261" y="1051437"/>
            <a:ext cx="1257365" cy="1212912"/>
          </a:xfrm>
          <a:prstGeom prst="rect">
            <a:avLst/>
          </a:prstGeom>
        </p:spPr>
      </p:pic>
      <p:sp>
        <p:nvSpPr>
          <p:cNvPr id="31" name="Arrow: Striped Right 30">
            <a:extLst>
              <a:ext uri="{FF2B5EF4-FFF2-40B4-BE49-F238E27FC236}">
                <a16:creationId xmlns:a16="http://schemas.microsoft.com/office/drawing/2014/main" id="{85FC9E7E-B40E-7411-A262-B44913C1BA44}"/>
              </a:ext>
            </a:extLst>
          </p:cNvPr>
          <p:cNvSpPr/>
          <p:nvPr/>
        </p:nvSpPr>
        <p:spPr>
          <a:xfrm>
            <a:off x="1650513" y="1517558"/>
            <a:ext cx="6189134" cy="369304"/>
          </a:xfrm>
          <a:prstGeom prst="stripedRightArrow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BA16055-1627-7221-D027-524B566FC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8201" y="1080066"/>
            <a:ext cx="1194877" cy="11668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F504F4-8561-1855-393F-CFF4076E8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2612" y="1112610"/>
            <a:ext cx="1636426" cy="10773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01DF2D-1CAD-901D-CEC3-8B4E49BB89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1235" y="1080066"/>
            <a:ext cx="1308060" cy="10990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2" name="Google Shape;345;p50">
            <a:extLst>
              <a:ext uri="{FF2B5EF4-FFF2-40B4-BE49-F238E27FC236}">
                <a16:creationId xmlns:a16="http://schemas.microsoft.com/office/drawing/2014/main" id="{3C787F6F-4513-2C2D-4EC5-7B46B6D6028D}"/>
              </a:ext>
            </a:extLst>
          </p:cNvPr>
          <p:cNvSpPr txBox="1">
            <a:spLocks/>
          </p:cNvSpPr>
          <p:nvPr/>
        </p:nvSpPr>
        <p:spPr>
          <a:xfrm>
            <a:off x="2006616" y="480574"/>
            <a:ext cx="1349202" cy="599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139700" indent="0" algn="ctr"/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Trộn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bột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, ủ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bột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33" name="Google Shape;345;p50">
            <a:extLst>
              <a:ext uri="{FF2B5EF4-FFF2-40B4-BE49-F238E27FC236}">
                <a16:creationId xmlns:a16="http://schemas.microsoft.com/office/drawing/2014/main" id="{2013DDE9-1DC8-5453-29A1-E3C7B93DEE9C}"/>
              </a:ext>
            </a:extLst>
          </p:cNvPr>
          <p:cNvSpPr txBox="1">
            <a:spLocks/>
          </p:cNvSpPr>
          <p:nvPr/>
        </p:nvSpPr>
        <p:spPr>
          <a:xfrm>
            <a:off x="3982083" y="509802"/>
            <a:ext cx="1697484" cy="599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139700" indent="0" algn="ctr"/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Chiên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,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nướng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bánh</a:t>
            </a:r>
          </a:p>
        </p:txBody>
      </p:sp>
      <p:sp>
        <p:nvSpPr>
          <p:cNvPr id="34" name="Google Shape;345;p50">
            <a:extLst>
              <a:ext uri="{FF2B5EF4-FFF2-40B4-BE49-F238E27FC236}">
                <a16:creationId xmlns:a16="http://schemas.microsoft.com/office/drawing/2014/main" id="{D46EBA29-9888-DFA7-3524-A5C7589A0128}"/>
              </a:ext>
            </a:extLst>
          </p:cNvPr>
          <p:cNvSpPr txBox="1">
            <a:spLocks/>
          </p:cNvSpPr>
          <p:nvPr/>
        </p:nvSpPr>
        <p:spPr>
          <a:xfrm>
            <a:off x="6050865" y="635002"/>
            <a:ext cx="1697484" cy="428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139700" indent="0" algn="ctr"/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Trang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trí</a:t>
            </a:r>
            <a:endParaRPr lang="en-US" sz="1600" b="1" dirty="0">
              <a:solidFill>
                <a:schemeClr val="tx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8" name="Google Shape;345;p50">
            <a:extLst>
              <a:ext uri="{FF2B5EF4-FFF2-40B4-BE49-F238E27FC236}">
                <a16:creationId xmlns:a16="http://schemas.microsoft.com/office/drawing/2014/main" id="{FAC49072-C86B-B48F-5B4F-FB19043BA84F}"/>
              </a:ext>
            </a:extLst>
          </p:cNvPr>
          <p:cNvSpPr txBox="1">
            <a:spLocks/>
          </p:cNvSpPr>
          <p:nvPr/>
        </p:nvSpPr>
        <p:spPr>
          <a:xfrm>
            <a:off x="35795" y="589685"/>
            <a:ext cx="1513169" cy="51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139700" indent="0" algn="ctr"/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Nguyên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liệu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360ABC6-D783-2467-ADE6-5DF54B0889C1}"/>
              </a:ext>
            </a:extLst>
          </p:cNvPr>
          <p:cNvSpPr/>
          <p:nvPr/>
        </p:nvSpPr>
        <p:spPr>
          <a:xfrm>
            <a:off x="1650512" y="3257167"/>
            <a:ext cx="2718288" cy="18800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10" t="-28041" r="-1214" b="-28041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FEA42F88-80D9-CE57-18DE-C651A939FE9F}"/>
              </a:ext>
            </a:extLst>
          </p:cNvPr>
          <p:cNvCxnSpPr>
            <a:cxnSpLocks/>
          </p:cNvCxnSpPr>
          <p:nvPr/>
        </p:nvCxnSpPr>
        <p:spPr>
          <a:xfrm>
            <a:off x="922867" y="456554"/>
            <a:ext cx="7416799" cy="1362"/>
          </a:xfrm>
          <a:prstGeom prst="straightConnector1">
            <a:avLst/>
          </a:prstGeom>
          <a:ln w="28575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Google Shape;345;p50">
            <a:extLst>
              <a:ext uri="{FF2B5EF4-FFF2-40B4-BE49-F238E27FC236}">
                <a16:creationId xmlns:a16="http://schemas.microsoft.com/office/drawing/2014/main" id="{B2DDE66F-75D1-4852-6CC6-94926D9562E2}"/>
              </a:ext>
            </a:extLst>
          </p:cNvPr>
          <p:cNvSpPr txBox="1">
            <a:spLocks/>
          </p:cNvSpPr>
          <p:nvPr/>
        </p:nvSpPr>
        <p:spPr>
          <a:xfrm>
            <a:off x="2734733" y="41385"/>
            <a:ext cx="3860800" cy="428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139700" indent="0" algn="ctr"/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Thời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gian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hoàn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chemeClr val="tx2">
                    <a:lumMod val="10000"/>
                  </a:schemeClr>
                </a:solidFill>
                <a:latin typeface="+mj-lt"/>
              </a:rPr>
              <a:t>thành</a:t>
            </a:r>
            <a:r>
              <a:rPr lang="en-US" sz="16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: 3-4h</a:t>
            </a:r>
          </a:p>
        </p:txBody>
      </p:sp>
      <p:sp>
        <p:nvSpPr>
          <p:cNvPr id="17" name="Google Shape;212;p43"/>
          <p:cNvSpPr txBox="1">
            <a:spLocks/>
          </p:cNvSpPr>
          <p:nvPr/>
        </p:nvSpPr>
        <p:spPr>
          <a:xfrm>
            <a:off x="4379162" y="3127818"/>
            <a:ext cx="4470400" cy="495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000" b="1" i="1">
                <a:latin typeface="+mj-lt"/>
              </a:rPr>
              <a:t>Trong 1 bộ sản phẩm trang trí bánh gồm:</a:t>
            </a:r>
          </a:p>
          <a:p>
            <a:r>
              <a:rPr lang="en-US" b="1">
                <a:latin typeface="+mj-lt"/>
              </a:rPr>
              <a:t> </a:t>
            </a:r>
          </a:p>
          <a:p>
            <a:endParaRPr lang="vi-VN" b="1" dirty="0">
              <a:latin typeface="+mj-lt"/>
            </a:endParaRPr>
          </a:p>
        </p:txBody>
      </p:sp>
      <p:sp>
        <p:nvSpPr>
          <p:cNvPr id="18" name="Google Shape;212;p43"/>
          <p:cNvSpPr txBox="1">
            <a:spLocks/>
          </p:cNvSpPr>
          <p:nvPr/>
        </p:nvSpPr>
        <p:spPr>
          <a:xfrm>
            <a:off x="4368800" y="4445067"/>
            <a:ext cx="3455561" cy="36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>
                <a:latin typeface="+mj-lt"/>
              </a:rPr>
              <a:t>Giấy hướng dẫn (hạn sử dụng, và chủ đề trang trí). </a:t>
            </a:r>
          </a:p>
          <a:p>
            <a:r>
              <a:rPr lang="en-US" b="1">
                <a:latin typeface="+mj-lt"/>
              </a:rPr>
              <a:t> </a:t>
            </a:r>
          </a:p>
          <a:p>
            <a:endParaRPr lang="vi-VN" b="1" dirty="0">
              <a:latin typeface="+mj-lt"/>
            </a:endParaRPr>
          </a:p>
        </p:txBody>
      </p:sp>
      <p:sp>
        <p:nvSpPr>
          <p:cNvPr id="19" name="Google Shape;212;p43"/>
          <p:cNvSpPr txBox="1">
            <a:spLocks/>
          </p:cNvSpPr>
          <p:nvPr/>
        </p:nvSpPr>
        <p:spPr>
          <a:xfrm>
            <a:off x="4361090" y="3852082"/>
            <a:ext cx="3379549" cy="36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>
                <a:latin typeface="+mj-lt"/>
              </a:rPr>
              <a:t>Cốt bánh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>
                <a:latin typeface="+mj-lt"/>
              </a:rPr>
              <a:t>Đồ trang trí</a:t>
            </a:r>
          </a:p>
          <a:p>
            <a:r>
              <a:rPr lang="en-US" b="1">
                <a:latin typeface="+mj-lt"/>
              </a:rPr>
              <a:t> </a:t>
            </a:r>
          </a:p>
          <a:p>
            <a:endParaRPr lang="vi-VN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96822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/>
      <p:bldP spid="33" grpId="0"/>
      <p:bldP spid="34" grpId="0"/>
      <p:bldP spid="38" grpId="0"/>
      <p:bldP spid="40" grpId="0" animBg="1"/>
      <p:bldP spid="45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51"/>
          <p:cNvSpPr txBox="1">
            <a:spLocks noGrp="1"/>
          </p:cNvSpPr>
          <p:nvPr>
            <p:ph type="title"/>
          </p:nvPr>
        </p:nvSpPr>
        <p:spPr>
          <a:xfrm>
            <a:off x="2930013" y="1346450"/>
            <a:ext cx="5498912" cy="149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4400" b="1" dirty="0" err="1">
                <a:latin typeface="+mj-lt"/>
              </a:rPr>
              <a:t>Mô</a:t>
            </a:r>
            <a:r>
              <a:rPr lang="en-US" sz="4400" b="1" dirty="0">
                <a:latin typeface="+mj-lt"/>
              </a:rPr>
              <a:t> </a:t>
            </a:r>
            <a:r>
              <a:rPr lang="en-US" sz="4400" b="1" dirty="0" err="1">
                <a:latin typeface="+mj-lt"/>
              </a:rPr>
              <a:t>tả</a:t>
            </a:r>
            <a:r>
              <a:rPr lang="en-US" sz="4400" b="1" dirty="0">
                <a:latin typeface="+mj-lt"/>
              </a:rPr>
              <a:t> </a:t>
            </a:r>
            <a:r>
              <a:rPr lang="en-US" sz="4400" b="1" err="1">
                <a:latin typeface="+mj-lt"/>
              </a:rPr>
              <a:t>sản</a:t>
            </a:r>
            <a:r>
              <a:rPr lang="en-US" sz="4400" b="1">
                <a:latin typeface="+mj-lt"/>
              </a:rPr>
              <a:t> phẩm/ giá </a:t>
            </a:r>
            <a:r>
              <a:rPr lang="en-US" sz="4400" b="1" dirty="0" err="1">
                <a:latin typeface="+mj-lt"/>
              </a:rPr>
              <a:t>trị</a:t>
            </a:r>
            <a:r>
              <a:rPr lang="en-US" sz="4400" b="1" dirty="0">
                <a:latin typeface="+mj-lt"/>
              </a:rPr>
              <a:t> </a:t>
            </a:r>
            <a:r>
              <a:rPr lang="en-US" sz="4400" b="1" dirty="0" err="1">
                <a:latin typeface="+mj-lt"/>
              </a:rPr>
              <a:t>của</a:t>
            </a:r>
            <a:r>
              <a:rPr lang="en-US" sz="4400" b="1" dirty="0">
                <a:latin typeface="+mj-lt"/>
              </a:rPr>
              <a:t> </a:t>
            </a:r>
            <a:r>
              <a:rPr lang="en-US" sz="4400" b="1" dirty="0" err="1">
                <a:latin typeface="+mj-lt"/>
              </a:rPr>
              <a:t>dự</a:t>
            </a:r>
            <a:r>
              <a:rPr lang="en-US" sz="4400" b="1" dirty="0">
                <a:latin typeface="+mj-lt"/>
              </a:rPr>
              <a:t> </a:t>
            </a:r>
            <a:r>
              <a:rPr lang="en-US" sz="4400" b="1" dirty="0" err="1">
                <a:latin typeface="+mj-lt"/>
              </a:rPr>
              <a:t>án</a:t>
            </a:r>
            <a:endParaRPr sz="4400" dirty="0">
              <a:latin typeface="+mj-lt"/>
            </a:endParaRPr>
          </a:p>
        </p:txBody>
      </p:sp>
      <p:sp>
        <p:nvSpPr>
          <p:cNvPr id="353" name="Google Shape;353;p51"/>
          <p:cNvSpPr txBox="1">
            <a:spLocks noGrp="1"/>
          </p:cNvSpPr>
          <p:nvPr>
            <p:ph type="title" idx="2"/>
          </p:nvPr>
        </p:nvSpPr>
        <p:spPr>
          <a:xfrm>
            <a:off x="6853300" y="532138"/>
            <a:ext cx="15756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4" t="21568" r="404" b="19838"/>
          <a:stretch/>
        </p:blipFill>
        <p:spPr>
          <a:xfrm>
            <a:off x="714375" y="2857362"/>
            <a:ext cx="7715250" cy="228613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371440742038596712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1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1" r="12411"/>
          <a:stretch/>
        </p:blipFill>
        <p:spPr>
          <a:xfrm>
            <a:off x="0" y="0"/>
            <a:ext cx="3970639" cy="5143500"/>
          </a:xfrm>
          <a:prstGeom prst="rect">
            <a:avLst/>
          </a:prstGeom>
        </p:spPr>
      </p:pic>
      <p:sp>
        <p:nvSpPr>
          <p:cNvPr id="579" name="Google Shape;579;p60"/>
          <p:cNvSpPr/>
          <p:nvPr/>
        </p:nvSpPr>
        <p:spPr>
          <a:xfrm>
            <a:off x="3233725" y="3901225"/>
            <a:ext cx="2844300" cy="707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p60"/>
          <p:cNvSpPr txBox="1">
            <a:spLocks noGrp="1"/>
          </p:cNvSpPr>
          <p:nvPr>
            <p:ph type="title"/>
          </p:nvPr>
        </p:nvSpPr>
        <p:spPr>
          <a:xfrm>
            <a:off x="4800601" y="1418500"/>
            <a:ext cx="3628299" cy="178030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b="1" dirty="0" err="1">
                <a:latin typeface="+mj-lt"/>
              </a:rPr>
              <a:t>Mục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tiêu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dự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án</a:t>
            </a:r>
            <a:endParaRPr dirty="0">
              <a:latin typeface="+mj-lt"/>
            </a:endParaRPr>
          </a:p>
        </p:txBody>
      </p:sp>
      <p:sp>
        <p:nvSpPr>
          <p:cNvPr id="581" name="Google Shape;581;p60"/>
          <p:cNvSpPr txBox="1">
            <a:spLocks noGrp="1"/>
          </p:cNvSpPr>
          <p:nvPr>
            <p:ph type="title" idx="2"/>
          </p:nvPr>
        </p:nvSpPr>
        <p:spPr>
          <a:xfrm>
            <a:off x="6915100" y="535000"/>
            <a:ext cx="15138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03.</a:t>
            </a:r>
            <a:endParaRPr/>
          </a:p>
        </p:txBody>
      </p:sp>
      <p:sp>
        <p:nvSpPr>
          <p:cNvPr id="582" name="Google Shape;582;p60"/>
          <p:cNvSpPr txBox="1">
            <a:spLocks noGrp="1"/>
          </p:cNvSpPr>
          <p:nvPr>
            <p:ph type="subTitle" idx="1"/>
          </p:nvPr>
        </p:nvSpPr>
        <p:spPr>
          <a:xfrm>
            <a:off x="3460173" y="3989425"/>
            <a:ext cx="2451227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Hili bakery muốn hướng tới lợi ích cho khách hàng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62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latin typeface="+mj-lt"/>
              </a:rPr>
              <a:t>1. Mục tiêu chính</a:t>
            </a:r>
            <a:endParaRPr sz="3600" b="1">
              <a:latin typeface="+mj-lt"/>
            </a:endParaRPr>
          </a:p>
        </p:txBody>
      </p:sp>
      <p:sp>
        <p:nvSpPr>
          <p:cNvPr id="612" name="Google Shape;612;p62"/>
          <p:cNvSpPr txBox="1"/>
          <p:nvPr/>
        </p:nvSpPr>
        <p:spPr>
          <a:xfrm>
            <a:off x="708074" y="3070000"/>
            <a:ext cx="1645800" cy="3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>
                <a:solidFill>
                  <a:schemeClr val="dk1"/>
                </a:solidFill>
                <a:latin typeface="+mj-lt"/>
                <a:ea typeface="Abril Fatface"/>
                <a:cs typeface="Abril Fatface"/>
                <a:sym typeface="Abril Fatface"/>
              </a:rPr>
              <a:t>Bộ sản phẩm</a:t>
            </a:r>
            <a:endParaRPr sz="2000" b="1" i="1">
              <a:solidFill>
                <a:schemeClr val="dk1"/>
              </a:solidFill>
              <a:latin typeface="+mj-lt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613" name="Google Shape;613;p62"/>
          <p:cNvSpPr/>
          <p:nvPr/>
        </p:nvSpPr>
        <p:spPr>
          <a:xfrm>
            <a:off x="5352300" y="2725800"/>
            <a:ext cx="1480500" cy="149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62"/>
          <p:cNvSpPr/>
          <p:nvPr/>
        </p:nvSpPr>
        <p:spPr>
          <a:xfrm>
            <a:off x="790875" y="2725800"/>
            <a:ext cx="1480500" cy="149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5" name="Google Shape;615;p62"/>
          <p:cNvSpPr/>
          <p:nvPr/>
        </p:nvSpPr>
        <p:spPr>
          <a:xfrm>
            <a:off x="2311350" y="2725800"/>
            <a:ext cx="1480500" cy="149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62"/>
          <p:cNvSpPr/>
          <p:nvPr/>
        </p:nvSpPr>
        <p:spPr>
          <a:xfrm>
            <a:off x="6872775" y="2725800"/>
            <a:ext cx="1480500" cy="149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7" name="Google Shape;617;p62"/>
          <p:cNvCxnSpPr/>
          <p:nvPr/>
        </p:nvCxnSpPr>
        <p:spPr>
          <a:xfrm>
            <a:off x="1531125" y="2874900"/>
            <a:ext cx="0" cy="24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618" name="Google Shape;618;p62"/>
          <p:cNvCxnSpPr/>
          <p:nvPr/>
        </p:nvCxnSpPr>
        <p:spPr>
          <a:xfrm>
            <a:off x="790875" y="3549552"/>
            <a:ext cx="14721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9" name="Google Shape;619;p62"/>
          <p:cNvSpPr txBox="1"/>
          <p:nvPr/>
        </p:nvSpPr>
        <p:spPr>
          <a:xfrm>
            <a:off x="335899" y="3513844"/>
            <a:ext cx="2382051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/>
              <a:t>Cung </a:t>
            </a:r>
            <a:r>
              <a:rPr lang="en-US" sz="1800" dirty="0" err="1"/>
              <a:t>cấp</a:t>
            </a:r>
            <a:r>
              <a:rPr lang="en-US" sz="1800" dirty="0"/>
              <a:t> </a:t>
            </a:r>
            <a:r>
              <a:rPr lang="en-US" sz="1800" dirty="0" err="1"/>
              <a:t>cho</a:t>
            </a:r>
            <a:r>
              <a:rPr lang="en-US" sz="1800" dirty="0"/>
              <a:t> </a:t>
            </a:r>
            <a:r>
              <a:rPr lang="en-US" sz="1800" dirty="0" err="1"/>
              <a:t>người</a:t>
            </a:r>
            <a:r>
              <a:rPr lang="en-US" sz="1800" dirty="0"/>
              <a:t> </a:t>
            </a:r>
            <a:r>
              <a:rPr lang="en-US" sz="1800" dirty="0" err="1"/>
              <a:t>dùng</a:t>
            </a:r>
            <a:r>
              <a:rPr lang="en-US" sz="1800" dirty="0"/>
              <a:t> </a:t>
            </a:r>
            <a:r>
              <a:rPr lang="en-US" sz="1800" err="1"/>
              <a:t>một</a:t>
            </a:r>
            <a:r>
              <a:rPr lang="en-US" sz="1800"/>
              <a:t> set trang trí bánh </a:t>
            </a:r>
            <a:r>
              <a:rPr lang="en-US" sz="1800" dirty="0" err="1"/>
              <a:t>đơn</a:t>
            </a:r>
            <a:r>
              <a:rPr lang="en-US" sz="1800" dirty="0"/>
              <a:t> </a:t>
            </a:r>
            <a:r>
              <a:rPr lang="en-US" sz="1800" dirty="0" err="1"/>
              <a:t>giản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dễ</a:t>
            </a:r>
            <a:r>
              <a:rPr lang="en-US" sz="1800" dirty="0"/>
              <a:t> </a:t>
            </a:r>
            <a:r>
              <a:rPr lang="en-US" sz="1800" dirty="0" err="1"/>
              <a:t>sử</a:t>
            </a:r>
            <a:r>
              <a:rPr lang="en-US" sz="1800" dirty="0"/>
              <a:t> </a:t>
            </a:r>
            <a:r>
              <a:rPr lang="en-US" sz="1800" dirty="0" err="1"/>
              <a:t>dụng</a:t>
            </a:r>
            <a:r>
              <a:rPr lang="en-US" sz="1800" dirty="0"/>
              <a:t>.</a:t>
            </a:r>
            <a:endParaRPr sz="16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cxnSp>
        <p:nvCxnSpPr>
          <p:cNvPr id="620" name="Google Shape;620;p62"/>
          <p:cNvCxnSpPr/>
          <p:nvPr/>
        </p:nvCxnSpPr>
        <p:spPr>
          <a:xfrm>
            <a:off x="2936174" y="2469019"/>
            <a:ext cx="0" cy="24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621" name="Google Shape;621;p62"/>
          <p:cNvSpPr txBox="1"/>
          <p:nvPr/>
        </p:nvSpPr>
        <p:spPr>
          <a:xfrm>
            <a:off x="2228700" y="1497450"/>
            <a:ext cx="1645800" cy="3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rPr>
              <a:t>Dành cho</a:t>
            </a:r>
            <a:endParaRPr sz="2000" i="1">
              <a:solidFill>
                <a:schemeClr val="dk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cxnSp>
        <p:nvCxnSpPr>
          <p:cNvPr id="622" name="Google Shape;622;p62"/>
          <p:cNvCxnSpPr/>
          <p:nvPr/>
        </p:nvCxnSpPr>
        <p:spPr>
          <a:xfrm>
            <a:off x="2315550" y="1912500"/>
            <a:ext cx="14721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3" name="Google Shape;623;p62"/>
          <p:cNvSpPr txBox="1"/>
          <p:nvPr/>
        </p:nvSpPr>
        <p:spPr>
          <a:xfrm>
            <a:off x="1997849" y="1912500"/>
            <a:ext cx="1876651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600" dirty="0" err="1"/>
              <a:t>không</a:t>
            </a:r>
            <a:r>
              <a:rPr lang="en-US" sz="1600" dirty="0"/>
              <a:t> </a:t>
            </a:r>
            <a:r>
              <a:rPr lang="en-US" sz="1600" dirty="0" err="1"/>
              <a:t>có</a:t>
            </a:r>
            <a:r>
              <a:rPr lang="en-US" sz="1600" dirty="0"/>
              <a:t> </a:t>
            </a:r>
            <a:r>
              <a:rPr lang="en-US" sz="1600" dirty="0" err="1"/>
              <a:t>kỹ</a:t>
            </a:r>
            <a:r>
              <a:rPr lang="en-US" sz="1600" dirty="0"/>
              <a:t> </a:t>
            </a:r>
            <a:r>
              <a:rPr lang="en-US" sz="1600" dirty="0" err="1"/>
              <a:t>năng</a:t>
            </a:r>
            <a:r>
              <a:rPr lang="en-US" sz="1600" dirty="0"/>
              <a:t> </a:t>
            </a:r>
            <a:r>
              <a:rPr lang="en-US" sz="1600" dirty="0" err="1"/>
              <a:t>chuyên</a:t>
            </a:r>
            <a:r>
              <a:rPr lang="en-US" sz="1600" dirty="0"/>
              <a:t> </a:t>
            </a:r>
            <a:r>
              <a:rPr lang="en-US" sz="1600" dirty="0" err="1"/>
              <a:t>nghiệp</a:t>
            </a:r>
            <a:r>
              <a:rPr lang="en-US" sz="1600" dirty="0"/>
              <a:t>.</a:t>
            </a:r>
            <a:endParaRPr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cxnSp>
        <p:nvCxnSpPr>
          <p:cNvPr id="624" name="Google Shape;624;p62"/>
          <p:cNvCxnSpPr/>
          <p:nvPr/>
        </p:nvCxnSpPr>
        <p:spPr>
          <a:xfrm>
            <a:off x="6092550" y="2469019"/>
            <a:ext cx="0" cy="24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625" name="Google Shape;625;p62"/>
          <p:cNvSpPr txBox="1"/>
          <p:nvPr/>
        </p:nvSpPr>
        <p:spPr>
          <a:xfrm>
            <a:off x="5269650" y="1497450"/>
            <a:ext cx="1645800" cy="3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>
                <a:solidFill>
                  <a:schemeClr val="dk1"/>
                </a:solidFill>
                <a:latin typeface="+mj-lt"/>
                <a:ea typeface="Abril Fatface"/>
                <a:cs typeface="Abril Fatface"/>
                <a:sym typeface="Abril Fatface"/>
              </a:rPr>
              <a:t>Nỗi lo</a:t>
            </a:r>
            <a:endParaRPr sz="2000" b="1" i="1">
              <a:solidFill>
                <a:schemeClr val="dk1"/>
              </a:solidFill>
              <a:latin typeface="+mj-lt"/>
              <a:ea typeface="Abril Fatface"/>
              <a:cs typeface="Abril Fatface"/>
              <a:sym typeface="Abril Fatface"/>
            </a:endParaRPr>
          </a:p>
        </p:txBody>
      </p:sp>
      <p:cxnSp>
        <p:nvCxnSpPr>
          <p:cNvPr id="626" name="Google Shape;626;p62"/>
          <p:cNvCxnSpPr/>
          <p:nvPr/>
        </p:nvCxnSpPr>
        <p:spPr>
          <a:xfrm>
            <a:off x="5356500" y="1912500"/>
            <a:ext cx="14721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7" name="Google Shape;627;p62"/>
          <p:cNvSpPr txBox="1"/>
          <p:nvPr/>
        </p:nvSpPr>
        <p:spPr>
          <a:xfrm>
            <a:off x="5269649" y="1912500"/>
            <a:ext cx="1799661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600" dirty="0" err="1"/>
              <a:t>Tốn</a:t>
            </a:r>
            <a:r>
              <a:rPr lang="en-US" sz="1600" dirty="0"/>
              <a:t> </a:t>
            </a:r>
            <a:r>
              <a:rPr lang="en-US" sz="1600" dirty="0" err="1"/>
              <a:t>nhiều</a:t>
            </a:r>
            <a:r>
              <a:rPr lang="en-US" sz="1600" dirty="0"/>
              <a:t> </a:t>
            </a:r>
            <a:r>
              <a:rPr lang="en-US" sz="1600" dirty="0" err="1"/>
              <a:t>thời</a:t>
            </a:r>
            <a:r>
              <a:rPr lang="en-US" sz="1600" dirty="0"/>
              <a:t> </a:t>
            </a:r>
            <a:r>
              <a:rPr lang="en-US" sz="1600" dirty="0" err="1"/>
              <a:t>gian</a:t>
            </a:r>
            <a:r>
              <a:rPr lang="en-US" sz="1600" dirty="0"/>
              <a:t> </a:t>
            </a:r>
            <a:r>
              <a:rPr lang="en-US" sz="1600" dirty="0" err="1"/>
              <a:t>và</a:t>
            </a:r>
            <a:r>
              <a:rPr lang="en-US" sz="1600" dirty="0"/>
              <a:t> </a:t>
            </a:r>
            <a:r>
              <a:rPr lang="en-US" sz="1600" dirty="0" err="1"/>
              <a:t>công</a:t>
            </a:r>
            <a:r>
              <a:rPr lang="en-US" sz="1600" dirty="0"/>
              <a:t> </a:t>
            </a:r>
            <a:r>
              <a:rPr lang="en-US" sz="1600" dirty="0" err="1"/>
              <a:t>sức</a:t>
            </a:r>
            <a:r>
              <a:rPr lang="en-US" sz="1600" dirty="0"/>
              <a:t>.</a:t>
            </a:r>
          </a:p>
        </p:txBody>
      </p:sp>
      <p:sp>
        <p:nvSpPr>
          <p:cNvPr id="629" name="Google Shape;629;p62"/>
          <p:cNvSpPr txBox="1"/>
          <p:nvPr/>
        </p:nvSpPr>
        <p:spPr>
          <a:xfrm>
            <a:off x="3840300" y="2233650"/>
            <a:ext cx="1472100" cy="1133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>
                <a:solidFill>
                  <a:schemeClr val="lt1"/>
                </a:solidFill>
                <a:latin typeface="+mj-lt"/>
                <a:ea typeface="Abril Fatface"/>
                <a:cs typeface="Abril Fatface"/>
                <a:sym typeface="Abril Fatface"/>
              </a:rPr>
              <a:t>Giúp người dùng</a:t>
            </a:r>
            <a:endParaRPr sz="1800" b="1" i="1">
              <a:solidFill>
                <a:schemeClr val="lt1"/>
              </a:solidFill>
              <a:latin typeface="+mj-lt"/>
              <a:ea typeface="Abril Fatface"/>
              <a:cs typeface="Abril Fatface"/>
              <a:sym typeface="Abril Fatface"/>
            </a:endParaRPr>
          </a:p>
        </p:txBody>
      </p:sp>
      <p:cxnSp>
        <p:nvCxnSpPr>
          <p:cNvPr id="630" name="Google Shape;630;p62"/>
          <p:cNvCxnSpPr/>
          <p:nvPr/>
        </p:nvCxnSpPr>
        <p:spPr>
          <a:xfrm>
            <a:off x="3836025" y="3534750"/>
            <a:ext cx="14721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31" name="Google Shape;631;p62"/>
          <p:cNvSpPr txBox="1"/>
          <p:nvPr/>
        </p:nvSpPr>
        <p:spPr>
          <a:xfrm>
            <a:off x="3472362" y="3534750"/>
            <a:ext cx="2229003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thể</a:t>
            </a:r>
            <a:r>
              <a:rPr lang="en-US" sz="1800" dirty="0"/>
              <a:t> </a:t>
            </a:r>
            <a:r>
              <a:rPr lang="en-US" sz="1800" dirty="0" err="1"/>
              <a:t>trang</a:t>
            </a:r>
            <a:r>
              <a:rPr lang="en-US" sz="1800" dirty="0"/>
              <a:t> </a:t>
            </a:r>
            <a:r>
              <a:rPr lang="en-US" sz="1800" dirty="0" err="1"/>
              <a:t>trí</a:t>
            </a:r>
            <a:r>
              <a:rPr lang="en-US" sz="1800" dirty="0"/>
              <a:t> bánh </a:t>
            </a:r>
            <a:r>
              <a:rPr lang="en-US" sz="1800" dirty="0" err="1"/>
              <a:t>một</a:t>
            </a:r>
            <a:r>
              <a:rPr lang="en-US" sz="1800" dirty="0"/>
              <a:t> </a:t>
            </a:r>
            <a:r>
              <a:rPr lang="en-US" sz="1800" dirty="0" err="1"/>
              <a:t>cách</a:t>
            </a:r>
            <a:r>
              <a:rPr lang="en-US" sz="1800" dirty="0"/>
              <a:t> </a:t>
            </a:r>
            <a:r>
              <a:rPr lang="en-US" sz="1800" dirty="0" err="1"/>
              <a:t>thuận</a:t>
            </a:r>
            <a:r>
              <a:rPr lang="en-US" sz="1800" dirty="0"/>
              <a:t> </a:t>
            </a:r>
            <a:r>
              <a:rPr lang="en-US" sz="1800" dirty="0" err="1"/>
              <a:t>tiện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nhanh</a:t>
            </a:r>
            <a:r>
              <a:rPr lang="en-US" sz="1800" dirty="0"/>
              <a:t> </a:t>
            </a:r>
            <a:r>
              <a:rPr lang="en-US" sz="1800" dirty="0" err="1"/>
              <a:t>chóng</a:t>
            </a:r>
            <a:r>
              <a:rPr lang="en-US" sz="1800" dirty="0"/>
              <a:t>.</a:t>
            </a:r>
            <a:endParaRPr sz="16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632" name="Google Shape;632;p62"/>
          <p:cNvSpPr txBox="1"/>
          <p:nvPr/>
        </p:nvSpPr>
        <p:spPr>
          <a:xfrm>
            <a:off x="6790125" y="3119700"/>
            <a:ext cx="1645800" cy="3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>
                <a:solidFill>
                  <a:schemeClr val="dk1"/>
                </a:solidFill>
                <a:latin typeface="+mj-lt"/>
                <a:ea typeface="Abril Fatface"/>
                <a:cs typeface="Abril Fatface"/>
                <a:sym typeface="Abril Fatface"/>
              </a:rPr>
              <a:t>Đáp ứng</a:t>
            </a:r>
            <a:endParaRPr sz="2000" b="1" i="1">
              <a:solidFill>
                <a:schemeClr val="dk1"/>
              </a:solidFill>
              <a:latin typeface="+mj-lt"/>
              <a:ea typeface="Abril Fatface"/>
              <a:cs typeface="Abril Fatface"/>
              <a:sym typeface="Abril Fatface"/>
            </a:endParaRPr>
          </a:p>
        </p:txBody>
      </p:sp>
      <p:cxnSp>
        <p:nvCxnSpPr>
          <p:cNvPr id="633" name="Google Shape;633;p62"/>
          <p:cNvCxnSpPr/>
          <p:nvPr/>
        </p:nvCxnSpPr>
        <p:spPr>
          <a:xfrm>
            <a:off x="7613025" y="2874900"/>
            <a:ext cx="0" cy="24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634" name="Google Shape;634;p62"/>
          <p:cNvCxnSpPr/>
          <p:nvPr/>
        </p:nvCxnSpPr>
        <p:spPr>
          <a:xfrm>
            <a:off x="6876975" y="3534750"/>
            <a:ext cx="14721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35" name="Google Shape;635;p62"/>
          <p:cNvSpPr txBox="1"/>
          <p:nvPr/>
        </p:nvSpPr>
        <p:spPr>
          <a:xfrm>
            <a:off x="6570558" y="3667100"/>
            <a:ext cx="2084934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1800" dirty="0" err="1">
                <a:latin typeface="Nunito" panose="020B0604020202020204" charset="0"/>
              </a:rPr>
              <a:t>Sở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thích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cũng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như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trải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nghiệm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về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việc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tự</a:t>
            </a:r>
            <a:r>
              <a:rPr lang="en-US" sz="1800" dirty="0">
                <a:latin typeface="Nunito" panose="020B0604020202020204" charset="0"/>
              </a:rPr>
              <a:t> </a:t>
            </a:r>
            <a:r>
              <a:rPr lang="en-US" sz="1800" dirty="0" err="1">
                <a:latin typeface="Nunito" panose="020B0604020202020204" charset="0"/>
              </a:rPr>
              <a:t>làm</a:t>
            </a:r>
            <a:r>
              <a:rPr lang="en-US" sz="1800" dirty="0">
                <a:latin typeface="Nunito" panose="020B0604020202020204" charset="0"/>
              </a:rPr>
              <a:t> bánh</a:t>
            </a:r>
            <a:r>
              <a:rPr lang="en-US" dirty="0">
                <a:latin typeface="Nunito" panose="020B0604020202020204" charset="0"/>
              </a:rPr>
              <a:t>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" grpId="0"/>
      <p:bldP spid="613" grpId="0" animBg="1"/>
      <p:bldP spid="614" grpId="0" animBg="1"/>
      <p:bldP spid="615" grpId="0" animBg="1"/>
      <p:bldP spid="616" grpId="0" animBg="1"/>
      <p:bldP spid="619" grpId="0"/>
      <p:bldP spid="621" grpId="0"/>
      <p:bldP spid="623" grpId="0"/>
      <p:bldP spid="625" grpId="0"/>
      <p:bldP spid="627" grpId="0"/>
      <p:bldP spid="629" grpId="0" animBg="1"/>
      <p:bldP spid="631" grpId="0"/>
      <p:bldP spid="632" grpId="0"/>
      <p:bldP spid="6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63"/>
          <p:cNvSpPr txBox="1">
            <a:spLocks noGrp="1"/>
          </p:cNvSpPr>
          <p:nvPr>
            <p:ph type="title"/>
          </p:nvPr>
        </p:nvSpPr>
        <p:spPr>
          <a:xfrm>
            <a:off x="727525" y="2118513"/>
            <a:ext cx="2336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latin typeface="+mj-lt"/>
              </a:rPr>
              <a:t>Hướng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tới</a:t>
            </a:r>
            <a:r>
              <a:rPr lang="en-US" b="1" dirty="0">
                <a:latin typeface="+mj-lt"/>
              </a:rPr>
              <a:t> </a:t>
            </a:r>
            <a:endParaRPr b="1" dirty="0">
              <a:latin typeface="+mj-lt"/>
            </a:endParaRPr>
          </a:p>
        </p:txBody>
      </p:sp>
      <p:sp>
        <p:nvSpPr>
          <p:cNvPr id="642" name="Google Shape;642;p63"/>
          <p:cNvSpPr txBox="1">
            <a:spLocks noGrp="1"/>
          </p:cNvSpPr>
          <p:nvPr>
            <p:ph type="subTitle" idx="1"/>
          </p:nvPr>
        </p:nvSpPr>
        <p:spPr>
          <a:xfrm>
            <a:off x="291992" y="2628861"/>
            <a:ext cx="2942985" cy="8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vi-VN" sz="2000"/>
              <a:t>Thị trường các tỉnh </a:t>
            </a:r>
            <a:r>
              <a:rPr lang="vi-VN" sz="2000" dirty="0"/>
              <a:t>lân cận</a:t>
            </a:r>
            <a:r>
              <a:rPr lang="en-US" sz="1800" dirty="0"/>
              <a:t>.</a:t>
            </a:r>
            <a:endParaRPr lang="vi-VN" sz="1800" dirty="0"/>
          </a:p>
        </p:txBody>
      </p:sp>
      <p:sp>
        <p:nvSpPr>
          <p:cNvPr id="643" name="Google Shape;643;p63"/>
          <p:cNvSpPr txBox="1">
            <a:spLocks noGrp="1"/>
          </p:cNvSpPr>
          <p:nvPr>
            <p:ph type="title" idx="2"/>
          </p:nvPr>
        </p:nvSpPr>
        <p:spPr>
          <a:xfrm>
            <a:off x="3403800" y="2118513"/>
            <a:ext cx="2336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latin typeface="+mj-lt"/>
              </a:rPr>
              <a:t>Tiếp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cận</a:t>
            </a:r>
            <a:endParaRPr b="1" dirty="0">
              <a:latin typeface="+mj-lt"/>
            </a:endParaRPr>
          </a:p>
        </p:txBody>
      </p:sp>
      <p:sp>
        <p:nvSpPr>
          <p:cNvPr id="644" name="Google Shape;644;p63"/>
          <p:cNvSpPr txBox="1">
            <a:spLocks noGrp="1"/>
          </p:cNvSpPr>
          <p:nvPr>
            <p:ph type="subTitle" idx="3"/>
          </p:nvPr>
        </p:nvSpPr>
        <p:spPr>
          <a:xfrm>
            <a:off x="3304135" y="2628861"/>
            <a:ext cx="2604890" cy="8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vi-VN" sz="2000" dirty="0"/>
              <a:t>Mọi lứa tuổi và mong muốn</a:t>
            </a:r>
            <a:r>
              <a:rPr lang="en-US" sz="2000" dirty="0"/>
              <a:t> </a:t>
            </a:r>
            <a:r>
              <a:rPr lang="en-US" sz="2000" err="1"/>
              <a:t>làm</a:t>
            </a:r>
            <a:r>
              <a:rPr lang="en-US" sz="2000"/>
              <a:t> bánh.</a:t>
            </a:r>
            <a:endParaRPr lang="vi-VN" sz="2000" dirty="0"/>
          </a:p>
        </p:txBody>
      </p:sp>
      <p:sp>
        <p:nvSpPr>
          <p:cNvPr id="645" name="Google Shape;645;p63"/>
          <p:cNvSpPr txBox="1">
            <a:spLocks noGrp="1"/>
          </p:cNvSpPr>
          <p:nvPr>
            <p:ph type="title" idx="4"/>
          </p:nvPr>
        </p:nvSpPr>
        <p:spPr>
          <a:xfrm>
            <a:off x="6087600" y="2118513"/>
            <a:ext cx="2564622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latin typeface="+mj-lt"/>
              </a:rPr>
              <a:t>Cải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tiến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sản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phẩm</a:t>
            </a:r>
            <a:endParaRPr b="1" dirty="0">
              <a:latin typeface="+mj-lt"/>
            </a:endParaRPr>
          </a:p>
        </p:txBody>
      </p:sp>
      <p:sp>
        <p:nvSpPr>
          <p:cNvPr id="646" name="Google Shape;646;p63"/>
          <p:cNvSpPr txBox="1">
            <a:spLocks noGrp="1"/>
          </p:cNvSpPr>
          <p:nvPr>
            <p:ph type="subTitle" idx="5"/>
          </p:nvPr>
        </p:nvSpPr>
        <p:spPr>
          <a:xfrm>
            <a:off x="6087600" y="2628861"/>
            <a:ext cx="2764408" cy="8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US" sz="2000" dirty="0" err="1"/>
              <a:t>Thêm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mùi</a:t>
            </a:r>
            <a:r>
              <a:rPr lang="en-US" sz="2000" dirty="0"/>
              <a:t> </a:t>
            </a:r>
            <a:r>
              <a:rPr lang="en-US" sz="2000" dirty="0" err="1"/>
              <a:t>vị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set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loại</a:t>
            </a:r>
            <a:r>
              <a:rPr lang="en-US" sz="2000" dirty="0"/>
              <a:t> </a:t>
            </a:r>
            <a:r>
              <a:rPr lang="en-US" sz="2000"/>
              <a:t>bánh khác.</a:t>
            </a:r>
            <a:endParaRPr lang="en-US" sz="20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47" name="Google Shape;647;p63"/>
          <p:cNvSpPr txBox="1">
            <a:spLocks noGrp="1"/>
          </p:cNvSpPr>
          <p:nvPr>
            <p:ph type="title" idx="6"/>
          </p:nvPr>
        </p:nvSpPr>
        <p:spPr>
          <a:xfrm>
            <a:off x="717900" y="439941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b="1" dirty="0">
                <a:latin typeface="+mj-lt"/>
              </a:rPr>
              <a:t>2. </a:t>
            </a:r>
            <a:r>
              <a:rPr lang="en-US" sz="3600" b="1" err="1">
                <a:latin typeface="+mj-lt"/>
              </a:rPr>
              <a:t>Phát</a:t>
            </a:r>
            <a:r>
              <a:rPr lang="en-US" sz="3600" b="1">
                <a:latin typeface="+mj-lt"/>
              </a:rPr>
              <a:t> triển, hoàn </a:t>
            </a:r>
            <a:r>
              <a:rPr lang="en-US" sz="3600" b="1" dirty="0" err="1">
                <a:latin typeface="+mj-lt"/>
              </a:rPr>
              <a:t>thiện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và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có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thêm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nhiều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sản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phẩm</a:t>
            </a:r>
            <a:endParaRPr dirty="0">
              <a:latin typeface="+mj-lt"/>
            </a:endParaRPr>
          </a:p>
        </p:txBody>
      </p:sp>
      <p:cxnSp>
        <p:nvCxnSpPr>
          <p:cNvPr id="648" name="Google Shape;648;p63"/>
          <p:cNvCxnSpPr/>
          <p:nvPr/>
        </p:nvCxnSpPr>
        <p:spPr>
          <a:xfrm>
            <a:off x="729625" y="2552650"/>
            <a:ext cx="2332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9" name="Google Shape;649;p63"/>
          <p:cNvCxnSpPr/>
          <p:nvPr/>
        </p:nvCxnSpPr>
        <p:spPr>
          <a:xfrm>
            <a:off x="3405900" y="2552650"/>
            <a:ext cx="2332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50" name="Google Shape;650;p63"/>
          <p:cNvCxnSpPr/>
          <p:nvPr/>
        </p:nvCxnSpPr>
        <p:spPr>
          <a:xfrm>
            <a:off x="6089700" y="2552650"/>
            <a:ext cx="2332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51" name="Google Shape;651;p63"/>
          <p:cNvGrpSpPr/>
          <p:nvPr/>
        </p:nvGrpSpPr>
        <p:grpSpPr>
          <a:xfrm>
            <a:off x="6976653" y="1485952"/>
            <a:ext cx="558295" cy="531845"/>
            <a:chOff x="7130027" y="4346645"/>
            <a:chExt cx="585829" cy="558074"/>
          </a:xfrm>
        </p:grpSpPr>
        <p:sp>
          <p:nvSpPr>
            <p:cNvPr id="652" name="Google Shape;652;p63"/>
            <p:cNvSpPr/>
            <p:nvPr/>
          </p:nvSpPr>
          <p:spPr>
            <a:xfrm>
              <a:off x="7130027" y="4346645"/>
              <a:ext cx="585829" cy="558074"/>
            </a:xfrm>
            <a:custGeom>
              <a:avLst/>
              <a:gdLst/>
              <a:ahLst/>
              <a:cxnLst/>
              <a:rect l="l" t="t" r="r" b="b"/>
              <a:pathLst>
                <a:path w="10575" h="10074" extrusionOk="0">
                  <a:moveTo>
                    <a:pt x="8121" y="2358"/>
                  </a:moveTo>
                  <a:cubicBezTo>
                    <a:pt x="8050" y="2429"/>
                    <a:pt x="8002" y="2501"/>
                    <a:pt x="7955" y="2572"/>
                  </a:cubicBezTo>
                  <a:lnTo>
                    <a:pt x="7955" y="2596"/>
                  </a:lnTo>
                  <a:cubicBezTo>
                    <a:pt x="7942" y="2590"/>
                    <a:pt x="7927" y="2587"/>
                    <a:pt x="7912" y="2587"/>
                  </a:cubicBezTo>
                  <a:cubicBezTo>
                    <a:pt x="7870" y="2587"/>
                    <a:pt x="7823" y="2609"/>
                    <a:pt x="7788" y="2644"/>
                  </a:cubicBezTo>
                  <a:cubicBezTo>
                    <a:pt x="7740" y="2691"/>
                    <a:pt x="7717" y="2739"/>
                    <a:pt x="7717" y="2810"/>
                  </a:cubicBezTo>
                  <a:lnTo>
                    <a:pt x="7717" y="2858"/>
                  </a:lnTo>
                  <a:cubicBezTo>
                    <a:pt x="7717" y="2834"/>
                    <a:pt x="7693" y="2810"/>
                    <a:pt x="7693" y="2787"/>
                  </a:cubicBezTo>
                  <a:cubicBezTo>
                    <a:pt x="7621" y="2715"/>
                    <a:pt x="7550" y="2667"/>
                    <a:pt x="7478" y="2596"/>
                  </a:cubicBezTo>
                  <a:cubicBezTo>
                    <a:pt x="7597" y="2501"/>
                    <a:pt x="7740" y="2429"/>
                    <a:pt x="7907" y="2382"/>
                  </a:cubicBezTo>
                  <a:cubicBezTo>
                    <a:pt x="7955" y="2382"/>
                    <a:pt x="8026" y="2382"/>
                    <a:pt x="8098" y="2358"/>
                  </a:cubicBezTo>
                  <a:close/>
                  <a:moveTo>
                    <a:pt x="8050" y="2929"/>
                  </a:moveTo>
                  <a:lnTo>
                    <a:pt x="8479" y="3144"/>
                  </a:lnTo>
                  <a:lnTo>
                    <a:pt x="8407" y="3406"/>
                  </a:lnTo>
                  <a:cubicBezTo>
                    <a:pt x="8288" y="3382"/>
                    <a:pt x="8169" y="3358"/>
                    <a:pt x="8050" y="3358"/>
                  </a:cubicBezTo>
                  <a:lnTo>
                    <a:pt x="8050" y="2929"/>
                  </a:lnTo>
                  <a:close/>
                  <a:moveTo>
                    <a:pt x="9075" y="2270"/>
                  </a:moveTo>
                  <a:cubicBezTo>
                    <a:pt x="9192" y="2270"/>
                    <a:pt x="9312" y="2290"/>
                    <a:pt x="9431" y="2334"/>
                  </a:cubicBezTo>
                  <a:cubicBezTo>
                    <a:pt x="9407" y="2334"/>
                    <a:pt x="9384" y="2334"/>
                    <a:pt x="9360" y="2358"/>
                  </a:cubicBezTo>
                  <a:cubicBezTo>
                    <a:pt x="9312" y="2429"/>
                    <a:pt x="9312" y="2525"/>
                    <a:pt x="9360" y="2572"/>
                  </a:cubicBezTo>
                  <a:cubicBezTo>
                    <a:pt x="9384" y="2596"/>
                    <a:pt x="9431" y="2620"/>
                    <a:pt x="9479" y="2620"/>
                  </a:cubicBezTo>
                  <a:cubicBezTo>
                    <a:pt x="9503" y="2620"/>
                    <a:pt x="9550" y="2596"/>
                    <a:pt x="9574" y="2572"/>
                  </a:cubicBezTo>
                  <a:cubicBezTo>
                    <a:pt x="9622" y="2525"/>
                    <a:pt x="9645" y="2453"/>
                    <a:pt x="9598" y="2406"/>
                  </a:cubicBezTo>
                  <a:lnTo>
                    <a:pt x="9598" y="2406"/>
                  </a:lnTo>
                  <a:cubicBezTo>
                    <a:pt x="10003" y="2644"/>
                    <a:pt x="10193" y="3072"/>
                    <a:pt x="10122" y="3525"/>
                  </a:cubicBezTo>
                  <a:lnTo>
                    <a:pt x="8550" y="2834"/>
                  </a:lnTo>
                  <a:lnTo>
                    <a:pt x="8526" y="2834"/>
                  </a:lnTo>
                  <a:lnTo>
                    <a:pt x="8240" y="2715"/>
                  </a:lnTo>
                  <a:cubicBezTo>
                    <a:pt x="8434" y="2434"/>
                    <a:pt x="8744" y="2270"/>
                    <a:pt x="9075" y="2270"/>
                  </a:cubicBezTo>
                  <a:close/>
                  <a:moveTo>
                    <a:pt x="8764" y="3263"/>
                  </a:moveTo>
                  <a:lnTo>
                    <a:pt x="9360" y="3525"/>
                  </a:lnTo>
                  <a:lnTo>
                    <a:pt x="9407" y="3525"/>
                  </a:lnTo>
                  <a:lnTo>
                    <a:pt x="9217" y="3811"/>
                  </a:lnTo>
                  <a:cubicBezTo>
                    <a:pt x="9074" y="3691"/>
                    <a:pt x="8907" y="3572"/>
                    <a:pt x="8717" y="3501"/>
                  </a:cubicBezTo>
                  <a:lnTo>
                    <a:pt x="8693" y="3501"/>
                  </a:lnTo>
                  <a:lnTo>
                    <a:pt x="8764" y="3263"/>
                  </a:lnTo>
                  <a:close/>
                  <a:moveTo>
                    <a:pt x="9407" y="310"/>
                  </a:moveTo>
                  <a:cubicBezTo>
                    <a:pt x="9479" y="310"/>
                    <a:pt x="9550" y="381"/>
                    <a:pt x="9550" y="477"/>
                  </a:cubicBezTo>
                  <a:lnTo>
                    <a:pt x="9550" y="1024"/>
                  </a:lnTo>
                  <a:lnTo>
                    <a:pt x="8383" y="1024"/>
                  </a:lnTo>
                  <a:cubicBezTo>
                    <a:pt x="8217" y="1048"/>
                    <a:pt x="8217" y="1286"/>
                    <a:pt x="8383" y="1310"/>
                  </a:cubicBezTo>
                  <a:lnTo>
                    <a:pt x="9550" y="1310"/>
                  </a:lnTo>
                  <a:lnTo>
                    <a:pt x="9550" y="2024"/>
                  </a:lnTo>
                  <a:cubicBezTo>
                    <a:pt x="9407" y="1977"/>
                    <a:pt x="9264" y="1953"/>
                    <a:pt x="9098" y="1953"/>
                  </a:cubicBezTo>
                  <a:cubicBezTo>
                    <a:pt x="8883" y="1953"/>
                    <a:pt x="8669" y="2001"/>
                    <a:pt x="8479" y="2120"/>
                  </a:cubicBezTo>
                  <a:cubicBezTo>
                    <a:pt x="8360" y="2072"/>
                    <a:pt x="8240" y="2072"/>
                    <a:pt x="8098" y="2072"/>
                  </a:cubicBezTo>
                  <a:cubicBezTo>
                    <a:pt x="8026" y="2072"/>
                    <a:pt x="7931" y="2072"/>
                    <a:pt x="7836" y="2096"/>
                  </a:cubicBezTo>
                  <a:cubicBezTo>
                    <a:pt x="7597" y="2144"/>
                    <a:pt x="7383" y="2286"/>
                    <a:pt x="7193" y="2453"/>
                  </a:cubicBezTo>
                  <a:cubicBezTo>
                    <a:pt x="7050" y="2393"/>
                    <a:pt x="6900" y="2364"/>
                    <a:pt x="6751" y="2364"/>
                  </a:cubicBezTo>
                  <a:cubicBezTo>
                    <a:pt x="6426" y="2364"/>
                    <a:pt x="6104" y="2502"/>
                    <a:pt x="5859" y="2763"/>
                  </a:cubicBezTo>
                  <a:lnTo>
                    <a:pt x="5835" y="2763"/>
                  </a:lnTo>
                  <a:cubicBezTo>
                    <a:pt x="5788" y="2739"/>
                    <a:pt x="5764" y="2715"/>
                    <a:pt x="5716" y="2715"/>
                  </a:cubicBezTo>
                  <a:cubicBezTo>
                    <a:pt x="5740" y="2620"/>
                    <a:pt x="5716" y="2548"/>
                    <a:pt x="5692" y="2453"/>
                  </a:cubicBezTo>
                  <a:cubicBezTo>
                    <a:pt x="5645" y="2358"/>
                    <a:pt x="5597" y="2263"/>
                    <a:pt x="5549" y="2167"/>
                  </a:cubicBezTo>
                  <a:cubicBezTo>
                    <a:pt x="5430" y="2024"/>
                    <a:pt x="5264" y="1882"/>
                    <a:pt x="5097" y="1810"/>
                  </a:cubicBezTo>
                  <a:cubicBezTo>
                    <a:pt x="5075" y="1802"/>
                    <a:pt x="5053" y="1798"/>
                    <a:pt x="5033" y="1798"/>
                  </a:cubicBezTo>
                  <a:cubicBezTo>
                    <a:pt x="4882" y="1798"/>
                    <a:pt x="4807" y="2012"/>
                    <a:pt x="4954" y="2096"/>
                  </a:cubicBezTo>
                  <a:cubicBezTo>
                    <a:pt x="5097" y="2144"/>
                    <a:pt x="5216" y="2239"/>
                    <a:pt x="5311" y="2358"/>
                  </a:cubicBezTo>
                  <a:cubicBezTo>
                    <a:pt x="5359" y="2406"/>
                    <a:pt x="5383" y="2477"/>
                    <a:pt x="5407" y="2548"/>
                  </a:cubicBezTo>
                  <a:cubicBezTo>
                    <a:pt x="5430" y="2596"/>
                    <a:pt x="5430" y="2644"/>
                    <a:pt x="5430" y="2691"/>
                  </a:cubicBezTo>
                  <a:cubicBezTo>
                    <a:pt x="5335" y="2691"/>
                    <a:pt x="5240" y="2691"/>
                    <a:pt x="5145" y="2715"/>
                  </a:cubicBezTo>
                  <a:cubicBezTo>
                    <a:pt x="5025" y="2739"/>
                    <a:pt x="4906" y="2787"/>
                    <a:pt x="4811" y="2858"/>
                  </a:cubicBezTo>
                  <a:cubicBezTo>
                    <a:pt x="4550" y="2662"/>
                    <a:pt x="4248" y="2545"/>
                    <a:pt x="3925" y="2545"/>
                  </a:cubicBezTo>
                  <a:cubicBezTo>
                    <a:pt x="3895" y="2545"/>
                    <a:pt x="3865" y="2546"/>
                    <a:pt x="3835" y="2548"/>
                  </a:cubicBezTo>
                  <a:cubicBezTo>
                    <a:pt x="3815" y="2548"/>
                    <a:pt x="3795" y="2547"/>
                    <a:pt x="3775" y="2547"/>
                  </a:cubicBezTo>
                  <a:cubicBezTo>
                    <a:pt x="3203" y="2547"/>
                    <a:pt x="2683" y="2876"/>
                    <a:pt x="2430" y="3406"/>
                  </a:cubicBezTo>
                  <a:cubicBezTo>
                    <a:pt x="2311" y="3358"/>
                    <a:pt x="2168" y="3334"/>
                    <a:pt x="2049" y="3334"/>
                  </a:cubicBezTo>
                  <a:cubicBezTo>
                    <a:pt x="1715" y="3334"/>
                    <a:pt x="1406" y="3477"/>
                    <a:pt x="1215" y="3739"/>
                  </a:cubicBezTo>
                  <a:lnTo>
                    <a:pt x="1215" y="3715"/>
                  </a:lnTo>
                  <a:cubicBezTo>
                    <a:pt x="1263" y="3382"/>
                    <a:pt x="1429" y="3072"/>
                    <a:pt x="1691" y="2858"/>
                  </a:cubicBezTo>
                  <a:cubicBezTo>
                    <a:pt x="1906" y="2667"/>
                    <a:pt x="2120" y="2525"/>
                    <a:pt x="2358" y="2382"/>
                  </a:cubicBezTo>
                  <a:lnTo>
                    <a:pt x="2358" y="2382"/>
                  </a:lnTo>
                  <a:lnTo>
                    <a:pt x="2311" y="2501"/>
                  </a:lnTo>
                  <a:cubicBezTo>
                    <a:pt x="2263" y="2572"/>
                    <a:pt x="2311" y="2667"/>
                    <a:pt x="2382" y="2691"/>
                  </a:cubicBezTo>
                  <a:cubicBezTo>
                    <a:pt x="2406" y="2715"/>
                    <a:pt x="2430" y="2715"/>
                    <a:pt x="2454" y="2715"/>
                  </a:cubicBezTo>
                  <a:cubicBezTo>
                    <a:pt x="2501" y="2715"/>
                    <a:pt x="2549" y="2667"/>
                    <a:pt x="2596" y="2620"/>
                  </a:cubicBezTo>
                  <a:lnTo>
                    <a:pt x="2787" y="2215"/>
                  </a:lnTo>
                  <a:lnTo>
                    <a:pt x="2787" y="2191"/>
                  </a:lnTo>
                  <a:lnTo>
                    <a:pt x="2977" y="2120"/>
                  </a:lnTo>
                  <a:lnTo>
                    <a:pt x="3001" y="2120"/>
                  </a:lnTo>
                  <a:lnTo>
                    <a:pt x="2906" y="2286"/>
                  </a:lnTo>
                  <a:cubicBezTo>
                    <a:pt x="2882" y="2358"/>
                    <a:pt x="2906" y="2453"/>
                    <a:pt x="2977" y="2477"/>
                  </a:cubicBezTo>
                  <a:cubicBezTo>
                    <a:pt x="3001" y="2501"/>
                    <a:pt x="3025" y="2501"/>
                    <a:pt x="3049" y="2501"/>
                  </a:cubicBezTo>
                  <a:cubicBezTo>
                    <a:pt x="3120" y="2501"/>
                    <a:pt x="3168" y="2477"/>
                    <a:pt x="3192" y="2406"/>
                  </a:cubicBezTo>
                  <a:lnTo>
                    <a:pt x="3382" y="2024"/>
                  </a:lnTo>
                  <a:lnTo>
                    <a:pt x="3549" y="1977"/>
                  </a:lnTo>
                  <a:lnTo>
                    <a:pt x="3478" y="2120"/>
                  </a:lnTo>
                  <a:cubicBezTo>
                    <a:pt x="3454" y="2191"/>
                    <a:pt x="3478" y="2286"/>
                    <a:pt x="3549" y="2310"/>
                  </a:cubicBezTo>
                  <a:cubicBezTo>
                    <a:pt x="3573" y="2334"/>
                    <a:pt x="3597" y="2334"/>
                    <a:pt x="3620" y="2334"/>
                  </a:cubicBezTo>
                  <a:cubicBezTo>
                    <a:pt x="3692" y="2334"/>
                    <a:pt x="3740" y="2286"/>
                    <a:pt x="3763" y="2239"/>
                  </a:cubicBezTo>
                  <a:lnTo>
                    <a:pt x="3882" y="2001"/>
                  </a:lnTo>
                  <a:cubicBezTo>
                    <a:pt x="3882" y="1977"/>
                    <a:pt x="3882" y="1953"/>
                    <a:pt x="3882" y="1953"/>
                  </a:cubicBezTo>
                  <a:cubicBezTo>
                    <a:pt x="3978" y="1941"/>
                    <a:pt x="4067" y="1935"/>
                    <a:pt x="4153" y="1935"/>
                  </a:cubicBezTo>
                  <a:cubicBezTo>
                    <a:pt x="4240" y="1935"/>
                    <a:pt x="4323" y="1941"/>
                    <a:pt x="4406" y="1953"/>
                  </a:cubicBezTo>
                  <a:cubicBezTo>
                    <a:pt x="4597" y="1929"/>
                    <a:pt x="4621" y="1691"/>
                    <a:pt x="4454" y="1643"/>
                  </a:cubicBezTo>
                  <a:cubicBezTo>
                    <a:pt x="4357" y="1637"/>
                    <a:pt x="4261" y="1634"/>
                    <a:pt x="4165" y="1634"/>
                  </a:cubicBezTo>
                  <a:cubicBezTo>
                    <a:pt x="3171" y="1634"/>
                    <a:pt x="2215" y="1971"/>
                    <a:pt x="1477" y="2644"/>
                  </a:cubicBezTo>
                  <a:cubicBezTo>
                    <a:pt x="1144" y="2906"/>
                    <a:pt x="929" y="3287"/>
                    <a:pt x="882" y="3715"/>
                  </a:cubicBezTo>
                  <a:cubicBezTo>
                    <a:pt x="882" y="3763"/>
                    <a:pt x="882" y="3811"/>
                    <a:pt x="882" y="3858"/>
                  </a:cubicBezTo>
                  <a:lnTo>
                    <a:pt x="763" y="3906"/>
                  </a:lnTo>
                  <a:lnTo>
                    <a:pt x="763" y="1310"/>
                  </a:lnTo>
                  <a:lnTo>
                    <a:pt x="7645" y="1310"/>
                  </a:lnTo>
                  <a:cubicBezTo>
                    <a:pt x="7650" y="1311"/>
                    <a:pt x="7656" y="1311"/>
                    <a:pt x="7661" y="1311"/>
                  </a:cubicBezTo>
                  <a:cubicBezTo>
                    <a:pt x="7807" y="1311"/>
                    <a:pt x="7807" y="999"/>
                    <a:pt x="7661" y="999"/>
                  </a:cubicBezTo>
                  <a:cubicBezTo>
                    <a:pt x="7656" y="999"/>
                    <a:pt x="7650" y="1000"/>
                    <a:pt x="7645" y="1000"/>
                  </a:cubicBezTo>
                  <a:lnTo>
                    <a:pt x="787" y="1000"/>
                  </a:lnTo>
                  <a:lnTo>
                    <a:pt x="810" y="477"/>
                  </a:lnTo>
                  <a:cubicBezTo>
                    <a:pt x="810" y="381"/>
                    <a:pt x="882" y="310"/>
                    <a:pt x="953" y="310"/>
                  </a:cubicBezTo>
                  <a:close/>
                  <a:moveTo>
                    <a:pt x="6764" y="2691"/>
                  </a:moveTo>
                  <a:cubicBezTo>
                    <a:pt x="6883" y="2691"/>
                    <a:pt x="7002" y="2715"/>
                    <a:pt x="7121" y="2763"/>
                  </a:cubicBezTo>
                  <a:cubicBezTo>
                    <a:pt x="7240" y="2810"/>
                    <a:pt x="7359" y="2882"/>
                    <a:pt x="7455" y="3001"/>
                  </a:cubicBezTo>
                  <a:cubicBezTo>
                    <a:pt x="7502" y="3025"/>
                    <a:pt x="7526" y="3049"/>
                    <a:pt x="7574" y="3049"/>
                  </a:cubicBezTo>
                  <a:cubicBezTo>
                    <a:pt x="7645" y="3049"/>
                    <a:pt x="7717" y="3001"/>
                    <a:pt x="7717" y="2929"/>
                  </a:cubicBezTo>
                  <a:lnTo>
                    <a:pt x="7717" y="3358"/>
                  </a:lnTo>
                  <a:cubicBezTo>
                    <a:pt x="7690" y="3357"/>
                    <a:pt x="7664" y="3356"/>
                    <a:pt x="7637" y="3356"/>
                  </a:cubicBezTo>
                  <a:cubicBezTo>
                    <a:pt x="7140" y="3356"/>
                    <a:pt x="6648" y="3568"/>
                    <a:pt x="6264" y="3930"/>
                  </a:cubicBezTo>
                  <a:cubicBezTo>
                    <a:pt x="5978" y="3739"/>
                    <a:pt x="5668" y="3620"/>
                    <a:pt x="5311" y="3572"/>
                  </a:cubicBezTo>
                  <a:cubicBezTo>
                    <a:pt x="5264" y="3406"/>
                    <a:pt x="5168" y="3215"/>
                    <a:pt x="5049" y="3072"/>
                  </a:cubicBezTo>
                  <a:cubicBezTo>
                    <a:pt x="5097" y="3049"/>
                    <a:pt x="5145" y="3025"/>
                    <a:pt x="5216" y="3025"/>
                  </a:cubicBezTo>
                  <a:cubicBezTo>
                    <a:pt x="5287" y="3001"/>
                    <a:pt x="5359" y="3001"/>
                    <a:pt x="5430" y="3001"/>
                  </a:cubicBezTo>
                  <a:cubicBezTo>
                    <a:pt x="5573" y="3001"/>
                    <a:pt x="5716" y="3025"/>
                    <a:pt x="5835" y="3096"/>
                  </a:cubicBezTo>
                  <a:cubicBezTo>
                    <a:pt x="5954" y="3144"/>
                    <a:pt x="6050" y="3239"/>
                    <a:pt x="6145" y="3334"/>
                  </a:cubicBezTo>
                  <a:cubicBezTo>
                    <a:pt x="6169" y="3358"/>
                    <a:pt x="6216" y="3382"/>
                    <a:pt x="6264" y="3382"/>
                  </a:cubicBezTo>
                  <a:cubicBezTo>
                    <a:pt x="6288" y="3382"/>
                    <a:pt x="6335" y="3382"/>
                    <a:pt x="6359" y="3358"/>
                  </a:cubicBezTo>
                  <a:cubicBezTo>
                    <a:pt x="6407" y="3310"/>
                    <a:pt x="6431" y="3215"/>
                    <a:pt x="6383" y="3144"/>
                  </a:cubicBezTo>
                  <a:cubicBezTo>
                    <a:pt x="6311" y="3049"/>
                    <a:pt x="6240" y="2977"/>
                    <a:pt x="6145" y="2906"/>
                  </a:cubicBezTo>
                  <a:cubicBezTo>
                    <a:pt x="6264" y="2810"/>
                    <a:pt x="6407" y="2739"/>
                    <a:pt x="6550" y="2715"/>
                  </a:cubicBezTo>
                  <a:cubicBezTo>
                    <a:pt x="6621" y="2691"/>
                    <a:pt x="6692" y="2691"/>
                    <a:pt x="6764" y="2691"/>
                  </a:cubicBezTo>
                  <a:close/>
                  <a:moveTo>
                    <a:pt x="5073" y="3882"/>
                  </a:moveTo>
                  <a:lnTo>
                    <a:pt x="4859" y="4096"/>
                  </a:lnTo>
                  <a:lnTo>
                    <a:pt x="4692" y="3930"/>
                  </a:lnTo>
                  <a:cubicBezTo>
                    <a:pt x="4811" y="3906"/>
                    <a:pt x="4954" y="3882"/>
                    <a:pt x="5073" y="3882"/>
                  </a:cubicBezTo>
                  <a:close/>
                  <a:moveTo>
                    <a:pt x="3978" y="2858"/>
                  </a:moveTo>
                  <a:cubicBezTo>
                    <a:pt x="4097" y="2858"/>
                    <a:pt x="4192" y="2882"/>
                    <a:pt x="4311" y="2929"/>
                  </a:cubicBezTo>
                  <a:lnTo>
                    <a:pt x="4311" y="3096"/>
                  </a:lnTo>
                  <a:cubicBezTo>
                    <a:pt x="4311" y="3191"/>
                    <a:pt x="4359" y="3239"/>
                    <a:pt x="4454" y="3239"/>
                  </a:cubicBezTo>
                  <a:cubicBezTo>
                    <a:pt x="4525" y="3239"/>
                    <a:pt x="4597" y="3191"/>
                    <a:pt x="4597" y="3096"/>
                  </a:cubicBezTo>
                  <a:cubicBezTo>
                    <a:pt x="4764" y="3215"/>
                    <a:pt x="4906" y="3382"/>
                    <a:pt x="4978" y="3572"/>
                  </a:cubicBezTo>
                  <a:cubicBezTo>
                    <a:pt x="4478" y="3596"/>
                    <a:pt x="4001" y="3811"/>
                    <a:pt x="3668" y="4168"/>
                  </a:cubicBezTo>
                  <a:cubicBezTo>
                    <a:pt x="3478" y="3977"/>
                    <a:pt x="3216" y="3858"/>
                    <a:pt x="2954" y="3858"/>
                  </a:cubicBezTo>
                  <a:cubicBezTo>
                    <a:pt x="2882" y="3739"/>
                    <a:pt x="2787" y="3644"/>
                    <a:pt x="2692" y="3549"/>
                  </a:cubicBezTo>
                  <a:cubicBezTo>
                    <a:pt x="2763" y="3382"/>
                    <a:pt x="2882" y="3215"/>
                    <a:pt x="3049" y="3096"/>
                  </a:cubicBezTo>
                  <a:cubicBezTo>
                    <a:pt x="3049" y="3191"/>
                    <a:pt x="3120" y="3239"/>
                    <a:pt x="3192" y="3239"/>
                  </a:cubicBezTo>
                  <a:lnTo>
                    <a:pt x="3216" y="3239"/>
                  </a:lnTo>
                  <a:cubicBezTo>
                    <a:pt x="3287" y="3239"/>
                    <a:pt x="3358" y="3191"/>
                    <a:pt x="3358" y="3096"/>
                  </a:cubicBezTo>
                  <a:lnTo>
                    <a:pt x="3358" y="2929"/>
                  </a:lnTo>
                  <a:cubicBezTo>
                    <a:pt x="3454" y="2882"/>
                    <a:pt x="3573" y="2858"/>
                    <a:pt x="3668" y="2858"/>
                  </a:cubicBezTo>
                  <a:lnTo>
                    <a:pt x="3668" y="3096"/>
                  </a:lnTo>
                  <a:cubicBezTo>
                    <a:pt x="3656" y="3179"/>
                    <a:pt x="3740" y="3221"/>
                    <a:pt x="3823" y="3221"/>
                  </a:cubicBezTo>
                  <a:cubicBezTo>
                    <a:pt x="3906" y="3221"/>
                    <a:pt x="3990" y="3179"/>
                    <a:pt x="3978" y="3096"/>
                  </a:cubicBezTo>
                  <a:lnTo>
                    <a:pt x="3978" y="2858"/>
                  </a:lnTo>
                  <a:close/>
                  <a:moveTo>
                    <a:pt x="9669" y="3644"/>
                  </a:moveTo>
                  <a:lnTo>
                    <a:pt x="10098" y="3834"/>
                  </a:lnTo>
                  <a:lnTo>
                    <a:pt x="9622" y="4263"/>
                  </a:lnTo>
                  <a:cubicBezTo>
                    <a:pt x="9574" y="4192"/>
                    <a:pt x="9503" y="4096"/>
                    <a:pt x="9431" y="4001"/>
                  </a:cubicBezTo>
                  <a:lnTo>
                    <a:pt x="9669" y="3644"/>
                  </a:lnTo>
                  <a:close/>
                  <a:moveTo>
                    <a:pt x="2046" y="3620"/>
                  </a:moveTo>
                  <a:cubicBezTo>
                    <a:pt x="2317" y="3620"/>
                    <a:pt x="2584" y="3763"/>
                    <a:pt x="2715" y="4049"/>
                  </a:cubicBezTo>
                  <a:cubicBezTo>
                    <a:pt x="2763" y="4120"/>
                    <a:pt x="2811" y="4144"/>
                    <a:pt x="2858" y="4144"/>
                  </a:cubicBezTo>
                  <a:lnTo>
                    <a:pt x="2906" y="4144"/>
                  </a:lnTo>
                  <a:cubicBezTo>
                    <a:pt x="3120" y="4144"/>
                    <a:pt x="3311" y="4239"/>
                    <a:pt x="3478" y="4406"/>
                  </a:cubicBezTo>
                  <a:cubicBezTo>
                    <a:pt x="3287" y="4644"/>
                    <a:pt x="3192" y="4930"/>
                    <a:pt x="3168" y="5239"/>
                  </a:cubicBezTo>
                  <a:lnTo>
                    <a:pt x="501" y="5239"/>
                  </a:lnTo>
                  <a:cubicBezTo>
                    <a:pt x="453" y="5120"/>
                    <a:pt x="429" y="5025"/>
                    <a:pt x="429" y="4906"/>
                  </a:cubicBezTo>
                  <a:cubicBezTo>
                    <a:pt x="429" y="4501"/>
                    <a:pt x="763" y="4144"/>
                    <a:pt x="1191" y="4144"/>
                  </a:cubicBezTo>
                  <a:lnTo>
                    <a:pt x="1215" y="4144"/>
                  </a:lnTo>
                  <a:cubicBezTo>
                    <a:pt x="1263" y="4144"/>
                    <a:pt x="1334" y="4120"/>
                    <a:pt x="1358" y="4049"/>
                  </a:cubicBezTo>
                  <a:cubicBezTo>
                    <a:pt x="1501" y="3763"/>
                    <a:pt x="1775" y="3620"/>
                    <a:pt x="2046" y="3620"/>
                  </a:cubicBezTo>
                  <a:close/>
                  <a:moveTo>
                    <a:pt x="5454" y="3906"/>
                  </a:moveTo>
                  <a:cubicBezTo>
                    <a:pt x="6121" y="4025"/>
                    <a:pt x="6645" y="4549"/>
                    <a:pt x="6740" y="5239"/>
                  </a:cubicBezTo>
                  <a:lnTo>
                    <a:pt x="3454" y="5239"/>
                  </a:lnTo>
                  <a:cubicBezTo>
                    <a:pt x="3525" y="4716"/>
                    <a:pt x="3859" y="4263"/>
                    <a:pt x="4359" y="4049"/>
                  </a:cubicBezTo>
                  <a:lnTo>
                    <a:pt x="4382" y="4025"/>
                  </a:lnTo>
                  <a:lnTo>
                    <a:pt x="4382" y="4049"/>
                  </a:lnTo>
                  <a:lnTo>
                    <a:pt x="4621" y="4311"/>
                  </a:lnTo>
                  <a:lnTo>
                    <a:pt x="4287" y="4644"/>
                  </a:lnTo>
                  <a:cubicBezTo>
                    <a:pt x="4216" y="4716"/>
                    <a:pt x="4216" y="4811"/>
                    <a:pt x="4287" y="4858"/>
                  </a:cubicBezTo>
                  <a:cubicBezTo>
                    <a:pt x="4311" y="4906"/>
                    <a:pt x="4335" y="4930"/>
                    <a:pt x="4382" y="4930"/>
                  </a:cubicBezTo>
                  <a:cubicBezTo>
                    <a:pt x="4430" y="4906"/>
                    <a:pt x="4454" y="4906"/>
                    <a:pt x="4502" y="4882"/>
                  </a:cubicBezTo>
                  <a:lnTo>
                    <a:pt x="4859" y="4525"/>
                  </a:lnTo>
                  <a:lnTo>
                    <a:pt x="5073" y="4739"/>
                  </a:lnTo>
                  <a:cubicBezTo>
                    <a:pt x="5108" y="4780"/>
                    <a:pt x="5148" y="4796"/>
                    <a:pt x="5187" y="4796"/>
                  </a:cubicBezTo>
                  <a:cubicBezTo>
                    <a:pt x="5308" y="4796"/>
                    <a:pt x="5414" y="4633"/>
                    <a:pt x="5287" y="4525"/>
                  </a:cubicBezTo>
                  <a:lnTo>
                    <a:pt x="5073" y="4311"/>
                  </a:lnTo>
                  <a:lnTo>
                    <a:pt x="5407" y="3953"/>
                  </a:lnTo>
                  <a:cubicBezTo>
                    <a:pt x="5430" y="3953"/>
                    <a:pt x="5430" y="3930"/>
                    <a:pt x="5454" y="3906"/>
                  </a:cubicBezTo>
                  <a:close/>
                  <a:moveTo>
                    <a:pt x="7907" y="3644"/>
                  </a:moveTo>
                  <a:cubicBezTo>
                    <a:pt x="8812" y="3644"/>
                    <a:pt x="9574" y="4334"/>
                    <a:pt x="9693" y="5239"/>
                  </a:cubicBezTo>
                  <a:lnTo>
                    <a:pt x="7050" y="5239"/>
                  </a:lnTo>
                  <a:cubicBezTo>
                    <a:pt x="7026" y="4811"/>
                    <a:pt x="6835" y="4406"/>
                    <a:pt x="6526" y="4120"/>
                  </a:cubicBezTo>
                  <a:cubicBezTo>
                    <a:pt x="6835" y="3811"/>
                    <a:pt x="7264" y="3644"/>
                    <a:pt x="7717" y="3644"/>
                  </a:cubicBezTo>
                  <a:close/>
                  <a:moveTo>
                    <a:pt x="9955" y="5525"/>
                  </a:moveTo>
                  <a:lnTo>
                    <a:pt x="9955" y="6716"/>
                  </a:lnTo>
                  <a:lnTo>
                    <a:pt x="6740" y="6716"/>
                  </a:lnTo>
                  <a:cubicBezTo>
                    <a:pt x="6669" y="6502"/>
                    <a:pt x="6526" y="6335"/>
                    <a:pt x="6383" y="6168"/>
                  </a:cubicBezTo>
                  <a:cubicBezTo>
                    <a:pt x="6073" y="5859"/>
                    <a:pt x="5645" y="5668"/>
                    <a:pt x="5192" y="5668"/>
                  </a:cubicBezTo>
                  <a:cubicBezTo>
                    <a:pt x="4502" y="5668"/>
                    <a:pt x="3882" y="6097"/>
                    <a:pt x="3620" y="6716"/>
                  </a:cubicBezTo>
                  <a:lnTo>
                    <a:pt x="382" y="6716"/>
                  </a:lnTo>
                  <a:lnTo>
                    <a:pt x="382" y="5525"/>
                  </a:lnTo>
                  <a:close/>
                  <a:moveTo>
                    <a:pt x="3501" y="7049"/>
                  </a:moveTo>
                  <a:cubicBezTo>
                    <a:pt x="3454" y="7216"/>
                    <a:pt x="3454" y="7430"/>
                    <a:pt x="3478" y="7621"/>
                  </a:cubicBezTo>
                  <a:lnTo>
                    <a:pt x="382" y="7621"/>
                  </a:lnTo>
                  <a:lnTo>
                    <a:pt x="382" y="7049"/>
                  </a:lnTo>
                  <a:close/>
                  <a:moveTo>
                    <a:pt x="9955" y="7049"/>
                  </a:moveTo>
                  <a:lnTo>
                    <a:pt x="9955" y="7621"/>
                  </a:lnTo>
                  <a:lnTo>
                    <a:pt x="6859" y="7621"/>
                  </a:lnTo>
                  <a:cubicBezTo>
                    <a:pt x="6883" y="7430"/>
                    <a:pt x="6883" y="7216"/>
                    <a:pt x="6835" y="7049"/>
                  </a:cubicBezTo>
                  <a:close/>
                  <a:moveTo>
                    <a:pt x="5236" y="5999"/>
                  </a:moveTo>
                  <a:cubicBezTo>
                    <a:pt x="5571" y="5999"/>
                    <a:pt x="5899" y="6161"/>
                    <a:pt x="6145" y="6406"/>
                  </a:cubicBezTo>
                  <a:cubicBezTo>
                    <a:pt x="6645" y="6883"/>
                    <a:pt x="6692" y="7668"/>
                    <a:pt x="6264" y="8240"/>
                  </a:cubicBezTo>
                  <a:cubicBezTo>
                    <a:pt x="6216" y="8288"/>
                    <a:pt x="6240" y="8383"/>
                    <a:pt x="6288" y="8454"/>
                  </a:cubicBezTo>
                  <a:cubicBezTo>
                    <a:pt x="6313" y="8471"/>
                    <a:pt x="6341" y="8479"/>
                    <a:pt x="6369" y="8479"/>
                  </a:cubicBezTo>
                  <a:cubicBezTo>
                    <a:pt x="6421" y="8479"/>
                    <a:pt x="6471" y="8453"/>
                    <a:pt x="6502" y="8407"/>
                  </a:cubicBezTo>
                  <a:cubicBezTo>
                    <a:pt x="6621" y="8264"/>
                    <a:pt x="6716" y="8097"/>
                    <a:pt x="6764" y="7930"/>
                  </a:cubicBezTo>
                  <a:lnTo>
                    <a:pt x="9931" y="7930"/>
                  </a:lnTo>
                  <a:lnTo>
                    <a:pt x="9955" y="9169"/>
                  </a:lnTo>
                  <a:lnTo>
                    <a:pt x="382" y="9169"/>
                  </a:lnTo>
                  <a:lnTo>
                    <a:pt x="382" y="7930"/>
                  </a:lnTo>
                  <a:lnTo>
                    <a:pt x="3549" y="7930"/>
                  </a:lnTo>
                  <a:cubicBezTo>
                    <a:pt x="3763" y="8621"/>
                    <a:pt x="4430" y="9097"/>
                    <a:pt x="5168" y="9097"/>
                  </a:cubicBezTo>
                  <a:cubicBezTo>
                    <a:pt x="5454" y="9097"/>
                    <a:pt x="5764" y="9002"/>
                    <a:pt x="6026" y="8859"/>
                  </a:cubicBezTo>
                  <a:cubicBezTo>
                    <a:pt x="6097" y="8812"/>
                    <a:pt x="6121" y="8716"/>
                    <a:pt x="6097" y="8645"/>
                  </a:cubicBezTo>
                  <a:cubicBezTo>
                    <a:pt x="6066" y="8599"/>
                    <a:pt x="6016" y="8572"/>
                    <a:pt x="5965" y="8572"/>
                  </a:cubicBezTo>
                  <a:cubicBezTo>
                    <a:pt x="5936" y="8572"/>
                    <a:pt x="5908" y="8580"/>
                    <a:pt x="5883" y="8597"/>
                  </a:cubicBezTo>
                  <a:cubicBezTo>
                    <a:pt x="5656" y="8724"/>
                    <a:pt x="5412" y="8784"/>
                    <a:pt x="5174" y="8784"/>
                  </a:cubicBezTo>
                  <a:cubicBezTo>
                    <a:pt x="4561" y="8784"/>
                    <a:pt x="3982" y="8391"/>
                    <a:pt x="3811" y="7740"/>
                  </a:cubicBezTo>
                  <a:cubicBezTo>
                    <a:pt x="3576" y="6870"/>
                    <a:pt x="4222" y="6001"/>
                    <a:pt x="5132" y="6001"/>
                  </a:cubicBezTo>
                  <a:cubicBezTo>
                    <a:pt x="5144" y="6001"/>
                    <a:pt x="5156" y="6001"/>
                    <a:pt x="5168" y="6001"/>
                  </a:cubicBezTo>
                  <a:cubicBezTo>
                    <a:pt x="5191" y="6000"/>
                    <a:pt x="5214" y="5999"/>
                    <a:pt x="5236" y="5999"/>
                  </a:cubicBezTo>
                  <a:close/>
                  <a:moveTo>
                    <a:pt x="9955" y="9455"/>
                  </a:moveTo>
                  <a:lnTo>
                    <a:pt x="9955" y="9788"/>
                  </a:lnTo>
                  <a:lnTo>
                    <a:pt x="382" y="9788"/>
                  </a:lnTo>
                  <a:lnTo>
                    <a:pt x="382" y="9455"/>
                  </a:lnTo>
                  <a:close/>
                  <a:moveTo>
                    <a:pt x="953" y="0"/>
                  </a:moveTo>
                  <a:cubicBezTo>
                    <a:pt x="691" y="0"/>
                    <a:pt x="477" y="215"/>
                    <a:pt x="501" y="477"/>
                  </a:cubicBezTo>
                  <a:lnTo>
                    <a:pt x="501" y="4096"/>
                  </a:lnTo>
                  <a:cubicBezTo>
                    <a:pt x="144" y="4382"/>
                    <a:pt x="1" y="4858"/>
                    <a:pt x="167" y="5311"/>
                  </a:cubicBezTo>
                  <a:cubicBezTo>
                    <a:pt x="120" y="5358"/>
                    <a:pt x="72" y="5406"/>
                    <a:pt x="96" y="5501"/>
                  </a:cubicBezTo>
                  <a:lnTo>
                    <a:pt x="96" y="9836"/>
                  </a:lnTo>
                  <a:cubicBezTo>
                    <a:pt x="96" y="9955"/>
                    <a:pt x="191" y="10074"/>
                    <a:pt x="334" y="10074"/>
                  </a:cubicBezTo>
                  <a:lnTo>
                    <a:pt x="10003" y="10074"/>
                  </a:lnTo>
                  <a:cubicBezTo>
                    <a:pt x="10146" y="10074"/>
                    <a:pt x="10265" y="9955"/>
                    <a:pt x="10265" y="9836"/>
                  </a:cubicBezTo>
                  <a:lnTo>
                    <a:pt x="10265" y="5478"/>
                  </a:lnTo>
                  <a:cubicBezTo>
                    <a:pt x="10265" y="5335"/>
                    <a:pt x="10146" y="5216"/>
                    <a:pt x="10003" y="5216"/>
                  </a:cubicBezTo>
                  <a:lnTo>
                    <a:pt x="9979" y="5216"/>
                  </a:lnTo>
                  <a:cubicBezTo>
                    <a:pt x="9955" y="4977"/>
                    <a:pt x="9884" y="4763"/>
                    <a:pt x="9788" y="4549"/>
                  </a:cubicBezTo>
                  <a:lnTo>
                    <a:pt x="10408" y="3977"/>
                  </a:lnTo>
                  <a:cubicBezTo>
                    <a:pt x="10479" y="3930"/>
                    <a:pt x="10503" y="3858"/>
                    <a:pt x="10503" y="3787"/>
                  </a:cubicBezTo>
                  <a:cubicBezTo>
                    <a:pt x="10503" y="3739"/>
                    <a:pt x="10455" y="3691"/>
                    <a:pt x="10431" y="3668"/>
                  </a:cubicBezTo>
                  <a:cubicBezTo>
                    <a:pt x="10574" y="3096"/>
                    <a:pt x="10336" y="2525"/>
                    <a:pt x="9860" y="2191"/>
                  </a:cubicBezTo>
                  <a:lnTo>
                    <a:pt x="9860" y="477"/>
                  </a:lnTo>
                  <a:cubicBezTo>
                    <a:pt x="9860" y="215"/>
                    <a:pt x="9669" y="0"/>
                    <a:pt x="94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63"/>
            <p:cNvSpPr/>
            <p:nvPr/>
          </p:nvSpPr>
          <p:spPr>
            <a:xfrm>
              <a:off x="7664336" y="4502312"/>
              <a:ext cx="17229" cy="17173"/>
            </a:xfrm>
            <a:custGeom>
              <a:avLst/>
              <a:gdLst/>
              <a:ahLst/>
              <a:cxnLst/>
              <a:rect l="l" t="t" r="r" b="b"/>
              <a:pathLst>
                <a:path w="311" h="310" extrusionOk="0">
                  <a:moveTo>
                    <a:pt x="167" y="0"/>
                  </a:moveTo>
                  <a:cubicBezTo>
                    <a:pt x="120" y="0"/>
                    <a:pt x="72" y="24"/>
                    <a:pt x="48" y="48"/>
                  </a:cubicBezTo>
                  <a:cubicBezTo>
                    <a:pt x="24" y="72"/>
                    <a:pt x="0" y="119"/>
                    <a:pt x="0" y="167"/>
                  </a:cubicBezTo>
                  <a:cubicBezTo>
                    <a:pt x="0" y="191"/>
                    <a:pt x="24" y="239"/>
                    <a:pt x="48" y="262"/>
                  </a:cubicBezTo>
                  <a:cubicBezTo>
                    <a:pt x="72" y="286"/>
                    <a:pt x="120" y="310"/>
                    <a:pt x="167" y="310"/>
                  </a:cubicBezTo>
                  <a:cubicBezTo>
                    <a:pt x="239" y="310"/>
                    <a:pt x="310" y="239"/>
                    <a:pt x="310" y="167"/>
                  </a:cubicBezTo>
                  <a:cubicBezTo>
                    <a:pt x="310" y="119"/>
                    <a:pt x="286" y="72"/>
                    <a:pt x="262" y="48"/>
                  </a:cubicBezTo>
                  <a:cubicBezTo>
                    <a:pt x="239" y="24"/>
                    <a:pt x="191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63"/>
            <p:cNvSpPr/>
            <p:nvPr/>
          </p:nvSpPr>
          <p:spPr>
            <a:xfrm>
              <a:off x="7616861" y="4481206"/>
              <a:ext cx="17173" cy="17173"/>
            </a:xfrm>
            <a:custGeom>
              <a:avLst/>
              <a:gdLst/>
              <a:ahLst/>
              <a:cxnLst/>
              <a:rect l="l" t="t" r="r" b="b"/>
              <a:pathLst>
                <a:path w="310" h="310" extrusionOk="0">
                  <a:moveTo>
                    <a:pt x="167" y="0"/>
                  </a:moveTo>
                  <a:cubicBezTo>
                    <a:pt x="119" y="0"/>
                    <a:pt x="72" y="24"/>
                    <a:pt x="48" y="48"/>
                  </a:cubicBezTo>
                  <a:cubicBezTo>
                    <a:pt x="24" y="72"/>
                    <a:pt x="0" y="119"/>
                    <a:pt x="0" y="167"/>
                  </a:cubicBezTo>
                  <a:cubicBezTo>
                    <a:pt x="0" y="191"/>
                    <a:pt x="24" y="238"/>
                    <a:pt x="48" y="262"/>
                  </a:cubicBezTo>
                  <a:cubicBezTo>
                    <a:pt x="72" y="286"/>
                    <a:pt x="119" y="310"/>
                    <a:pt x="167" y="310"/>
                  </a:cubicBezTo>
                  <a:cubicBezTo>
                    <a:pt x="238" y="310"/>
                    <a:pt x="310" y="238"/>
                    <a:pt x="310" y="167"/>
                  </a:cubicBezTo>
                  <a:cubicBezTo>
                    <a:pt x="310" y="119"/>
                    <a:pt x="286" y="72"/>
                    <a:pt x="262" y="48"/>
                  </a:cubicBezTo>
                  <a:cubicBezTo>
                    <a:pt x="238" y="24"/>
                    <a:pt x="191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63"/>
            <p:cNvSpPr/>
            <p:nvPr/>
          </p:nvSpPr>
          <p:spPr>
            <a:xfrm>
              <a:off x="7178833" y="4590671"/>
              <a:ext cx="47586" cy="23821"/>
            </a:xfrm>
            <a:custGeom>
              <a:avLst/>
              <a:gdLst/>
              <a:ahLst/>
              <a:cxnLst/>
              <a:rect l="l" t="t" r="r" b="b"/>
              <a:pathLst>
                <a:path w="859" h="430" extrusionOk="0">
                  <a:moveTo>
                    <a:pt x="429" y="1"/>
                  </a:moveTo>
                  <a:cubicBezTo>
                    <a:pt x="287" y="1"/>
                    <a:pt x="167" y="72"/>
                    <a:pt x="72" y="168"/>
                  </a:cubicBezTo>
                  <a:cubicBezTo>
                    <a:pt x="1" y="215"/>
                    <a:pt x="1" y="311"/>
                    <a:pt x="72" y="382"/>
                  </a:cubicBezTo>
                  <a:cubicBezTo>
                    <a:pt x="96" y="406"/>
                    <a:pt x="132" y="418"/>
                    <a:pt x="170" y="418"/>
                  </a:cubicBezTo>
                  <a:cubicBezTo>
                    <a:pt x="209" y="418"/>
                    <a:pt x="251" y="406"/>
                    <a:pt x="287" y="382"/>
                  </a:cubicBezTo>
                  <a:cubicBezTo>
                    <a:pt x="322" y="334"/>
                    <a:pt x="376" y="311"/>
                    <a:pt x="429" y="311"/>
                  </a:cubicBezTo>
                  <a:cubicBezTo>
                    <a:pt x="483" y="311"/>
                    <a:pt x="537" y="334"/>
                    <a:pt x="572" y="382"/>
                  </a:cubicBezTo>
                  <a:cubicBezTo>
                    <a:pt x="596" y="406"/>
                    <a:pt x="644" y="430"/>
                    <a:pt x="691" y="430"/>
                  </a:cubicBezTo>
                  <a:cubicBezTo>
                    <a:pt x="715" y="430"/>
                    <a:pt x="763" y="406"/>
                    <a:pt x="787" y="382"/>
                  </a:cubicBezTo>
                  <a:cubicBezTo>
                    <a:pt x="858" y="311"/>
                    <a:pt x="858" y="215"/>
                    <a:pt x="787" y="168"/>
                  </a:cubicBezTo>
                  <a:lnTo>
                    <a:pt x="810" y="168"/>
                  </a:lnTo>
                  <a:cubicBezTo>
                    <a:pt x="715" y="72"/>
                    <a:pt x="572" y="1"/>
                    <a:pt x="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63"/>
            <p:cNvSpPr/>
            <p:nvPr/>
          </p:nvSpPr>
          <p:spPr>
            <a:xfrm>
              <a:off x="7259325" y="4591004"/>
              <a:ext cx="47531" cy="23489"/>
            </a:xfrm>
            <a:custGeom>
              <a:avLst/>
              <a:gdLst/>
              <a:ahLst/>
              <a:cxnLst/>
              <a:rect l="l" t="t" r="r" b="b"/>
              <a:pathLst>
                <a:path w="858" h="424" extrusionOk="0">
                  <a:moveTo>
                    <a:pt x="432" y="1"/>
                  </a:moveTo>
                  <a:cubicBezTo>
                    <a:pt x="298" y="1"/>
                    <a:pt x="167" y="54"/>
                    <a:pt x="72" y="162"/>
                  </a:cubicBezTo>
                  <a:cubicBezTo>
                    <a:pt x="0" y="209"/>
                    <a:pt x="0" y="305"/>
                    <a:pt x="72" y="376"/>
                  </a:cubicBezTo>
                  <a:cubicBezTo>
                    <a:pt x="96" y="400"/>
                    <a:pt x="143" y="424"/>
                    <a:pt x="167" y="424"/>
                  </a:cubicBezTo>
                  <a:cubicBezTo>
                    <a:pt x="215" y="424"/>
                    <a:pt x="262" y="400"/>
                    <a:pt x="286" y="376"/>
                  </a:cubicBezTo>
                  <a:cubicBezTo>
                    <a:pt x="322" y="328"/>
                    <a:pt x="376" y="305"/>
                    <a:pt x="429" y="305"/>
                  </a:cubicBezTo>
                  <a:cubicBezTo>
                    <a:pt x="483" y="305"/>
                    <a:pt x="536" y="328"/>
                    <a:pt x="572" y="376"/>
                  </a:cubicBezTo>
                  <a:cubicBezTo>
                    <a:pt x="608" y="400"/>
                    <a:pt x="649" y="412"/>
                    <a:pt x="688" y="412"/>
                  </a:cubicBezTo>
                  <a:cubicBezTo>
                    <a:pt x="727" y="412"/>
                    <a:pt x="763" y="400"/>
                    <a:pt x="786" y="376"/>
                  </a:cubicBezTo>
                  <a:cubicBezTo>
                    <a:pt x="858" y="305"/>
                    <a:pt x="858" y="209"/>
                    <a:pt x="786" y="162"/>
                  </a:cubicBezTo>
                  <a:lnTo>
                    <a:pt x="810" y="162"/>
                  </a:lnTo>
                  <a:cubicBezTo>
                    <a:pt x="703" y="54"/>
                    <a:pt x="566" y="1"/>
                    <a:pt x="4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63"/>
            <p:cNvSpPr/>
            <p:nvPr/>
          </p:nvSpPr>
          <p:spPr>
            <a:xfrm>
              <a:off x="7218442" y="4560701"/>
              <a:ext cx="47531" cy="23433"/>
            </a:xfrm>
            <a:custGeom>
              <a:avLst/>
              <a:gdLst/>
              <a:ahLst/>
              <a:cxnLst/>
              <a:rect l="l" t="t" r="r" b="b"/>
              <a:pathLst>
                <a:path w="858" h="423" extrusionOk="0">
                  <a:moveTo>
                    <a:pt x="432" y="0"/>
                  </a:moveTo>
                  <a:cubicBezTo>
                    <a:pt x="298" y="0"/>
                    <a:pt x="167" y="54"/>
                    <a:pt x="72" y="161"/>
                  </a:cubicBezTo>
                  <a:cubicBezTo>
                    <a:pt x="0" y="209"/>
                    <a:pt x="0" y="304"/>
                    <a:pt x="72" y="375"/>
                  </a:cubicBezTo>
                  <a:cubicBezTo>
                    <a:pt x="95" y="399"/>
                    <a:pt x="131" y="411"/>
                    <a:pt x="170" y="411"/>
                  </a:cubicBezTo>
                  <a:cubicBezTo>
                    <a:pt x="209" y="411"/>
                    <a:pt x="250" y="399"/>
                    <a:pt x="286" y="375"/>
                  </a:cubicBezTo>
                  <a:cubicBezTo>
                    <a:pt x="322" y="328"/>
                    <a:pt x="375" y="304"/>
                    <a:pt x="429" y="304"/>
                  </a:cubicBezTo>
                  <a:cubicBezTo>
                    <a:pt x="482" y="304"/>
                    <a:pt x="536" y="328"/>
                    <a:pt x="572" y="375"/>
                  </a:cubicBezTo>
                  <a:cubicBezTo>
                    <a:pt x="596" y="399"/>
                    <a:pt x="643" y="423"/>
                    <a:pt x="691" y="423"/>
                  </a:cubicBezTo>
                  <a:cubicBezTo>
                    <a:pt x="715" y="399"/>
                    <a:pt x="762" y="399"/>
                    <a:pt x="786" y="375"/>
                  </a:cubicBezTo>
                  <a:cubicBezTo>
                    <a:pt x="858" y="304"/>
                    <a:pt x="858" y="209"/>
                    <a:pt x="786" y="161"/>
                  </a:cubicBezTo>
                  <a:lnTo>
                    <a:pt x="810" y="161"/>
                  </a:lnTo>
                  <a:cubicBezTo>
                    <a:pt x="703" y="54"/>
                    <a:pt x="566" y="0"/>
                    <a:pt x="4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63"/>
            <p:cNvSpPr/>
            <p:nvPr/>
          </p:nvSpPr>
          <p:spPr>
            <a:xfrm>
              <a:off x="7527671" y="4561200"/>
              <a:ext cx="21937" cy="16564"/>
            </a:xfrm>
            <a:custGeom>
              <a:avLst/>
              <a:gdLst/>
              <a:ahLst/>
              <a:cxnLst/>
              <a:rect l="l" t="t" r="r" b="b"/>
              <a:pathLst>
                <a:path w="396" h="299" extrusionOk="0">
                  <a:moveTo>
                    <a:pt x="139" y="1"/>
                  </a:moveTo>
                  <a:cubicBezTo>
                    <a:pt x="1" y="1"/>
                    <a:pt x="5" y="299"/>
                    <a:pt x="151" y="299"/>
                  </a:cubicBezTo>
                  <a:cubicBezTo>
                    <a:pt x="161" y="299"/>
                    <a:pt x="171" y="297"/>
                    <a:pt x="181" y="295"/>
                  </a:cubicBezTo>
                  <a:lnTo>
                    <a:pt x="229" y="295"/>
                  </a:lnTo>
                  <a:cubicBezTo>
                    <a:pt x="396" y="247"/>
                    <a:pt x="396" y="33"/>
                    <a:pt x="229" y="9"/>
                  </a:cubicBezTo>
                  <a:lnTo>
                    <a:pt x="181" y="9"/>
                  </a:lnTo>
                  <a:cubicBezTo>
                    <a:pt x="166" y="3"/>
                    <a:pt x="152" y="1"/>
                    <a:pt x="1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63"/>
            <p:cNvSpPr/>
            <p:nvPr/>
          </p:nvSpPr>
          <p:spPr>
            <a:xfrm>
              <a:off x="7576421" y="4561200"/>
              <a:ext cx="20663" cy="16564"/>
            </a:xfrm>
            <a:custGeom>
              <a:avLst/>
              <a:gdLst/>
              <a:ahLst/>
              <a:cxnLst/>
              <a:rect l="l" t="t" r="r" b="b"/>
              <a:pathLst>
                <a:path w="373" h="299" extrusionOk="0">
                  <a:moveTo>
                    <a:pt x="121" y="1"/>
                  </a:moveTo>
                  <a:cubicBezTo>
                    <a:pt x="1" y="1"/>
                    <a:pt x="5" y="299"/>
                    <a:pt x="132" y="299"/>
                  </a:cubicBezTo>
                  <a:cubicBezTo>
                    <a:pt x="141" y="299"/>
                    <a:pt x="149" y="297"/>
                    <a:pt x="159" y="295"/>
                  </a:cubicBezTo>
                  <a:lnTo>
                    <a:pt x="230" y="295"/>
                  </a:lnTo>
                  <a:cubicBezTo>
                    <a:pt x="373" y="247"/>
                    <a:pt x="373" y="33"/>
                    <a:pt x="230" y="9"/>
                  </a:cubicBezTo>
                  <a:lnTo>
                    <a:pt x="159" y="9"/>
                  </a:lnTo>
                  <a:cubicBezTo>
                    <a:pt x="145" y="3"/>
                    <a:pt x="133" y="1"/>
                    <a:pt x="1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63"/>
            <p:cNvSpPr/>
            <p:nvPr/>
          </p:nvSpPr>
          <p:spPr>
            <a:xfrm>
              <a:off x="7508669" y="4584079"/>
              <a:ext cx="21162" cy="17229"/>
            </a:xfrm>
            <a:custGeom>
              <a:avLst/>
              <a:gdLst/>
              <a:ahLst/>
              <a:cxnLst/>
              <a:rect l="l" t="t" r="r" b="b"/>
              <a:pathLst>
                <a:path w="382" h="311" extrusionOk="0">
                  <a:moveTo>
                    <a:pt x="167" y="1"/>
                  </a:moveTo>
                  <a:cubicBezTo>
                    <a:pt x="0" y="25"/>
                    <a:pt x="0" y="263"/>
                    <a:pt x="167" y="310"/>
                  </a:cubicBezTo>
                  <a:lnTo>
                    <a:pt x="215" y="310"/>
                  </a:lnTo>
                  <a:cubicBezTo>
                    <a:pt x="381" y="263"/>
                    <a:pt x="381" y="25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63"/>
            <p:cNvSpPr/>
            <p:nvPr/>
          </p:nvSpPr>
          <p:spPr>
            <a:xfrm>
              <a:off x="7557475" y="4584079"/>
              <a:ext cx="21162" cy="17229"/>
            </a:xfrm>
            <a:custGeom>
              <a:avLst/>
              <a:gdLst/>
              <a:ahLst/>
              <a:cxnLst/>
              <a:rect l="l" t="t" r="r" b="b"/>
              <a:pathLst>
                <a:path w="382" h="311" extrusionOk="0">
                  <a:moveTo>
                    <a:pt x="143" y="1"/>
                  </a:moveTo>
                  <a:cubicBezTo>
                    <a:pt x="1" y="25"/>
                    <a:pt x="1" y="263"/>
                    <a:pt x="143" y="310"/>
                  </a:cubicBezTo>
                  <a:lnTo>
                    <a:pt x="215" y="310"/>
                  </a:lnTo>
                  <a:cubicBezTo>
                    <a:pt x="382" y="263"/>
                    <a:pt x="382" y="25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63"/>
            <p:cNvSpPr/>
            <p:nvPr/>
          </p:nvSpPr>
          <p:spPr>
            <a:xfrm>
              <a:off x="7605283" y="4584024"/>
              <a:ext cx="20829" cy="17339"/>
            </a:xfrm>
            <a:custGeom>
              <a:avLst/>
              <a:gdLst/>
              <a:ahLst/>
              <a:cxnLst/>
              <a:rect l="l" t="t" r="r" b="b"/>
              <a:pathLst>
                <a:path w="376" h="313" extrusionOk="0">
                  <a:moveTo>
                    <a:pt x="146" y="1"/>
                  </a:moveTo>
                  <a:cubicBezTo>
                    <a:pt x="0" y="1"/>
                    <a:pt x="0" y="313"/>
                    <a:pt x="146" y="313"/>
                  </a:cubicBezTo>
                  <a:cubicBezTo>
                    <a:pt x="151" y="313"/>
                    <a:pt x="156" y="312"/>
                    <a:pt x="162" y="311"/>
                  </a:cubicBezTo>
                  <a:lnTo>
                    <a:pt x="209" y="311"/>
                  </a:lnTo>
                  <a:cubicBezTo>
                    <a:pt x="376" y="264"/>
                    <a:pt x="376" y="26"/>
                    <a:pt x="209" y="2"/>
                  </a:cubicBezTo>
                  <a:lnTo>
                    <a:pt x="162" y="2"/>
                  </a:lnTo>
                  <a:cubicBezTo>
                    <a:pt x="156" y="1"/>
                    <a:pt x="151" y="1"/>
                    <a:pt x="1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63"/>
            <p:cNvSpPr/>
            <p:nvPr/>
          </p:nvSpPr>
          <p:spPr>
            <a:xfrm>
              <a:off x="7354332" y="4697866"/>
              <a:ext cx="121431" cy="119769"/>
            </a:xfrm>
            <a:custGeom>
              <a:avLst/>
              <a:gdLst/>
              <a:ahLst/>
              <a:cxnLst/>
              <a:rect l="l" t="t" r="r" b="b"/>
              <a:pathLst>
                <a:path w="2192" h="2162" extrusionOk="0">
                  <a:moveTo>
                    <a:pt x="1858" y="328"/>
                  </a:moveTo>
                  <a:cubicBezTo>
                    <a:pt x="1881" y="424"/>
                    <a:pt x="1834" y="519"/>
                    <a:pt x="1786" y="590"/>
                  </a:cubicBezTo>
                  <a:lnTo>
                    <a:pt x="1762" y="566"/>
                  </a:lnTo>
                  <a:lnTo>
                    <a:pt x="1739" y="614"/>
                  </a:lnTo>
                  <a:lnTo>
                    <a:pt x="1596" y="614"/>
                  </a:lnTo>
                  <a:lnTo>
                    <a:pt x="1596" y="566"/>
                  </a:lnTo>
                  <a:cubicBezTo>
                    <a:pt x="1596" y="543"/>
                    <a:pt x="1596" y="495"/>
                    <a:pt x="1596" y="471"/>
                  </a:cubicBezTo>
                  <a:cubicBezTo>
                    <a:pt x="1596" y="447"/>
                    <a:pt x="1596" y="424"/>
                    <a:pt x="1619" y="424"/>
                  </a:cubicBezTo>
                  <a:cubicBezTo>
                    <a:pt x="1691" y="352"/>
                    <a:pt x="1762" y="328"/>
                    <a:pt x="1858" y="328"/>
                  </a:cubicBezTo>
                  <a:close/>
                  <a:moveTo>
                    <a:pt x="1143" y="328"/>
                  </a:moveTo>
                  <a:cubicBezTo>
                    <a:pt x="1286" y="424"/>
                    <a:pt x="1310" y="638"/>
                    <a:pt x="1191" y="757"/>
                  </a:cubicBezTo>
                  <a:cubicBezTo>
                    <a:pt x="1143" y="662"/>
                    <a:pt x="1096" y="590"/>
                    <a:pt x="1048" y="519"/>
                  </a:cubicBezTo>
                  <a:cubicBezTo>
                    <a:pt x="1048" y="447"/>
                    <a:pt x="1096" y="376"/>
                    <a:pt x="1143" y="328"/>
                  </a:cubicBezTo>
                  <a:close/>
                  <a:moveTo>
                    <a:pt x="1619" y="900"/>
                  </a:moveTo>
                  <a:cubicBezTo>
                    <a:pt x="1715" y="900"/>
                    <a:pt x="1810" y="947"/>
                    <a:pt x="1858" y="1019"/>
                  </a:cubicBezTo>
                  <a:cubicBezTo>
                    <a:pt x="1810" y="1067"/>
                    <a:pt x="1739" y="1114"/>
                    <a:pt x="1667" y="1114"/>
                  </a:cubicBezTo>
                  <a:cubicBezTo>
                    <a:pt x="1596" y="1067"/>
                    <a:pt x="1500" y="1019"/>
                    <a:pt x="1405" y="995"/>
                  </a:cubicBezTo>
                  <a:cubicBezTo>
                    <a:pt x="1477" y="924"/>
                    <a:pt x="1548" y="900"/>
                    <a:pt x="1619" y="900"/>
                  </a:cubicBezTo>
                  <a:close/>
                  <a:moveTo>
                    <a:pt x="810" y="686"/>
                  </a:moveTo>
                  <a:cubicBezTo>
                    <a:pt x="929" y="805"/>
                    <a:pt x="953" y="995"/>
                    <a:pt x="834" y="1138"/>
                  </a:cubicBezTo>
                  <a:cubicBezTo>
                    <a:pt x="810" y="1043"/>
                    <a:pt x="762" y="947"/>
                    <a:pt x="691" y="876"/>
                  </a:cubicBezTo>
                  <a:cubicBezTo>
                    <a:pt x="691" y="805"/>
                    <a:pt x="738" y="733"/>
                    <a:pt x="810" y="686"/>
                  </a:cubicBezTo>
                  <a:close/>
                  <a:moveTo>
                    <a:pt x="1221" y="1275"/>
                  </a:moveTo>
                  <a:cubicBezTo>
                    <a:pt x="1235" y="1275"/>
                    <a:pt x="1249" y="1276"/>
                    <a:pt x="1262" y="1281"/>
                  </a:cubicBezTo>
                  <a:cubicBezTo>
                    <a:pt x="1358" y="1281"/>
                    <a:pt x="1429" y="1305"/>
                    <a:pt x="1477" y="1376"/>
                  </a:cubicBezTo>
                  <a:cubicBezTo>
                    <a:pt x="1453" y="1448"/>
                    <a:pt x="1381" y="1471"/>
                    <a:pt x="1310" y="1495"/>
                  </a:cubicBezTo>
                  <a:cubicBezTo>
                    <a:pt x="1238" y="1424"/>
                    <a:pt x="1143" y="1376"/>
                    <a:pt x="1048" y="1352"/>
                  </a:cubicBezTo>
                  <a:cubicBezTo>
                    <a:pt x="1087" y="1313"/>
                    <a:pt x="1157" y="1275"/>
                    <a:pt x="1221" y="1275"/>
                  </a:cubicBezTo>
                  <a:close/>
                  <a:moveTo>
                    <a:pt x="429" y="1043"/>
                  </a:moveTo>
                  <a:cubicBezTo>
                    <a:pt x="500" y="1114"/>
                    <a:pt x="524" y="1186"/>
                    <a:pt x="524" y="1281"/>
                  </a:cubicBezTo>
                  <a:cubicBezTo>
                    <a:pt x="524" y="1376"/>
                    <a:pt x="500" y="1471"/>
                    <a:pt x="429" y="1519"/>
                  </a:cubicBezTo>
                  <a:cubicBezTo>
                    <a:pt x="357" y="1471"/>
                    <a:pt x="310" y="1376"/>
                    <a:pt x="310" y="1281"/>
                  </a:cubicBezTo>
                  <a:cubicBezTo>
                    <a:pt x="310" y="1186"/>
                    <a:pt x="357" y="1114"/>
                    <a:pt x="429" y="1043"/>
                  </a:cubicBezTo>
                  <a:close/>
                  <a:moveTo>
                    <a:pt x="881" y="1638"/>
                  </a:moveTo>
                  <a:cubicBezTo>
                    <a:pt x="976" y="1638"/>
                    <a:pt x="1072" y="1686"/>
                    <a:pt x="1119" y="1757"/>
                  </a:cubicBezTo>
                  <a:cubicBezTo>
                    <a:pt x="1072" y="1829"/>
                    <a:pt x="976" y="1852"/>
                    <a:pt x="881" y="1852"/>
                  </a:cubicBezTo>
                  <a:cubicBezTo>
                    <a:pt x="786" y="1852"/>
                    <a:pt x="715" y="1829"/>
                    <a:pt x="667" y="1757"/>
                  </a:cubicBezTo>
                  <a:cubicBezTo>
                    <a:pt x="715" y="1686"/>
                    <a:pt x="810" y="1638"/>
                    <a:pt x="881" y="1638"/>
                  </a:cubicBezTo>
                  <a:close/>
                  <a:moveTo>
                    <a:pt x="1155" y="1"/>
                  </a:moveTo>
                  <a:cubicBezTo>
                    <a:pt x="1125" y="1"/>
                    <a:pt x="1096" y="7"/>
                    <a:pt x="1072" y="19"/>
                  </a:cubicBezTo>
                  <a:cubicBezTo>
                    <a:pt x="929" y="90"/>
                    <a:pt x="810" y="209"/>
                    <a:pt x="762" y="376"/>
                  </a:cubicBezTo>
                  <a:cubicBezTo>
                    <a:pt x="738" y="376"/>
                    <a:pt x="715" y="376"/>
                    <a:pt x="691" y="400"/>
                  </a:cubicBezTo>
                  <a:cubicBezTo>
                    <a:pt x="548" y="471"/>
                    <a:pt x="453" y="590"/>
                    <a:pt x="405" y="733"/>
                  </a:cubicBezTo>
                  <a:cubicBezTo>
                    <a:pt x="357" y="733"/>
                    <a:pt x="333" y="733"/>
                    <a:pt x="333" y="757"/>
                  </a:cubicBezTo>
                  <a:cubicBezTo>
                    <a:pt x="119" y="852"/>
                    <a:pt x="0" y="1067"/>
                    <a:pt x="0" y="1281"/>
                  </a:cubicBezTo>
                  <a:cubicBezTo>
                    <a:pt x="0" y="1471"/>
                    <a:pt x="72" y="1638"/>
                    <a:pt x="214" y="1733"/>
                  </a:cubicBezTo>
                  <a:lnTo>
                    <a:pt x="167" y="1781"/>
                  </a:lnTo>
                  <a:cubicBezTo>
                    <a:pt x="119" y="1829"/>
                    <a:pt x="119" y="1924"/>
                    <a:pt x="167" y="1995"/>
                  </a:cubicBezTo>
                  <a:cubicBezTo>
                    <a:pt x="191" y="2019"/>
                    <a:pt x="238" y="2043"/>
                    <a:pt x="286" y="2043"/>
                  </a:cubicBezTo>
                  <a:cubicBezTo>
                    <a:pt x="310" y="2043"/>
                    <a:pt x="357" y="2019"/>
                    <a:pt x="381" y="1995"/>
                  </a:cubicBezTo>
                  <a:lnTo>
                    <a:pt x="429" y="1971"/>
                  </a:lnTo>
                  <a:cubicBezTo>
                    <a:pt x="524" y="2091"/>
                    <a:pt x="691" y="2162"/>
                    <a:pt x="881" y="2162"/>
                  </a:cubicBezTo>
                  <a:cubicBezTo>
                    <a:pt x="1096" y="2162"/>
                    <a:pt x="1310" y="2043"/>
                    <a:pt x="1405" y="1829"/>
                  </a:cubicBezTo>
                  <a:cubicBezTo>
                    <a:pt x="1405" y="1805"/>
                    <a:pt x="1429" y="1805"/>
                    <a:pt x="1429" y="1781"/>
                  </a:cubicBezTo>
                  <a:cubicBezTo>
                    <a:pt x="1572" y="1710"/>
                    <a:pt x="1691" y="1614"/>
                    <a:pt x="1762" y="1471"/>
                  </a:cubicBezTo>
                  <a:cubicBezTo>
                    <a:pt x="1786" y="1448"/>
                    <a:pt x="1786" y="1424"/>
                    <a:pt x="1786" y="1400"/>
                  </a:cubicBezTo>
                  <a:cubicBezTo>
                    <a:pt x="1929" y="1352"/>
                    <a:pt x="2072" y="1233"/>
                    <a:pt x="2143" y="1114"/>
                  </a:cubicBezTo>
                  <a:cubicBezTo>
                    <a:pt x="2167" y="1043"/>
                    <a:pt x="2167" y="971"/>
                    <a:pt x="2143" y="924"/>
                  </a:cubicBezTo>
                  <a:cubicBezTo>
                    <a:pt x="2120" y="852"/>
                    <a:pt x="2072" y="805"/>
                    <a:pt x="2001" y="757"/>
                  </a:cubicBezTo>
                  <a:cubicBezTo>
                    <a:pt x="2143" y="590"/>
                    <a:pt x="2191" y="376"/>
                    <a:pt x="2120" y="185"/>
                  </a:cubicBezTo>
                  <a:cubicBezTo>
                    <a:pt x="2096" y="138"/>
                    <a:pt x="2096" y="114"/>
                    <a:pt x="2072" y="90"/>
                  </a:cubicBezTo>
                  <a:cubicBezTo>
                    <a:pt x="2048" y="66"/>
                    <a:pt x="2024" y="66"/>
                    <a:pt x="1977" y="43"/>
                  </a:cubicBezTo>
                  <a:cubicBezTo>
                    <a:pt x="1929" y="19"/>
                    <a:pt x="1858" y="19"/>
                    <a:pt x="1810" y="19"/>
                  </a:cubicBezTo>
                  <a:cubicBezTo>
                    <a:pt x="1667" y="19"/>
                    <a:pt x="1524" y="66"/>
                    <a:pt x="1429" y="162"/>
                  </a:cubicBezTo>
                  <a:cubicBezTo>
                    <a:pt x="1358" y="90"/>
                    <a:pt x="1310" y="66"/>
                    <a:pt x="1238" y="19"/>
                  </a:cubicBezTo>
                  <a:cubicBezTo>
                    <a:pt x="1215" y="7"/>
                    <a:pt x="1185" y="1"/>
                    <a:pt x="11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751;p65"/>
          <p:cNvSpPr/>
          <p:nvPr/>
        </p:nvSpPr>
        <p:spPr>
          <a:xfrm>
            <a:off x="4326416" y="1609624"/>
            <a:ext cx="504976" cy="421268"/>
          </a:xfrm>
          <a:custGeom>
            <a:avLst/>
            <a:gdLst/>
            <a:ahLst/>
            <a:cxnLst/>
            <a:rect l="l" t="t" r="r" b="b"/>
            <a:pathLst>
              <a:path w="10919" h="9109" extrusionOk="0">
                <a:moveTo>
                  <a:pt x="2917" y="310"/>
                </a:moveTo>
                <a:cubicBezTo>
                  <a:pt x="3119" y="310"/>
                  <a:pt x="3286" y="476"/>
                  <a:pt x="3286" y="679"/>
                </a:cubicBezTo>
                <a:lnTo>
                  <a:pt x="3286" y="1036"/>
                </a:lnTo>
                <a:cubicBezTo>
                  <a:pt x="3250" y="1322"/>
                  <a:pt x="3012" y="1560"/>
                  <a:pt x="2715" y="1560"/>
                </a:cubicBezTo>
                <a:cubicBezTo>
                  <a:pt x="2417" y="1560"/>
                  <a:pt x="2179" y="1322"/>
                  <a:pt x="2179" y="1024"/>
                </a:cubicBezTo>
                <a:lnTo>
                  <a:pt x="2179" y="679"/>
                </a:lnTo>
                <a:cubicBezTo>
                  <a:pt x="2179" y="476"/>
                  <a:pt x="2346" y="310"/>
                  <a:pt x="2560" y="310"/>
                </a:cubicBezTo>
                <a:close/>
                <a:moveTo>
                  <a:pt x="5715" y="310"/>
                </a:moveTo>
                <a:cubicBezTo>
                  <a:pt x="5917" y="310"/>
                  <a:pt x="6084" y="476"/>
                  <a:pt x="6084" y="679"/>
                </a:cubicBezTo>
                <a:lnTo>
                  <a:pt x="6084" y="1036"/>
                </a:lnTo>
                <a:cubicBezTo>
                  <a:pt x="6048" y="1322"/>
                  <a:pt x="5810" y="1560"/>
                  <a:pt x="5513" y="1560"/>
                </a:cubicBezTo>
                <a:cubicBezTo>
                  <a:pt x="5215" y="1560"/>
                  <a:pt x="4977" y="1322"/>
                  <a:pt x="4977" y="1024"/>
                </a:cubicBezTo>
                <a:lnTo>
                  <a:pt x="4977" y="679"/>
                </a:lnTo>
                <a:cubicBezTo>
                  <a:pt x="4977" y="476"/>
                  <a:pt x="5144" y="310"/>
                  <a:pt x="5358" y="310"/>
                </a:cubicBezTo>
                <a:close/>
                <a:moveTo>
                  <a:pt x="8513" y="310"/>
                </a:moveTo>
                <a:cubicBezTo>
                  <a:pt x="8715" y="310"/>
                  <a:pt x="8882" y="476"/>
                  <a:pt x="8882" y="679"/>
                </a:cubicBezTo>
                <a:lnTo>
                  <a:pt x="8882" y="1036"/>
                </a:lnTo>
                <a:cubicBezTo>
                  <a:pt x="8846" y="1322"/>
                  <a:pt x="8608" y="1560"/>
                  <a:pt x="8311" y="1560"/>
                </a:cubicBezTo>
                <a:cubicBezTo>
                  <a:pt x="8013" y="1560"/>
                  <a:pt x="7775" y="1322"/>
                  <a:pt x="7775" y="1024"/>
                </a:cubicBezTo>
                <a:lnTo>
                  <a:pt x="7775" y="679"/>
                </a:lnTo>
                <a:cubicBezTo>
                  <a:pt x="7775" y="476"/>
                  <a:pt x="7941" y="310"/>
                  <a:pt x="8156" y="310"/>
                </a:cubicBezTo>
                <a:close/>
                <a:moveTo>
                  <a:pt x="2893" y="1881"/>
                </a:moveTo>
                <a:lnTo>
                  <a:pt x="2893" y="1977"/>
                </a:lnTo>
                <a:cubicBezTo>
                  <a:pt x="2893" y="2036"/>
                  <a:pt x="2905" y="2096"/>
                  <a:pt x="2941" y="2143"/>
                </a:cubicBezTo>
                <a:lnTo>
                  <a:pt x="2715" y="2358"/>
                </a:lnTo>
                <a:lnTo>
                  <a:pt x="2691" y="2358"/>
                </a:lnTo>
                <a:lnTo>
                  <a:pt x="2465" y="2143"/>
                </a:lnTo>
                <a:cubicBezTo>
                  <a:pt x="2500" y="2096"/>
                  <a:pt x="2512" y="2036"/>
                  <a:pt x="2512" y="1977"/>
                </a:cubicBezTo>
                <a:lnTo>
                  <a:pt x="2512" y="1881"/>
                </a:lnTo>
                <a:close/>
                <a:moveTo>
                  <a:pt x="5715" y="1881"/>
                </a:moveTo>
                <a:lnTo>
                  <a:pt x="5715" y="1977"/>
                </a:lnTo>
                <a:cubicBezTo>
                  <a:pt x="5715" y="2036"/>
                  <a:pt x="5727" y="2096"/>
                  <a:pt x="5751" y="2143"/>
                </a:cubicBezTo>
                <a:lnTo>
                  <a:pt x="5536" y="2358"/>
                </a:lnTo>
                <a:lnTo>
                  <a:pt x="5501" y="2358"/>
                </a:lnTo>
                <a:lnTo>
                  <a:pt x="5274" y="2143"/>
                </a:lnTo>
                <a:cubicBezTo>
                  <a:pt x="5310" y="2096"/>
                  <a:pt x="5322" y="2036"/>
                  <a:pt x="5322" y="1977"/>
                </a:cubicBezTo>
                <a:lnTo>
                  <a:pt x="5322" y="1881"/>
                </a:lnTo>
                <a:close/>
                <a:moveTo>
                  <a:pt x="8501" y="1881"/>
                </a:moveTo>
                <a:lnTo>
                  <a:pt x="8501" y="1977"/>
                </a:lnTo>
                <a:cubicBezTo>
                  <a:pt x="8501" y="2036"/>
                  <a:pt x="8525" y="2096"/>
                  <a:pt x="8549" y="2143"/>
                </a:cubicBezTo>
                <a:lnTo>
                  <a:pt x="8334" y="2358"/>
                </a:lnTo>
                <a:lnTo>
                  <a:pt x="8299" y="2358"/>
                </a:lnTo>
                <a:lnTo>
                  <a:pt x="8072" y="2143"/>
                </a:lnTo>
                <a:cubicBezTo>
                  <a:pt x="8108" y="2096"/>
                  <a:pt x="8120" y="2036"/>
                  <a:pt x="8120" y="1977"/>
                </a:cubicBezTo>
                <a:lnTo>
                  <a:pt x="8120" y="1881"/>
                </a:lnTo>
                <a:close/>
                <a:moveTo>
                  <a:pt x="9906" y="3286"/>
                </a:moveTo>
                <a:cubicBezTo>
                  <a:pt x="10120" y="3286"/>
                  <a:pt x="10275" y="3453"/>
                  <a:pt x="10275" y="3655"/>
                </a:cubicBezTo>
                <a:lnTo>
                  <a:pt x="10275" y="4012"/>
                </a:lnTo>
                <a:cubicBezTo>
                  <a:pt x="10263" y="4298"/>
                  <a:pt x="10013" y="4536"/>
                  <a:pt x="9716" y="4536"/>
                </a:cubicBezTo>
                <a:cubicBezTo>
                  <a:pt x="9418" y="4536"/>
                  <a:pt x="9180" y="4298"/>
                  <a:pt x="9180" y="4001"/>
                </a:cubicBezTo>
                <a:lnTo>
                  <a:pt x="9180" y="3655"/>
                </a:lnTo>
                <a:cubicBezTo>
                  <a:pt x="9180" y="3453"/>
                  <a:pt x="9346" y="3286"/>
                  <a:pt x="9549" y="3286"/>
                </a:cubicBezTo>
                <a:close/>
                <a:moveTo>
                  <a:pt x="1512" y="3286"/>
                </a:moveTo>
                <a:cubicBezTo>
                  <a:pt x="1691" y="3286"/>
                  <a:pt x="1857" y="3453"/>
                  <a:pt x="1857" y="3655"/>
                </a:cubicBezTo>
                <a:lnTo>
                  <a:pt x="1857" y="4012"/>
                </a:lnTo>
                <a:cubicBezTo>
                  <a:pt x="1857" y="4310"/>
                  <a:pt x="1619" y="4548"/>
                  <a:pt x="1322" y="4548"/>
                </a:cubicBezTo>
                <a:cubicBezTo>
                  <a:pt x="1024" y="4548"/>
                  <a:pt x="786" y="4310"/>
                  <a:pt x="786" y="4012"/>
                </a:cubicBezTo>
                <a:lnTo>
                  <a:pt x="786" y="3655"/>
                </a:lnTo>
                <a:cubicBezTo>
                  <a:pt x="786" y="3453"/>
                  <a:pt x="953" y="3286"/>
                  <a:pt x="1155" y="3286"/>
                </a:cubicBezTo>
                <a:close/>
                <a:moveTo>
                  <a:pt x="4310" y="3286"/>
                </a:moveTo>
                <a:cubicBezTo>
                  <a:pt x="4489" y="3286"/>
                  <a:pt x="4655" y="3453"/>
                  <a:pt x="4655" y="3655"/>
                </a:cubicBezTo>
                <a:lnTo>
                  <a:pt x="4655" y="4012"/>
                </a:lnTo>
                <a:cubicBezTo>
                  <a:pt x="4655" y="4310"/>
                  <a:pt x="4417" y="4548"/>
                  <a:pt x="4120" y="4548"/>
                </a:cubicBezTo>
                <a:cubicBezTo>
                  <a:pt x="3822" y="4548"/>
                  <a:pt x="3584" y="4310"/>
                  <a:pt x="3584" y="4012"/>
                </a:cubicBezTo>
                <a:lnTo>
                  <a:pt x="3584" y="3655"/>
                </a:lnTo>
                <a:cubicBezTo>
                  <a:pt x="3584" y="3453"/>
                  <a:pt x="3750" y="3286"/>
                  <a:pt x="3953" y="3286"/>
                </a:cubicBezTo>
                <a:close/>
                <a:moveTo>
                  <a:pt x="7108" y="3286"/>
                </a:moveTo>
                <a:cubicBezTo>
                  <a:pt x="7287" y="3286"/>
                  <a:pt x="7453" y="3453"/>
                  <a:pt x="7453" y="3655"/>
                </a:cubicBezTo>
                <a:lnTo>
                  <a:pt x="7453" y="4012"/>
                </a:lnTo>
                <a:cubicBezTo>
                  <a:pt x="7453" y="4310"/>
                  <a:pt x="7215" y="4548"/>
                  <a:pt x="6918" y="4548"/>
                </a:cubicBezTo>
                <a:cubicBezTo>
                  <a:pt x="6620" y="4548"/>
                  <a:pt x="6382" y="4310"/>
                  <a:pt x="6382" y="4012"/>
                </a:cubicBezTo>
                <a:lnTo>
                  <a:pt x="6382" y="3655"/>
                </a:lnTo>
                <a:cubicBezTo>
                  <a:pt x="6382" y="3453"/>
                  <a:pt x="6548" y="3286"/>
                  <a:pt x="6751" y="3286"/>
                </a:cubicBezTo>
                <a:close/>
                <a:moveTo>
                  <a:pt x="1500" y="4858"/>
                </a:moveTo>
                <a:lnTo>
                  <a:pt x="1500" y="4953"/>
                </a:lnTo>
                <a:cubicBezTo>
                  <a:pt x="1500" y="5013"/>
                  <a:pt x="1512" y="5072"/>
                  <a:pt x="1548" y="5120"/>
                </a:cubicBezTo>
                <a:lnTo>
                  <a:pt x="1322" y="5334"/>
                </a:lnTo>
                <a:lnTo>
                  <a:pt x="1286" y="5334"/>
                </a:lnTo>
                <a:lnTo>
                  <a:pt x="1072" y="5120"/>
                </a:lnTo>
                <a:cubicBezTo>
                  <a:pt x="1095" y="5072"/>
                  <a:pt x="1107" y="5013"/>
                  <a:pt x="1107" y="4953"/>
                </a:cubicBezTo>
                <a:lnTo>
                  <a:pt x="1107" y="4858"/>
                </a:lnTo>
                <a:close/>
                <a:moveTo>
                  <a:pt x="4298" y="4858"/>
                </a:moveTo>
                <a:lnTo>
                  <a:pt x="4298" y="4953"/>
                </a:lnTo>
                <a:cubicBezTo>
                  <a:pt x="4298" y="5013"/>
                  <a:pt x="4310" y="5072"/>
                  <a:pt x="4334" y="5120"/>
                </a:cubicBezTo>
                <a:lnTo>
                  <a:pt x="4120" y="5334"/>
                </a:lnTo>
                <a:lnTo>
                  <a:pt x="4084" y="5334"/>
                </a:lnTo>
                <a:lnTo>
                  <a:pt x="3870" y="5120"/>
                </a:lnTo>
                <a:cubicBezTo>
                  <a:pt x="3893" y="5072"/>
                  <a:pt x="3905" y="5013"/>
                  <a:pt x="3905" y="4953"/>
                </a:cubicBezTo>
                <a:lnTo>
                  <a:pt x="3905" y="4858"/>
                </a:lnTo>
                <a:close/>
                <a:moveTo>
                  <a:pt x="7108" y="4858"/>
                </a:moveTo>
                <a:lnTo>
                  <a:pt x="7108" y="4953"/>
                </a:lnTo>
                <a:cubicBezTo>
                  <a:pt x="7108" y="5013"/>
                  <a:pt x="7120" y="5072"/>
                  <a:pt x="7156" y="5120"/>
                </a:cubicBezTo>
                <a:lnTo>
                  <a:pt x="6929" y="5334"/>
                </a:lnTo>
                <a:lnTo>
                  <a:pt x="6906" y="5334"/>
                </a:lnTo>
                <a:lnTo>
                  <a:pt x="6679" y="5120"/>
                </a:lnTo>
                <a:cubicBezTo>
                  <a:pt x="6703" y="5072"/>
                  <a:pt x="6715" y="5013"/>
                  <a:pt x="6715" y="4953"/>
                </a:cubicBezTo>
                <a:lnTo>
                  <a:pt x="6715" y="4858"/>
                </a:lnTo>
                <a:close/>
                <a:moveTo>
                  <a:pt x="9906" y="4858"/>
                </a:moveTo>
                <a:lnTo>
                  <a:pt x="9906" y="4953"/>
                </a:lnTo>
                <a:cubicBezTo>
                  <a:pt x="9906" y="5013"/>
                  <a:pt x="9918" y="5072"/>
                  <a:pt x="9954" y="5120"/>
                </a:cubicBezTo>
                <a:lnTo>
                  <a:pt x="9727" y="5334"/>
                </a:lnTo>
                <a:lnTo>
                  <a:pt x="9704" y="5334"/>
                </a:lnTo>
                <a:lnTo>
                  <a:pt x="9477" y="5120"/>
                </a:lnTo>
                <a:cubicBezTo>
                  <a:pt x="9501" y="5072"/>
                  <a:pt x="9525" y="5013"/>
                  <a:pt x="9525" y="4953"/>
                </a:cubicBezTo>
                <a:lnTo>
                  <a:pt x="9525" y="4858"/>
                </a:lnTo>
                <a:close/>
                <a:moveTo>
                  <a:pt x="2453" y="0"/>
                </a:moveTo>
                <a:cubicBezTo>
                  <a:pt x="2084" y="0"/>
                  <a:pt x="1762" y="310"/>
                  <a:pt x="1762" y="679"/>
                </a:cubicBezTo>
                <a:lnTo>
                  <a:pt x="1762" y="1036"/>
                </a:lnTo>
                <a:cubicBezTo>
                  <a:pt x="1762" y="1322"/>
                  <a:pt x="1905" y="1572"/>
                  <a:pt x="2119" y="1726"/>
                </a:cubicBezTo>
                <a:lnTo>
                  <a:pt x="2119" y="1977"/>
                </a:lnTo>
                <a:cubicBezTo>
                  <a:pt x="2119" y="1977"/>
                  <a:pt x="2119" y="1988"/>
                  <a:pt x="2107" y="1988"/>
                </a:cubicBezTo>
                <a:lnTo>
                  <a:pt x="1691" y="2203"/>
                </a:lnTo>
                <a:cubicBezTo>
                  <a:pt x="1512" y="2286"/>
                  <a:pt x="1405" y="2465"/>
                  <a:pt x="1405" y="2655"/>
                </a:cubicBezTo>
                <a:lnTo>
                  <a:pt x="1405" y="2989"/>
                </a:lnTo>
                <a:lnTo>
                  <a:pt x="1036" y="2989"/>
                </a:lnTo>
                <a:cubicBezTo>
                  <a:pt x="667" y="2989"/>
                  <a:pt x="357" y="3298"/>
                  <a:pt x="357" y="3667"/>
                </a:cubicBezTo>
                <a:lnTo>
                  <a:pt x="357" y="4024"/>
                </a:lnTo>
                <a:cubicBezTo>
                  <a:pt x="357" y="4310"/>
                  <a:pt x="488" y="4560"/>
                  <a:pt x="714" y="4715"/>
                </a:cubicBezTo>
                <a:lnTo>
                  <a:pt x="714" y="4965"/>
                </a:lnTo>
                <a:cubicBezTo>
                  <a:pt x="714" y="4965"/>
                  <a:pt x="714" y="4977"/>
                  <a:pt x="691" y="4977"/>
                </a:cubicBezTo>
                <a:lnTo>
                  <a:pt x="274" y="5191"/>
                </a:lnTo>
                <a:cubicBezTo>
                  <a:pt x="95" y="5275"/>
                  <a:pt x="0" y="5453"/>
                  <a:pt x="0" y="5656"/>
                </a:cubicBezTo>
                <a:lnTo>
                  <a:pt x="0" y="7382"/>
                </a:lnTo>
                <a:cubicBezTo>
                  <a:pt x="0" y="7513"/>
                  <a:pt x="36" y="7644"/>
                  <a:pt x="119" y="7751"/>
                </a:cubicBezTo>
                <a:lnTo>
                  <a:pt x="298" y="8013"/>
                </a:lnTo>
                <a:cubicBezTo>
                  <a:pt x="333" y="8073"/>
                  <a:pt x="357" y="8156"/>
                  <a:pt x="357" y="8227"/>
                </a:cubicBezTo>
                <a:lnTo>
                  <a:pt x="357" y="8942"/>
                </a:lnTo>
                <a:cubicBezTo>
                  <a:pt x="357" y="9025"/>
                  <a:pt x="429" y="9108"/>
                  <a:pt x="512" y="9108"/>
                </a:cubicBezTo>
                <a:cubicBezTo>
                  <a:pt x="607" y="9108"/>
                  <a:pt x="679" y="9025"/>
                  <a:pt x="679" y="8942"/>
                </a:cubicBezTo>
                <a:lnTo>
                  <a:pt x="679" y="8227"/>
                </a:lnTo>
                <a:cubicBezTo>
                  <a:pt x="679" y="8096"/>
                  <a:pt x="631" y="7953"/>
                  <a:pt x="560" y="7858"/>
                </a:cubicBezTo>
                <a:lnTo>
                  <a:pt x="381" y="7584"/>
                </a:lnTo>
                <a:cubicBezTo>
                  <a:pt x="333" y="7525"/>
                  <a:pt x="321" y="7453"/>
                  <a:pt x="321" y="7382"/>
                </a:cubicBezTo>
                <a:lnTo>
                  <a:pt x="321" y="5656"/>
                </a:lnTo>
                <a:cubicBezTo>
                  <a:pt x="321" y="5572"/>
                  <a:pt x="369" y="5513"/>
                  <a:pt x="429" y="5477"/>
                </a:cubicBezTo>
                <a:lnTo>
                  <a:pt x="714" y="5322"/>
                </a:lnTo>
                <a:lnTo>
                  <a:pt x="976" y="5596"/>
                </a:lnTo>
                <a:cubicBezTo>
                  <a:pt x="1036" y="5656"/>
                  <a:pt x="1131" y="5691"/>
                  <a:pt x="1214" y="5691"/>
                </a:cubicBezTo>
                <a:cubicBezTo>
                  <a:pt x="1310" y="5691"/>
                  <a:pt x="1381" y="5667"/>
                  <a:pt x="1453" y="5596"/>
                </a:cubicBezTo>
                <a:lnTo>
                  <a:pt x="1726" y="5322"/>
                </a:lnTo>
                <a:lnTo>
                  <a:pt x="2000" y="5477"/>
                </a:lnTo>
                <a:cubicBezTo>
                  <a:pt x="2060" y="5501"/>
                  <a:pt x="2107" y="5572"/>
                  <a:pt x="2107" y="5656"/>
                </a:cubicBezTo>
                <a:lnTo>
                  <a:pt x="2107" y="7382"/>
                </a:lnTo>
                <a:cubicBezTo>
                  <a:pt x="2107" y="7453"/>
                  <a:pt x="2096" y="7525"/>
                  <a:pt x="2048" y="7584"/>
                </a:cubicBezTo>
                <a:lnTo>
                  <a:pt x="1869" y="7858"/>
                </a:lnTo>
                <a:cubicBezTo>
                  <a:pt x="1798" y="7977"/>
                  <a:pt x="1750" y="8096"/>
                  <a:pt x="1750" y="8227"/>
                </a:cubicBezTo>
                <a:lnTo>
                  <a:pt x="1750" y="8942"/>
                </a:lnTo>
                <a:cubicBezTo>
                  <a:pt x="1750" y="9025"/>
                  <a:pt x="1822" y="9108"/>
                  <a:pt x="1917" y="9108"/>
                </a:cubicBezTo>
                <a:cubicBezTo>
                  <a:pt x="2000" y="9108"/>
                  <a:pt x="2084" y="9025"/>
                  <a:pt x="2084" y="8942"/>
                </a:cubicBezTo>
                <a:lnTo>
                  <a:pt x="2084" y="8227"/>
                </a:lnTo>
                <a:cubicBezTo>
                  <a:pt x="2084" y="8156"/>
                  <a:pt x="2096" y="8073"/>
                  <a:pt x="2143" y="8013"/>
                </a:cubicBezTo>
                <a:lnTo>
                  <a:pt x="2322" y="7751"/>
                </a:lnTo>
                <a:cubicBezTo>
                  <a:pt x="2393" y="7632"/>
                  <a:pt x="2441" y="7513"/>
                  <a:pt x="2441" y="7382"/>
                </a:cubicBezTo>
                <a:lnTo>
                  <a:pt x="2441" y="5656"/>
                </a:lnTo>
                <a:cubicBezTo>
                  <a:pt x="2441" y="5453"/>
                  <a:pt x="2334" y="5275"/>
                  <a:pt x="2155" y="5191"/>
                </a:cubicBezTo>
                <a:lnTo>
                  <a:pt x="1738" y="4977"/>
                </a:lnTo>
                <a:lnTo>
                  <a:pt x="1726" y="4965"/>
                </a:lnTo>
                <a:lnTo>
                  <a:pt x="1726" y="4703"/>
                </a:lnTo>
                <a:cubicBezTo>
                  <a:pt x="1929" y="4536"/>
                  <a:pt x="2084" y="4298"/>
                  <a:pt x="2084" y="4012"/>
                </a:cubicBezTo>
                <a:lnTo>
                  <a:pt x="2084" y="3655"/>
                </a:lnTo>
                <a:cubicBezTo>
                  <a:pt x="2084" y="3405"/>
                  <a:pt x="1929" y="3179"/>
                  <a:pt x="1726" y="3060"/>
                </a:cubicBezTo>
                <a:lnTo>
                  <a:pt x="1726" y="2643"/>
                </a:lnTo>
                <a:cubicBezTo>
                  <a:pt x="1726" y="2572"/>
                  <a:pt x="1762" y="2512"/>
                  <a:pt x="1822" y="2465"/>
                </a:cubicBezTo>
                <a:lnTo>
                  <a:pt x="2107" y="2322"/>
                </a:lnTo>
                <a:lnTo>
                  <a:pt x="2381" y="2584"/>
                </a:lnTo>
                <a:cubicBezTo>
                  <a:pt x="2441" y="2643"/>
                  <a:pt x="2524" y="2691"/>
                  <a:pt x="2619" y="2691"/>
                </a:cubicBezTo>
                <a:cubicBezTo>
                  <a:pt x="2703" y="2691"/>
                  <a:pt x="2774" y="2655"/>
                  <a:pt x="2858" y="2584"/>
                </a:cubicBezTo>
                <a:lnTo>
                  <a:pt x="3119" y="2322"/>
                </a:lnTo>
                <a:lnTo>
                  <a:pt x="3405" y="2465"/>
                </a:lnTo>
                <a:cubicBezTo>
                  <a:pt x="3465" y="2500"/>
                  <a:pt x="3512" y="2572"/>
                  <a:pt x="3512" y="2643"/>
                </a:cubicBezTo>
                <a:lnTo>
                  <a:pt x="3512" y="3060"/>
                </a:lnTo>
                <a:cubicBezTo>
                  <a:pt x="3298" y="3179"/>
                  <a:pt x="3155" y="3405"/>
                  <a:pt x="3155" y="3655"/>
                </a:cubicBezTo>
                <a:lnTo>
                  <a:pt x="3155" y="4012"/>
                </a:lnTo>
                <a:cubicBezTo>
                  <a:pt x="3155" y="4298"/>
                  <a:pt x="3286" y="4548"/>
                  <a:pt x="3512" y="4703"/>
                </a:cubicBezTo>
                <a:lnTo>
                  <a:pt x="3512" y="4953"/>
                </a:lnTo>
                <a:cubicBezTo>
                  <a:pt x="3512" y="4953"/>
                  <a:pt x="3512" y="4965"/>
                  <a:pt x="3489" y="4965"/>
                </a:cubicBezTo>
                <a:lnTo>
                  <a:pt x="3072" y="5179"/>
                </a:lnTo>
                <a:cubicBezTo>
                  <a:pt x="2893" y="5263"/>
                  <a:pt x="2798" y="5441"/>
                  <a:pt x="2798" y="5632"/>
                </a:cubicBezTo>
                <a:lnTo>
                  <a:pt x="2798" y="7358"/>
                </a:lnTo>
                <a:cubicBezTo>
                  <a:pt x="2798" y="7501"/>
                  <a:pt x="2834" y="7632"/>
                  <a:pt x="2917" y="7739"/>
                </a:cubicBezTo>
                <a:lnTo>
                  <a:pt x="3096" y="8001"/>
                </a:lnTo>
                <a:cubicBezTo>
                  <a:pt x="3131" y="8061"/>
                  <a:pt x="3155" y="8132"/>
                  <a:pt x="3155" y="8215"/>
                </a:cubicBezTo>
                <a:lnTo>
                  <a:pt x="3155" y="8930"/>
                </a:lnTo>
                <a:cubicBezTo>
                  <a:pt x="3155" y="9013"/>
                  <a:pt x="3227" y="9085"/>
                  <a:pt x="3310" y="9085"/>
                </a:cubicBezTo>
                <a:cubicBezTo>
                  <a:pt x="3405" y="9085"/>
                  <a:pt x="3477" y="9013"/>
                  <a:pt x="3477" y="8930"/>
                </a:cubicBezTo>
                <a:lnTo>
                  <a:pt x="3477" y="8215"/>
                </a:lnTo>
                <a:cubicBezTo>
                  <a:pt x="3477" y="8073"/>
                  <a:pt x="3429" y="7942"/>
                  <a:pt x="3358" y="7834"/>
                </a:cubicBezTo>
                <a:lnTo>
                  <a:pt x="3179" y="7572"/>
                </a:lnTo>
                <a:cubicBezTo>
                  <a:pt x="3131" y="7513"/>
                  <a:pt x="3119" y="7441"/>
                  <a:pt x="3119" y="7358"/>
                </a:cubicBezTo>
                <a:lnTo>
                  <a:pt x="3119" y="5632"/>
                </a:lnTo>
                <a:cubicBezTo>
                  <a:pt x="3119" y="5560"/>
                  <a:pt x="3167" y="5501"/>
                  <a:pt x="3227" y="5453"/>
                </a:cubicBezTo>
                <a:lnTo>
                  <a:pt x="3512" y="5310"/>
                </a:lnTo>
                <a:lnTo>
                  <a:pt x="3774" y="5572"/>
                </a:lnTo>
                <a:cubicBezTo>
                  <a:pt x="3834" y="5632"/>
                  <a:pt x="3929" y="5679"/>
                  <a:pt x="4012" y="5679"/>
                </a:cubicBezTo>
                <a:cubicBezTo>
                  <a:pt x="4108" y="5679"/>
                  <a:pt x="4179" y="5656"/>
                  <a:pt x="4251" y="5572"/>
                </a:cubicBezTo>
                <a:lnTo>
                  <a:pt x="4524" y="5310"/>
                </a:lnTo>
                <a:lnTo>
                  <a:pt x="4798" y="5453"/>
                </a:lnTo>
                <a:cubicBezTo>
                  <a:pt x="4858" y="5489"/>
                  <a:pt x="4905" y="5560"/>
                  <a:pt x="4905" y="5632"/>
                </a:cubicBezTo>
                <a:lnTo>
                  <a:pt x="4905" y="7358"/>
                </a:lnTo>
                <a:cubicBezTo>
                  <a:pt x="4905" y="7441"/>
                  <a:pt x="4893" y="7513"/>
                  <a:pt x="4846" y="7572"/>
                </a:cubicBezTo>
                <a:lnTo>
                  <a:pt x="4667" y="7834"/>
                </a:lnTo>
                <a:cubicBezTo>
                  <a:pt x="4596" y="7953"/>
                  <a:pt x="4548" y="8073"/>
                  <a:pt x="4548" y="8215"/>
                </a:cubicBezTo>
                <a:lnTo>
                  <a:pt x="4548" y="8930"/>
                </a:lnTo>
                <a:cubicBezTo>
                  <a:pt x="4548" y="9013"/>
                  <a:pt x="4620" y="9085"/>
                  <a:pt x="4715" y="9085"/>
                </a:cubicBezTo>
                <a:cubicBezTo>
                  <a:pt x="4798" y="9085"/>
                  <a:pt x="4882" y="9013"/>
                  <a:pt x="4882" y="8930"/>
                </a:cubicBezTo>
                <a:lnTo>
                  <a:pt x="4882" y="8215"/>
                </a:lnTo>
                <a:cubicBezTo>
                  <a:pt x="4882" y="8132"/>
                  <a:pt x="4893" y="8061"/>
                  <a:pt x="4941" y="8001"/>
                </a:cubicBezTo>
                <a:lnTo>
                  <a:pt x="5120" y="7739"/>
                </a:lnTo>
                <a:cubicBezTo>
                  <a:pt x="5191" y="7620"/>
                  <a:pt x="5239" y="7501"/>
                  <a:pt x="5239" y="7358"/>
                </a:cubicBezTo>
                <a:lnTo>
                  <a:pt x="5239" y="5632"/>
                </a:lnTo>
                <a:cubicBezTo>
                  <a:pt x="5239" y="5441"/>
                  <a:pt x="5132" y="5263"/>
                  <a:pt x="4953" y="5179"/>
                </a:cubicBezTo>
                <a:lnTo>
                  <a:pt x="4536" y="4965"/>
                </a:lnTo>
                <a:lnTo>
                  <a:pt x="4524" y="4953"/>
                </a:lnTo>
                <a:lnTo>
                  <a:pt x="4524" y="4703"/>
                </a:lnTo>
                <a:cubicBezTo>
                  <a:pt x="4727" y="4536"/>
                  <a:pt x="4882" y="4298"/>
                  <a:pt x="4882" y="4012"/>
                </a:cubicBezTo>
                <a:lnTo>
                  <a:pt x="4882" y="3655"/>
                </a:lnTo>
                <a:cubicBezTo>
                  <a:pt x="4882" y="3405"/>
                  <a:pt x="4727" y="3179"/>
                  <a:pt x="4524" y="3060"/>
                </a:cubicBezTo>
                <a:lnTo>
                  <a:pt x="4524" y="2643"/>
                </a:lnTo>
                <a:cubicBezTo>
                  <a:pt x="4524" y="2572"/>
                  <a:pt x="4560" y="2512"/>
                  <a:pt x="4620" y="2465"/>
                </a:cubicBezTo>
                <a:lnTo>
                  <a:pt x="4905" y="2322"/>
                </a:lnTo>
                <a:lnTo>
                  <a:pt x="5179" y="2584"/>
                </a:lnTo>
                <a:cubicBezTo>
                  <a:pt x="5239" y="2643"/>
                  <a:pt x="5322" y="2691"/>
                  <a:pt x="5417" y="2691"/>
                </a:cubicBezTo>
                <a:cubicBezTo>
                  <a:pt x="5501" y="2691"/>
                  <a:pt x="5572" y="2655"/>
                  <a:pt x="5655" y="2584"/>
                </a:cubicBezTo>
                <a:lnTo>
                  <a:pt x="5917" y="2322"/>
                </a:lnTo>
                <a:lnTo>
                  <a:pt x="6203" y="2465"/>
                </a:lnTo>
                <a:cubicBezTo>
                  <a:pt x="6263" y="2500"/>
                  <a:pt x="6310" y="2572"/>
                  <a:pt x="6310" y="2643"/>
                </a:cubicBezTo>
                <a:lnTo>
                  <a:pt x="6310" y="3060"/>
                </a:lnTo>
                <a:cubicBezTo>
                  <a:pt x="6096" y="3179"/>
                  <a:pt x="5953" y="3405"/>
                  <a:pt x="5953" y="3655"/>
                </a:cubicBezTo>
                <a:lnTo>
                  <a:pt x="5953" y="4012"/>
                </a:lnTo>
                <a:cubicBezTo>
                  <a:pt x="5953" y="4298"/>
                  <a:pt x="6084" y="4548"/>
                  <a:pt x="6310" y="4703"/>
                </a:cubicBezTo>
                <a:lnTo>
                  <a:pt x="6310" y="4953"/>
                </a:lnTo>
                <a:cubicBezTo>
                  <a:pt x="6310" y="4953"/>
                  <a:pt x="6310" y="4965"/>
                  <a:pt x="6287" y="4965"/>
                </a:cubicBezTo>
                <a:lnTo>
                  <a:pt x="5870" y="5179"/>
                </a:lnTo>
                <a:cubicBezTo>
                  <a:pt x="5691" y="5263"/>
                  <a:pt x="5596" y="5441"/>
                  <a:pt x="5596" y="5632"/>
                </a:cubicBezTo>
                <a:lnTo>
                  <a:pt x="5596" y="7358"/>
                </a:lnTo>
                <a:cubicBezTo>
                  <a:pt x="5596" y="7501"/>
                  <a:pt x="5632" y="7632"/>
                  <a:pt x="5715" y="7739"/>
                </a:cubicBezTo>
                <a:lnTo>
                  <a:pt x="5894" y="8001"/>
                </a:lnTo>
                <a:cubicBezTo>
                  <a:pt x="5929" y="8061"/>
                  <a:pt x="5953" y="8132"/>
                  <a:pt x="5953" y="8215"/>
                </a:cubicBezTo>
                <a:lnTo>
                  <a:pt x="5953" y="8930"/>
                </a:lnTo>
                <a:cubicBezTo>
                  <a:pt x="5953" y="9013"/>
                  <a:pt x="6025" y="9085"/>
                  <a:pt x="6108" y="9085"/>
                </a:cubicBezTo>
                <a:cubicBezTo>
                  <a:pt x="6203" y="9085"/>
                  <a:pt x="6275" y="9013"/>
                  <a:pt x="6275" y="8930"/>
                </a:cubicBezTo>
                <a:lnTo>
                  <a:pt x="6275" y="8215"/>
                </a:lnTo>
                <a:cubicBezTo>
                  <a:pt x="6275" y="8073"/>
                  <a:pt x="6227" y="7942"/>
                  <a:pt x="6156" y="7834"/>
                </a:cubicBezTo>
                <a:lnTo>
                  <a:pt x="5977" y="7572"/>
                </a:lnTo>
                <a:cubicBezTo>
                  <a:pt x="5929" y="7513"/>
                  <a:pt x="5917" y="7441"/>
                  <a:pt x="5917" y="7358"/>
                </a:cubicBezTo>
                <a:lnTo>
                  <a:pt x="5917" y="5632"/>
                </a:lnTo>
                <a:cubicBezTo>
                  <a:pt x="5917" y="5560"/>
                  <a:pt x="5965" y="5501"/>
                  <a:pt x="6025" y="5453"/>
                </a:cubicBezTo>
                <a:lnTo>
                  <a:pt x="6310" y="5310"/>
                </a:lnTo>
                <a:lnTo>
                  <a:pt x="6572" y="5572"/>
                </a:lnTo>
                <a:cubicBezTo>
                  <a:pt x="6632" y="5632"/>
                  <a:pt x="6727" y="5679"/>
                  <a:pt x="6810" y="5679"/>
                </a:cubicBezTo>
                <a:cubicBezTo>
                  <a:pt x="6906" y="5679"/>
                  <a:pt x="6977" y="5656"/>
                  <a:pt x="7049" y="5572"/>
                </a:cubicBezTo>
                <a:lnTo>
                  <a:pt x="7322" y="5310"/>
                </a:lnTo>
                <a:lnTo>
                  <a:pt x="7596" y="5453"/>
                </a:lnTo>
                <a:cubicBezTo>
                  <a:pt x="7656" y="5489"/>
                  <a:pt x="7703" y="5560"/>
                  <a:pt x="7703" y="5632"/>
                </a:cubicBezTo>
                <a:lnTo>
                  <a:pt x="7703" y="7358"/>
                </a:lnTo>
                <a:cubicBezTo>
                  <a:pt x="7703" y="7441"/>
                  <a:pt x="7691" y="7513"/>
                  <a:pt x="7644" y="7572"/>
                </a:cubicBezTo>
                <a:lnTo>
                  <a:pt x="7465" y="7834"/>
                </a:lnTo>
                <a:cubicBezTo>
                  <a:pt x="7394" y="7953"/>
                  <a:pt x="7346" y="8073"/>
                  <a:pt x="7346" y="8215"/>
                </a:cubicBezTo>
                <a:lnTo>
                  <a:pt x="7346" y="8930"/>
                </a:lnTo>
                <a:cubicBezTo>
                  <a:pt x="7346" y="9013"/>
                  <a:pt x="7418" y="9085"/>
                  <a:pt x="7513" y="9085"/>
                </a:cubicBezTo>
                <a:cubicBezTo>
                  <a:pt x="7596" y="9085"/>
                  <a:pt x="7680" y="9013"/>
                  <a:pt x="7680" y="8930"/>
                </a:cubicBezTo>
                <a:lnTo>
                  <a:pt x="7680" y="8215"/>
                </a:lnTo>
                <a:cubicBezTo>
                  <a:pt x="7680" y="8132"/>
                  <a:pt x="7691" y="8061"/>
                  <a:pt x="7739" y="8001"/>
                </a:cubicBezTo>
                <a:lnTo>
                  <a:pt x="7918" y="7739"/>
                </a:lnTo>
                <a:cubicBezTo>
                  <a:pt x="7989" y="7620"/>
                  <a:pt x="8037" y="7501"/>
                  <a:pt x="8037" y="7358"/>
                </a:cubicBezTo>
                <a:lnTo>
                  <a:pt x="8037" y="5632"/>
                </a:lnTo>
                <a:cubicBezTo>
                  <a:pt x="8037" y="5441"/>
                  <a:pt x="7930" y="5263"/>
                  <a:pt x="7751" y="5179"/>
                </a:cubicBezTo>
                <a:lnTo>
                  <a:pt x="7334" y="4965"/>
                </a:lnTo>
                <a:lnTo>
                  <a:pt x="7322" y="4953"/>
                </a:lnTo>
                <a:lnTo>
                  <a:pt x="7322" y="4703"/>
                </a:lnTo>
                <a:cubicBezTo>
                  <a:pt x="7525" y="4536"/>
                  <a:pt x="7680" y="4298"/>
                  <a:pt x="7680" y="4012"/>
                </a:cubicBezTo>
                <a:lnTo>
                  <a:pt x="7680" y="3655"/>
                </a:lnTo>
                <a:cubicBezTo>
                  <a:pt x="7680" y="3405"/>
                  <a:pt x="7525" y="3179"/>
                  <a:pt x="7322" y="3060"/>
                </a:cubicBezTo>
                <a:lnTo>
                  <a:pt x="7322" y="2643"/>
                </a:lnTo>
                <a:cubicBezTo>
                  <a:pt x="7322" y="2572"/>
                  <a:pt x="7358" y="2512"/>
                  <a:pt x="7418" y="2465"/>
                </a:cubicBezTo>
                <a:lnTo>
                  <a:pt x="7703" y="2322"/>
                </a:lnTo>
                <a:lnTo>
                  <a:pt x="7977" y="2584"/>
                </a:lnTo>
                <a:cubicBezTo>
                  <a:pt x="8037" y="2643"/>
                  <a:pt x="8120" y="2691"/>
                  <a:pt x="8215" y="2691"/>
                </a:cubicBezTo>
                <a:cubicBezTo>
                  <a:pt x="8299" y="2691"/>
                  <a:pt x="8370" y="2655"/>
                  <a:pt x="8453" y="2584"/>
                </a:cubicBezTo>
                <a:lnTo>
                  <a:pt x="8715" y="2322"/>
                </a:lnTo>
                <a:lnTo>
                  <a:pt x="9001" y="2465"/>
                </a:lnTo>
                <a:cubicBezTo>
                  <a:pt x="9061" y="2500"/>
                  <a:pt x="9108" y="2572"/>
                  <a:pt x="9108" y="2643"/>
                </a:cubicBezTo>
                <a:lnTo>
                  <a:pt x="9108" y="3060"/>
                </a:lnTo>
                <a:cubicBezTo>
                  <a:pt x="8894" y="3179"/>
                  <a:pt x="8751" y="3405"/>
                  <a:pt x="8751" y="3655"/>
                </a:cubicBezTo>
                <a:lnTo>
                  <a:pt x="8751" y="4012"/>
                </a:lnTo>
                <a:cubicBezTo>
                  <a:pt x="8751" y="4298"/>
                  <a:pt x="8882" y="4548"/>
                  <a:pt x="9108" y="4703"/>
                </a:cubicBezTo>
                <a:lnTo>
                  <a:pt x="9108" y="4953"/>
                </a:lnTo>
                <a:cubicBezTo>
                  <a:pt x="9108" y="4953"/>
                  <a:pt x="9108" y="4965"/>
                  <a:pt x="9084" y="4965"/>
                </a:cubicBezTo>
                <a:lnTo>
                  <a:pt x="8668" y="5179"/>
                </a:lnTo>
                <a:cubicBezTo>
                  <a:pt x="8489" y="5263"/>
                  <a:pt x="8394" y="5441"/>
                  <a:pt x="8394" y="5632"/>
                </a:cubicBezTo>
                <a:lnTo>
                  <a:pt x="8394" y="7358"/>
                </a:lnTo>
                <a:cubicBezTo>
                  <a:pt x="8394" y="7501"/>
                  <a:pt x="8430" y="7632"/>
                  <a:pt x="8513" y="7739"/>
                </a:cubicBezTo>
                <a:lnTo>
                  <a:pt x="8692" y="8001"/>
                </a:lnTo>
                <a:cubicBezTo>
                  <a:pt x="8727" y="8061"/>
                  <a:pt x="8751" y="8132"/>
                  <a:pt x="8751" y="8215"/>
                </a:cubicBezTo>
                <a:lnTo>
                  <a:pt x="8751" y="8930"/>
                </a:lnTo>
                <a:cubicBezTo>
                  <a:pt x="8751" y="9013"/>
                  <a:pt x="8823" y="9085"/>
                  <a:pt x="8906" y="9085"/>
                </a:cubicBezTo>
                <a:cubicBezTo>
                  <a:pt x="9001" y="9085"/>
                  <a:pt x="9073" y="9013"/>
                  <a:pt x="9073" y="8930"/>
                </a:cubicBezTo>
                <a:lnTo>
                  <a:pt x="9073" y="8215"/>
                </a:lnTo>
                <a:cubicBezTo>
                  <a:pt x="9073" y="8073"/>
                  <a:pt x="9025" y="7942"/>
                  <a:pt x="8954" y="7834"/>
                </a:cubicBezTo>
                <a:lnTo>
                  <a:pt x="8775" y="7572"/>
                </a:lnTo>
                <a:cubicBezTo>
                  <a:pt x="8727" y="7513"/>
                  <a:pt x="8715" y="7441"/>
                  <a:pt x="8715" y="7358"/>
                </a:cubicBezTo>
                <a:lnTo>
                  <a:pt x="8715" y="5632"/>
                </a:lnTo>
                <a:cubicBezTo>
                  <a:pt x="8715" y="5560"/>
                  <a:pt x="8763" y="5501"/>
                  <a:pt x="8823" y="5453"/>
                </a:cubicBezTo>
                <a:lnTo>
                  <a:pt x="9108" y="5310"/>
                </a:lnTo>
                <a:lnTo>
                  <a:pt x="9370" y="5572"/>
                </a:lnTo>
                <a:cubicBezTo>
                  <a:pt x="9430" y="5632"/>
                  <a:pt x="9525" y="5679"/>
                  <a:pt x="9608" y="5679"/>
                </a:cubicBezTo>
                <a:cubicBezTo>
                  <a:pt x="9704" y="5679"/>
                  <a:pt x="9775" y="5656"/>
                  <a:pt x="9846" y="5572"/>
                </a:cubicBezTo>
                <a:lnTo>
                  <a:pt x="10120" y="5310"/>
                </a:lnTo>
                <a:lnTo>
                  <a:pt x="10394" y="5453"/>
                </a:lnTo>
                <a:cubicBezTo>
                  <a:pt x="10454" y="5489"/>
                  <a:pt x="10501" y="5560"/>
                  <a:pt x="10501" y="5632"/>
                </a:cubicBezTo>
                <a:lnTo>
                  <a:pt x="10501" y="7358"/>
                </a:lnTo>
                <a:cubicBezTo>
                  <a:pt x="10501" y="7441"/>
                  <a:pt x="10489" y="7513"/>
                  <a:pt x="10442" y="7572"/>
                </a:cubicBezTo>
                <a:lnTo>
                  <a:pt x="10263" y="7834"/>
                </a:lnTo>
                <a:cubicBezTo>
                  <a:pt x="10192" y="7953"/>
                  <a:pt x="10144" y="8073"/>
                  <a:pt x="10144" y="8215"/>
                </a:cubicBezTo>
                <a:lnTo>
                  <a:pt x="10144" y="8930"/>
                </a:lnTo>
                <a:cubicBezTo>
                  <a:pt x="10144" y="9013"/>
                  <a:pt x="10216" y="9085"/>
                  <a:pt x="10311" y="9085"/>
                </a:cubicBezTo>
                <a:cubicBezTo>
                  <a:pt x="10394" y="9085"/>
                  <a:pt x="10478" y="9013"/>
                  <a:pt x="10478" y="8930"/>
                </a:cubicBezTo>
                <a:lnTo>
                  <a:pt x="10478" y="8215"/>
                </a:lnTo>
                <a:cubicBezTo>
                  <a:pt x="10478" y="8132"/>
                  <a:pt x="10489" y="8061"/>
                  <a:pt x="10537" y="8001"/>
                </a:cubicBezTo>
                <a:lnTo>
                  <a:pt x="10716" y="7739"/>
                </a:lnTo>
                <a:cubicBezTo>
                  <a:pt x="10787" y="7620"/>
                  <a:pt x="10835" y="7501"/>
                  <a:pt x="10835" y="7358"/>
                </a:cubicBezTo>
                <a:lnTo>
                  <a:pt x="10835" y="5632"/>
                </a:lnTo>
                <a:cubicBezTo>
                  <a:pt x="10918" y="5429"/>
                  <a:pt x="10811" y="5251"/>
                  <a:pt x="10632" y="5155"/>
                </a:cubicBezTo>
                <a:lnTo>
                  <a:pt x="10216" y="4953"/>
                </a:lnTo>
                <a:lnTo>
                  <a:pt x="10204" y="4941"/>
                </a:lnTo>
                <a:lnTo>
                  <a:pt x="10204" y="4703"/>
                </a:lnTo>
                <a:cubicBezTo>
                  <a:pt x="10418" y="4536"/>
                  <a:pt x="10561" y="4298"/>
                  <a:pt x="10561" y="4012"/>
                </a:cubicBezTo>
                <a:lnTo>
                  <a:pt x="10561" y="3655"/>
                </a:lnTo>
                <a:cubicBezTo>
                  <a:pt x="10561" y="3286"/>
                  <a:pt x="10251" y="2977"/>
                  <a:pt x="9882" y="2977"/>
                </a:cubicBezTo>
                <a:lnTo>
                  <a:pt x="9501" y="2977"/>
                </a:lnTo>
                <a:lnTo>
                  <a:pt x="9501" y="2643"/>
                </a:lnTo>
                <a:cubicBezTo>
                  <a:pt x="9501" y="2453"/>
                  <a:pt x="9406" y="2274"/>
                  <a:pt x="9227" y="2179"/>
                </a:cubicBezTo>
                <a:lnTo>
                  <a:pt x="8811" y="1977"/>
                </a:lnTo>
                <a:lnTo>
                  <a:pt x="8787" y="1953"/>
                </a:lnTo>
                <a:lnTo>
                  <a:pt x="8787" y="1726"/>
                </a:lnTo>
                <a:cubicBezTo>
                  <a:pt x="9001" y="1560"/>
                  <a:pt x="9144" y="1322"/>
                  <a:pt x="9144" y="1036"/>
                </a:cubicBezTo>
                <a:lnTo>
                  <a:pt x="9144" y="679"/>
                </a:lnTo>
                <a:cubicBezTo>
                  <a:pt x="9144" y="310"/>
                  <a:pt x="8834" y="0"/>
                  <a:pt x="8465" y="0"/>
                </a:cubicBezTo>
                <a:lnTo>
                  <a:pt x="8108" y="0"/>
                </a:lnTo>
                <a:cubicBezTo>
                  <a:pt x="7739" y="0"/>
                  <a:pt x="7418" y="310"/>
                  <a:pt x="7418" y="679"/>
                </a:cubicBezTo>
                <a:lnTo>
                  <a:pt x="7418" y="1036"/>
                </a:lnTo>
                <a:cubicBezTo>
                  <a:pt x="7418" y="1322"/>
                  <a:pt x="7560" y="1572"/>
                  <a:pt x="7775" y="1726"/>
                </a:cubicBezTo>
                <a:lnTo>
                  <a:pt x="7775" y="1977"/>
                </a:lnTo>
                <a:cubicBezTo>
                  <a:pt x="7775" y="1977"/>
                  <a:pt x="7775" y="1988"/>
                  <a:pt x="7763" y="1988"/>
                </a:cubicBezTo>
                <a:lnTo>
                  <a:pt x="7346" y="2203"/>
                </a:lnTo>
                <a:cubicBezTo>
                  <a:pt x="7168" y="2286"/>
                  <a:pt x="7060" y="2465"/>
                  <a:pt x="7060" y="2655"/>
                </a:cubicBezTo>
                <a:lnTo>
                  <a:pt x="7060" y="2989"/>
                </a:lnTo>
                <a:lnTo>
                  <a:pt x="6679" y="2989"/>
                </a:lnTo>
                <a:lnTo>
                  <a:pt x="6679" y="2655"/>
                </a:lnTo>
                <a:cubicBezTo>
                  <a:pt x="6679" y="2465"/>
                  <a:pt x="6572" y="2286"/>
                  <a:pt x="6394" y="2203"/>
                </a:cubicBezTo>
                <a:lnTo>
                  <a:pt x="5977" y="1988"/>
                </a:lnTo>
                <a:lnTo>
                  <a:pt x="5965" y="1977"/>
                </a:lnTo>
                <a:lnTo>
                  <a:pt x="5965" y="1726"/>
                </a:lnTo>
                <a:cubicBezTo>
                  <a:pt x="6167" y="1560"/>
                  <a:pt x="6322" y="1322"/>
                  <a:pt x="6322" y="1036"/>
                </a:cubicBezTo>
                <a:lnTo>
                  <a:pt x="6322" y="679"/>
                </a:lnTo>
                <a:cubicBezTo>
                  <a:pt x="6322" y="310"/>
                  <a:pt x="6013" y="0"/>
                  <a:pt x="5632" y="0"/>
                </a:cubicBezTo>
                <a:lnTo>
                  <a:pt x="5274" y="0"/>
                </a:lnTo>
                <a:cubicBezTo>
                  <a:pt x="4905" y="0"/>
                  <a:pt x="4596" y="310"/>
                  <a:pt x="4596" y="679"/>
                </a:cubicBezTo>
                <a:lnTo>
                  <a:pt x="4596" y="1036"/>
                </a:lnTo>
                <a:cubicBezTo>
                  <a:pt x="4596" y="1322"/>
                  <a:pt x="4727" y="1572"/>
                  <a:pt x="4953" y="1726"/>
                </a:cubicBezTo>
                <a:lnTo>
                  <a:pt x="4953" y="1977"/>
                </a:lnTo>
                <a:cubicBezTo>
                  <a:pt x="4953" y="1977"/>
                  <a:pt x="4953" y="1988"/>
                  <a:pt x="4941" y="1988"/>
                </a:cubicBezTo>
                <a:lnTo>
                  <a:pt x="4524" y="2203"/>
                </a:lnTo>
                <a:cubicBezTo>
                  <a:pt x="4346" y="2286"/>
                  <a:pt x="4239" y="2465"/>
                  <a:pt x="4239" y="2655"/>
                </a:cubicBezTo>
                <a:lnTo>
                  <a:pt x="4239" y="2989"/>
                </a:lnTo>
                <a:lnTo>
                  <a:pt x="3846" y="2989"/>
                </a:lnTo>
                <a:lnTo>
                  <a:pt x="3846" y="2655"/>
                </a:lnTo>
                <a:cubicBezTo>
                  <a:pt x="3846" y="2465"/>
                  <a:pt x="3750" y="2286"/>
                  <a:pt x="3572" y="2203"/>
                </a:cubicBezTo>
                <a:lnTo>
                  <a:pt x="3155" y="1988"/>
                </a:lnTo>
                <a:lnTo>
                  <a:pt x="3131" y="1977"/>
                </a:lnTo>
                <a:lnTo>
                  <a:pt x="3131" y="1726"/>
                </a:lnTo>
                <a:cubicBezTo>
                  <a:pt x="3346" y="1560"/>
                  <a:pt x="3489" y="1322"/>
                  <a:pt x="3489" y="1036"/>
                </a:cubicBezTo>
                <a:lnTo>
                  <a:pt x="3489" y="679"/>
                </a:lnTo>
                <a:cubicBezTo>
                  <a:pt x="3489" y="310"/>
                  <a:pt x="3179" y="0"/>
                  <a:pt x="281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7" name="Google Shape;745;p65"/>
          <p:cNvGrpSpPr/>
          <p:nvPr/>
        </p:nvGrpSpPr>
        <p:grpSpPr>
          <a:xfrm>
            <a:off x="1675057" y="1609624"/>
            <a:ext cx="506098" cy="494536"/>
            <a:chOff x="3567142" y="2905757"/>
            <a:chExt cx="348288" cy="340331"/>
          </a:xfrm>
        </p:grpSpPr>
        <p:sp>
          <p:nvSpPr>
            <p:cNvPr id="48" name="Google Shape;746;p65"/>
            <p:cNvSpPr/>
            <p:nvPr/>
          </p:nvSpPr>
          <p:spPr>
            <a:xfrm>
              <a:off x="3567142" y="2905757"/>
              <a:ext cx="348288" cy="340331"/>
            </a:xfrm>
            <a:custGeom>
              <a:avLst/>
              <a:gdLst/>
              <a:ahLst/>
              <a:cxnLst/>
              <a:rect l="l" t="t" r="r" b="b"/>
              <a:pathLst>
                <a:path w="10943" h="10693" extrusionOk="0">
                  <a:moveTo>
                    <a:pt x="2799" y="608"/>
                  </a:moveTo>
                  <a:lnTo>
                    <a:pt x="6811" y="620"/>
                  </a:lnTo>
                  <a:cubicBezTo>
                    <a:pt x="7013" y="620"/>
                    <a:pt x="7156" y="763"/>
                    <a:pt x="7204" y="941"/>
                  </a:cubicBezTo>
                  <a:cubicBezTo>
                    <a:pt x="7204" y="965"/>
                    <a:pt x="7216" y="1001"/>
                    <a:pt x="7216" y="1013"/>
                  </a:cubicBezTo>
                  <a:lnTo>
                    <a:pt x="7216" y="1715"/>
                  </a:lnTo>
                  <a:lnTo>
                    <a:pt x="3144" y="1703"/>
                  </a:lnTo>
                  <a:lnTo>
                    <a:pt x="3144" y="1596"/>
                  </a:lnTo>
                  <a:cubicBezTo>
                    <a:pt x="3144" y="1215"/>
                    <a:pt x="3001" y="882"/>
                    <a:pt x="2799" y="608"/>
                  </a:cubicBezTo>
                  <a:close/>
                  <a:moveTo>
                    <a:pt x="1560" y="346"/>
                  </a:moveTo>
                  <a:cubicBezTo>
                    <a:pt x="2251" y="346"/>
                    <a:pt x="2811" y="906"/>
                    <a:pt x="2811" y="1596"/>
                  </a:cubicBezTo>
                  <a:cubicBezTo>
                    <a:pt x="2811" y="2275"/>
                    <a:pt x="2263" y="2846"/>
                    <a:pt x="1560" y="2846"/>
                  </a:cubicBezTo>
                  <a:cubicBezTo>
                    <a:pt x="882" y="2846"/>
                    <a:pt x="310" y="2275"/>
                    <a:pt x="310" y="1596"/>
                  </a:cubicBezTo>
                  <a:cubicBezTo>
                    <a:pt x="310" y="906"/>
                    <a:pt x="882" y="346"/>
                    <a:pt x="1560" y="346"/>
                  </a:cubicBezTo>
                  <a:close/>
                  <a:moveTo>
                    <a:pt x="1799" y="9252"/>
                  </a:moveTo>
                  <a:lnTo>
                    <a:pt x="7168" y="9288"/>
                  </a:lnTo>
                  <a:lnTo>
                    <a:pt x="7168" y="9990"/>
                  </a:lnTo>
                  <a:cubicBezTo>
                    <a:pt x="7168" y="10014"/>
                    <a:pt x="7168" y="10050"/>
                    <a:pt x="7156" y="10062"/>
                  </a:cubicBezTo>
                  <a:cubicBezTo>
                    <a:pt x="7109" y="10240"/>
                    <a:pt x="6966" y="10371"/>
                    <a:pt x="6775" y="10371"/>
                  </a:cubicBezTo>
                  <a:lnTo>
                    <a:pt x="2191" y="10359"/>
                  </a:lnTo>
                  <a:cubicBezTo>
                    <a:pt x="1965" y="10359"/>
                    <a:pt x="1799" y="10181"/>
                    <a:pt x="1799" y="9954"/>
                  </a:cubicBezTo>
                  <a:lnTo>
                    <a:pt x="1799" y="9252"/>
                  </a:lnTo>
                  <a:close/>
                  <a:moveTo>
                    <a:pt x="1572" y="1"/>
                  </a:moveTo>
                  <a:cubicBezTo>
                    <a:pt x="715" y="1"/>
                    <a:pt x="1" y="703"/>
                    <a:pt x="1" y="1561"/>
                  </a:cubicBezTo>
                  <a:cubicBezTo>
                    <a:pt x="1" y="2418"/>
                    <a:pt x="667" y="3108"/>
                    <a:pt x="1501" y="3144"/>
                  </a:cubicBezTo>
                  <a:lnTo>
                    <a:pt x="1501" y="4644"/>
                  </a:lnTo>
                  <a:cubicBezTo>
                    <a:pt x="1501" y="4739"/>
                    <a:pt x="1572" y="4811"/>
                    <a:pt x="1668" y="4811"/>
                  </a:cubicBezTo>
                  <a:cubicBezTo>
                    <a:pt x="1751" y="4811"/>
                    <a:pt x="1834" y="4739"/>
                    <a:pt x="1834" y="4644"/>
                  </a:cubicBezTo>
                  <a:lnTo>
                    <a:pt x="1834" y="3132"/>
                  </a:lnTo>
                  <a:cubicBezTo>
                    <a:pt x="2441" y="3025"/>
                    <a:pt x="2918" y="2596"/>
                    <a:pt x="3096" y="2013"/>
                  </a:cubicBezTo>
                  <a:lnTo>
                    <a:pt x="7216" y="2025"/>
                  </a:lnTo>
                  <a:lnTo>
                    <a:pt x="7216" y="3323"/>
                  </a:lnTo>
                  <a:lnTo>
                    <a:pt x="4704" y="3311"/>
                  </a:lnTo>
                  <a:lnTo>
                    <a:pt x="4668" y="3311"/>
                  </a:lnTo>
                  <a:lnTo>
                    <a:pt x="4668" y="2751"/>
                  </a:lnTo>
                  <a:cubicBezTo>
                    <a:pt x="4668" y="2668"/>
                    <a:pt x="4597" y="2596"/>
                    <a:pt x="4513" y="2596"/>
                  </a:cubicBezTo>
                  <a:cubicBezTo>
                    <a:pt x="4418" y="2596"/>
                    <a:pt x="4346" y="2668"/>
                    <a:pt x="4346" y="2751"/>
                  </a:cubicBezTo>
                  <a:lnTo>
                    <a:pt x="4346" y="3668"/>
                  </a:lnTo>
                  <a:lnTo>
                    <a:pt x="4335" y="7276"/>
                  </a:lnTo>
                  <a:lnTo>
                    <a:pt x="4335" y="8204"/>
                  </a:lnTo>
                  <a:cubicBezTo>
                    <a:pt x="4335" y="8288"/>
                    <a:pt x="4406" y="8371"/>
                    <a:pt x="4489" y="8371"/>
                  </a:cubicBezTo>
                  <a:cubicBezTo>
                    <a:pt x="4585" y="8371"/>
                    <a:pt x="4656" y="8288"/>
                    <a:pt x="4656" y="8204"/>
                  </a:cubicBezTo>
                  <a:lnTo>
                    <a:pt x="4656" y="7633"/>
                  </a:lnTo>
                  <a:lnTo>
                    <a:pt x="4692" y="7633"/>
                  </a:lnTo>
                  <a:lnTo>
                    <a:pt x="7204" y="7657"/>
                  </a:lnTo>
                  <a:lnTo>
                    <a:pt x="7204" y="8966"/>
                  </a:lnTo>
                  <a:lnTo>
                    <a:pt x="1834" y="8930"/>
                  </a:lnTo>
                  <a:lnTo>
                    <a:pt x="1846" y="5335"/>
                  </a:lnTo>
                  <a:cubicBezTo>
                    <a:pt x="1846" y="5240"/>
                    <a:pt x="1775" y="5168"/>
                    <a:pt x="1679" y="5168"/>
                  </a:cubicBezTo>
                  <a:cubicBezTo>
                    <a:pt x="1596" y="5168"/>
                    <a:pt x="1513" y="5240"/>
                    <a:pt x="1513" y="5335"/>
                  </a:cubicBezTo>
                  <a:lnTo>
                    <a:pt x="1501" y="9097"/>
                  </a:lnTo>
                  <a:lnTo>
                    <a:pt x="1501" y="9954"/>
                  </a:lnTo>
                  <a:cubicBezTo>
                    <a:pt x="1501" y="10347"/>
                    <a:pt x="1810" y="10669"/>
                    <a:pt x="2215" y="10669"/>
                  </a:cubicBezTo>
                  <a:lnTo>
                    <a:pt x="6799" y="10693"/>
                  </a:lnTo>
                  <a:cubicBezTo>
                    <a:pt x="7168" y="10693"/>
                    <a:pt x="7466" y="10407"/>
                    <a:pt x="7514" y="10050"/>
                  </a:cubicBezTo>
                  <a:lnTo>
                    <a:pt x="7514" y="9978"/>
                  </a:lnTo>
                  <a:lnTo>
                    <a:pt x="7514" y="9109"/>
                  </a:lnTo>
                  <a:lnTo>
                    <a:pt x="7514" y="7633"/>
                  </a:lnTo>
                  <a:lnTo>
                    <a:pt x="8478" y="7633"/>
                  </a:lnTo>
                  <a:cubicBezTo>
                    <a:pt x="8573" y="7633"/>
                    <a:pt x="8645" y="7561"/>
                    <a:pt x="8645" y="7478"/>
                  </a:cubicBezTo>
                  <a:cubicBezTo>
                    <a:pt x="8645" y="7383"/>
                    <a:pt x="8573" y="7311"/>
                    <a:pt x="8478" y="7311"/>
                  </a:cubicBezTo>
                  <a:lnTo>
                    <a:pt x="4668" y="7299"/>
                  </a:lnTo>
                  <a:cubicBezTo>
                    <a:pt x="4656" y="7299"/>
                    <a:pt x="4644" y="7276"/>
                    <a:pt x="4644" y="7264"/>
                  </a:cubicBezTo>
                  <a:lnTo>
                    <a:pt x="4656" y="3644"/>
                  </a:lnTo>
                  <a:cubicBezTo>
                    <a:pt x="4656" y="3632"/>
                    <a:pt x="4668" y="3620"/>
                    <a:pt x="4692" y="3620"/>
                  </a:cubicBezTo>
                  <a:lnTo>
                    <a:pt x="10585" y="3644"/>
                  </a:lnTo>
                  <a:cubicBezTo>
                    <a:pt x="10597" y="3644"/>
                    <a:pt x="10609" y="3668"/>
                    <a:pt x="10609" y="3680"/>
                  </a:cubicBezTo>
                  <a:lnTo>
                    <a:pt x="10597" y="7299"/>
                  </a:lnTo>
                  <a:cubicBezTo>
                    <a:pt x="10597" y="7311"/>
                    <a:pt x="10585" y="7323"/>
                    <a:pt x="10562" y="7323"/>
                  </a:cubicBezTo>
                  <a:lnTo>
                    <a:pt x="9192" y="7323"/>
                  </a:lnTo>
                  <a:cubicBezTo>
                    <a:pt x="9109" y="7323"/>
                    <a:pt x="9038" y="7395"/>
                    <a:pt x="9038" y="7490"/>
                  </a:cubicBezTo>
                  <a:cubicBezTo>
                    <a:pt x="9038" y="7573"/>
                    <a:pt x="9109" y="7657"/>
                    <a:pt x="9192" y="7657"/>
                  </a:cubicBezTo>
                  <a:lnTo>
                    <a:pt x="10562" y="7657"/>
                  </a:lnTo>
                  <a:cubicBezTo>
                    <a:pt x="10764" y="7657"/>
                    <a:pt x="10919" y="7490"/>
                    <a:pt x="10919" y="7299"/>
                  </a:cubicBezTo>
                  <a:lnTo>
                    <a:pt x="10943" y="3680"/>
                  </a:lnTo>
                  <a:cubicBezTo>
                    <a:pt x="10919" y="3513"/>
                    <a:pt x="10776" y="3346"/>
                    <a:pt x="10562" y="3346"/>
                  </a:cubicBezTo>
                  <a:lnTo>
                    <a:pt x="7514" y="3335"/>
                  </a:lnTo>
                  <a:lnTo>
                    <a:pt x="7514" y="1882"/>
                  </a:lnTo>
                  <a:lnTo>
                    <a:pt x="7514" y="1013"/>
                  </a:lnTo>
                  <a:lnTo>
                    <a:pt x="7514" y="941"/>
                  </a:lnTo>
                  <a:cubicBezTo>
                    <a:pt x="7490" y="584"/>
                    <a:pt x="7168" y="298"/>
                    <a:pt x="6799" y="298"/>
                  </a:cubicBezTo>
                  <a:lnTo>
                    <a:pt x="2501" y="287"/>
                  </a:lnTo>
                  <a:lnTo>
                    <a:pt x="2453" y="287"/>
                  </a:lnTo>
                  <a:cubicBezTo>
                    <a:pt x="2203" y="108"/>
                    <a:pt x="1906" y="1"/>
                    <a:pt x="15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747;p65"/>
            <p:cNvSpPr/>
            <p:nvPr/>
          </p:nvSpPr>
          <p:spPr>
            <a:xfrm>
              <a:off x="3819534" y="3034977"/>
              <a:ext cx="73903" cy="48919"/>
            </a:xfrm>
            <a:custGeom>
              <a:avLst/>
              <a:gdLst/>
              <a:ahLst/>
              <a:cxnLst/>
              <a:rect l="l" t="t" r="r" b="b"/>
              <a:pathLst>
                <a:path w="2322" h="1537" extrusionOk="0">
                  <a:moveTo>
                    <a:pt x="1560" y="322"/>
                  </a:moveTo>
                  <a:cubicBezTo>
                    <a:pt x="1798" y="334"/>
                    <a:pt x="2001" y="525"/>
                    <a:pt x="2001" y="763"/>
                  </a:cubicBezTo>
                  <a:cubicBezTo>
                    <a:pt x="2001" y="1001"/>
                    <a:pt x="1798" y="1191"/>
                    <a:pt x="1548" y="1191"/>
                  </a:cubicBezTo>
                  <a:cubicBezTo>
                    <a:pt x="1310" y="1191"/>
                    <a:pt x="1119" y="1001"/>
                    <a:pt x="1119" y="751"/>
                  </a:cubicBezTo>
                  <a:cubicBezTo>
                    <a:pt x="1119" y="513"/>
                    <a:pt x="1310" y="322"/>
                    <a:pt x="1560" y="322"/>
                  </a:cubicBezTo>
                  <a:close/>
                  <a:moveTo>
                    <a:pt x="774" y="334"/>
                  </a:moveTo>
                  <a:cubicBezTo>
                    <a:pt x="834" y="334"/>
                    <a:pt x="881" y="346"/>
                    <a:pt x="929" y="358"/>
                  </a:cubicBezTo>
                  <a:cubicBezTo>
                    <a:pt x="846" y="477"/>
                    <a:pt x="810" y="620"/>
                    <a:pt x="810" y="775"/>
                  </a:cubicBezTo>
                  <a:cubicBezTo>
                    <a:pt x="810" y="930"/>
                    <a:pt x="846" y="1072"/>
                    <a:pt x="929" y="1191"/>
                  </a:cubicBezTo>
                  <a:cubicBezTo>
                    <a:pt x="881" y="1215"/>
                    <a:pt x="822" y="1227"/>
                    <a:pt x="774" y="1227"/>
                  </a:cubicBezTo>
                  <a:cubicBezTo>
                    <a:pt x="524" y="1191"/>
                    <a:pt x="334" y="1001"/>
                    <a:pt x="334" y="763"/>
                  </a:cubicBezTo>
                  <a:cubicBezTo>
                    <a:pt x="334" y="525"/>
                    <a:pt x="524" y="334"/>
                    <a:pt x="774" y="334"/>
                  </a:cubicBezTo>
                  <a:close/>
                  <a:moveTo>
                    <a:pt x="762" y="1"/>
                  </a:moveTo>
                  <a:cubicBezTo>
                    <a:pt x="346" y="1"/>
                    <a:pt x="0" y="346"/>
                    <a:pt x="0" y="763"/>
                  </a:cubicBezTo>
                  <a:cubicBezTo>
                    <a:pt x="0" y="1180"/>
                    <a:pt x="346" y="1525"/>
                    <a:pt x="762" y="1525"/>
                  </a:cubicBezTo>
                  <a:cubicBezTo>
                    <a:pt x="905" y="1525"/>
                    <a:pt x="1048" y="1489"/>
                    <a:pt x="1167" y="1418"/>
                  </a:cubicBezTo>
                  <a:cubicBezTo>
                    <a:pt x="1286" y="1489"/>
                    <a:pt x="1417" y="1537"/>
                    <a:pt x="1560" y="1537"/>
                  </a:cubicBezTo>
                  <a:cubicBezTo>
                    <a:pt x="1977" y="1537"/>
                    <a:pt x="2322" y="1191"/>
                    <a:pt x="2322" y="775"/>
                  </a:cubicBezTo>
                  <a:cubicBezTo>
                    <a:pt x="2322" y="358"/>
                    <a:pt x="1977" y="13"/>
                    <a:pt x="1560" y="13"/>
                  </a:cubicBezTo>
                  <a:cubicBezTo>
                    <a:pt x="1417" y="13"/>
                    <a:pt x="1286" y="60"/>
                    <a:pt x="1167" y="120"/>
                  </a:cubicBezTo>
                  <a:cubicBezTo>
                    <a:pt x="1048" y="48"/>
                    <a:pt x="905" y="1"/>
                    <a:pt x="76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748;p65"/>
            <p:cNvSpPr/>
            <p:nvPr/>
          </p:nvSpPr>
          <p:spPr>
            <a:xfrm>
              <a:off x="3728571" y="3036123"/>
              <a:ext cx="67506" cy="45895"/>
            </a:xfrm>
            <a:custGeom>
              <a:avLst/>
              <a:gdLst/>
              <a:ahLst/>
              <a:cxnLst/>
              <a:rect l="l" t="t" r="r" b="b"/>
              <a:pathLst>
                <a:path w="2121" h="1442" extrusionOk="0">
                  <a:moveTo>
                    <a:pt x="1739" y="310"/>
                  </a:moveTo>
                  <a:cubicBezTo>
                    <a:pt x="1763" y="310"/>
                    <a:pt x="1775" y="322"/>
                    <a:pt x="1775" y="346"/>
                  </a:cubicBezTo>
                  <a:lnTo>
                    <a:pt x="1775" y="1072"/>
                  </a:lnTo>
                  <a:cubicBezTo>
                    <a:pt x="1775" y="1084"/>
                    <a:pt x="1763" y="1096"/>
                    <a:pt x="1739" y="1096"/>
                  </a:cubicBezTo>
                  <a:lnTo>
                    <a:pt x="346" y="1096"/>
                  </a:lnTo>
                  <a:cubicBezTo>
                    <a:pt x="343" y="1103"/>
                    <a:pt x="338" y="1106"/>
                    <a:pt x="333" y="1106"/>
                  </a:cubicBezTo>
                  <a:cubicBezTo>
                    <a:pt x="322" y="1106"/>
                    <a:pt x="310" y="1089"/>
                    <a:pt x="310" y="1072"/>
                  </a:cubicBezTo>
                  <a:lnTo>
                    <a:pt x="310" y="346"/>
                  </a:lnTo>
                  <a:cubicBezTo>
                    <a:pt x="310" y="322"/>
                    <a:pt x="334" y="310"/>
                    <a:pt x="346" y="310"/>
                  </a:cubicBezTo>
                  <a:close/>
                  <a:moveTo>
                    <a:pt x="358" y="1"/>
                  </a:moveTo>
                  <a:cubicBezTo>
                    <a:pt x="167" y="1"/>
                    <a:pt x="1" y="167"/>
                    <a:pt x="1" y="358"/>
                  </a:cubicBezTo>
                  <a:lnTo>
                    <a:pt x="1" y="1084"/>
                  </a:lnTo>
                  <a:cubicBezTo>
                    <a:pt x="1" y="1275"/>
                    <a:pt x="167" y="1441"/>
                    <a:pt x="358" y="1441"/>
                  </a:cubicBezTo>
                  <a:lnTo>
                    <a:pt x="1763" y="1441"/>
                  </a:lnTo>
                  <a:cubicBezTo>
                    <a:pt x="1953" y="1441"/>
                    <a:pt x="2120" y="1275"/>
                    <a:pt x="2120" y="1084"/>
                  </a:cubicBezTo>
                  <a:lnTo>
                    <a:pt x="2120" y="358"/>
                  </a:lnTo>
                  <a:cubicBezTo>
                    <a:pt x="2120" y="167"/>
                    <a:pt x="1953" y="1"/>
                    <a:pt x="17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749;p65"/>
            <p:cNvSpPr/>
            <p:nvPr/>
          </p:nvSpPr>
          <p:spPr>
            <a:xfrm>
              <a:off x="3724783" y="3091439"/>
              <a:ext cx="170946" cy="30745"/>
            </a:xfrm>
            <a:custGeom>
              <a:avLst/>
              <a:gdLst/>
              <a:ahLst/>
              <a:cxnLst/>
              <a:rect l="l" t="t" r="r" b="b"/>
              <a:pathLst>
                <a:path w="5371" h="966" extrusionOk="0">
                  <a:moveTo>
                    <a:pt x="358" y="346"/>
                  </a:moveTo>
                  <a:lnTo>
                    <a:pt x="5013" y="358"/>
                  </a:lnTo>
                  <a:cubicBezTo>
                    <a:pt x="5037" y="358"/>
                    <a:pt x="5049" y="370"/>
                    <a:pt x="5049" y="394"/>
                  </a:cubicBezTo>
                  <a:lnTo>
                    <a:pt x="5049" y="632"/>
                  </a:lnTo>
                  <a:cubicBezTo>
                    <a:pt x="5049" y="644"/>
                    <a:pt x="5037" y="656"/>
                    <a:pt x="5013" y="656"/>
                  </a:cubicBezTo>
                  <a:lnTo>
                    <a:pt x="358" y="644"/>
                  </a:lnTo>
                  <a:cubicBezTo>
                    <a:pt x="346" y="644"/>
                    <a:pt x="334" y="632"/>
                    <a:pt x="334" y="608"/>
                  </a:cubicBezTo>
                  <a:lnTo>
                    <a:pt x="334" y="370"/>
                  </a:lnTo>
                  <a:cubicBezTo>
                    <a:pt x="334" y="358"/>
                    <a:pt x="346" y="346"/>
                    <a:pt x="358" y="346"/>
                  </a:cubicBezTo>
                  <a:close/>
                  <a:moveTo>
                    <a:pt x="358" y="1"/>
                  </a:moveTo>
                  <a:cubicBezTo>
                    <a:pt x="167" y="13"/>
                    <a:pt x="1" y="168"/>
                    <a:pt x="1" y="358"/>
                  </a:cubicBezTo>
                  <a:lnTo>
                    <a:pt x="1" y="596"/>
                  </a:lnTo>
                  <a:cubicBezTo>
                    <a:pt x="1" y="787"/>
                    <a:pt x="167" y="953"/>
                    <a:pt x="358" y="953"/>
                  </a:cubicBezTo>
                  <a:lnTo>
                    <a:pt x="5013" y="965"/>
                  </a:lnTo>
                  <a:cubicBezTo>
                    <a:pt x="5204" y="965"/>
                    <a:pt x="5370" y="810"/>
                    <a:pt x="5370" y="608"/>
                  </a:cubicBezTo>
                  <a:lnTo>
                    <a:pt x="5370" y="370"/>
                  </a:lnTo>
                  <a:cubicBezTo>
                    <a:pt x="5370" y="179"/>
                    <a:pt x="5204" y="13"/>
                    <a:pt x="5013" y="13"/>
                  </a:cubicBezTo>
                  <a:lnTo>
                    <a:pt x="35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750;p65"/>
            <p:cNvSpPr/>
            <p:nvPr/>
          </p:nvSpPr>
          <p:spPr>
            <a:xfrm>
              <a:off x="3597092" y="2940799"/>
              <a:ext cx="40580" cy="30936"/>
            </a:xfrm>
            <a:custGeom>
              <a:avLst/>
              <a:gdLst/>
              <a:ahLst/>
              <a:cxnLst/>
              <a:rect l="l" t="t" r="r" b="b"/>
              <a:pathLst>
                <a:path w="1275" h="972" extrusionOk="0">
                  <a:moveTo>
                    <a:pt x="1100" y="1"/>
                  </a:moveTo>
                  <a:cubicBezTo>
                    <a:pt x="1055" y="1"/>
                    <a:pt x="1009" y="21"/>
                    <a:pt x="977" y="67"/>
                  </a:cubicBezTo>
                  <a:lnTo>
                    <a:pt x="500" y="567"/>
                  </a:lnTo>
                  <a:lnTo>
                    <a:pt x="298" y="305"/>
                  </a:lnTo>
                  <a:cubicBezTo>
                    <a:pt x="264" y="257"/>
                    <a:pt x="215" y="237"/>
                    <a:pt x="167" y="237"/>
                  </a:cubicBezTo>
                  <a:cubicBezTo>
                    <a:pt x="132" y="237"/>
                    <a:pt x="97" y="249"/>
                    <a:pt x="72" y="269"/>
                  </a:cubicBezTo>
                  <a:cubicBezTo>
                    <a:pt x="0" y="329"/>
                    <a:pt x="0" y="436"/>
                    <a:pt x="36" y="495"/>
                  </a:cubicBezTo>
                  <a:lnTo>
                    <a:pt x="369" y="912"/>
                  </a:lnTo>
                  <a:cubicBezTo>
                    <a:pt x="393" y="936"/>
                    <a:pt x="441" y="971"/>
                    <a:pt x="488" y="971"/>
                  </a:cubicBezTo>
                  <a:cubicBezTo>
                    <a:pt x="524" y="971"/>
                    <a:pt x="572" y="948"/>
                    <a:pt x="608" y="924"/>
                  </a:cubicBezTo>
                  <a:lnTo>
                    <a:pt x="1215" y="269"/>
                  </a:lnTo>
                  <a:cubicBezTo>
                    <a:pt x="1274" y="209"/>
                    <a:pt x="1274" y="102"/>
                    <a:pt x="1203" y="43"/>
                  </a:cubicBezTo>
                  <a:cubicBezTo>
                    <a:pt x="1176" y="16"/>
                    <a:pt x="1138" y="1"/>
                    <a:pt x="1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66" b="18778"/>
          <a:stretch/>
        </p:blipFill>
        <p:spPr>
          <a:xfrm>
            <a:off x="1" y="3732581"/>
            <a:ext cx="9144000" cy="14723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" grpId="0"/>
      <p:bldP spid="642" grpId="0" build="p"/>
      <p:bldP spid="643" grpId="0"/>
      <p:bldP spid="644" grpId="0" build="p"/>
      <p:bldP spid="645" grpId="0"/>
      <p:bldP spid="646" grpId="0" build="p"/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66"/>
          <p:cNvSpPr/>
          <p:nvPr/>
        </p:nvSpPr>
        <p:spPr>
          <a:xfrm>
            <a:off x="719450" y="3887576"/>
            <a:ext cx="2611500" cy="707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66"/>
          <p:cNvSpPr txBox="1">
            <a:spLocks noGrp="1"/>
          </p:cNvSpPr>
          <p:nvPr>
            <p:ph type="title"/>
          </p:nvPr>
        </p:nvSpPr>
        <p:spPr>
          <a:xfrm>
            <a:off x="715099" y="2977629"/>
            <a:ext cx="7897959" cy="92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latin typeface="+mj-lt"/>
              </a:rPr>
              <a:t>Xác định thị trường mục tiêu, đối thủ cạnh tranh và điểm khác biệt của dự án</a:t>
            </a:r>
            <a:endParaRPr sz="3200" b="1">
              <a:latin typeface="+mj-lt"/>
            </a:endParaRPr>
          </a:p>
        </p:txBody>
      </p:sp>
      <p:sp>
        <p:nvSpPr>
          <p:cNvPr id="761" name="Google Shape;761;p66"/>
          <p:cNvSpPr txBox="1">
            <a:spLocks noGrp="1"/>
          </p:cNvSpPr>
          <p:nvPr>
            <p:ph type="title" idx="2"/>
          </p:nvPr>
        </p:nvSpPr>
        <p:spPr>
          <a:xfrm>
            <a:off x="715099" y="2129212"/>
            <a:ext cx="16371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04.</a:t>
            </a:r>
            <a:endParaRPr/>
          </a:p>
        </p:txBody>
      </p:sp>
      <p:sp>
        <p:nvSpPr>
          <p:cNvPr id="762" name="Google Shape;762;p66"/>
          <p:cNvSpPr txBox="1">
            <a:spLocks noGrp="1"/>
          </p:cNvSpPr>
          <p:nvPr>
            <p:ph type="subTitle" idx="1"/>
          </p:nvPr>
        </p:nvSpPr>
        <p:spPr>
          <a:xfrm>
            <a:off x="836300" y="4006676"/>
            <a:ext cx="2377800" cy="46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-US"/>
              <a:t>Thị trường mục tiêu của dự án có thể bao gồm: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" t="29359" r="-186" b="15201"/>
          <a:stretch/>
        </p:blipFill>
        <p:spPr>
          <a:xfrm>
            <a:off x="3854244" y="-1827"/>
            <a:ext cx="5289755" cy="292633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5"/>
          <p:cNvSpPr txBox="1">
            <a:spLocks noGrp="1"/>
          </p:cNvSpPr>
          <p:nvPr>
            <p:ph type="subTitle" idx="1"/>
          </p:nvPr>
        </p:nvSpPr>
        <p:spPr>
          <a:xfrm>
            <a:off x="4973939" y="487435"/>
            <a:ext cx="3739276" cy="80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>
                <a:latin typeface="+mj-lt"/>
              </a:rPr>
              <a:t>Có thể thỏa sức sáng tạo việc trang trí bánh, dù mới bắt đầu hay không có kỹ năng.</a:t>
            </a:r>
            <a:endParaRPr sz="1800" dirty="0">
              <a:latin typeface="+mj-lt"/>
            </a:endParaRPr>
          </a:p>
        </p:txBody>
      </p:sp>
      <p:grpSp>
        <p:nvGrpSpPr>
          <p:cNvPr id="25" name="Google Shape;1262;p78"/>
          <p:cNvGrpSpPr/>
          <p:nvPr/>
        </p:nvGrpSpPr>
        <p:grpSpPr>
          <a:xfrm>
            <a:off x="4256302" y="2323563"/>
            <a:ext cx="460316" cy="457757"/>
            <a:chOff x="9707895" y="1477886"/>
            <a:chExt cx="577851" cy="574638"/>
          </a:xfrm>
        </p:grpSpPr>
        <p:sp>
          <p:nvSpPr>
            <p:cNvPr id="26" name="Google Shape;1263;p78"/>
            <p:cNvSpPr/>
            <p:nvPr/>
          </p:nvSpPr>
          <p:spPr>
            <a:xfrm>
              <a:off x="10201819" y="1506914"/>
              <a:ext cx="29859" cy="25760"/>
            </a:xfrm>
            <a:custGeom>
              <a:avLst/>
              <a:gdLst/>
              <a:ahLst/>
              <a:cxnLst/>
              <a:rect l="l" t="t" r="r" b="b"/>
              <a:pathLst>
                <a:path w="539" h="465" extrusionOk="0">
                  <a:moveTo>
                    <a:pt x="375" y="1"/>
                  </a:moveTo>
                  <a:cubicBezTo>
                    <a:pt x="336" y="1"/>
                    <a:pt x="300" y="13"/>
                    <a:pt x="277" y="37"/>
                  </a:cubicBezTo>
                  <a:lnTo>
                    <a:pt x="110" y="203"/>
                  </a:lnTo>
                  <a:cubicBezTo>
                    <a:pt x="0" y="313"/>
                    <a:pt x="101" y="465"/>
                    <a:pt x="218" y="465"/>
                  </a:cubicBezTo>
                  <a:cubicBezTo>
                    <a:pt x="254" y="465"/>
                    <a:pt x="291" y="451"/>
                    <a:pt x="324" y="418"/>
                  </a:cubicBezTo>
                  <a:lnTo>
                    <a:pt x="491" y="251"/>
                  </a:lnTo>
                  <a:cubicBezTo>
                    <a:pt x="538" y="203"/>
                    <a:pt x="538" y="84"/>
                    <a:pt x="491" y="37"/>
                  </a:cubicBezTo>
                  <a:cubicBezTo>
                    <a:pt x="455" y="13"/>
                    <a:pt x="413" y="1"/>
                    <a:pt x="3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4;p78"/>
            <p:cNvSpPr/>
            <p:nvPr/>
          </p:nvSpPr>
          <p:spPr>
            <a:xfrm>
              <a:off x="10036347" y="1874366"/>
              <a:ext cx="42268" cy="28087"/>
            </a:xfrm>
            <a:custGeom>
              <a:avLst/>
              <a:gdLst/>
              <a:ahLst/>
              <a:cxnLst/>
              <a:rect l="l" t="t" r="r" b="b"/>
              <a:pathLst>
                <a:path w="763" h="507" extrusionOk="0">
                  <a:moveTo>
                    <a:pt x="382" y="0"/>
                  </a:moveTo>
                  <a:cubicBezTo>
                    <a:pt x="168" y="0"/>
                    <a:pt x="1" y="167"/>
                    <a:pt x="1" y="381"/>
                  </a:cubicBezTo>
                  <a:cubicBezTo>
                    <a:pt x="13" y="465"/>
                    <a:pt x="78" y="506"/>
                    <a:pt x="144" y="506"/>
                  </a:cubicBezTo>
                  <a:cubicBezTo>
                    <a:pt x="209" y="506"/>
                    <a:pt x="275" y="465"/>
                    <a:pt x="287" y="381"/>
                  </a:cubicBezTo>
                  <a:cubicBezTo>
                    <a:pt x="299" y="334"/>
                    <a:pt x="340" y="310"/>
                    <a:pt x="382" y="310"/>
                  </a:cubicBezTo>
                  <a:cubicBezTo>
                    <a:pt x="424" y="310"/>
                    <a:pt x="465" y="334"/>
                    <a:pt x="477" y="381"/>
                  </a:cubicBezTo>
                  <a:cubicBezTo>
                    <a:pt x="501" y="465"/>
                    <a:pt x="567" y="506"/>
                    <a:pt x="629" y="506"/>
                  </a:cubicBezTo>
                  <a:cubicBezTo>
                    <a:pt x="692" y="506"/>
                    <a:pt x="751" y="465"/>
                    <a:pt x="763" y="381"/>
                  </a:cubicBezTo>
                  <a:cubicBezTo>
                    <a:pt x="763" y="167"/>
                    <a:pt x="596" y="0"/>
                    <a:pt x="3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5;p78"/>
            <p:cNvSpPr/>
            <p:nvPr/>
          </p:nvSpPr>
          <p:spPr>
            <a:xfrm>
              <a:off x="10045598" y="1957240"/>
              <a:ext cx="46257" cy="27976"/>
            </a:xfrm>
            <a:custGeom>
              <a:avLst/>
              <a:gdLst/>
              <a:ahLst/>
              <a:cxnLst/>
              <a:rect l="l" t="t" r="r" b="b"/>
              <a:pathLst>
                <a:path w="835" h="505" extrusionOk="0">
                  <a:moveTo>
                    <a:pt x="422" y="1"/>
                  </a:moveTo>
                  <a:cubicBezTo>
                    <a:pt x="241" y="1"/>
                    <a:pt x="62" y="114"/>
                    <a:pt x="24" y="338"/>
                  </a:cubicBezTo>
                  <a:cubicBezTo>
                    <a:pt x="1" y="409"/>
                    <a:pt x="48" y="481"/>
                    <a:pt x="144" y="505"/>
                  </a:cubicBezTo>
                  <a:lnTo>
                    <a:pt x="167" y="505"/>
                  </a:lnTo>
                  <a:cubicBezTo>
                    <a:pt x="239" y="505"/>
                    <a:pt x="310" y="457"/>
                    <a:pt x="310" y="385"/>
                  </a:cubicBezTo>
                  <a:cubicBezTo>
                    <a:pt x="334" y="338"/>
                    <a:pt x="382" y="314"/>
                    <a:pt x="429" y="314"/>
                  </a:cubicBezTo>
                  <a:cubicBezTo>
                    <a:pt x="438" y="310"/>
                    <a:pt x="446" y="308"/>
                    <a:pt x="453" y="308"/>
                  </a:cubicBezTo>
                  <a:cubicBezTo>
                    <a:pt x="486" y="308"/>
                    <a:pt x="505" y="347"/>
                    <a:pt x="525" y="385"/>
                  </a:cubicBezTo>
                  <a:cubicBezTo>
                    <a:pt x="544" y="444"/>
                    <a:pt x="596" y="487"/>
                    <a:pt x="667" y="487"/>
                  </a:cubicBezTo>
                  <a:cubicBezTo>
                    <a:pt x="682" y="487"/>
                    <a:pt x="698" y="485"/>
                    <a:pt x="715" y="481"/>
                  </a:cubicBezTo>
                  <a:cubicBezTo>
                    <a:pt x="787" y="457"/>
                    <a:pt x="834" y="362"/>
                    <a:pt x="810" y="290"/>
                  </a:cubicBezTo>
                  <a:cubicBezTo>
                    <a:pt x="753" y="96"/>
                    <a:pt x="587" y="1"/>
                    <a:pt x="4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6;p78"/>
            <p:cNvSpPr/>
            <p:nvPr/>
          </p:nvSpPr>
          <p:spPr>
            <a:xfrm>
              <a:off x="10098392" y="1905333"/>
              <a:ext cx="46423" cy="28474"/>
            </a:xfrm>
            <a:custGeom>
              <a:avLst/>
              <a:gdLst/>
              <a:ahLst/>
              <a:cxnLst/>
              <a:rect l="l" t="t" r="r" b="b"/>
              <a:pathLst>
                <a:path w="838" h="514" extrusionOk="0">
                  <a:moveTo>
                    <a:pt x="405" y="1"/>
                  </a:moveTo>
                  <a:cubicBezTo>
                    <a:pt x="226" y="1"/>
                    <a:pt x="48" y="108"/>
                    <a:pt x="0" y="322"/>
                  </a:cubicBezTo>
                  <a:cubicBezTo>
                    <a:pt x="0" y="418"/>
                    <a:pt x="48" y="489"/>
                    <a:pt x="119" y="513"/>
                  </a:cubicBezTo>
                  <a:lnTo>
                    <a:pt x="167" y="513"/>
                  </a:lnTo>
                  <a:cubicBezTo>
                    <a:pt x="238" y="513"/>
                    <a:pt x="286" y="465"/>
                    <a:pt x="310" y="394"/>
                  </a:cubicBezTo>
                  <a:cubicBezTo>
                    <a:pt x="310" y="346"/>
                    <a:pt x="357" y="298"/>
                    <a:pt x="405" y="298"/>
                  </a:cubicBezTo>
                  <a:cubicBezTo>
                    <a:pt x="453" y="298"/>
                    <a:pt x="500" y="346"/>
                    <a:pt x="524" y="394"/>
                  </a:cubicBezTo>
                  <a:cubicBezTo>
                    <a:pt x="534" y="475"/>
                    <a:pt x="597" y="513"/>
                    <a:pt x="661" y="513"/>
                  </a:cubicBezTo>
                  <a:cubicBezTo>
                    <a:pt x="747" y="513"/>
                    <a:pt x="837" y="445"/>
                    <a:pt x="810" y="322"/>
                  </a:cubicBezTo>
                  <a:cubicBezTo>
                    <a:pt x="762" y="108"/>
                    <a:pt x="584" y="1"/>
                    <a:pt x="4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7;p78"/>
            <p:cNvSpPr/>
            <p:nvPr/>
          </p:nvSpPr>
          <p:spPr>
            <a:xfrm>
              <a:off x="9999452" y="1912590"/>
              <a:ext cx="44872" cy="26480"/>
            </a:xfrm>
            <a:custGeom>
              <a:avLst/>
              <a:gdLst/>
              <a:ahLst/>
              <a:cxnLst/>
              <a:rect l="l" t="t" r="r" b="b"/>
              <a:pathLst>
                <a:path w="810" h="478" extrusionOk="0">
                  <a:moveTo>
                    <a:pt x="405" y="1"/>
                  </a:moveTo>
                  <a:cubicBezTo>
                    <a:pt x="238" y="1"/>
                    <a:pt x="72" y="120"/>
                    <a:pt x="24" y="287"/>
                  </a:cubicBezTo>
                  <a:cubicBezTo>
                    <a:pt x="0" y="382"/>
                    <a:pt x="48" y="453"/>
                    <a:pt x="119" y="477"/>
                  </a:cubicBezTo>
                  <a:lnTo>
                    <a:pt x="167" y="477"/>
                  </a:lnTo>
                  <a:cubicBezTo>
                    <a:pt x="238" y="477"/>
                    <a:pt x="286" y="453"/>
                    <a:pt x="310" y="382"/>
                  </a:cubicBezTo>
                  <a:cubicBezTo>
                    <a:pt x="323" y="328"/>
                    <a:pt x="374" y="297"/>
                    <a:pt x="420" y="297"/>
                  </a:cubicBezTo>
                  <a:cubicBezTo>
                    <a:pt x="456" y="297"/>
                    <a:pt x="490" y="316"/>
                    <a:pt x="500" y="358"/>
                  </a:cubicBezTo>
                  <a:cubicBezTo>
                    <a:pt x="535" y="409"/>
                    <a:pt x="594" y="449"/>
                    <a:pt x="651" y="449"/>
                  </a:cubicBezTo>
                  <a:cubicBezTo>
                    <a:pt x="673" y="449"/>
                    <a:pt x="695" y="443"/>
                    <a:pt x="715" y="429"/>
                  </a:cubicBezTo>
                  <a:cubicBezTo>
                    <a:pt x="786" y="382"/>
                    <a:pt x="810" y="310"/>
                    <a:pt x="786" y="239"/>
                  </a:cubicBezTo>
                  <a:cubicBezTo>
                    <a:pt x="715" y="96"/>
                    <a:pt x="572" y="1"/>
                    <a:pt x="4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268;p78"/>
            <p:cNvSpPr/>
            <p:nvPr/>
          </p:nvSpPr>
          <p:spPr>
            <a:xfrm>
              <a:off x="9707895" y="1477886"/>
              <a:ext cx="577851" cy="574638"/>
            </a:xfrm>
            <a:custGeom>
              <a:avLst/>
              <a:gdLst/>
              <a:ahLst/>
              <a:cxnLst/>
              <a:rect l="l" t="t" r="r" b="b"/>
              <a:pathLst>
                <a:path w="10431" h="10373" extrusionOk="0">
                  <a:moveTo>
                    <a:pt x="9347" y="305"/>
                  </a:moveTo>
                  <a:cubicBezTo>
                    <a:pt x="9431" y="305"/>
                    <a:pt x="9514" y="334"/>
                    <a:pt x="9574" y="394"/>
                  </a:cubicBezTo>
                  <a:cubicBezTo>
                    <a:pt x="9621" y="465"/>
                    <a:pt x="9645" y="537"/>
                    <a:pt x="9645" y="632"/>
                  </a:cubicBezTo>
                  <a:cubicBezTo>
                    <a:pt x="9645" y="703"/>
                    <a:pt x="9621" y="799"/>
                    <a:pt x="9550" y="846"/>
                  </a:cubicBezTo>
                  <a:lnTo>
                    <a:pt x="9121" y="1275"/>
                  </a:lnTo>
                  <a:lnTo>
                    <a:pt x="8692" y="846"/>
                  </a:lnTo>
                  <a:lnTo>
                    <a:pt x="9121" y="394"/>
                  </a:lnTo>
                  <a:cubicBezTo>
                    <a:pt x="9181" y="334"/>
                    <a:pt x="9264" y="305"/>
                    <a:pt x="9347" y="305"/>
                  </a:cubicBezTo>
                  <a:close/>
                  <a:moveTo>
                    <a:pt x="8478" y="1061"/>
                  </a:moveTo>
                  <a:lnTo>
                    <a:pt x="8931" y="1489"/>
                  </a:lnTo>
                  <a:lnTo>
                    <a:pt x="7907" y="2490"/>
                  </a:lnTo>
                  <a:lnTo>
                    <a:pt x="7478" y="2085"/>
                  </a:lnTo>
                  <a:lnTo>
                    <a:pt x="8478" y="1061"/>
                  </a:lnTo>
                  <a:close/>
                  <a:moveTo>
                    <a:pt x="7192" y="2204"/>
                  </a:moveTo>
                  <a:lnTo>
                    <a:pt x="7787" y="2799"/>
                  </a:lnTo>
                  <a:lnTo>
                    <a:pt x="7240" y="3347"/>
                  </a:lnTo>
                  <a:lnTo>
                    <a:pt x="6644" y="2751"/>
                  </a:lnTo>
                  <a:lnTo>
                    <a:pt x="7192" y="2204"/>
                  </a:lnTo>
                  <a:close/>
                  <a:moveTo>
                    <a:pt x="5144" y="3633"/>
                  </a:moveTo>
                  <a:lnTo>
                    <a:pt x="3906" y="4228"/>
                  </a:lnTo>
                  <a:cubicBezTo>
                    <a:pt x="3406" y="4442"/>
                    <a:pt x="2953" y="4776"/>
                    <a:pt x="2620" y="5181"/>
                  </a:cubicBezTo>
                  <a:lnTo>
                    <a:pt x="2191" y="5181"/>
                  </a:lnTo>
                  <a:cubicBezTo>
                    <a:pt x="2286" y="5014"/>
                    <a:pt x="2405" y="4847"/>
                    <a:pt x="2572" y="4680"/>
                  </a:cubicBezTo>
                  <a:cubicBezTo>
                    <a:pt x="2834" y="4395"/>
                    <a:pt x="3215" y="4204"/>
                    <a:pt x="3596" y="4133"/>
                  </a:cubicBezTo>
                  <a:lnTo>
                    <a:pt x="3620" y="4133"/>
                  </a:lnTo>
                  <a:lnTo>
                    <a:pt x="5144" y="3633"/>
                  </a:lnTo>
                  <a:close/>
                  <a:moveTo>
                    <a:pt x="5382" y="3871"/>
                  </a:moveTo>
                  <a:lnTo>
                    <a:pt x="4906" y="4204"/>
                  </a:lnTo>
                  <a:cubicBezTo>
                    <a:pt x="4834" y="4252"/>
                    <a:pt x="4834" y="4347"/>
                    <a:pt x="4882" y="4419"/>
                  </a:cubicBezTo>
                  <a:lnTo>
                    <a:pt x="4882" y="4395"/>
                  </a:lnTo>
                  <a:cubicBezTo>
                    <a:pt x="4913" y="4441"/>
                    <a:pt x="4963" y="4467"/>
                    <a:pt x="5015" y="4467"/>
                  </a:cubicBezTo>
                  <a:cubicBezTo>
                    <a:pt x="5043" y="4467"/>
                    <a:pt x="5071" y="4459"/>
                    <a:pt x="5096" y="4442"/>
                  </a:cubicBezTo>
                  <a:lnTo>
                    <a:pt x="5811" y="3942"/>
                  </a:lnTo>
                  <a:lnTo>
                    <a:pt x="4549" y="5204"/>
                  </a:lnTo>
                  <a:lnTo>
                    <a:pt x="4001" y="5204"/>
                  </a:lnTo>
                  <a:cubicBezTo>
                    <a:pt x="4144" y="5085"/>
                    <a:pt x="4287" y="4990"/>
                    <a:pt x="4430" y="4895"/>
                  </a:cubicBezTo>
                  <a:lnTo>
                    <a:pt x="4501" y="4847"/>
                  </a:lnTo>
                  <a:cubicBezTo>
                    <a:pt x="4573" y="4800"/>
                    <a:pt x="4596" y="4704"/>
                    <a:pt x="4549" y="4633"/>
                  </a:cubicBezTo>
                  <a:cubicBezTo>
                    <a:pt x="4519" y="4603"/>
                    <a:pt x="4472" y="4583"/>
                    <a:pt x="4423" y="4583"/>
                  </a:cubicBezTo>
                  <a:cubicBezTo>
                    <a:pt x="4392" y="4583"/>
                    <a:pt x="4362" y="4591"/>
                    <a:pt x="4334" y="4609"/>
                  </a:cubicBezTo>
                  <a:lnTo>
                    <a:pt x="4263" y="4657"/>
                  </a:lnTo>
                  <a:cubicBezTo>
                    <a:pt x="4001" y="4823"/>
                    <a:pt x="3739" y="5014"/>
                    <a:pt x="3525" y="5204"/>
                  </a:cubicBezTo>
                  <a:lnTo>
                    <a:pt x="3001" y="5204"/>
                  </a:lnTo>
                  <a:lnTo>
                    <a:pt x="3025" y="5181"/>
                  </a:lnTo>
                  <a:cubicBezTo>
                    <a:pt x="3310" y="4919"/>
                    <a:pt x="3644" y="4680"/>
                    <a:pt x="4025" y="4538"/>
                  </a:cubicBezTo>
                  <a:lnTo>
                    <a:pt x="5382" y="3871"/>
                  </a:lnTo>
                  <a:close/>
                  <a:moveTo>
                    <a:pt x="6025" y="4157"/>
                  </a:moveTo>
                  <a:lnTo>
                    <a:pt x="5287" y="5204"/>
                  </a:lnTo>
                  <a:lnTo>
                    <a:pt x="4977" y="5204"/>
                  </a:lnTo>
                  <a:lnTo>
                    <a:pt x="6025" y="4157"/>
                  </a:lnTo>
                  <a:close/>
                  <a:moveTo>
                    <a:pt x="6120" y="4561"/>
                  </a:moveTo>
                  <a:lnTo>
                    <a:pt x="5811" y="5204"/>
                  </a:lnTo>
                  <a:lnTo>
                    <a:pt x="5692" y="5204"/>
                  </a:lnTo>
                  <a:lnTo>
                    <a:pt x="6120" y="4561"/>
                  </a:lnTo>
                  <a:close/>
                  <a:moveTo>
                    <a:pt x="6335" y="4823"/>
                  </a:moveTo>
                  <a:lnTo>
                    <a:pt x="6192" y="5204"/>
                  </a:lnTo>
                  <a:lnTo>
                    <a:pt x="6144" y="5204"/>
                  </a:lnTo>
                  <a:lnTo>
                    <a:pt x="6335" y="4823"/>
                  </a:lnTo>
                  <a:close/>
                  <a:moveTo>
                    <a:pt x="7573" y="5014"/>
                  </a:moveTo>
                  <a:cubicBezTo>
                    <a:pt x="7692" y="5014"/>
                    <a:pt x="7787" y="5085"/>
                    <a:pt x="7835" y="5204"/>
                  </a:cubicBezTo>
                  <a:lnTo>
                    <a:pt x="7335" y="5204"/>
                  </a:lnTo>
                  <a:cubicBezTo>
                    <a:pt x="7359" y="5085"/>
                    <a:pt x="7454" y="5014"/>
                    <a:pt x="7573" y="5014"/>
                  </a:cubicBezTo>
                  <a:close/>
                  <a:moveTo>
                    <a:pt x="10050" y="5490"/>
                  </a:moveTo>
                  <a:cubicBezTo>
                    <a:pt x="10074" y="5490"/>
                    <a:pt x="10097" y="5514"/>
                    <a:pt x="10097" y="5538"/>
                  </a:cubicBezTo>
                  <a:lnTo>
                    <a:pt x="10097" y="5728"/>
                  </a:lnTo>
                  <a:cubicBezTo>
                    <a:pt x="10097" y="5752"/>
                    <a:pt x="10074" y="5776"/>
                    <a:pt x="10050" y="5776"/>
                  </a:cubicBezTo>
                  <a:lnTo>
                    <a:pt x="357" y="5776"/>
                  </a:lnTo>
                  <a:cubicBezTo>
                    <a:pt x="310" y="5776"/>
                    <a:pt x="286" y="5752"/>
                    <a:pt x="286" y="5728"/>
                  </a:cubicBezTo>
                  <a:lnTo>
                    <a:pt x="286" y="5538"/>
                  </a:lnTo>
                  <a:cubicBezTo>
                    <a:pt x="286" y="5514"/>
                    <a:pt x="310" y="5490"/>
                    <a:pt x="357" y="5490"/>
                  </a:cubicBezTo>
                  <a:close/>
                  <a:moveTo>
                    <a:pt x="2096" y="6086"/>
                  </a:moveTo>
                  <a:cubicBezTo>
                    <a:pt x="2072" y="6181"/>
                    <a:pt x="2048" y="6276"/>
                    <a:pt x="2024" y="6395"/>
                  </a:cubicBezTo>
                  <a:lnTo>
                    <a:pt x="2001" y="6395"/>
                  </a:lnTo>
                  <a:cubicBezTo>
                    <a:pt x="2001" y="6419"/>
                    <a:pt x="2001" y="6419"/>
                    <a:pt x="2001" y="6443"/>
                  </a:cubicBezTo>
                  <a:cubicBezTo>
                    <a:pt x="1977" y="6324"/>
                    <a:pt x="1977" y="6205"/>
                    <a:pt x="1977" y="6086"/>
                  </a:cubicBezTo>
                  <a:close/>
                  <a:moveTo>
                    <a:pt x="2715" y="6086"/>
                  </a:moveTo>
                  <a:cubicBezTo>
                    <a:pt x="2572" y="6276"/>
                    <a:pt x="2453" y="6467"/>
                    <a:pt x="2334" y="6681"/>
                  </a:cubicBezTo>
                  <a:cubicBezTo>
                    <a:pt x="2310" y="6752"/>
                    <a:pt x="2286" y="6800"/>
                    <a:pt x="2263" y="6848"/>
                  </a:cubicBezTo>
                  <a:cubicBezTo>
                    <a:pt x="2263" y="6728"/>
                    <a:pt x="2263" y="6586"/>
                    <a:pt x="2310" y="6443"/>
                  </a:cubicBezTo>
                  <a:cubicBezTo>
                    <a:pt x="2334" y="6324"/>
                    <a:pt x="2358" y="6205"/>
                    <a:pt x="2405" y="6086"/>
                  </a:cubicBezTo>
                  <a:close/>
                  <a:moveTo>
                    <a:pt x="1667" y="6086"/>
                  </a:moveTo>
                  <a:cubicBezTo>
                    <a:pt x="1643" y="6419"/>
                    <a:pt x="1715" y="6728"/>
                    <a:pt x="1858" y="7014"/>
                  </a:cubicBezTo>
                  <a:lnTo>
                    <a:pt x="1048" y="7014"/>
                  </a:lnTo>
                  <a:cubicBezTo>
                    <a:pt x="929" y="6728"/>
                    <a:pt x="857" y="6395"/>
                    <a:pt x="786" y="6086"/>
                  </a:cubicBezTo>
                  <a:close/>
                  <a:moveTo>
                    <a:pt x="3644" y="6086"/>
                  </a:moveTo>
                  <a:lnTo>
                    <a:pt x="2715" y="7014"/>
                  </a:lnTo>
                  <a:lnTo>
                    <a:pt x="2524" y="7014"/>
                  </a:lnTo>
                  <a:cubicBezTo>
                    <a:pt x="2548" y="6943"/>
                    <a:pt x="2572" y="6871"/>
                    <a:pt x="2620" y="6824"/>
                  </a:cubicBezTo>
                  <a:cubicBezTo>
                    <a:pt x="2739" y="6562"/>
                    <a:pt x="2905" y="6324"/>
                    <a:pt x="3096" y="6086"/>
                  </a:cubicBezTo>
                  <a:close/>
                  <a:moveTo>
                    <a:pt x="4668" y="6086"/>
                  </a:moveTo>
                  <a:cubicBezTo>
                    <a:pt x="4549" y="6205"/>
                    <a:pt x="4430" y="6324"/>
                    <a:pt x="4311" y="6443"/>
                  </a:cubicBezTo>
                  <a:cubicBezTo>
                    <a:pt x="4120" y="6657"/>
                    <a:pt x="3906" y="6848"/>
                    <a:pt x="3668" y="7014"/>
                  </a:cubicBezTo>
                  <a:lnTo>
                    <a:pt x="3167" y="7014"/>
                  </a:lnTo>
                  <a:lnTo>
                    <a:pt x="4096" y="6086"/>
                  </a:lnTo>
                  <a:close/>
                  <a:moveTo>
                    <a:pt x="5906" y="6086"/>
                  </a:moveTo>
                  <a:lnTo>
                    <a:pt x="5835" y="6324"/>
                  </a:lnTo>
                  <a:lnTo>
                    <a:pt x="5835" y="6347"/>
                  </a:lnTo>
                  <a:cubicBezTo>
                    <a:pt x="5811" y="6443"/>
                    <a:pt x="5787" y="6538"/>
                    <a:pt x="5763" y="6609"/>
                  </a:cubicBezTo>
                  <a:cubicBezTo>
                    <a:pt x="5644" y="6728"/>
                    <a:pt x="5549" y="6871"/>
                    <a:pt x="5501" y="7014"/>
                  </a:cubicBezTo>
                  <a:lnTo>
                    <a:pt x="5120" y="7014"/>
                  </a:lnTo>
                  <a:lnTo>
                    <a:pt x="5168" y="6943"/>
                  </a:lnTo>
                  <a:cubicBezTo>
                    <a:pt x="5257" y="6836"/>
                    <a:pt x="5159" y="6702"/>
                    <a:pt x="5044" y="6702"/>
                  </a:cubicBezTo>
                  <a:cubicBezTo>
                    <a:pt x="5006" y="6702"/>
                    <a:pt x="4965" y="6717"/>
                    <a:pt x="4930" y="6752"/>
                  </a:cubicBezTo>
                  <a:cubicBezTo>
                    <a:pt x="4882" y="6800"/>
                    <a:pt x="4834" y="6871"/>
                    <a:pt x="4787" y="6919"/>
                  </a:cubicBezTo>
                  <a:cubicBezTo>
                    <a:pt x="4763" y="6943"/>
                    <a:pt x="4715" y="6990"/>
                    <a:pt x="4692" y="7014"/>
                  </a:cubicBezTo>
                  <a:lnTo>
                    <a:pt x="4168" y="7014"/>
                  </a:lnTo>
                  <a:cubicBezTo>
                    <a:pt x="4287" y="6895"/>
                    <a:pt x="4406" y="6800"/>
                    <a:pt x="4525" y="6657"/>
                  </a:cubicBezTo>
                  <a:cubicBezTo>
                    <a:pt x="4715" y="6490"/>
                    <a:pt x="4882" y="6300"/>
                    <a:pt x="5049" y="6086"/>
                  </a:cubicBezTo>
                  <a:lnTo>
                    <a:pt x="5382" y="6086"/>
                  </a:lnTo>
                  <a:cubicBezTo>
                    <a:pt x="5335" y="6133"/>
                    <a:pt x="5311" y="6205"/>
                    <a:pt x="5287" y="6252"/>
                  </a:cubicBezTo>
                  <a:cubicBezTo>
                    <a:pt x="5239" y="6324"/>
                    <a:pt x="5263" y="6419"/>
                    <a:pt x="5358" y="6467"/>
                  </a:cubicBezTo>
                  <a:cubicBezTo>
                    <a:pt x="5378" y="6480"/>
                    <a:pt x="5400" y="6486"/>
                    <a:pt x="5422" y="6486"/>
                  </a:cubicBezTo>
                  <a:cubicBezTo>
                    <a:pt x="5477" y="6486"/>
                    <a:pt x="5532" y="6447"/>
                    <a:pt x="5549" y="6395"/>
                  </a:cubicBezTo>
                  <a:cubicBezTo>
                    <a:pt x="5620" y="6300"/>
                    <a:pt x="5668" y="6205"/>
                    <a:pt x="5716" y="6086"/>
                  </a:cubicBezTo>
                  <a:close/>
                  <a:moveTo>
                    <a:pt x="9597" y="6062"/>
                  </a:moveTo>
                  <a:cubicBezTo>
                    <a:pt x="9550" y="6395"/>
                    <a:pt x="9454" y="6705"/>
                    <a:pt x="9335" y="6990"/>
                  </a:cubicBezTo>
                  <a:lnTo>
                    <a:pt x="9335" y="7014"/>
                  </a:lnTo>
                  <a:lnTo>
                    <a:pt x="7811" y="7014"/>
                  </a:lnTo>
                  <a:cubicBezTo>
                    <a:pt x="7668" y="6800"/>
                    <a:pt x="7406" y="6681"/>
                    <a:pt x="7168" y="6681"/>
                  </a:cubicBezTo>
                  <a:cubicBezTo>
                    <a:pt x="7049" y="6681"/>
                    <a:pt x="6954" y="6705"/>
                    <a:pt x="6883" y="6728"/>
                  </a:cubicBezTo>
                  <a:cubicBezTo>
                    <a:pt x="6740" y="6538"/>
                    <a:pt x="6501" y="6443"/>
                    <a:pt x="6263" y="6419"/>
                  </a:cubicBezTo>
                  <a:lnTo>
                    <a:pt x="6120" y="6419"/>
                  </a:lnTo>
                  <a:cubicBezTo>
                    <a:pt x="6120" y="6419"/>
                    <a:pt x="6120" y="6419"/>
                    <a:pt x="6120" y="6395"/>
                  </a:cubicBezTo>
                  <a:lnTo>
                    <a:pt x="6240" y="6062"/>
                  </a:lnTo>
                  <a:close/>
                  <a:moveTo>
                    <a:pt x="6597" y="9848"/>
                  </a:moveTo>
                  <a:lnTo>
                    <a:pt x="6597" y="10086"/>
                  </a:lnTo>
                  <a:lnTo>
                    <a:pt x="3787" y="10086"/>
                  </a:lnTo>
                  <a:lnTo>
                    <a:pt x="3787" y="9848"/>
                  </a:lnTo>
                  <a:close/>
                  <a:moveTo>
                    <a:pt x="9359" y="1"/>
                  </a:moveTo>
                  <a:cubicBezTo>
                    <a:pt x="9204" y="1"/>
                    <a:pt x="9050" y="60"/>
                    <a:pt x="8931" y="180"/>
                  </a:cubicBezTo>
                  <a:lnTo>
                    <a:pt x="7240" y="1870"/>
                  </a:lnTo>
                  <a:lnTo>
                    <a:pt x="7192" y="1870"/>
                  </a:lnTo>
                  <a:cubicBezTo>
                    <a:pt x="7121" y="1870"/>
                    <a:pt x="7049" y="1894"/>
                    <a:pt x="7025" y="1942"/>
                  </a:cubicBezTo>
                  <a:lnTo>
                    <a:pt x="6382" y="2561"/>
                  </a:lnTo>
                  <a:cubicBezTo>
                    <a:pt x="6311" y="2656"/>
                    <a:pt x="6311" y="2823"/>
                    <a:pt x="6382" y="2918"/>
                  </a:cubicBezTo>
                  <a:lnTo>
                    <a:pt x="3548" y="3847"/>
                  </a:lnTo>
                  <a:cubicBezTo>
                    <a:pt x="2810" y="3990"/>
                    <a:pt x="2167" y="4490"/>
                    <a:pt x="1881" y="5204"/>
                  </a:cubicBezTo>
                  <a:lnTo>
                    <a:pt x="357" y="5204"/>
                  </a:lnTo>
                  <a:cubicBezTo>
                    <a:pt x="143" y="5204"/>
                    <a:pt x="0" y="5371"/>
                    <a:pt x="0" y="5562"/>
                  </a:cubicBezTo>
                  <a:lnTo>
                    <a:pt x="0" y="5728"/>
                  </a:lnTo>
                  <a:cubicBezTo>
                    <a:pt x="0" y="5943"/>
                    <a:pt x="143" y="6086"/>
                    <a:pt x="357" y="6086"/>
                  </a:cubicBezTo>
                  <a:lnTo>
                    <a:pt x="476" y="6086"/>
                  </a:lnTo>
                  <a:cubicBezTo>
                    <a:pt x="548" y="6490"/>
                    <a:pt x="643" y="6871"/>
                    <a:pt x="810" y="7229"/>
                  </a:cubicBezTo>
                  <a:cubicBezTo>
                    <a:pt x="977" y="7610"/>
                    <a:pt x="1191" y="7967"/>
                    <a:pt x="1429" y="8300"/>
                  </a:cubicBezTo>
                  <a:cubicBezTo>
                    <a:pt x="1977" y="8967"/>
                    <a:pt x="2667" y="9491"/>
                    <a:pt x="3477" y="9801"/>
                  </a:cubicBezTo>
                  <a:lnTo>
                    <a:pt x="3477" y="10110"/>
                  </a:lnTo>
                  <a:cubicBezTo>
                    <a:pt x="3477" y="10253"/>
                    <a:pt x="3596" y="10372"/>
                    <a:pt x="3739" y="10372"/>
                  </a:cubicBezTo>
                  <a:lnTo>
                    <a:pt x="6644" y="10372"/>
                  </a:lnTo>
                  <a:cubicBezTo>
                    <a:pt x="6787" y="10372"/>
                    <a:pt x="6906" y="10253"/>
                    <a:pt x="6906" y="10110"/>
                  </a:cubicBezTo>
                  <a:lnTo>
                    <a:pt x="6906" y="9824"/>
                  </a:lnTo>
                  <a:cubicBezTo>
                    <a:pt x="7621" y="9539"/>
                    <a:pt x="8240" y="9086"/>
                    <a:pt x="8764" y="8538"/>
                  </a:cubicBezTo>
                  <a:cubicBezTo>
                    <a:pt x="8811" y="8467"/>
                    <a:pt x="8811" y="8372"/>
                    <a:pt x="8764" y="8300"/>
                  </a:cubicBezTo>
                  <a:cubicBezTo>
                    <a:pt x="8728" y="8276"/>
                    <a:pt x="8686" y="8265"/>
                    <a:pt x="8645" y="8265"/>
                  </a:cubicBezTo>
                  <a:cubicBezTo>
                    <a:pt x="8603" y="8265"/>
                    <a:pt x="8561" y="8276"/>
                    <a:pt x="8526" y="8300"/>
                  </a:cubicBezTo>
                  <a:cubicBezTo>
                    <a:pt x="8049" y="8848"/>
                    <a:pt x="7430" y="9277"/>
                    <a:pt x="6740" y="9539"/>
                  </a:cubicBezTo>
                  <a:lnTo>
                    <a:pt x="3644" y="9539"/>
                  </a:lnTo>
                  <a:cubicBezTo>
                    <a:pt x="2572" y="9134"/>
                    <a:pt x="1691" y="8348"/>
                    <a:pt x="1191" y="7324"/>
                  </a:cubicBezTo>
                  <a:lnTo>
                    <a:pt x="5644" y="7324"/>
                  </a:lnTo>
                  <a:cubicBezTo>
                    <a:pt x="5716" y="7324"/>
                    <a:pt x="5787" y="7252"/>
                    <a:pt x="5811" y="7181"/>
                  </a:cubicBezTo>
                  <a:cubicBezTo>
                    <a:pt x="5825" y="6900"/>
                    <a:pt x="6054" y="6735"/>
                    <a:pt x="6284" y="6735"/>
                  </a:cubicBezTo>
                  <a:cubicBezTo>
                    <a:pt x="6444" y="6735"/>
                    <a:pt x="6604" y="6815"/>
                    <a:pt x="6692" y="6990"/>
                  </a:cubicBezTo>
                  <a:cubicBezTo>
                    <a:pt x="6716" y="7038"/>
                    <a:pt x="6740" y="7062"/>
                    <a:pt x="6787" y="7062"/>
                  </a:cubicBezTo>
                  <a:cubicBezTo>
                    <a:pt x="6801" y="7069"/>
                    <a:pt x="6815" y="7072"/>
                    <a:pt x="6829" y="7072"/>
                  </a:cubicBezTo>
                  <a:cubicBezTo>
                    <a:pt x="6861" y="7072"/>
                    <a:pt x="6889" y="7055"/>
                    <a:pt x="6906" y="7038"/>
                  </a:cubicBezTo>
                  <a:cubicBezTo>
                    <a:pt x="6983" y="6992"/>
                    <a:pt x="7066" y="6971"/>
                    <a:pt x="7150" y="6971"/>
                  </a:cubicBezTo>
                  <a:cubicBezTo>
                    <a:pt x="7326" y="6971"/>
                    <a:pt x="7500" y="7067"/>
                    <a:pt x="7597" y="7229"/>
                  </a:cubicBezTo>
                  <a:cubicBezTo>
                    <a:pt x="7621" y="7276"/>
                    <a:pt x="7668" y="7324"/>
                    <a:pt x="7716" y="7324"/>
                  </a:cubicBezTo>
                  <a:lnTo>
                    <a:pt x="9216" y="7324"/>
                  </a:lnTo>
                  <a:cubicBezTo>
                    <a:pt x="9121" y="7491"/>
                    <a:pt x="9026" y="7681"/>
                    <a:pt x="8907" y="7848"/>
                  </a:cubicBezTo>
                  <a:cubicBezTo>
                    <a:pt x="8859" y="7919"/>
                    <a:pt x="8883" y="8014"/>
                    <a:pt x="8954" y="8062"/>
                  </a:cubicBezTo>
                  <a:cubicBezTo>
                    <a:pt x="8978" y="8062"/>
                    <a:pt x="9002" y="8086"/>
                    <a:pt x="9050" y="8086"/>
                  </a:cubicBezTo>
                  <a:cubicBezTo>
                    <a:pt x="9097" y="8086"/>
                    <a:pt x="9145" y="8062"/>
                    <a:pt x="9169" y="8014"/>
                  </a:cubicBezTo>
                  <a:cubicBezTo>
                    <a:pt x="9335" y="7776"/>
                    <a:pt x="9478" y="7514"/>
                    <a:pt x="9574" y="7229"/>
                  </a:cubicBezTo>
                  <a:cubicBezTo>
                    <a:pt x="9597" y="7229"/>
                    <a:pt x="9597" y="7229"/>
                    <a:pt x="9597" y="7205"/>
                  </a:cubicBezTo>
                  <a:cubicBezTo>
                    <a:pt x="9764" y="6848"/>
                    <a:pt x="9859" y="6467"/>
                    <a:pt x="9907" y="6086"/>
                  </a:cubicBezTo>
                  <a:lnTo>
                    <a:pt x="10050" y="6086"/>
                  </a:lnTo>
                  <a:cubicBezTo>
                    <a:pt x="10264" y="6086"/>
                    <a:pt x="10431" y="5919"/>
                    <a:pt x="10431" y="5728"/>
                  </a:cubicBezTo>
                  <a:lnTo>
                    <a:pt x="10431" y="5538"/>
                  </a:lnTo>
                  <a:cubicBezTo>
                    <a:pt x="10407" y="5347"/>
                    <a:pt x="10264" y="5181"/>
                    <a:pt x="10050" y="5181"/>
                  </a:cubicBezTo>
                  <a:lnTo>
                    <a:pt x="10050" y="5204"/>
                  </a:lnTo>
                  <a:lnTo>
                    <a:pt x="8145" y="5204"/>
                  </a:lnTo>
                  <a:cubicBezTo>
                    <a:pt x="8097" y="4871"/>
                    <a:pt x="7835" y="4704"/>
                    <a:pt x="7576" y="4704"/>
                  </a:cubicBezTo>
                  <a:cubicBezTo>
                    <a:pt x="7317" y="4704"/>
                    <a:pt x="7061" y="4871"/>
                    <a:pt x="7025" y="5204"/>
                  </a:cubicBezTo>
                  <a:lnTo>
                    <a:pt x="6549" y="5204"/>
                  </a:lnTo>
                  <a:lnTo>
                    <a:pt x="7073" y="3585"/>
                  </a:lnTo>
                  <a:cubicBezTo>
                    <a:pt x="7097" y="3633"/>
                    <a:pt x="7168" y="3656"/>
                    <a:pt x="7240" y="3656"/>
                  </a:cubicBezTo>
                  <a:cubicBezTo>
                    <a:pt x="7287" y="3656"/>
                    <a:pt x="7359" y="3633"/>
                    <a:pt x="7406" y="3585"/>
                  </a:cubicBezTo>
                  <a:lnTo>
                    <a:pt x="8026" y="2966"/>
                  </a:lnTo>
                  <a:cubicBezTo>
                    <a:pt x="8073" y="2918"/>
                    <a:pt x="8121" y="2823"/>
                    <a:pt x="8097" y="2751"/>
                  </a:cubicBezTo>
                  <a:lnTo>
                    <a:pt x="9788" y="1061"/>
                  </a:lnTo>
                  <a:cubicBezTo>
                    <a:pt x="9907" y="942"/>
                    <a:pt x="9955" y="799"/>
                    <a:pt x="9978" y="632"/>
                  </a:cubicBezTo>
                  <a:cubicBezTo>
                    <a:pt x="9978" y="465"/>
                    <a:pt x="9907" y="299"/>
                    <a:pt x="9788" y="180"/>
                  </a:cubicBezTo>
                  <a:cubicBezTo>
                    <a:pt x="9669" y="60"/>
                    <a:pt x="9514" y="1"/>
                    <a:pt x="93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269;p78"/>
            <p:cNvSpPr/>
            <p:nvPr/>
          </p:nvSpPr>
          <p:spPr>
            <a:xfrm>
              <a:off x="10140605" y="1692274"/>
              <a:ext cx="54123" cy="45371"/>
            </a:xfrm>
            <a:custGeom>
              <a:avLst/>
              <a:gdLst/>
              <a:ahLst/>
              <a:cxnLst/>
              <a:rect l="l" t="t" r="r" b="b"/>
              <a:pathLst>
                <a:path w="977" h="819" extrusionOk="0">
                  <a:moveTo>
                    <a:pt x="643" y="353"/>
                  </a:moveTo>
                  <a:cubicBezTo>
                    <a:pt x="667" y="353"/>
                    <a:pt x="686" y="368"/>
                    <a:pt x="691" y="406"/>
                  </a:cubicBezTo>
                  <a:cubicBezTo>
                    <a:pt x="691" y="477"/>
                    <a:pt x="619" y="525"/>
                    <a:pt x="572" y="525"/>
                  </a:cubicBezTo>
                  <a:cubicBezTo>
                    <a:pt x="424" y="525"/>
                    <a:pt x="562" y="353"/>
                    <a:pt x="643" y="353"/>
                  </a:cubicBezTo>
                  <a:close/>
                  <a:moveTo>
                    <a:pt x="572" y="1"/>
                  </a:moveTo>
                  <a:cubicBezTo>
                    <a:pt x="191" y="1"/>
                    <a:pt x="0" y="429"/>
                    <a:pt x="262" y="691"/>
                  </a:cubicBezTo>
                  <a:cubicBezTo>
                    <a:pt x="350" y="779"/>
                    <a:pt x="458" y="818"/>
                    <a:pt x="564" y="818"/>
                  </a:cubicBezTo>
                  <a:cubicBezTo>
                    <a:pt x="776" y="818"/>
                    <a:pt x="977" y="660"/>
                    <a:pt x="977" y="406"/>
                  </a:cubicBezTo>
                  <a:cubicBezTo>
                    <a:pt x="977" y="167"/>
                    <a:pt x="786" y="1"/>
                    <a:pt x="5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270;p78"/>
            <p:cNvSpPr/>
            <p:nvPr/>
          </p:nvSpPr>
          <p:spPr>
            <a:xfrm>
              <a:off x="9817360" y="1646128"/>
              <a:ext cx="60771" cy="52406"/>
            </a:xfrm>
            <a:custGeom>
              <a:avLst/>
              <a:gdLst/>
              <a:ahLst/>
              <a:cxnLst/>
              <a:rect l="l" t="t" r="r" b="b"/>
              <a:pathLst>
                <a:path w="1097" h="946" extrusionOk="0">
                  <a:moveTo>
                    <a:pt x="748" y="382"/>
                  </a:moveTo>
                  <a:cubicBezTo>
                    <a:pt x="784" y="382"/>
                    <a:pt x="810" y="408"/>
                    <a:pt x="810" y="477"/>
                  </a:cubicBezTo>
                  <a:cubicBezTo>
                    <a:pt x="810" y="572"/>
                    <a:pt x="715" y="643"/>
                    <a:pt x="620" y="643"/>
                  </a:cubicBezTo>
                  <a:cubicBezTo>
                    <a:pt x="421" y="643"/>
                    <a:pt x="634" y="382"/>
                    <a:pt x="748" y="382"/>
                  </a:cubicBezTo>
                  <a:close/>
                  <a:moveTo>
                    <a:pt x="620" y="0"/>
                  </a:moveTo>
                  <a:cubicBezTo>
                    <a:pt x="191" y="0"/>
                    <a:pt x="1" y="500"/>
                    <a:pt x="287" y="810"/>
                  </a:cubicBezTo>
                  <a:cubicBezTo>
                    <a:pt x="388" y="903"/>
                    <a:pt x="509" y="946"/>
                    <a:pt x="627" y="946"/>
                  </a:cubicBezTo>
                  <a:cubicBezTo>
                    <a:pt x="869" y="946"/>
                    <a:pt x="1096" y="765"/>
                    <a:pt x="1096" y="477"/>
                  </a:cubicBezTo>
                  <a:cubicBezTo>
                    <a:pt x="1096" y="215"/>
                    <a:pt x="882" y="0"/>
                    <a:pt x="6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271;p78"/>
            <p:cNvSpPr/>
            <p:nvPr/>
          </p:nvSpPr>
          <p:spPr>
            <a:xfrm>
              <a:off x="9878076" y="1611837"/>
              <a:ext cx="54123" cy="46368"/>
            </a:xfrm>
            <a:custGeom>
              <a:avLst/>
              <a:gdLst/>
              <a:ahLst/>
              <a:cxnLst/>
              <a:rect l="l" t="t" r="r" b="b"/>
              <a:pathLst>
                <a:path w="977" h="837" extrusionOk="0">
                  <a:moveTo>
                    <a:pt x="625" y="363"/>
                  </a:moveTo>
                  <a:cubicBezTo>
                    <a:pt x="649" y="363"/>
                    <a:pt x="667" y="381"/>
                    <a:pt x="667" y="429"/>
                  </a:cubicBezTo>
                  <a:cubicBezTo>
                    <a:pt x="667" y="476"/>
                    <a:pt x="619" y="524"/>
                    <a:pt x="572" y="524"/>
                  </a:cubicBezTo>
                  <a:cubicBezTo>
                    <a:pt x="429" y="524"/>
                    <a:pt x="554" y="363"/>
                    <a:pt x="625" y="363"/>
                  </a:cubicBezTo>
                  <a:close/>
                  <a:moveTo>
                    <a:pt x="572" y="0"/>
                  </a:moveTo>
                  <a:cubicBezTo>
                    <a:pt x="191" y="0"/>
                    <a:pt x="0" y="453"/>
                    <a:pt x="262" y="715"/>
                  </a:cubicBezTo>
                  <a:cubicBezTo>
                    <a:pt x="347" y="799"/>
                    <a:pt x="451" y="836"/>
                    <a:pt x="553" y="836"/>
                  </a:cubicBezTo>
                  <a:cubicBezTo>
                    <a:pt x="769" y="836"/>
                    <a:pt x="977" y="671"/>
                    <a:pt x="977" y="429"/>
                  </a:cubicBezTo>
                  <a:cubicBezTo>
                    <a:pt x="977" y="191"/>
                    <a:pt x="786" y="0"/>
                    <a:pt x="5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272;p78"/>
            <p:cNvSpPr/>
            <p:nvPr/>
          </p:nvSpPr>
          <p:spPr>
            <a:xfrm>
              <a:off x="9810768" y="1553780"/>
              <a:ext cx="76559" cy="65868"/>
            </a:xfrm>
            <a:custGeom>
              <a:avLst/>
              <a:gdLst/>
              <a:ahLst/>
              <a:cxnLst/>
              <a:rect l="l" t="t" r="r" b="b"/>
              <a:pathLst>
                <a:path w="1382" h="1189" extrusionOk="0">
                  <a:moveTo>
                    <a:pt x="782" y="294"/>
                  </a:moveTo>
                  <a:cubicBezTo>
                    <a:pt x="941" y="294"/>
                    <a:pt x="1096" y="417"/>
                    <a:pt x="1096" y="596"/>
                  </a:cubicBezTo>
                  <a:cubicBezTo>
                    <a:pt x="1096" y="762"/>
                    <a:pt x="953" y="881"/>
                    <a:pt x="787" y="881"/>
                  </a:cubicBezTo>
                  <a:cubicBezTo>
                    <a:pt x="525" y="881"/>
                    <a:pt x="382" y="572"/>
                    <a:pt x="572" y="381"/>
                  </a:cubicBezTo>
                  <a:cubicBezTo>
                    <a:pt x="633" y="321"/>
                    <a:pt x="708" y="294"/>
                    <a:pt x="782" y="294"/>
                  </a:cubicBezTo>
                  <a:close/>
                  <a:moveTo>
                    <a:pt x="787" y="0"/>
                  </a:moveTo>
                  <a:cubicBezTo>
                    <a:pt x="263" y="0"/>
                    <a:pt x="1" y="643"/>
                    <a:pt x="358" y="1024"/>
                  </a:cubicBezTo>
                  <a:cubicBezTo>
                    <a:pt x="479" y="1138"/>
                    <a:pt x="626" y="1189"/>
                    <a:pt x="771" y="1189"/>
                  </a:cubicBezTo>
                  <a:cubicBezTo>
                    <a:pt x="1082" y="1189"/>
                    <a:pt x="1382" y="953"/>
                    <a:pt x="1382" y="596"/>
                  </a:cubicBezTo>
                  <a:cubicBezTo>
                    <a:pt x="1382" y="262"/>
                    <a:pt x="1120" y="0"/>
                    <a:pt x="7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078853" y="111031"/>
            <a:ext cx="3183900" cy="416700"/>
          </a:xfrm>
        </p:spPr>
        <p:txBody>
          <a:bodyPr/>
          <a:lstStyle/>
          <a:p>
            <a:r>
              <a:rPr lang="en-US" b="1" i="0">
                <a:latin typeface="+mj-lt"/>
              </a:rPr>
              <a:t>1. Khách hàng cá nhân</a:t>
            </a:r>
          </a:p>
        </p:txBody>
      </p:sp>
      <p:sp>
        <p:nvSpPr>
          <p:cNvPr id="71" name="Google Shape;774;p67"/>
          <p:cNvSpPr txBox="1">
            <a:spLocks noGrp="1"/>
          </p:cNvSpPr>
          <p:nvPr>
            <p:ph type="title" idx="4"/>
          </p:nvPr>
        </p:nvSpPr>
        <p:spPr>
          <a:xfrm>
            <a:off x="5075134" y="1702794"/>
            <a:ext cx="2336400" cy="36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latin typeface="+mj-lt"/>
              </a:rPr>
              <a:t>2</a:t>
            </a:r>
            <a:r>
              <a:rPr lang="en-US" b="1">
                <a:latin typeface="+mj-lt"/>
              </a:rPr>
              <a:t>.Trường </a:t>
            </a:r>
            <a:r>
              <a:rPr lang="en-US" b="1" dirty="0" err="1">
                <a:latin typeface="+mj-lt"/>
              </a:rPr>
              <a:t>học</a:t>
            </a:r>
            <a:r>
              <a:rPr lang="en-US" b="1" dirty="0">
                <a:latin typeface="+mj-lt"/>
              </a:rPr>
              <a:t> </a:t>
            </a:r>
            <a:endParaRPr b="1" dirty="0">
              <a:latin typeface="+mj-lt"/>
            </a:endParaRPr>
          </a:p>
        </p:txBody>
      </p:sp>
      <p:sp>
        <p:nvSpPr>
          <p:cNvPr id="72" name="Google Shape;775;p67"/>
          <p:cNvSpPr txBox="1">
            <a:spLocks noGrp="1"/>
          </p:cNvSpPr>
          <p:nvPr>
            <p:ph type="subTitle" idx="5"/>
          </p:nvPr>
        </p:nvSpPr>
        <p:spPr>
          <a:xfrm>
            <a:off x="4948872" y="2467205"/>
            <a:ext cx="3693702" cy="48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en-US" sz="1800">
                <a:latin typeface="+mj-lt"/>
              </a:rPr>
              <a:t>Trang </a:t>
            </a:r>
            <a:r>
              <a:rPr lang="en-US" sz="1800" dirty="0" err="1">
                <a:latin typeface="+mj-lt"/>
              </a:rPr>
              <a:t>trí</a:t>
            </a:r>
            <a:r>
              <a:rPr lang="en-US" sz="1800" dirty="0">
                <a:latin typeface="+mj-lt"/>
              </a:rPr>
              <a:t> </a:t>
            </a:r>
            <a:r>
              <a:rPr lang="en-US" sz="1800">
                <a:latin typeface="+mj-lt"/>
              </a:rPr>
              <a:t>bánh sẽ là </a:t>
            </a:r>
            <a:r>
              <a:rPr lang="en-US" sz="1800" dirty="0" err="1">
                <a:latin typeface="+mj-lt"/>
              </a:rPr>
              <a:t>hoạt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động</a:t>
            </a:r>
            <a:r>
              <a:rPr lang="en-US" sz="1800" dirty="0">
                <a:latin typeface="+mj-lt"/>
              </a:rPr>
              <a:t> </a:t>
            </a:r>
            <a:r>
              <a:rPr lang="en-US" sz="1800" err="1">
                <a:latin typeface="+mj-lt"/>
              </a:rPr>
              <a:t>ngoại</a:t>
            </a:r>
            <a:r>
              <a:rPr lang="en-US" sz="1800">
                <a:latin typeface="+mj-lt"/>
              </a:rPr>
              <a:t> khóa, </a:t>
            </a:r>
            <a:r>
              <a:rPr lang="en-US" sz="1800" dirty="0" err="1">
                <a:latin typeface="+mj-lt"/>
              </a:rPr>
              <a:t>vừa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mang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tính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giải</a:t>
            </a:r>
            <a:r>
              <a:rPr lang="en-US" sz="1800" dirty="0">
                <a:latin typeface="+mj-lt"/>
              </a:rPr>
              <a:t> </a:t>
            </a:r>
            <a:r>
              <a:rPr lang="en-US" sz="1800" err="1">
                <a:latin typeface="+mj-lt"/>
              </a:rPr>
              <a:t>trí</a:t>
            </a:r>
            <a:r>
              <a:rPr lang="en-US" sz="1800">
                <a:latin typeface="+mj-lt"/>
              </a:rPr>
              <a:t> và </a:t>
            </a:r>
            <a:r>
              <a:rPr lang="en-US" sz="1800" dirty="0" err="1">
                <a:latin typeface="+mj-lt"/>
              </a:rPr>
              <a:t>mang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tính</a:t>
            </a:r>
            <a:r>
              <a:rPr lang="en-US" sz="1800" dirty="0">
                <a:latin typeface="+mj-lt"/>
              </a:rPr>
              <a:t> </a:t>
            </a:r>
            <a:r>
              <a:rPr lang="en-US" sz="1800" err="1">
                <a:latin typeface="+mj-lt"/>
              </a:rPr>
              <a:t>giáo</a:t>
            </a:r>
            <a:r>
              <a:rPr lang="en-US" sz="1800">
                <a:latin typeface="+mj-lt"/>
              </a:rPr>
              <a:t> dục cho học sinh.</a:t>
            </a:r>
            <a:endParaRPr lang="en-US" sz="1800" dirty="0">
              <a:latin typeface="+mj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74" name="Google Shape;777;p67"/>
          <p:cNvGrpSpPr/>
          <p:nvPr/>
        </p:nvGrpSpPr>
        <p:grpSpPr>
          <a:xfrm>
            <a:off x="4260945" y="558209"/>
            <a:ext cx="514265" cy="549478"/>
            <a:chOff x="2038997" y="4314958"/>
            <a:chExt cx="539627" cy="576577"/>
          </a:xfrm>
        </p:grpSpPr>
        <p:sp>
          <p:nvSpPr>
            <p:cNvPr id="75" name="Google Shape;778;p67"/>
            <p:cNvSpPr/>
            <p:nvPr/>
          </p:nvSpPr>
          <p:spPr>
            <a:xfrm>
              <a:off x="2104976" y="4805725"/>
              <a:ext cx="17173" cy="17229"/>
            </a:xfrm>
            <a:custGeom>
              <a:avLst/>
              <a:gdLst/>
              <a:ahLst/>
              <a:cxnLst/>
              <a:rect l="l" t="t" r="r" b="b"/>
              <a:pathLst>
                <a:path w="310" h="311" extrusionOk="0">
                  <a:moveTo>
                    <a:pt x="143" y="1"/>
                  </a:moveTo>
                  <a:cubicBezTo>
                    <a:pt x="96" y="1"/>
                    <a:pt x="72" y="24"/>
                    <a:pt x="48" y="48"/>
                  </a:cubicBezTo>
                  <a:cubicBezTo>
                    <a:pt x="0" y="72"/>
                    <a:pt x="0" y="120"/>
                    <a:pt x="0" y="167"/>
                  </a:cubicBezTo>
                  <a:cubicBezTo>
                    <a:pt x="0" y="239"/>
                    <a:pt x="72" y="310"/>
                    <a:pt x="143" y="310"/>
                  </a:cubicBezTo>
                  <a:cubicBezTo>
                    <a:pt x="191" y="310"/>
                    <a:pt x="215" y="286"/>
                    <a:pt x="262" y="263"/>
                  </a:cubicBezTo>
                  <a:cubicBezTo>
                    <a:pt x="286" y="239"/>
                    <a:pt x="310" y="191"/>
                    <a:pt x="310" y="167"/>
                  </a:cubicBezTo>
                  <a:cubicBezTo>
                    <a:pt x="286" y="120"/>
                    <a:pt x="286" y="72"/>
                    <a:pt x="262" y="48"/>
                  </a:cubicBezTo>
                  <a:cubicBezTo>
                    <a:pt x="215" y="24"/>
                    <a:pt x="191" y="1"/>
                    <a:pt x="1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79;p67"/>
            <p:cNvSpPr/>
            <p:nvPr/>
          </p:nvSpPr>
          <p:spPr>
            <a:xfrm>
              <a:off x="2132674" y="4565632"/>
              <a:ext cx="17173" cy="28087"/>
            </a:xfrm>
            <a:custGeom>
              <a:avLst/>
              <a:gdLst/>
              <a:ahLst/>
              <a:cxnLst/>
              <a:rect l="l" t="t" r="r" b="b"/>
              <a:pathLst>
                <a:path w="310" h="507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lnTo>
                    <a:pt x="0" y="381"/>
                  </a:lnTo>
                  <a:cubicBezTo>
                    <a:pt x="24" y="465"/>
                    <a:pt x="96" y="507"/>
                    <a:pt x="164" y="507"/>
                  </a:cubicBezTo>
                  <a:cubicBezTo>
                    <a:pt x="233" y="507"/>
                    <a:pt x="298" y="465"/>
                    <a:pt x="310" y="381"/>
                  </a:cubicBezTo>
                  <a:lnTo>
                    <a:pt x="310" y="167"/>
                  </a:lnTo>
                  <a:cubicBezTo>
                    <a:pt x="310" y="72"/>
                    <a:pt x="239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80;p67"/>
            <p:cNvSpPr/>
            <p:nvPr/>
          </p:nvSpPr>
          <p:spPr>
            <a:xfrm>
              <a:off x="2242140" y="4565632"/>
              <a:ext cx="15899" cy="27089"/>
            </a:xfrm>
            <a:custGeom>
              <a:avLst/>
              <a:gdLst/>
              <a:ahLst/>
              <a:cxnLst/>
              <a:rect l="l" t="t" r="r" b="b"/>
              <a:pathLst>
                <a:path w="287" h="489" extrusionOk="0">
                  <a:moveTo>
                    <a:pt x="144" y="0"/>
                  </a:moveTo>
                  <a:cubicBezTo>
                    <a:pt x="49" y="0"/>
                    <a:pt x="1" y="72"/>
                    <a:pt x="1" y="167"/>
                  </a:cubicBezTo>
                  <a:lnTo>
                    <a:pt x="1" y="381"/>
                  </a:lnTo>
                  <a:cubicBezTo>
                    <a:pt x="13" y="453"/>
                    <a:pt x="72" y="489"/>
                    <a:pt x="135" y="489"/>
                  </a:cubicBezTo>
                  <a:cubicBezTo>
                    <a:pt x="197" y="489"/>
                    <a:pt x="263" y="453"/>
                    <a:pt x="287" y="381"/>
                  </a:cubicBezTo>
                  <a:lnTo>
                    <a:pt x="287" y="167"/>
                  </a:lnTo>
                  <a:cubicBezTo>
                    <a:pt x="287" y="72"/>
                    <a:pt x="215" y="0"/>
                    <a:pt x="1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1;p67"/>
            <p:cNvSpPr/>
            <p:nvPr/>
          </p:nvSpPr>
          <p:spPr>
            <a:xfrm>
              <a:off x="2152728" y="4620863"/>
              <a:ext cx="85534" cy="41437"/>
            </a:xfrm>
            <a:custGeom>
              <a:avLst/>
              <a:gdLst/>
              <a:ahLst/>
              <a:cxnLst/>
              <a:rect l="l" t="t" r="r" b="b"/>
              <a:pathLst>
                <a:path w="1544" h="748" extrusionOk="0">
                  <a:moveTo>
                    <a:pt x="186" y="0"/>
                  </a:moveTo>
                  <a:cubicBezTo>
                    <a:pt x="94" y="0"/>
                    <a:pt x="0" y="80"/>
                    <a:pt x="43" y="194"/>
                  </a:cubicBezTo>
                  <a:cubicBezTo>
                    <a:pt x="150" y="563"/>
                    <a:pt x="460" y="748"/>
                    <a:pt x="773" y="748"/>
                  </a:cubicBezTo>
                  <a:cubicBezTo>
                    <a:pt x="1085" y="748"/>
                    <a:pt x="1401" y="563"/>
                    <a:pt x="1520" y="194"/>
                  </a:cubicBezTo>
                  <a:cubicBezTo>
                    <a:pt x="1544" y="123"/>
                    <a:pt x="1496" y="27"/>
                    <a:pt x="1424" y="4"/>
                  </a:cubicBezTo>
                  <a:lnTo>
                    <a:pt x="1424" y="27"/>
                  </a:lnTo>
                  <a:cubicBezTo>
                    <a:pt x="1402" y="22"/>
                    <a:pt x="1381" y="19"/>
                    <a:pt x="1361" y="19"/>
                  </a:cubicBezTo>
                  <a:cubicBezTo>
                    <a:pt x="1298" y="19"/>
                    <a:pt x="1252" y="50"/>
                    <a:pt x="1234" y="123"/>
                  </a:cubicBezTo>
                  <a:cubicBezTo>
                    <a:pt x="1162" y="313"/>
                    <a:pt x="996" y="456"/>
                    <a:pt x="781" y="456"/>
                  </a:cubicBezTo>
                  <a:cubicBezTo>
                    <a:pt x="567" y="456"/>
                    <a:pt x="377" y="313"/>
                    <a:pt x="329" y="123"/>
                  </a:cubicBezTo>
                  <a:cubicBezTo>
                    <a:pt x="310" y="37"/>
                    <a:pt x="248" y="0"/>
                    <a:pt x="1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82;p67"/>
            <p:cNvSpPr/>
            <p:nvPr/>
          </p:nvSpPr>
          <p:spPr>
            <a:xfrm>
              <a:off x="2182144" y="4573554"/>
              <a:ext cx="30746" cy="37061"/>
            </a:xfrm>
            <a:custGeom>
              <a:avLst/>
              <a:gdLst/>
              <a:ahLst/>
              <a:cxnLst/>
              <a:rect l="l" t="t" r="r" b="b"/>
              <a:pathLst>
                <a:path w="555" h="669" extrusionOk="0">
                  <a:moveTo>
                    <a:pt x="167" y="0"/>
                  </a:moveTo>
                  <a:cubicBezTo>
                    <a:pt x="84" y="0"/>
                    <a:pt x="0" y="48"/>
                    <a:pt x="12" y="143"/>
                  </a:cubicBezTo>
                  <a:lnTo>
                    <a:pt x="12" y="429"/>
                  </a:lnTo>
                  <a:cubicBezTo>
                    <a:pt x="12" y="548"/>
                    <a:pt x="108" y="667"/>
                    <a:pt x="250" y="667"/>
                  </a:cubicBezTo>
                  <a:lnTo>
                    <a:pt x="393" y="667"/>
                  </a:lnTo>
                  <a:cubicBezTo>
                    <a:pt x="399" y="668"/>
                    <a:pt x="404" y="668"/>
                    <a:pt x="409" y="668"/>
                  </a:cubicBezTo>
                  <a:cubicBezTo>
                    <a:pt x="555" y="668"/>
                    <a:pt x="555" y="356"/>
                    <a:pt x="409" y="356"/>
                  </a:cubicBezTo>
                  <a:cubicBezTo>
                    <a:pt x="404" y="356"/>
                    <a:pt x="399" y="357"/>
                    <a:pt x="393" y="358"/>
                  </a:cubicBezTo>
                  <a:lnTo>
                    <a:pt x="393" y="381"/>
                  </a:lnTo>
                  <a:lnTo>
                    <a:pt x="322" y="381"/>
                  </a:lnTo>
                  <a:lnTo>
                    <a:pt x="322" y="143"/>
                  </a:lnTo>
                  <a:cubicBezTo>
                    <a:pt x="334" y="48"/>
                    <a:pt x="250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783;p67"/>
            <p:cNvSpPr/>
            <p:nvPr/>
          </p:nvSpPr>
          <p:spPr>
            <a:xfrm>
              <a:off x="2422902" y="4595934"/>
              <a:ext cx="155722" cy="125752"/>
            </a:xfrm>
            <a:custGeom>
              <a:avLst/>
              <a:gdLst/>
              <a:ahLst/>
              <a:cxnLst/>
              <a:rect l="l" t="t" r="r" b="b"/>
              <a:pathLst>
                <a:path w="2811" h="2270" extrusionOk="0">
                  <a:moveTo>
                    <a:pt x="1412" y="0"/>
                  </a:moveTo>
                  <a:cubicBezTo>
                    <a:pt x="1245" y="0"/>
                    <a:pt x="1245" y="312"/>
                    <a:pt x="1412" y="312"/>
                  </a:cubicBezTo>
                  <a:cubicBezTo>
                    <a:pt x="1417" y="312"/>
                    <a:pt x="1423" y="312"/>
                    <a:pt x="1429" y="311"/>
                  </a:cubicBezTo>
                  <a:lnTo>
                    <a:pt x="1834" y="311"/>
                  </a:lnTo>
                  <a:cubicBezTo>
                    <a:pt x="2358" y="335"/>
                    <a:pt x="2358" y="1144"/>
                    <a:pt x="1834" y="1168"/>
                  </a:cubicBezTo>
                  <a:lnTo>
                    <a:pt x="667" y="1168"/>
                  </a:lnTo>
                  <a:cubicBezTo>
                    <a:pt x="310" y="1168"/>
                    <a:pt x="24" y="1478"/>
                    <a:pt x="24" y="1835"/>
                  </a:cubicBezTo>
                  <a:lnTo>
                    <a:pt x="24" y="2144"/>
                  </a:lnTo>
                  <a:cubicBezTo>
                    <a:pt x="1" y="2228"/>
                    <a:pt x="78" y="2270"/>
                    <a:pt x="158" y="2270"/>
                  </a:cubicBezTo>
                  <a:cubicBezTo>
                    <a:pt x="239" y="2270"/>
                    <a:pt x="322" y="2228"/>
                    <a:pt x="310" y="2144"/>
                  </a:cubicBezTo>
                  <a:lnTo>
                    <a:pt x="310" y="1835"/>
                  </a:lnTo>
                  <a:cubicBezTo>
                    <a:pt x="310" y="1644"/>
                    <a:pt x="453" y="1478"/>
                    <a:pt x="644" y="1478"/>
                  </a:cubicBezTo>
                  <a:lnTo>
                    <a:pt x="1810" y="1478"/>
                  </a:lnTo>
                  <a:cubicBezTo>
                    <a:pt x="2811" y="1478"/>
                    <a:pt x="2811" y="1"/>
                    <a:pt x="1810" y="1"/>
                  </a:cubicBezTo>
                  <a:lnTo>
                    <a:pt x="1429" y="1"/>
                  </a:lnTo>
                  <a:cubicBezTo>
                    <a:pt x="1423" y="0"/>
                    <a:pt x="1417" y="0"/>
                    <a:pt x="14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784;p67"/>
            <p:cNvSpPr/>
            <p:nvPr/>
          </p:nvSpPr>
          <p:spPr>
            <a:xfrm>
              <a:off x="2351661" y="4552447"/>
              <a:ext cx="117498" cy="85811"/>
            </a:xfrm>
            <a:custGeom>
              <a:avLst/>
              <a:gdLst/>
              <a:ahLst/>
              <a:cxnLst/>
              <a:rect l="l" t="t" r="r" b="b"/>
              <a:pathLst>
                <a:path w="2121" h="1549" extrusionOk="0">
                  <a:moveTo>
                    <a:pt x="1025" y="0"/>
                  </a:moveTo>
                  <a:cubicBezTo>
                    <a:pt x="1" y="0"/>
                    <a:pt x="1" y="1548"/>
                    <a:pt x="1025" y="1548"/>
                  </a:cubicBezTo>
                  <a:lnTo>
                    <a:pt x="1953" y="1548"/>
                  </a:lnTo>
                  <a:cubicBezTo>
                    <a:pt x="2120" y="1524"/>
                    <a:pt x="2120" y="1286"/>
                    <a:pt x="1953" y="1262"/>
                  </a:cubicBezTo>
                  <a:lnTo>
                    <a:pt x="1953" y="1239"/>
                  </a:lnTo>
                  <a:lnTo>
                    <a:pt x="1025" y="1239"/>
                  </a:lnTo>
                  <a:cubicBezTo>
                    <a:pt x="453" y="1191"/>
                    <a:pt x="453" y="358"/>
                    <a:pt x="1025" y="310"/>
                  </a:cubicBezTo>
                  <a:lnTo>
                    <a:pt x="1358" y="310"/>
                  </a:lnTo>
                  <a:cubicBezTo>
                    <a:pt x="1501" y="262"/>
                    <a:pt x="1501" y="48"/>
                    <a:pt x="13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785;p67"/>
            <p:cNvSpPr/>
            <p:nvPr/>
          </p:nvSpPr>
          <p:spPr>
            <a:xfrm>
              <a:off x="2038997" y="4314958"/>
              <a:ext cx="490822" cy="576577"/>
            </a:xfrm>
            <a:custGeom>
              <a:avLst/>
              <a:gdLst/>
              <a:ahLst/>
              <a:cxnLst/>
              <a:rect l="l" t="t" r="r" b="b"/>
              <a:pathLst>
                <a:path w="8860" h="10408" extrusionOk="0">
                  <a:moveTo>
                    <a:pt x="3025" y="286"/>
                  </a:moveTo>
                  <a:cubicBezTo>
                    <a:pt x="2838" y="411"/>
                    <a:pt x="2633" y="482"/>
                    <a:pt x="2425" y="482"/>
                  </a:cubicBezTo>
                  <a:cubicBezTo>
                    <a:pt x="2395" y="482"/>
                    <a:pt x="2365" y="480"/>
                    <a:pt x="2334" y="477"/>
                  </a:cubicBezTo>
                  <a:cubicBezTo>
                    <a:pt x="2299" y="489"/>
                    <a:pt x="2263" y="495"/>
                    <a:pt x="2227" y="495"/>
                  </a:cubicBezTo>
                  <a:cubicBezTo>
                    <a:pt x="2191" y="495"/>
                    <a:pt x="2156" y="489"/>
                    <a:pt x="2120" y="477"/>
                  </a:cubicBezTo>
                  <a:cubicBezTo>
                    <a:pt x="2263" y="358"/>
                    <a:pt x="2430" y="310"/>
                    <a:pt x="2596" y="310"/>
                  </a:cubicBezTo>
                  <a:lnTo>
                    <a:pt x="2596" y="286"/>
                  </a:lnTo>
                  <a:close/>
                  <a:moveTo>
                    <a:pt x="3358" y="358"/>
                  </a:moveTo>
                  <a:lnTo>
                    <a:pt x="3406" y="382"/>
                  </a:lnTo>
                  <a:cubicBezTo>
                    <a:pt x="3454" y="429"/>
                    <a:pt x="3477" y="477"/>
                    <a:pt x="3477" y="525"/>
                  </a:cubicBezTo>
                  <a:cubicBezTo>
                    <a:pt x="3477" y="596"/>
                    <a:pt x="3430" y="668"/>
                    <a:pt x="3358" y="715"/>
                  </a:cubicBezTo>
                  <a:cubicBezTo>
                    <a:pt x="3311" y="787"/>
                    <a:pt x="3287" y="882"/>
                    <a:pt x="3358" y="929"/>
                  </a:cubicBezTo>
                  <a:cubicBezTo>
                    <a:pt x="3382" y="977"/>
                    <a:pt x="3430" y="977"/>
                    <a:pt x="3477" y="977"/>
                  </a:cubicBezTo>
                  <a:cubicBezTo>
                    <a:pt x="3501" y="977"/>
                    <a:pt x="3549" y="977"/>
                    <a:pt x="3573" y="953"/>
                  </a:cubicBezTo>
                  <a:cubicBezTo>
                    <a:pt x="3620" y="906"/>
                    <a:pt x="3692" y="834"/>
                    <a:pt x="3716" y="763"/>
                  </a:cubicBezTo>
                  <a:cubicBezTo>
                    <a:pt x="3739" y="834"/>
                    <a:pt x="3763" y="906"/>
                    <a:pt x="3763" y="977"/>
                  </a:cubicBezTo>
                  <a:cubicBezTo>
                    <a:pt x="3763" y="1168"/>
                    <a:pt x="3668" y="1358"/>
                    <a:pt x="3525" y="1501"/>
                  </a:cubicBezTo>
                  <a:cubicBezTo>
                    <a:pt x="3299" y="1418"/>
                    <a:pt x="3067" y="1376"/>
                    <a:pt x="2834" y="1376"/>
                  </a:cubicBezTo>
                  <a:cubicBezTo>
                    <a:pt x="2602" y="1376"/>
                    <a:pt x="2370" y="1418"/>
                    <a:pt x="2144" y="1501"/>
                  </a:cubicBezTo>
                  <a:cubicBezTo>
                    <a:pt x="2072" y="1430"/>
                    <a:pt x="2025" y="1358"/>
                    <a:pt x="1977" y="1287"/>
                  </a:cubicBezTo>
                  <a:lnTo>
                    <a:pt x="1977" y="1287"/>
                  </a:lnTo>
                  <a:cubicBezTo>
                    <a:pt x="2096" y="1311"/>
                    <a:pt x="2215" y="1311"/>
                    <a:pt x="2334" y="1311"/>
                  </a:cubicBezTo>
                  <a:cubicBezTo>
                    <a:pt x="2549" y="1311"/>
                    <a:pt x="2763" y="1287"/>
                    <a:pt x="2977" y="1239"/>
                  </a:cubicBezTo>
                  <a:cubicBezTo>
                    <a:pt x="3137" y="1171"/>
                    <a:pt x="3078" y="928"/>
                    <a:pt x="2927" y="928"/>
                  </a:cubicBezTo>
                  <a:cubicBezTo>
                    <a:pt x="2920" y="928"/>
                    <a:pt x="2913" y="928"/>
                    <a:pt x="2906" y="929"/>
                  </a:cubicBezTo>
                  <a:cubicBezTo>
                    <a:pt x="2715" y="977"/>
                    <a:pt x="2525" y="1001"/>
                    <a:pt x="2334" y="1001"/>
                  </a:cubicBezTo>
                  <a:cubicBezTo>
                    <a:pt x="2191" y="1001"/>
                    <a:pt x="2049" y="1001"/>
                    <a:pt x="1906" y="977"/>
                  </a:cubicBezTo>
                  <a:cubicBezTo>
                    <a:pt x="1906" y="906"/>
                    <a:pt x="1930" y="810"/>
                    <a:pt x="1953" y="763"/>
                  </a:cubicBezTo>
                  <a:cubicBezTo>
                    <a:pt x="2072" y="787"/>
                    <a:pt x="2191" y="787"/>
                    <a:pt x="2334" y="787"/>
                  </a:cubicBezTo>
                  <a:cubicBezTo>
                    <a:pt x="2834" y="787"/>
                    <a:pt x="3215" y="620"/>
                    <a:pt x="3358" y="358"/>
                  </a:cubicBezTo>
                  <a:close/>
                  <a:moveTo>
                    <a:pt x="2596" y="1692"/>
                  </a:moveTo>
                  <a:lnTo>
                    <a:pt x="2596" y="1692"/>
                  </a:lnTo>
                  <a:cubicBezTo>
                    <a:pt x="2334" y="2358"/>
                    <a:pt x="1739" y="2811"/>
                    <a:pt x="1048" y="2882"/>
                  </a:cubicBezTo>
                  <a:cubicBezTo>
                    <a:pt x="1310" y="2239"/>
                    <a:pt x="1906" y="1787"/>
                    <a:pt x="2596" y="1692"/>
                  </a:cubicBezTo>
                  <a:close/>
                  <a:moveTo>
                    <a:pt x="4025" y="2096"/>
                  </a:moveTo>
                  <a:cubicBezTo>
                    <a:pt x="4311" y="2335"/>
                    <a:pt x="4525" y="2620"/>
                    <a:pt x="4644" y="2978"/>
                  </a:cubicBezTo>
                  <a:cubicBezTo>
                    <a:pt x="4382" y="2858"/>
                    <a:pt x="4168" y="2692"/>
                    <a:pt x="3978" y="2477"/>
                  </a:cubicBezTo>
                  <a:cubicBezTo>
                    <a:pt x="4001" y="2358"/>
                    <a:pt x="4025" y="2239"/>
                    <a:pt x="4025" y="2096"/>
                  </a:cubicBezTo>
                  <a:close/>
                  <a:moveTo>
                    <a:pt x="2906" y="1692"/>
                  </a:moveTo>
                  <a:cubicBezTo>
                    <a:pt x="3025" y="1692"/>
                    <a:pt x="3120" y="1715"/>
                    <a:pt x="3239" y="1739"/>
                  </a:cubicBezTo>
                  <a:cubicBezTo>
                    <a:pt x="3168" y="2335"/>
                    <a:pt x="2834" y="2858"/>
                    <a:pt x="2311" y="3168"/>
                  </a:cubicBezTo>
                  <a:lnTo>
                    <a:pt x="2287" y="3168"/>
                  </a:lnTo>
                  <a:cubicBezTo>
                    <a:pt x="2144" y="3263"/>
                    <a:pt x="1953" y="3335"/>
                    <a:pt x="1787" y="3359"/>
                  </a:cubicBezTo>
                  <a:cubicBezTo>
                    <a:pt x="1644" y="3406"/>
                    <a:pt x="1477" y="3430"/>
                    <a:pt x="1334" y="3430"/>
                  </a:cubicBezTo>
                  <a:cubicBezTo>
                    <a:pt x="1191" y="3430"/>
                    <a:pt x="1048" y="3406"/>
                    <a:pt x="929" y="3382"/>
                  </a:cubicBezTo>
                  <a:cubicBezTo>
                    <a:pt x="929" y="3311"/>
                    <a:pt x="953" y="3263"/>
                    <a:pt x="953" y="3192"/>
                  </a:cubicBezTo>
                  <a:lnTo>
                    <a:pt x="953" y="3216"/>
                  </a:lnTo>
                  <a:cubicBezTo>
                    <a:pt x="1858" y="3144"/>
                    <a:pt x="2644" y="2549"/>
                    <a:pt x="2906" y="1692"/>
                  </a:cubicBezTo>
                  <a:close/>
                  <a:moveTo>
                    <a:pt x="3882" y="2811"/>
                  </a:moveTo>
                  <a:cubicBezTo>
                    <a:pt x="4120" y="3049"/>
                    <a:pt x="4406" y="3216"/>
                    <a:pt x="4740" y="3335"/>
                  </a:cubicBezTo>
                  <a:cubicBezTo>
                    <a:pt x="4740" y="3382"/>
                    <a:pt x="4740" y="3430"/>
                    <a:pt x="4740" y="3478"/>
                  </a:cubicBezTo>
                  <a:cubicBezTo>
                    <a:pt x="4382" y="3430"/>
                    <a:pt x="4049" y="3263"/>
                    <a:pt x="3787" y="3025"/>
                  </a:cubicBezTo>
                  <a:cubicBezTo>
                    <a:pt x="3811" y="2954"/>
                    <a:pt x="3835" y="2882"/>
                    <a:pt x="3882" y="2811"/>
                  </a:cubicBezTo>
                  <a:close/>
                  <a:moveTo>
                    <a:pt x="3620" y="3287"/>
                  </a:moveTo>
                  <a:cubicBezTo>
                    <a:pt x="3930" y="3573"/>
                    <a:pt x="4335" y="3740"/>
                    <a:pt x="4740" y="3787"/>
                  </a:cubicBezTo>
                  <a:lnTo>
                    <a:pt x="4740" y="3906"/>
                  </a:lnTo>
                  <a:cubicBezTo>
                    <a:pt x="4692" y="3918"/>
                    <a:pt x="4638" y="3924"/>
                    <a:pt x="4582" y="3924"/>
                  </a:cubicBezTo>
                  <a:cubicBezTo>
                    <a:pt x="4525" y="3924"/>
                    <a:pt x="4466" y="3918"/>
                    <a:pt x="4406" y="3906"/>
                  </a:cubicBezTo>
                  <a:cubicBezTo>
                    <a:pt x="4216" y="3882"/>
                    <a:pt x="4001" y="3835"/>
                    <a:pt x="3811" y="3740"/>
                  </a:cubicBezTo>
                  <a:cubicBezTo>
                    <a:pt x="3692" y="3692"/>
                    <a:pt x="3549" y="3597"/>
                    <a:pt x="3430" y="3501"/>
                  </a:cubicBezTo>
                  <a:cubicBezTo>
                    <a:pt x="3501" y="3454"/>
                    <a:pt x="3549" y="3382"/>
                    <a:pt x="3597" y="3311"/>
                  </a:cubicBezTo>
                  <a:lnTo>
                    <a:pt x="3620" y="3287"/>
                  </a:lnTo>
                  <a:close/>
                  <a:moveTo>
                    <a:pt x="3501" y="1811"/>
                  </a:moveTo>
                  <a:cubicBezTo>
                    <a:pt x="3573" y="1834"/>
                    <a:pt x="3644" y="1882"/>
                    <a:pt x="3716" y="1906"/>
                  </a:cubicBezTo>
                  <a:lnTo>
                    <a:pt x="3716" y="2001"/>
                  </a:lnTo>
                  <a:cubicBezTo>
                    <a:pt x="3692" y="3073"/>
                    <a:pt x="2858" y="3906"/>
                    <a:pt x="1787" y="3930"/>
                  </a:cubicBezTo>
                  <a:lnTo>
                    <a:pt x="1810" y="3906"/>
                  </a:lnTo>
                  <a:cubicBezTo>
                    <a:pt x="1501" y="3906"/>
                    <a:pt x="1215" y="3835"/>
                    <a:pt x="929" y="3716"/>
                  </a:cubicBezTo>
                  <a:lnTo>
                    <a:pt x="929" y="3716"/>
                  </a:lnTo>
                  <a:cubicBezTo>
                    <a:pt x="1072" y="3740"/>
                    <a:pt x="1191" y="3740"/>
                    <a:pt x="1334" y="3740"/>
                  </a:cubicBezTo>
                  <a:cubicBezTo>
                    <a:pt x="1501" y="3740"/>
                    <a:pt x="1691" y="3716"/>
                    <a:pt x="1858" y="3668"/>
                  </a:cubicBezTo>
                  <a:cubicBezTo>
                    <a:pt x="2072" y="3621"/>
                    <a:pt x="2263" y="3549"/>
                    <a:pt x="2453" y="3430"/>
                  </a:cubicBezTo>
                  <a:cubicBezTo>
                    <a:pt x="2477" y="3430"/>
                    <a:pt x="2692" y="3263"/>
                    <a:pt x="2692" y="3263"/>
                  </a:cubicBezTo>
                  <a:cubicBezTo>
                    <a:pt x="3144" y="2906"/>
                    <a:pt x="3430" y="2382"/>
                    <a:pt x="3501" y="1811"/>
                  </a:cubicBezTo>
                  <a:close/>
                  <a:moveTo>
                    <a:pt x="5073" y="4240"/>
                  </a:moveTo>
                  <a:cubicBezTo>
                    <a:pt x="5216" y="4263"/>
                    <a:pt x="5335" y="4383"/>
                    <a:pt x="5335" y="4549"/>
                  </a:cubicBezTo>
                  <a:lnTo>
                    <a:pt x="5335" y="4954"/>
                  </a:lnTo>
                  <a:cubicBezTo>
                    <a:pt x="5335" y="5121"/>
                    <a:pt x="5192" y="5240"/>
                    <a:pt x="5025" y="5240"/>
                  </a:cubicBezTo>
                  <a:cubicBezTo>
                    <a:pt x="5049" y="5121"/>
                    <a:pt x="5049" y="5026"/>
                    <a:pt x="5049" y="4906"/>
                  </a:cubicBezTo>
                  <a:lnTo>
                    <a:pt x="5073" y="4930"/>
                  </a:lnTo>
                  <a:lnTo>
                    <a:pt x="5073" y="4240"/>
                  </a:lnTo>
                  <a:close/>
                  <a:moveTo>
                    <a:pt x="620" y="4263"/>
                  </a:moveTo>
                  <a:lnTo>
                    <a:pt x="620" y="4930"/>
                  </a:lnTo>
                  <a:cubicBezTo>
                    <a:pt x="620" y="5049"/>
                    <a:pt x="620" y="5168"/>
                    <a:pt x="644" y="5288"/>
                  </a:cubicBezTo>
                  <a:cubicBezTo>
                    <a:pt x="477" y="5288"/>
                    <a:pt x="358" y="5145"/>
                    <a:pt x="358" y="4978"/>
                  </a:cubicBezTo>
                  <a:lnTo>
                    <a:pt x="358" y="4954"/>
                  </a:lnTo>
                  <a:lnTo>
                    <a:pt x="358" y="4549"/>
                  </a:lnTo>
                  <a:cubicBezTo>
                    <a:pt x="358" y="4406"/>
                    <a:pt x="477" y="4263"/>
                    <a:pt x="620" y="4263"/>
                  </a:cubicBezTo>
                  <a:close/>
                  <a:moveTo>
                    <a:pt x="3215" y="3692"/>
                  </a:moveTo>
                  <a:cubicBezTo>
                    <a:pt x="3382" y="3835"/>
                    <a:pt x="3549" y="3930"/>
                    <a:pt x="3739" y="4025"/>
                  </a:cubicBezTo>
                  <a:cubicBezTo>
                    <a:pt x="3930" y="4097"/>
                    <a:pt x="4144" y="4168"/>
                    <a:pt x="4335" y="4192"/>
                  </a:cubicBezTo>
                  <a:lnTo>
                    <a:pt x="4740" y="4192"/>
                  </a:lnTo>
                  <a:lnTo>
                    <a:pt x="4740" y="4906"/>
                  </a:lnTo>
                  <a:cubicBezTo>
                    <a:pt x="4716" y="5311"/>
                    <a:pt x="4597" y="5692"/>
                    <a:pt x="4359" y="6026"/>
                  </a:cubicBezTo>
                  <a:cubicBezTo>
                    <a:pt x="4240" y="6192"/>
                    <a:pt x="4073" y="6359"/>
                    <a:pt x="3906" y="6478"/>
                  </a:cubicBezTo>
                  <a:cubicBezTo>
                    <a:pt x="3565" y="6716"/>
                    <a:pt x="3190" y="6824"/>
                    <a:pt x="2823" y="6824"/>
                  </a:cubicBezTo>
                  <a:cubicBezTo>
                    <a:pt x="1832" y="6824"/>
                    <a:pt x="905" y="6036"/>
                    <a:pt x="905" y="4906"/>
                  </a:cubicBezTo>
                  <a:lnTo>
                    <a:pt x="905" y="4906"/>
                  </a:lnTo>
                  <a:lnTo>
                    <a:pt x="929" y="4930"/>
                  </a:lnTo>
                  <a:lnTo>
                    <a:pt x="929" y="4025"/>
                  </a:lnTo>
                  <a:cubicBezTo>
                    <a:pt x="1213" y="4149"/>
                    <a:pt x="1513" y="4211"/>
                    <a:pt x="1811" y="4211"/>
                  </a:cubicBezTo>
                  <a:cubicBezTo>
                    <a:pt x="2314" y="4211"/>
                    <a:pt x="2812" y="4036"/>
                    <a:pt x="3215" y="3692"/>
                  </a:cubicBezTo>
                  <a:close/>
                  <a:moveTo>
                    <a:pt x="3597" y="7431"/>
                  </a:moveTo>
                  <a:lnTo>
                    <a:pt x="3597" y="7574"/>
                  </a:lnTo>
                  <a:cubicBezTo>
                    <a:pt x="3525" y="7574"/>
                    <a:pt x="3477" y="7598"/>
                    <a:pt x="3406" y="7598"/>
                  </a:cubicBezTo>
                  <a:cubicBezTo>
                    <a:pt x="3430" y="7574"/>
                    <a:pt x="3430" y="7526"/>
                    <a:pt x="3406" y="7478"/>
                  </a:cubicBezTo>
                  <a:lnTo>
                    <a:pt x="3430" y="7455"/>
                  </a:lnTo>
                  <a:lnTo>
                    <a:pt x="3430" y="7431"/>
                  </a:lnTo>
                  <a:close/>
                  <a:moveTo>
                    <a:pt x="3906" y="7431"/>
                  </a:moveTo>
                  <a:cubicBezTo>
                    <a:pt x="3954" y="7431"/>
                    <a:pt x="4025" y="7431"/>
                    <a:pt x="4097" y="7455"/>
                  </a:cubicBezTo>
                  <a:lnTo>
                    <a:pt x="4097" y="7621"/>
                  </a:lnTo>
                  <a:cubicBezTo>
                    <a:pt x="4025" y="7598"/>
                    <a:pt x="3978" y="7574"/>
                    <a:pt x="3906" y="7574"/>
                  </a:cubicBezTo>
                  <a:lnTo>
                    <a:pt x="3906" y="7431"/>
                  </a:lnTo>
                  <a:close/>
                  <a:moveTo>
                    <a:pt x="3144" y="7121"/>
                  </a:moveTo>
                  <a:lnTo>
                    <a:pt x="3144" y="7478"/>
                  </a:lnTo>
                  <a:cubicBezTo>
                    <a:pt x="3144" y="7681"/>
                    <a:pt x="2995" y="7782"/>
                    <a:pt x="2846" y="7782"/>
                  </a:cubicBezTo>
                  <a:cubicBezTo>
                    <a:pt x="2698" y="7782"/>
                    <a:pt x="2549" y="7681"/>
                    <a:pt x="2549" y="7478"/>
                  </a:cubicBezTo>
                  <a:lnTo>
                    <a:pt x="2549" y="7455"/>
                  </a:lnTo>
                  <a:lnTo>
                    <a:pt x="2549" y="7121"/>
                  </a:lnTo>
                  <a:cubicBezTo>
                    <a:pt x="2644" y="7133"/>
                    <a:pt x="2739" y="7139"/>
                    <a:pt x="2837" y="7139"/>
                  </a:cubicBezTo>
                  <a:cubicBezTo>
                    <a:pt x="2936" y="7139"/>
                    <a:pt x="3037" y="7133"/>
                    <a:pt x="3144" y="7121"/>
                  </a:cubicBezTo>
                  <a:close/>
                  <a:moveTo>
                    <a:pt x="4406" y="7574"/>
                  </a:moveTo>
                  <a:cubicBezTo>
                    <a:pt x="4525" y="7621"/>
                    <a:pt x="4644" y="7693"/>
                    <a:pt x="4740" y="7764"/>
                  </a:cubicBezTo>
                  <a:cubicBezTo>
                    <a:pt x="4668" y="7812"/>
                    <a:pt x="4597" y="7859"/>
                    <a:pt x="4549" y="7931"/>
                  </a:cubicBezTo>
                  <a:cubicBezTo>
                    <a:pt x="4501" y="7883"/>
                    <a:pt x="4454" y="7836"/>
                    <a:pt x="4406" y="7812"/>
                  </a:cubicBezTo>
                  <a:lnTo>
                    <a:pt x="4406" y="7574"/>
                  </a:lnTo>
                  <a:close/>
                  <a:moveTo>
                    <a:pt x="1763" y="7431"/>
                  </a:moveTo>
                  <a:lnTo>
                    <a:pt x="1763" y="8407"/>
                  </a:lnTo>
                  <a:lnTo>
                    <a:pt x="1572" y="8407"/>
                  </a:lnTo>
                  <a:lnTo>
                    <a:pt x="1572" y="7478"/>
                  </a:lnTo>
                  <a:cubicBezTo>
                    <a:pt x="1620" y="7455"/>
                    <a:pt x="1691" y="7431"/>
                    <a:pt x="1763" y="7431"/>
                  </a:cubicBezTo>
                  <a:close/>
                  <a:moveTo>
                    <a:pt x="2239" y="7431"/>
                  </a:moveTo>
                  <a:lnTo>
                    <a:pt x="2239" y="7478"/>
                  </a:lnTo>
                  <a:cubicBezTo>
                    <a:pt x="2239" y="7788"/>
                    <a:pt x="2477" y="8050"/>
                    <a:pt x="2787" y="8074"/>
                  </a:cubicBezTo>
                  <a:cubicBezTo>
                    <a:pt x="2715" y="8169"/>
                    <a:pt x="2644" y="8288"/>
                    <a:pt x="2620" y="8407"/>
                  </a:cubicBezTo>
                  <a:lnTo>
                    <a:pt x="2072" y="8407"/>
                  </a:lnTo>
                  <a:lnTo>
                    <a:pt x="2072" y="7431"/>
                  </a:lnTo>
                  <a:close/>
                  <a:moveTo>
                    <a:pt x="3716" y="7859"/>
                  </a:moveTo>
                  <a:cubicBezTo>
                    <a:pt x="3954" y="7859"/>
                    <a:pt x="4192" y="7979"/>
                    <a:pt x="4359" y="8169"/>
                  </a:cubicBezTo>
                  <a:cubicBezTo>
                    <a:pt x="4287" y="8264"/>
                    <a:pt x="4263" y="8383"/>
                    <a:pt x="4240" y="8479"/>
                  </a:cubicBezTo>
                  <a:lnTo>
                    <a:pt x="2906" y="8479"/>
                  </a:lnTo>
                  <a:cubicBezTo>
                    <a:pt x="3001" y="8121"/>
                    <a:pt x="3335" y="7859"/>
                    <a:pt x="3716" y="7859"/>
                  </a:cubicBezTo>
                  <a:close/>
                  <a:moveTo>
                    <a:pt x="5359" y="7883"/>
                  </a:moveTo>
                  <a:cubicBezTo>
                    <a:pt x="5740" y="7883"/>
                    <a:pt x="6073" y="8121"/>
                    <a:pt x="6168" y="8502"/>
                  </a:cubicBezTo>
                  <a:lnTo>
                    <a:pt x="4573" y="8502"/>
                  </a:lnTo>
                  <a:cubicBezTo>
                    <a:pt x="4668" y="8121"/>
                    <a:pt x="4978" y="7883"/>
                    <a:pt x="5359" y="7883"/>
                  </a:cubicBezTo>
                  <a:close/>
                  <a:moveTo>
                    <a:pt x="3168" y="8788"/>
                  </a:moveTo>
                  <a:lnTo>
                    <a:pt x="3311" y="9598"/>
                  </a:lnTo>
                  <a:lnTo>
                    <a:pt x="3192" y="9598"/>
                  </a:lnTo>
                  <a:lnTo>
                    <a:pt x="2834" y="8788"/>
                  </a:lnTo>
                  <a:close/>
                  <a:moveTo>
                    <a:pt x="3954" y="8788"/>
                  </a:moveTo>
                  <a:lnTo>
                    <a:pt x="3811" y="9598"/>
                  </a:lnTo>
                  <a:lnTo>
                    <a:pt x="3597" y="9598"/>
                  </a:lnTo>
                  <a:lnTo>
                    <a:pt x="3454" y="8788"/>
                  </a:lnTo>
                  <a:close/>
                  <a:moveTo>
                    <a:pt x="4240" y="9003"/>
                  </a:moveTo>
                  <a:lnTo>
                    <a:pt x="4359" y="9312"/>
                  </a:lnTo>
                  <a:lnTo>
                    <a:pt x="4240" y="9598"/>
                  </a:lnTo>
                  <a:lnTo>
                    <a:pt x="4120" y="9598"/>
                  </a:lnTo>
                  <a:lnTo>
                    <a:pt x="4240" y="9003"/>
                  </a:lnTo>
                  <a:close/>
                  <a:moveTo>
                    <a:pt x="4787" y="8812"/>
                  </a:moveTo>
                  <a:lnTo>
                    <a:pt x="4954" y="9622"/>
                  </a:lnTo>
                  <a:lnTo>
                    <a:pt x="4859" y="9622"/>
                  </a:lnTo>
                  <a:lnTo>
                    <a:pt x="4478" y="8812"/>
                  </a:lnTo>
                  <a:close/>
                  <a:moveTo>
                    <a:pt x="5621" y="8812"/>
                  </a:moveTo>
                  <a:lnTo>
                    <a:pt x="5478" y="9622"/>
                  </a:lnTo>
                  <a:lnTo>
                    <a:pt x="5264" y="9622"/>
                  </a:lnTo>
                  <a:lnTo>
                    <a:pt x="5121" y="8812"/>
                  </a:lnTo>
                  <a:close/>
                  <a:moveTo>
                    <a:pt x="6264" y="8812"/>
                  </a:moveTo>
                  <a:lnTo>
                    <a:pt x="5883" y="9622"/>
                  </a:lnTo>
                  <a:lnTo>
                    <a:pt x="5787" y="9622"/>
                  </a:lnTo>
                  <a:lnTo>
                    <a:pt x="5930" y="8812"/>
                  </a:lnTo>
                  <a:close/>
                  <a:moveTo>
                    <a:pt x="6478" y="9050"/>
                  </a:moveTo>
                  <a:lnTo>
                    <a:pt x="6597" y="9622"/>
                  </a:lnTo>
                  <a:lnTo>
                    <a:pt x="6478" y="9622"/>
                  </a:lnTo>
                  <a:lnTo>
                    <a:pt x="6359" y="9336"/>
                  </a:lnTo>
                  <a:lnTo>
                    <a:pt x="6478" y="9050"/>
                  </a:lnTo>
                  <a:close/>
                  <a:moveTo>
                    <a:pt x="7240" y="8812"/>
                  </a:moveTo>
                  <a:lnTo>
                    <a:pt x="7121" y="9622"/>
                  </a:lnTo>
                  <a:lnTo>
                    <a:pt x="6883" y="9622"/>
                  </a:lnTo>
                  <a:lnTo>
                    <a:pt x="6764" y="8812"/>
                  </a:lnTo>
                  <a:close/>
                  <a:moveTo>
                    <a:pt x="7883" y="8812"/>
                  </a:moveTo>
                  <a:lnTo>
                    <a:pt x="7502" y="9622"/>
                  </a:lnTo>
                  <a:lnTo>
                    <a:pt x="7407" y="9622"/>
                  </a:lnTo>
                  <a:lnTo>
                    <a:pt x="7550" y="8812"/>
                  </a:lnTo>
                  <a:close/>
                  <a:moveTo>
                    <a:pt x="8550" y="9907"/>
                  </a:moveTo>
                  <a:lnTo>
                    <a:pt x="8550" y="10074"/>
                  </a:lnTo>
                  <a:lnTo>
                    <a:pt x="2144" y="10074"/>
                  </a:lnTo>
                  <a:lnTo>
                    <a:pt x="2144" y="9907"/>
                  </a:lnTo>
                  <a:close/>
                  <a:moveTo>
                    <a:pt x="1263" y="7598"/>
                  </a:moveTo>
                  <a:lnTo>
                    <a:pt x="1263" y="8431"/>
                  </a:lnTo>
                  <a:lnTo>
                    <a:pt x="1001" y="8431"/>
                  </a:lnTo>
                  <a:cubicBezTo>
                    <a:pt x="834" y="8431"/>
                    <a:pt x="739" y="8550"/>
                    <a:pt x="739" y="8693"/>
                  </a:cubicBezTo>
                  <a:lnTo>
                    <a:pt x="739" y="10098"/>
                  </a:lnTo>
                  <a:lnTo>
                    <a:pt x="310" y="10098"/>
                  </a:lnTo>
                  <a:lnTo>
                    <a:pt x="310" y="9074"/>
                  </a:lnTo>
                  <a:cubicBezTo>
                    <a:pt x="310" y="8431"/>
                    <a:pt x="667" y="7859"/>
                    <a:pt x="1263" y="7598"/>
                  </a:cubicBezTo>
                  <a:close/>
                  <a:moveTo>
                    <a:pt x="2477" y="8717"/>
                  </a:moveTo>
                  <a:cubicBezTo>
                    <a:pt x="2477" y="8741"/>
                    <a:pt x="2477" y="8788"/>
                    <a:pt x="2501" y="8812"/>
                  </a:cubicBezTo>
                  <a:lnTo>
                    <a:pt x="2858" y="9622"/>
                  </a:lnTo>
                  <a:lnTo>
                    <a:pt x="2096" y="9622"/>
                  </a:lnTo>
                  <a:cubicBezTo>
                    <a:pt x="1953" y="9622"/>
                    <a:pt x="1834" y="9741"/>
                    <a:pt x="1834" y="9884"/>
                  </a:cubicBezTo>
                  <a:lnTo>
                    <a:pt x="1834" y="10098"/>
                  </a:lnTo>
                  <a:lnTo>
                    <a:pt x="1025" y="10098"/>
                  </a:lnTo>
                  <a:lnTo>
                    <a:pt x="1025" y="8717"/>
                  </a:lnTo>
                  <a:close/>
                  <a:moveTo>
                    <a:pt x="2596" y="1"/>
                  </a:moveTo>
                  <a:cubicBezTo>
                    <a:pt x="2239" y="1"/>
                    <a:pt x="1906" y="191"/>
                    <a:pt x="1739" y="501"/>
                  </a:cubicBezTo>
                  <a:cubicBezTo>
                    <a:pt x="1644" y="644"/>
                    <a:pt x="1620" y="810"/>
                    <a:pt x="1620" y="977"/>
                  </a:cubicBezTo>
                  <a:cubicBezTo>
                    <a:pt x="1620" y="1025"/>
                    <a:pt x="1620" y="1072"/>
                    <a:pt x="1620" y="1120"/>
                  </a:cubicBezTo>
                  <a:cubicBezTo>
                    <a:pt x="1620" y="1120"/>
                    <a:pt x="1620" y="1120"/>
                    <a:pt x="1620" y="1144"/>
                  </a:cubicBezTo>
                  <a:cubicBezTo>
                    <a:pt x="1644" y="1311"/>
                    <a:pt x="1715" y="1477"/>
                    <a:pt x="1834" y="1620"/>
                  </a:cubicBezTo>
                  <a:cubicBezTo>
                    <a:pt x="1096" y="2001"/>
                    <a:pt x="620" y="2763"/>
                    <a:pt x="620" y="3597"/>
                  </a:cubicBezTo>
                  <a:lnTo>
                    <a:pt x="620" y="3954"/>
                  </a:lnTo>
                  <a:cubicBezTo>
                    <a:pt x="286" y="3978"/>
                    <a:pt x="48" y="4240"/>
                    <a:pt x="48" y="4549"/>
                  </a:cubicBezTo>
                  <a:lnTo>
                    <a:pt x="48" y="4954"/>
                  </a:lnTo>
                  <a:cubicBezTo>
                    <a:pt x="48" y="5311"/>
                    <a:pt x="310" y="5573"/>
                    <a:pt x="667" y="5573"/>
                  </a:cubicBezTo>
                  <a:lnTo>
                    <a:pt x="715" y="5573"/>
                  </a:lnTo>
                  <a:cubicBezTo>
                    <a:pt x="929" y="6312"/>
                    <a:pt x="1501" y="6859"/>
                    <a:pt x="2239" y="7074"/>
                  </a:cubicBezTo>
                  <a:lnTo>
                    <a:pt x="2239" y="7121"/>
                  </a:lnTo>
                  <a:lnTo>
                    <a:pt x="1953" y="7121"/>
                  </a:lnTo>
                  <a:cubicBezTo>
                    <a:pt x="1763" y="7121"/>
                    <a:pt x="1548" y="7145"/>
                    <a:pt x="1358" y="7216"/>
                  </a:cubicBezTo>
                  <a:cubicBezTo>
                    <a:pt x="548" y="7478"/>
                    <a:pt x="1" y="8217"/>
                    <a:pt x="1" y="9074"/>
                  </a:cubicBezTo>
                  <a:lnTo>
                    <a:pt x="1" y="10146"/>
                  </a:lnTo>
                  <a:cubicBezTo>
                    <a:pt x="1" y="10289"/>
                    <a:pt x="120" y="10408"/>
                    <a:pt x="262" y="10408"/>
                  </a:cubicBezTo>
                  <a:lnTo>
                    <a:pt x="8621" y="10408"/>
                  </a:lnTo>
                  <a:cubicBezTo>
                    <a:pt x="8740" y="10408"/>
                    <a:pt x="8860" y="10289"/>
                    <a:pt x="8860" y="10146"/>
                  </a:cubicBezTo>
                  <a:lnTo>
                    <a:pt x="8860" y="9860"/>
                  </a:lnTo>
                  <a:cubicBezTo>
                    <a:pt x="8860" y="9741"/>
                    <a:pt x="8740" y="9622"/>
                    <a:pt x="8621" y="9622"/>
                  </a:cubicBezTo>
                  <a:lnTo>
                    <a:pt x="7835" y="9622"/>
                  </a:lnTo>
                  <a:lnTo>
                    <a:pt x="8193" y="8812"/>
                  </a:lnTo>
                  <a:cubicBezTo>
                    <a:pt x="8240" y="8741"/>
                    <a:pt x="8240" y="8669"/>
                    <a:pt x="8193" y="8598"/>
                  </a:cubicBezTo>
                  <a:cubicBezTo>
                    <a:pt x="8193" y="8574"/>
                    <a:pt x="8145" y="8526"/>
                    <a:pt x="8121" y="8526"/>
                  </a:cubicBezTo>
                  <a:cubicBezTo>
                    <a:pt x="8097" y="8407"/>
                    <a:pt x="8050" y="8288"/>
                    <a:pt x="8002" y="8169"/>
                  </a:cubicBezTo>
                  <a:cubicBezTo>
                    <a:pt x="7972" y="8117"/>
                    <a:pt x="7923" y="8095"/>
                    <a:pt x="7873" y="8095"/>
                  </a:cubicBezTo>
                  <a:cubicBezTo>
                    <a:pt x="7765" y="8095"/>
                    <a:pt x="7651" y="8198"/>
                    <a:pt x="7716" y="8312"/>
                  </a:cubicBezTo>
                  <a:cubicBezTo>
                    <a:pt x="7764" y="8360"/>
                    <a:pt x="7788" y="8431"/>
                    <a:pt x="7812" y="8502"/>
                  </a:cubicBezTo>
                  <a:lnTo>
                    <a:pt x="6478" y="8502"/>
                  </a:lnTo>
                  <a:cubicBezTo>
                    <a:pt x="6454" y="8383"/>
                    <a:pt x="6430" y="8264"/>
                    <a:pt x="6359" y="8169"/>
                  </a:cubicBezTo>
                  <a:cubicBezTo>
                    <a:pt x="6526" y="7979"/>
                    <a:pt x="6740" y="7859"/>
                    <a:pt x="7002" y="7859"/>
                  </a:cubicBezTo>
                  <a:cubicBezTo>
                    <a:pt x="7121" y="7859"/>
                    <a:pt x="7264" y="7907"/>
                    <a:pt x="7383" y="7955"/>
                  </a:cubicBezTo>
                  <a:cubicBezTo>
                    <a:pt x="7408" y="7969"/>
                    <a:pt x="7432" y="7975"/>
                    <a:pt x="7455" y="7975"/>
                  </a:cubicBezTo>
                  <a:cubicBezTo>
                    <a:pt x="7585" y="7975"/>
                    <a:pt x="7664" y="7774"/>
                    <a:pt x="7502" y="7693"/>
                  </a:cubicBezTo>
                  <a:cubicBezTo>
                    <a:pt x="7343" y="7604"/>
                    <a:pt x="7167" y="7562"/>
                    <a:pt x="6990" y="7562"/>
                  </a:cubicBezTo>
                  <a:cubicBezTo>
                    <a:pt x="6692" y="7562"/>
                    <a:pt x="6393" y="7683"/>
                    <a:pt x="6168" y="7907"/>
                  </a:cubicBezTo>
                  <a:cubicBezTo>
                    <a:pt x="5954" y="7693"/>
                    <a:pt x="5668" y="7550"/>
                    <a:pt x="5359" y="7550"/>
                  </a:cubicBezTo>
                  <a:cubicBezTo>
                    <a:pt x="5240" y="7550"/>
                    <a:pt x="5144" y="7574"/>
                    <a:pt x="5025" y="7621"/>
                  </a:cubicBezTo>
                  <a:cubicBezTo>
                    <a:pt x="4688" y="7307"/>
                    <a:pt x="4245" y="7119"/>
                    <a:pt x="3796" y="7119"/>
                  </a:cubicBezTo>
                  <a:cubicBezTo>
                    <a:pt x="3769" y="7119"/>
                    <a:pt x="3742" y="7120"/>
                    <a:pt x="3716" y="7121"/>
                  </a:cubicBezTo>
                  <a:lnTo>
                    <a:pt x="3430" y="7121"/>
                  </a:lnTo>
                  <a:lnTo>
                    <a:pt x="3430" y="7050"/>
                  </a:lnTo>
                  <a:cubicBezTo>
                    <a:pt x="3692" y="6978"/>
                    <a:pt x="3906" y="6883"/>
                    <a:pt x="4120" y="6740"/>
                  </a:cubicBezTo>
                  <a:cubicBezTo>
                    <a:pt x="4263" y="6597"/>
                    <a:pt x="4406" y="6478"/>
                    <a:pt x="4549" y="6335"/>
                  </a:cubicBezTo>
                  <a:cubicBezTo>
                    <a:pt x="4740" y="6097"/>
                    <a:pt x="4859" y="5859"/>
                    <a:pt x="4954" y="5573"/>
                  </a:cubicBezTo>
                  <a:lnTo>
                    <a:pt x="5002" y="5573"/>
                  </a:lnTo>
                  <a:cubicBezTo>
                    <a:pt x="5359" y="5573"/>
                    <a:pt x="5621" y="5311"/>
                    <a:pt x="5621" y="4954"/>
                  </a:cubicBezTo>
                  <a:lnTo>
                    <a:pt x="5621" y="4549"/>
                  </a:lnTo>
                  <a:cubicBezTo>
                    <a:pt x="5621" y="4240"/>
                    <a:pt x="5383" y="3954"/>
                    <a:pt x="5049" y="3954"/>
                  </a:cubicBezTo>
                  <a:lnTo>
                    <a:pt x="5049" y="3597"/>
                  </a:lnTo>
                  <a:cubicBezTo>
                    <a:pt x="5049" y="3454"/>
                    <a:pt x="5049" y="3335"/>
                    <a:pt x="5002" y="3192"/>
                  </a:cubicBezTo>
                  <a:cubicBezTo>
                    <a:pt x="4882" y="2573"/>
                    <a:pt x="4501" y="2025"/>
                    <a:pt x="3954" y="1692"/>
                  </a:cubicBezTo>
                  <a:lnTo>
                    <a:pt x="3930" y="1692"/>
                  </a:lnTo>
                  <a:lnTo>
                    <a:pt x="3835" y="1620"/>
                  </a:lnTo>
                  <a:cubicBezTo>
                    <a:pt x="3978" y="1453"/>
                    <a:pt x="4073" y="1215"/>
                    <a:pt x="4073" y="977"/>
                  </a:cubicBezTo>
                  <a:cubicBezTo>
                    <a:pt x="4073" y="644"/>
                    <a:pt x="3882" y="334"/>
                    <a:pt x="3597" y="144"/>
                  </a:cubicBezTo>
                  <a:lnTo>
                    <a:pt x="3573" y="144"/>
                  </a:lnTo>
                  <a:cubicBezTo>
                    <a:pt x="3430" y="48"/>
                    <a:pt x="3263" y="1"/>
                    <a:pt x="30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771;p67"/>
          <p:cNvSpPr txBox="1">
            <a:spLocks noGrp="1"/>
          </p:cNvSpPr>
          <p:nvPr>
            <p:ph type="title" idx="2"/>
          </p:nvPr>
        </p:nvSpPr>
        <p:spPr>
          <a:xfrm>
            <a:off x="5075134" y="3442007"/>
            <a:ext cx="2937343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i="0" dirty="0">
                <a:latin typeface="+mj-lt"/>
              </a:rPr>
              <a:t>3</a:t>
            </a:r>
            <a:r>
              <a:rPr lang="en-US" b="1" i="0">
                <a:latin typeface="+mj-lt"/>
              </a:rPr>
              <a:t>. </a:t>
            </a:r>
            <a:r>
              <a:rPr lang="en-US" b="1" i="0" dirty="0" err="1">
                <a:latin typeface="+mj-lt"/>
              </a:rPr>
              <a:t>Khu</a:t>
            </a:r>
            <a:r>
              <a:rPr lang="en-US" b="1" i="0" dirty="0">
                <a:latin typeface="+mj-lt"/>
              </a:rPr>
              <a:t> </a:t>
            </a:r>
            <a:r>
              <a:rPr lang="en-US" b="1" i="0" dirty="0" err="1">
                <a:latin typeface="+mj-lt"/>
              </a:rPr>
              <a:t>vui</a:t>
            </a:r>
            <a:r>
              <a:rPr lang="en-US" b="1" i="0" dirty="0">
                <a:latin typeface="+mj-lt"/>
              </a:rPr>
              <a:t> </a:t>
            </a:r>
            <a:r>
              <a:rPr lang="en-US" b="1" i="0" dirty="0" err="1">
                <a:latin typeface="+mj-lt"/>
              </a:rPr>
              <a:t>chơi</a:t>
            </a:r>
            <a:r>
              <a:rPr lang="en-US" b="1" i="0" dirty="0">
                <a:latin typeface="+mj-lt"/>
              </a:rPr>
              <a:t> </a:t>
            </a:r>
            <a:r>
              <a:rPr lang="en-US" b="1" i="0" dirty="0" err="1">
                <a:latin typeface="+mj-lt"/>
              </a:rPr>
              <a:t>trẻ</a:t>
            </a:r>
            <a:r>
              <a:rPr lang="en-US" b="1" i="0" dirty="0">
                <a:latin typeface="+mj-lt"/>
              </a:rPr>
              <a:t> </a:t>
            </a:r>
            <a:r>
              <a:rPr lang="en-US" b="1" i="0" dirty="0" err="1">
                <a:latin typeface="+mj-lt"/>
              </a:rPr>
              <a:t>em</a:t>
            </a:r>
            <a:endParaRPr b="1" i="0" dirty="0">
              <a:latin typeface="+mj-lt"/>
            </a:endParaRPr>
          </a:p>
        </p:txBody>
      </p:sp>
      <p:sp>
        <p:nvSpPr>
          <p:cNvPr id="85" name="Google Shape;772;p67"/>
          <p:cNvSpPr txBox="1">
            <a:spLocks noGrp="1"/>
          </p:cNvSpPr>
          <p:nvPr>
            <p:ph type="subTitle" idx="3"/>
          </p:nvPr>
        </p:nvSpPr>
        <p:spPr>
          <a:xfrm>
            <a:off x="4988479" y="4151970"/>
            <a:ext cx="3724736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en-US" sz="1800">
                <a:latin typeface="+mj-lt"/>
              </a:rPr>
              <a:t>Các </a:t>
            </a:r>
            <a:r>
              <a:rPr lang="en-US" sz="1800" dirty="0" err="1">
                <a:latin typeface="+mj-lt"/>
              </a:rPr>
              <a:t>bé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nhỏ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có</a:t>
            </a:r>
            <a:r>
              <a:rPr lang="en-US" sz="1800" dirty="0">
                <a:latin typeface="+mj-lt"/>
              </a:rPr>
              <a:t> </a:t>
            </a:r>
            <a:r>
              <a:rPr lang="en-US" sz="1800" err="1">
                <a:latin typeface="+mj-lt"/>
              </a:rPr>
              <a:t>thể</a:t>
            </a:r>
            <a:r>
              <a:rPr lang="en-US" sz="1800">
                <a:latin typeface="+mj-lt"/>
              </a:rPr>
              <a:t> tự thao tác trang trí bánh </a:t>
            </a:r>
            <a:r>
              <a:rPr lang="en-US" sz="1800" dirty="0" err="1">
                <a:latin typeface="+mj-lt"/>
              </a:rPr>
              <a:t>ngay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tại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khu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vui</a:t>
            </a:r>
            <a:r>
              <a:rPr lang="en-US" sz="1800" dirty="0">
                <a:latin typeface="+mj-lt"/>
              </a:rPr>
              <a:t> </a:t>
            </a:r>
            <a:r>
              <a:rPr lang="en-US" sz="1800" dirty="0" err="1">
                <a:latin typeface="+mj-lt"/>
              </a:rPr>
              <a:t>chơi</a:t>
            </a:r>
            <a:r>
              <a:rPr lang="en-US" sz="1800">
                <a:latin typeface="+mj-lt"/>
              </a:rPr>
              <a:t>, giúp các bé trải nghiệm kỹ năng làm bánh.</a:t>
            </a:r>
            <a:endParaRPr dirty="0">
              <a:latin typeface="+mj-lt"/>
            </a:endParaRPr>
          </a:p>
        </p:txBody>
      </p:sp>
      <p:cxnSp>
        <p:nvCxnSpPr>
          <p:cNvPr id="86" name="Google Shape;776;p67"/>
          <p:cNvCxnSpPr/>
          <p:nvPr/>
        </p:nvCxnSpPr>
        <p:spPr>
          <a:xfrm>
            <a:off x="4342747" y="1573353"/>
            <a:ext cx="4602263" cy="3879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87" name="Google Shape;975;p73"/>
          <p:cNvGrpSpPr/>
          <p:nvPr/>
        </p:nvGrpSpPr>
        <p:grpSpPr>
          <a:xfrm>
            <a:off x="4242383" y="4032893"/>
            <a:ext cx="528090" cy="551946"/>
            <a:chOff x="9233389" y="2552794"/>
            <a:chExt cx="528090" cy="551946"/>
          </a:xfrm>
        </p:grpSpPr>
        <p:sp>
          <p:nvSpPr>
            <p:cNvPr id="88" name="Google Shape;976;p73"/>
            <p:cNvSpPr/>
            <p:nvPr/>
          </p:nvSpPr>
          <p:spPr>
            <a:xfrm>
              <a:off x="9313846" y="3020491"/>
              <a:ext cx="16418" cy="16366"/>
            </a:xfrm>
            <a:custGeom>
              <a:avLst/>
              <a:gdLst/>
              <a:ahLst/>
              <a:cxnLst/>
              <a:rect l="l" t="t" r="r" b="b"/>
              <a:pathLst>
                <a:path w="311" h="310" extrusionOk="0">
                  <a:moveTo>
                    <a:pt x="168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15"/>
                    <a:pt x="25" y="239"/>
                    <a:pt x="49" y="262"/>
                  </a:cubicBezTo>
                  <a:cubicBezTo>
                    <a:pt x="72" y="310"/>
                    <a:pt x="120" y="310"/>
                    <a:pt x="168" y="310"/>
                  </a:cubicBezTo>
                  <a:cubicBezTo>
                    <a:pt x="191" y="310"/>
                    <a:pt x="239" y="310"/>
                    <a:pt x="263" y="262"/>
                  </a:cubicBezTo>
                  <a:cubicBezTo>
                    <a:pt x="287" y="239"/>
                    <a:pt x="311" y="215"/>
                    <a:pt x="311" y="167"/>
                  </a:cubicBezTo>
                  <a:cubicBezTo>
                    <a:pt x="311" y="119"/>
                    <a:pt x="287" y="72"/>
                    <a:pt x="263" y="48"/>
                  </a:cubicBezTo>
                  <a:cubicBezTo>
                    <a:pt x="239" y="24"/>
                    <a:pt x="191" y="0"/>
                    <a:pt x="1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977;p73"/>
            <p:cNvSpPr/>
            <p:nvPr/>
          </p:nvSpPr>
          <p:spPr>
            <a:xfrm>
              <a:off x="9337761" y="2818081"/>
              <a:ext cx="18900" cy="26449"/>
            </a:xfrm>
            <a:custGeom>
              <a:avLst/>
              <a:gdLst/>
              <a:ahLst/>
              <a:cxnLst/>
              <a:rect l="l" t="t" r="r" b="b"/>
              <a:pathLst>
                <a:path w="358" h="501" extrusionOk="0">
                  <a:moveTo>
                    <a:pt x="167" y="0"/>
                  </a:moveTo>
                  <a:cubicBezTo>
                    <a:pt x="171" y="0"/>
                    <a:pt x="175" y="0"/>
                    <a:pt x="179" y="1"/>
                  </a:cubicBezTo>
                  <a:lnTo>
                    <a:pt x="179" y="1"/>
                  </a:lnTo>
                  <a:cubicBezTo>
                    <a:pt x="183" y="0"/>
                    <a:pt x="187" y="0"/>
                    <a:pt x="191" y="0"/>
                  </a:cubicBezTo>
                  <a:close/>
                  <a:moveTo>
                    <a:pt x="179" y="1"/>
                  </a:moveTo>
                  <a:lnTo>
                    <a:pt x="179" y="1"/>
                  </a:lnTo>
                  <a:cubicBezTo>
                    <a:pt x="90" y="6"/>
                    <a:pt x="24" y="76"/>
                    <a:pt x="24" y="167"/>
                  </a:cubicBezTo>
                  <a:lnTo>
                    <a:pt x="24" y="357"/>
                  </a:lnTo>
                  <a:cubicBezTo>
                    <a:pt x="0" y="453"/>
                    <a:pt x="90" y="500"/>
                    <a:pt x="179" y="500"/>
                  </a:cubicBezTo>
                  <a:cubicBezTo>
                    <a:pt x="268" y="500"/>
                    <a:pt x="358" y="453"/>
                    <a:pt x="334" y="357"/>
                  </a:cubicBezTo>
                  <a:lnTo>
                    <a:pt x="334" y="167"/>
                  </a:lnTo>
                  <a:cubicBezTo>
                    <a:pt x="334" y="76"/>
                    <a:pt x="268" y="6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78;p73"/>
            <p:cNvSpPr/>
            <p:nvPr/>
          </p:nvSpPr>
          <p:spPr>
            <a:xfrm>
              <a:off x="9435218" y="2818081"/>
              <a:ext cx="17633" cy="26449"/>
            </a:xfrm>
            <a:custGeom>
              <a:avLst/>
              <a:gdLst/>
              <a:ahLst/>
              <a:cxnLst/>
              <a:rect l="l" t="t" r="r" b="b"/>
              <a:pathLst>
                <a:path w="334" h="501" extrusionOk="0">
                  <a:moveTo>
                    <a:pt x="155" y="0"/>
                  </a:moveTo>
                  <a:cubicBezTo>
                    <a:pt x="159" y="0"/>
                    <a:pt x="163" y="0"/>
                    <a:pt x="167" y="1"/>
                  </a:cubicBezTo>
                  <a:lnTo>
                    <a:pt x="167" y="1"/>
                  </a:lnTo>
                  <a:cubicBezTo>
                    <a:pt x="171" y="0"/>
                    <a:pt x="175" y="0"/>
                    <a:pt x="179" y="0"/>
                  </a:cubicBezTo>
                  <a:close/>
                  <a:moveTo>
                    <a:pt x="167" y="1"/>
                  </a:moveTo>
                  <a:cubicBezTo>
                    <a:pt x="78" y="6"/>
                    <a:pt x="12" y="76"/>
                    <a:pt x="12" y="167"/>
                  </a:cubicBezTo>
                  <a:lnTo>
                    <a:pt x="12" y="357"/>
                  </a:lnTo>
                  <a:cubicBezTo>
                    <a:pt x="0" y="453"/>
                    <a:pt x="83" y="500"/>
                    <a:pt x="167" y="500"/>
                  </a:cubicBezTo>
                  <a:cubicBezTo>
                    <a:pt x="250" y="500"/>
                    <a:pt x="333" y="453"/>
                    <a:pt x="322" y="357"/>
                  </a:cubicBezTo>
                  <a:lnTo>
                    <a:pt x="322" y="167"/>
                  </a:lnTo>
                  <a:cubicBezTo>
                    <a:pt x="322" y="76"/>
                    <a:pt x="256" y="6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79;p73"/>
            <p:cNvSpPr/>
            <p:nvPr/>
          </p:nvSpPr>
          <p:spPr>
            <a:xfrm>
              <a:off x="9365425" y="2871825"/>
              <a:ext cx="60395" cy="32098"/>
            </a:xfrm>
            <a:custGeom>
              <a:avLst/>
              <a:gdLst/>
              <a:ahLst/>
              <a:cxnLst/>
              <a:rect l="l" t="t" r="r" b="b"/>
              <a:pathLst>
                <a:path w="1144" h="608" extrusionOk="0">
                  <a:moveTo>
                    <a:pt x="183" y="0"/>
                  </a:moveTo>
                  <a:cubicBezTo>
                    <a:pt x="169" y="0"/>
                    <a:pt x="156" y="2"/>
                    <a:pt x="143" y="6"/>
                  </a:cubicBezTo>
                  <a:cubicBezTo>
                    <a:pt x="48" y="30"/>
                    <a:pt x="0" y="102"/>
                    <a:pt x="24" y="197"/>
                  </a:cubicBezTo>
                  <a:cubicBezTo>
                    <a:pt x="108" y="471"/>
                    <a:pt x="340" y="608"/>
                    <a:pt x="572" y="608"/>
                  </a:cubicBezTo>
                  <a:cubicBezTo>
                    <a:pt x="804" y="608"/>
                    <a:pt x="1036" y="471"/>
                    <a:pt x="1120" y="197"/>
                  </a:cubicBezTo>
                  <a:cubicBezTo>
                    <a:pt x="1143" y="102"/>
                    <a:pt x="1096" y="30"/>
                    <a:pt x="1024" y="6"/>
                  </a:cubicBezTo>
                  <a:cubicBezTo>
                    <a:pt x="1008" y="2"/>
                    <a:pt x="991" y="0"/>
                    <a:pt x="976" y="0"/>
                  </a:cubicBezTo>
                  <a:cubicBezTo>
                    <a:pt x="905" y="0"/>
                    <a:pt x="853" y="43"/>
                    <a:pt x="834" y="102"/>
                  </a:cubicBezTo>
                  <a:cubicBezTo>
                    <a:pt x="786" y="221"/>
                    <a:pt x="691" y="292"/>
                    <a:pt x="572" y="292"/>
                  </a:cubicBezTo>
                  <a:cubicBezTo>
                    <a:pt x="453" y="292"/>
                    <a:pt x="358" y="221"/>
                    <a:pt x="334" y="102"/>
                  </a:cubicBezTo>
                  <a:cubicBezTo>
                    <a:pt x="314" y="43"/>
                    <a:pt x="246" y="0"/>
                    <a:pt x="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80;p73"/>
            <p:cNvSpPr/>
            <p:nvPr/>
          </p:nvSpPr>
          <p:spPr>
            <a:xfrm>
              <a:off x="9380524" y="2823096"/>
              <a:ext cx="33998" cy="40281"/>
            </a:xfrm>
            <a:custGeom>
              <a:avLst/>
              <a:gdLst/>
              <a:ahLst/>
              <a:cxnLst/>
              <a:rect l="l" t="t" r="r" b="b"/>
              <a:pathLst>
                <a:path w="644" h="763" extrusionOk="0">
                  <a:moveTo>
                    <a:pt x="179" y="1"/>
                  </a:moveTo>
                  <a:cubicBezTo>
                    <a:pt x="89" y="1"/>
                    <a:pt x="0" y="48"/>
                    <a:pt x="24" y="143"/>
                  </a:cubicBezTo>
                  <a:lnTo>
                    <a:pt x="24" y="548"/>
                  </a:lnTo>
                  <a:cubicBezTo>
                    <a:pt x="24" y="667"/>
                    <a:pt x="143" y="763"/>
                    <a:pt x="262" y="763"/>
                  </a:cubicBezTo>
                  <a:lnTo>
                    <a:pt x="476" y="763"/>
                  </a:lnTo>
                  <a:cubicBezTo>
                    <a:pt x="643" y="739"/>
                    <a:pt x="643" y="524"/>
                    <a:pt x="476" y="477"/>
                  </a:cubicBezTo>
                  <a:lnTo>
                    <a:pt x="334" y="477"/>
                  </a:lnTo>
                  <a:lnTo>
                    <a:pt x="334" y="143"/>
                  </a:lnTo>
                  <a:cubicBezTo>
                    <a:pt x="357" y="48"/>
                    <a:pt x="268" y="1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81;p73"/>
            <p:cNvSpPr/>
            <p:nvPr/>
          </p:nvSpPr>
          <p:spPr>
            <a:xfrm>
              <a:off x="9390555" y="2958881"/>
              <a:ext cx="16418" cy="16418"/>
            </a:xfrm>
            <a:custGeom>
              <a:avLst/>
              <a:gdLst/>
              <a:ahLst/>
              <a:cxnLst/>
              <a:rect l="l" t="t" r="r" b="b"/>
              <a:pathLst>
                <a:path w="311" h="311" extrusionOk="0">
                  <a:moveTo>
                    <a:pt x="167" y="0"/>
                  </a:moveTo>
                  <a:cubicBezTo>
                    <a:pt x="120" y="0"/>
                    <a:pt x="72" y="24"/>
                    <a:pt x="48" y="48"/>
                  </a:cubicBezTo>
                  <a:cubicBezTo>
                    <a:pt x="24" y="72"/>
                    <a:pt x="1" y="120"/>
                    <a:pt x="1" y="167"/>
                  </a:cubicBezTo>
                  <a:cubicBezTo>
                    <a:pt x="1" y="191"/>
                    <a:pt x="24" y="239"/>
                    <a:pt x="48" y="262"/>
                  </a:cubicBezTo>
                  <a:cubicBezTo>
                    <a:pt x="72" y="286"/>
                    <a:pt x="120" y="310"/>
                    <a:pt x="167" y="310"/>
                  </a:cubicBezTo>
                  <a:cubicBezTo>
                    <a:pt x="191" y="310"/>
                    <a:pt x="239" y="286"/>
                    <a:pt x="263" y="262"/>
                  </a:cubicBezTo>
                  <a:cubicBezTo>
                    <a:pt x="286" y="239"/>
                    <a:pt x="310" y="191"/>
                    <a:pt x="310" y="167"/>
                  </a:cubicBezTo>
                  <a:cubicBezTo>
                    <a:pt x="310" y="120"/>
                    <a:pt x="286" y="72"/>
                    <a:pt x="263" y="48"/>
                  </a:cubicBezTo>
                  <a:cubicBezTo>
                    <a:pt x="239" y="24"/>
                    <a:pt x="191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82;p73"/>
            <p:cNvSpPr/>
            <p:nvPr/>
          </p:nvSpPr>
          <p:spPr>
            <a:xfrm>
              <a:off x="9233389" y="2552794"/>
              <a:ext cx="480306" cy="551946"/>
            </a:xfrm>
            <a:custGeom>
              <a:avLst/>
              <a:gdLst/>
              <a:ahLst/>
              <a:cxnLst/>
              <a:rect l="l" t="t" r="r" b="b"/>
              <a:pathLst>
                <a:path w="9098" h="10455" extrusionOk="0">
                  <a:moveTo>
                    <a:pt x="3073" y="2453"/>
                  </a:moveTo>
                  <a:cubicBezTo>
                    <a:pt x="3525" y="2453"/>
                    <a:pt x="3740" y="2977"/>
                    <a:pt x="3430" y="3287"/>
                  </a:cubicBezTo>
                  <a:cubicBezTo>
                    <a:pt x="3321" y="3388"/>
                    <a:pt x="3192" y="3433"/>
                    <a:pt x="3067" y="3433"/>
                  </a:cubicBezTo>
                  <a:cubicBezTo>
                    <a:pt x="2810" y="3433"/>
                    <a:pt x="2573" y="3242"/>
                    <a:pt x="2573" y="2953"/>
                  </a:cubicBezTo>
                  <a:cubicBezTo>
                    <a:pt x="2573" y="2668"/>
                    <a:pt x="2787" y="2453"/>
                    <a:pt x="3073" y="2453"/>
                  </a:cubicBezTo>
                  <a:close/>
                  <a:moveTo>
                    <a:pt x="4978" y="3382"/>
                  </a:moveTo>
                  <a:lnTo>
                    <a:pt x="4978" y="3811"/>
                  </a:lnTo>
                  <a:lnTo>
                    <a:pt x="1168" y="3811"/>
                  </a:lnTo>
                  <a:lnTo>
                    <a:pt x="1168" y="3382"/>
                  </a:lnTo>
                  <a:lnTo>
                    <a:pt x="2406" y="3382"/>
                  </a:lnTo>
                  <a:cubicBezTo>
                    <a:pt x="2561" y="3620"/>
                    <a:pt x="2817" y="3739"/>
                    <a:pt x="3073" y="3739"/>
                  </a:cubicBezTo>
                  <a:cubicBezTo>
                    <a:pt x="3329" y="3739"/>
                    <a:pt x="3585" y="3620"/>
                    <a:pt x="3740" y="3382"/>
                  </a:cubicBezTo>
                  <a:close/>
                  <a:moveTo>
                    <a:pt x="4811" y="4120"/>
                  </a:moveTo>
                  <a:lnTo>
                    <a:pt x="4811" y="4168"/>
                  </a:lnTo>
                  <a:cubicBezTo>
                    <a:pt x="4645" y="4239"/>
                    <a:pt x="4454" y="4287"/>
                    <a:pt x="4287" y="4287"/>
                  </a:cubicBezTo>
                  <a:cubicBezTo>
                    <a:pt x="4335" y="4239"/>
                    <a:pt x="4383" y="4192"/>
                    <a:pt x="4454" y="4120"/>
                  </a:cubicBezTo>
                  <a:close/>
                  <a:moveTo>
                    <a:pt x="2930" y="4120"/>
                  </a:moveTo>
                  <a:cubicBezTo>
                    <a:pt x="2644" y="4311"/>
                    <a:pt x="2311" y="4430"/>
                    <a:pt x="1954" y="4430"/>
                  </a:cubicBezTo>
                  <a:cubicBezTo>
                    <a:pt x="1739" y="4430"/>
                    <a:pt x="1525" y="4382"/>
                    <a:pt x="1334" y="4311"/>
                  </a:cubicBezTo>
                  <a:lnTo>
                    <a:pt x="1334" y="4120"/>
                  </a:lnTo>
                  <a:close/>
                  <a:moveTo>
                    <a:pt x="4002" y="4120"/>
                  </a:moveTo>
                  <a:cubicBezTo>
                    <a:pt x="3692" y="4382"/>
                    <a:pt x="3287" y="4525"/>
                    <a:pt x="2882" y="4525"/>
                  </a:cubicBezTo>
                  <a:lnTo>
                    <a:pt x="2835" y="4525"/>
                  </a:lnTo>
                  <a:cubicBezTo>
                    <a:pt x="3049" y="4430"/>
                    <a:pt x="3240" y="4287"/>
                    <a:pt x="3406" y="4120"/>
                  </a:cubicBezTo>
                  <a:close/>
                  <a:moveTo>
                    <a:pt x="1025" y="4454"/>
                  </a:moveTo>
                  <a:lnTo>
                    <a:pt x="1025" y="5192"/>
                  </a:lnTo>
                  <a:lnTo>
                    <a:pt x="1025" y="5406"/>
                  </a:lnTo>
                  <a:cubicBezTo>
                    <a:pt x="882" y="5382"/>
                    <a:pt x="763" y="5263"/>
                    <a:pt x="763" y="5121"/>
                  </a:cubicBezTo>
                  <a:lnTo>
                    <a:pt x="763" y="4740"/>
                  </a:lnTo>
                  <a:cubicBezTo>
                    <a:pt x="763" y="4597"/>
                    <a:pt x="882" y="4478"/>
                    <a:pt x="1025" y="4454"/>
                  </a:cubicBezTo>
                  <a:close/>
                  <a:moveTo>
                    <a:pt x="5097" y="4478"/>
                  </a:moveTo>
                  <a:cubicBezTo>
                    <a:pt x="5264" y="4478"/>
                    <a:pt x="5359" y="4597"/>
                    <a:pt x="5383" y="4740"/>
                  </a:cubicBezTo>
                  <a:lnTo>
                    <a:pt x="5383" y="5121"/>
                  </a:lnTo>
                  <a:cubicBezTo>
                    <a:pt x="5383" y="5287"/>
                    <a:pt x="5240" y="5406"/>
                    <a:pt x="5097" y="5406"/>
                  </a:cubicBezTo>
                  <a:cubicBezTo>
                    <a:pt x="5097" y="5335"/>
                    <a:pt x="5097" y="5263"/>
                    <a:pt x="5097" y="5192"/>
                  </a:cubicBezTo>
                  <a:cubicBezTo>
                    <a:pt x="5121" y="5109"/>
                    <a:pt x="5032" y="5067"/>
                    <a:pt x="4942" y="5067"/>
                  </a:cubicBezTo>
                  <a:cubicBezTo>
                    <a:pt x="4853" y="5067"/>
                    <a:pt x="4764" y="5109"/>
                    <a:pt x="4788" y="5192"/>
                  </a:cubicBezTo>
                  <a:cubicBezTo>
                    <a:pt x="4764" y="6145"/>
                    <a:pt x="4002" y="6883"/>
                    <a:pt x="3049" y="6883"/>
                  </a:cubicBezTo>
                  <a:cubicBezTo>
                    <a:pt x="2120" y="6883"/>
                    <a:pt x="1358" y="6145"/>
                    <a:pt x="1311" y="5192"/>
                  </a:cubicBezTo>
                  <a:lnTo>
                    <a:pt x="1311" y="5192"/>
                  </a:lnTo>
                  <a:lnTo>
                    <a:pt x="1334" y="5216"/>
                  </a:lnTo>
                  <a:lnTo>
                    <a:pt x="1334" y="4620"/>
                  </a:lnTo>
                  <a:cubicBezTo>
                    <a:pt x="1525" y="4692"/>
                    <a:pt x="1739" y="4716"/>
                    <a:pt x="1954" y="4716"/>
                  </a:cubicBezTo>
                  <a:lnTo>
                    <a:pt x="2192" y="4716"/>
                  </a:lnTo>
                  <a:cubicBezTo>
                    <a:pt x="2406" y="4787"/>
                    <a:pt x="2644" y="4835"/>
                    <a:pt x="2906" y="4835"/>
                  </a:cubicBezTo>
                  <a:cubicBezTo>
                    <a:pt x="3240" y="4835"/>
                    <a:pt x="3573" y="4740"/>
                    <a:pt x="3859" y="4597"/>
                  </a:cubicBezTo>
                  <a:lnTo>
                    <a:pt x="4145" y="4597"/>
                  </a:lnTo>
                  <a:cubicBezTo>
                    <a:pt x="4359" y="4597"/>
                    <a:pt x="4597" y="4573"/>
                    <a:pt x="4811" y="4501"/>
                  </a:cubicBezTo>
                  <a:lnTo>
                    <a:pt x="4811" y="4597"/>
                  </a:lnTo>
                  <a:cubicBezTo>
                    <a:pt x="4835" y="4668"/>
                    <a:pt x="4901" y="4704"/>
                    <a:pt x="4963" y="4704"/>
                  </a:cubicBezTo>
                  <a:cubicBezTo>
                    <a:pt x="5026" y="4704"/>
                    <a:pt x="5085" y="4668"/>
                    <a:pt x="5097" y="4597"/>
                  </a:cubicBezTo>
                  <a:lnTo>
                    <a:pt x="5097" y="4478"/>
                  </a:lnTo>
                  <a:close/>
                  <a:moveTo>
                    <a:pt x="1715" y="7716"/>
                  </a:moveTo>
                  <a:lnTo>
                    <a:pt x="1715" y="8455"/>
                  </a:lnTo>
                  <a:lnTo>
                    <a:pt x="1573" y="8455"/>
                  </a:lnTo>
                  <a:lnTo>
                    <a:pt x="1573" y="7716"/>
                  </a:lnTo>
                  <a:close/>
                  <a:moveTo>
                    <a:pt x="4002" y="7049"/>
                  </a:moveTo>
                  <a:lnTo>
                    <a:pt x="4002" y="7573"/>
                  </a:lnTo>
                  <a:cubicBezTo>
                    <a:pt x="4002" y="7645"/>
                    <a:pt x="4049" y="7692"/>
                    <a:pt x="4121" y="7716"/>
                  </a:cubicBezTo>
                  <a:lnTo>
                    <a:pt x="4121" y="8455"/>
                  </a:lnTo>
                  <a:lnTo>
                    <a:pt x="3692" y="8455"/>
                  </a:lnTo>
                  <a:lnTo>
                    <a:pt x="3692" y="7454"/>
                  </a:lnTo>
                  <a:cubicBezTo>
                    <a:pt x="3692" y="7383"/>
                    <a:pt x="3644" y="7335"/>
                    <a:pt x="3597" y="7311"/>
                  </a:cubicBezTo>
                  <a:lnTo>
                    <a:pt x="3478" y="7264"/>
                  </a:lnTo>
                  <a:lnTo>
                    <a:pt x="4002" y="7049"/>
                  </a:lnTo>
                  <a:close/>
                  <a:moveTo>
                    <a:pt x="4597" y="7692"/>
                  </a:moveTo>
                  <a:lnTo>
                    <a:pt x="4597" y="8455"/>
                  </a:lnTo>
                  <a:lnTo>
                    <a:pt x="4430" y="8455"/>
                  </a:lnTo>
                  <a:lnTo>
                    <a:pt x="4430" y="7692"/>
                  </a:lnTo>
                  <a:close/>
                  <a:moveTo>
                    <a:pt x="5573" y="7692"/>
                  </a:moveTo>
                  <a:cubicBezTo>
                    <a:pt x="5645" y="7692"/>
                    <a:pt x="5716" y="7764"/>
                    <a:pt x="5716" y="7859"/>
                  </a:cubicBezTo>
                  <a:lnTo>
                    <a:pt x="5716" y="8216"/>
                  </a:lnTo>
                  <a:cubicBezTo>
                    <a:pt x="5431" y="8264"/>
                    <a:pt x="5169" y="8359"/>
                    <a:pt x="4907" y="8478"/>
                  </a:cubicBezTo>
                  <a:lnTo>
                    <a:pt x="4883" y="8478"/>
                  </a:lnTo>
                  <a:lnTo>
                    <a:pt x="4883" y="7692"/>
                  </a:lnTo>
                  <a:close/>
                  <a:moveTo>
                    <a:pt x="4502" y="8883"/>
                  </a:moveTo>
                  <a:lnTo>
                    <a:pt x="4430" y="8978"/>
                  </a:lnTo>
                  <a:cubicBezTo>
                    <a:pt x="4359" y="9050"/>
                    <a:pt x="4359" y="9145"/>
                    <a:pt x="4430" y="9193"/>
                  </a:cubicBezTo>
                  <a:cubicBezTo>
                    <a:pt x="4454" y="9217"/>
                    <a:pt x="4502" y="9240"/>
                    <a:pt x="4526" y="9240"/>
                  </a:cubicBezTo>
                  <a:cubicBezTo>
                    <a:pt x="4573" y="9240"/>
                    <a:pt x="4621" y="9217"/>
                    <a:pt x="4645" y="9193"/>
                  </a:cubicBezTo>
                  <a:lnTo>
                    <a:pt x="4930" y="8907"/>
                  </a:lnTo>
                  <a:lnTo>
                    <a:pt x="5073" y="8931"/>
                  </a:lnTo>
                  <a:lnTo>
                    <a:pt x="5002" y="9002"/>
                  </a:lnTo>
                  <a:cubicBezTo>
                    <a:pt x="4892" y="9112"/>
                    <a:pt x="4993" y="9264"/>
                    <a:pt x="5110" y="9264"/>
                  </a:cubicBezTo>
                  <a:cubicBezTo>
                    <a:pt x="5146" y="9264"/>
                    <a:pt x="5183" y="9250"/>
                    <a:pt x="5216" y="9217"/>
                  </a:cubicBezTo>
                  <a:lnTo>
                    <a:pt x="5407" y="9026"/>
                  </a:lnTo>
                  <a:cubicBezTo>
                    <a:pt x="5692" y="9074"/>
                    <a:pt x="5954" y="9264"/>
                    <a:pt x="6097" y="9526"/>
                  </a:cubicBezTo>
                  <a:cubicBezTo>
                    <a:pt x="6121" y="9550"/>
                    <a:pt x="6121" y="9598"/>
                    <a:pt x="6121" y="9645"/>
                  </a:cubicBezTo>
                  <a:lnTo>
                    <a:pt x="3049" y="9645"/>
                  </a:lnTo>
                  <a:cubicBezTo>
                    <a:pt x="3049" y="9598"/>
                    <a:pt x="3073" y="9550"/>
                    <a:pt x="3073" y="9526"/>
                  </a:cubicBezTo>
                  <a:cubicBezTo>
                    <a:pt x="3240" y="9240"/>
                    <a:pt x="3502" y="9050"/>
                    <a:pt x="3835" y="9002"/>
                  </a:cubicBezTo>
                  <a:lnTo>
                    <a:pt x="3835" y="9002"/>
                  </a:lnTo>
                  <a:cubicBezTo>
                    <a:pt x="3787" y="9050"/>
                    <a:pt x="3811" y="9121"/>
                    <a:pt x="3859" y="9169"/>
                  </a:cubicBezTo>
                  <a:cubicBezTo>
                    <a:pt x="3883" y="9217"/>
                    <a:pt x="3906" y="9217"/>
                    <a:pt x="3954" y="9217"/>
                  </a:cubicBezTo>
                  <a:cubicBezTo>
                    <a:pt x="4002" y="9217"/>
                    <a:pt x="4025" y="9217"/>
                    <a:pt x="4073" y="9169"/>
                  </a:cubicBezTo>
                  <a:lnTo>
                    <a:pt x="4335" y="8883"/>
                  </a:lnTo>
                  <a:close/>
                  <a:moveTo>
                    <a:pt x="1287" y="7716"/>
                  </a:moveTo>
                  <a:lnTo>
                    <a:pt x="1263" y="8478"/>
                  </a:lnTo>
                  <a:cubicBezTo>
                    <a:pt x="1168" y="8502"/>
                    <a:pt x="1120" y="8597"/>
                    <a:pt x="1120" y="8717"/>
                  </a:cubicBezTo>
                  <a:lnTo>
                    <a:pt x="1120" y="10122"/>
                  </a:lnTo>
                  <a:lnTo>
                    <a:pt x="1025" y="10122"/>
                  </a:lnTo>
                  <a:lnTo>
                    <a:pt x="1025" y="9121"/>
                  </a:lnTo>
                  <a:cubicBezTo>
                    <a:pt x="1049" y="9038"/>
                    <a:pt x="965" y="8996"/>
                    <a:pt x="882" y="8996"/>
                  </a:cubicBezTo>
                  <a:cubicBezTo>
                    <a:pt x="799" y="8996"/>
                    <a:pt x="715" y="9038"/>
                    <a:pt x="739" y="9121"/>
                  </a:cubicBezTo>
                  <a:lnTo>
                    <a:pt x="739" y="10122"/>
                  </a:lnTo>
                  <a:lnTo>
                    <a:pt x="429" y="10122"/>
                  </a:lnTo>
                  <a:lnTo>
                    <a:pt x="429" y="7883"/>
                  </a:lnTo>
                  <a:cubicBezTo>
                    <a:pt x="429" y="7788"/>
                    <a:pt x="525" y="7716"/>
                    <a:pt x="596" y="7716"/>
                  </a:cubicBezTo>
                  <a:close/>
                  <a:moveTo>
                    <a:pt x="2168" y="7049"/>
                  </a:moveTo>
                  <a:lnTo>
                    <a:pt x="2430" y="7169"/>
                  </a:lnTo>
                  <a:lnTo>
                    <a:pt x="3406" y="7526"/>
                  </a:lnTo>
                  <a:lnTo>
                    <a:pt x="3406" y="8455"/>
                  </a:lnTo>
                  <a:lnTo>
                    <a:pt x="3287" y="8455"/>
                  </a:lnTo>
                  <a:cubicBezTo>
                    <a:pt x="3287" y="8407"/>
                    <a:pt x="3287" y="8359"/>
                    <a:pt x="3240" y="8335"/>
                  </a:cubicBezTo>
                  <a:cubicBezTo>
                    <a:pt x="3216" y="8312"/>
                    <a:pt x="3192" y="8288"/>
                    <a:pt x="3144" y="8288"/>
                  </a:cubicBezTo>
                  <a:cubicBezTo>
                    <a:pt x="3097" y="8288"/>
                    <a:pt x="3073" y="8312"/>
                    <a:pt x="3025" y="8335"/>
                  </a:cubicBezTo>
                  <a:cubicBezTo>
                    <a:pt x="3001" y="8359"/>
                    <a:pt x="3001" y="8407"/>
                    <a:pt x="3001" y="8455"/>
                  </a:cubicBezTo>
                  <a:lnTo>
                    <a:pt x="2739" y="8455"/>
                  </a:lnTo>
                  <a:cubicBezTo>
                    <a:pt x="2573" y="8478"/>
                    <a:pt x="2573" y="8717"/>
                    <a:pt x="2739" y="8740"/>
                  </a:cubicBezTo>
                  <a:lnTo>
                    <a:pt x="3573" y="8740"/>
                  </a:lnTo>
                  <a:cubicBezTo>
                    <a:pt x="3240" y="8836"/>
                    <a:pt x="2954" y="9074"/>
                    <a:pt x="2787" y="9407"/>
                  </a:cubicBezTo>
                  <a:cubicBezTo>
                    <a:pt x="2763" y="9479"/>
                    <a:pt x="2763" y="9550"/>
                    <a:pt x="2763" y="9621"/>
                  </a:cubicBezTo>
                  <a:lnTo>
                    <a:pt x="2335" y="9621"/>
                  </a:lnTo>
                  <a:cubicBezTo>
                    <a:pt x="2192" y="9621"/>
                    <a:pt x="2097" y="9741"/>
                    <a:pt x="2097" y="9883"/>
                  </a:cubicBezTo>
                  <a:lnTo>
                    <a:pt x="2073" y="9907"/>
                  </a:lnTo>
                  <a:lnTo>
                    <a:pt x="2073" y="10122"/>
                  </a:lnTo>
                  <a:lnTo>
                    <a:pt x="1406" y="10122"/>
                  </a:lnTo>
                  <a:lnTo>
                    <a:pt x="1406" y="8764"/>
                  </a:lnTo>
                  <a:lnTo>
                    <a:pt x="2097" y="8764"/>
                  </a:lnTo>
                  <a:cubicBezTo>
                    <a:pt x="2263" y="8717"/>
                    <a:pt x="2263" y="8478"/>
                    <a:pt x="2097" y="8455"/>
                  </a:cubicBezTo>
                  <a:lnTo>
                    <a:pt x="2049" y="8455"/>
                  </a:lnTo>
                  <a:lnTo>
                    <a:pt x="2049" y="7716"/>
                  </a:lnTo>
                  <a:cubicBezTo>
                    <a:pt x="2097" y="7692"/>
                    <a:pt x="2168" y="7645"/>
                    <a:pt x="2168" y="7573"/>
                  </a:cubicBezTo>
                  <a:lnTo>
                    <a:pt x="2168" y="7049"/>
                  </a:lnTo>
                  <a:close/>
                  <a:moveTo>
                    <a:pt x="8812" y="9955"/>
                  </a:moveTo>
                  <a:lnTo>
                    <a:pt x="8812" y="10122"/>
                  </a:lnTo>
                  <a:lnTo>
                    <a:pt x="2382" y="10122"/>
                  </a:lnTo>
                  <a:lnTo>
                    <a:pt x="2382" y="9955"/>
                  </a:lnTo>
                  <a:close/>
                  <a:moveTo>
                    <a:pt x="3061" y="0"/>
                  </a:moveTo>
                  <a:cubicBezTo>
                    <a:pt x="2668" y="0"/>
                    <a:pt x="2275" y="191"/>
                    <a:pt x="2049" y="572"/>
                  </a:cubicBezTo>
                  <a:cubicBezTo>
                    <a:pt x="1906" y="524"/>
                    <a:pt x="1787" y="501"/>
                    <a:pt x="1644" y="501"/>
                  </a:cubicBezTo>
                  <a:cubicBezTo>
                    <a:pt x="429" y="524"/>
                    <a:pt x="1" y="2120"/>
                    <a:pt x="1049" y="2715"/>
                  </a:cubicBezTo>
                  <a:lnTo>
                    <a:pt x="1049" y="3072"/>
                  </a:lnTo>
                  <a:cubicBezTo>
                    <a:pt x="930" y="3096"/>
                    <a:pt x="834" y="3192"/>
                    <a:pt x="834" y="3334"/>
                  </a:cubicBezTo>
                  <a:lnTo>
                    <a:pt x="834" y="3882"/>
                  </a:lnTo>
                  <a:cubicBezTo>
                    <a:pt x="834" y="3977"/>
                    <a:pt x="906" y="4073"/>
                    <a:pt x="1001" y="4120"/>
                  </a:cubicBezTo>
                  <a:lnTo>
                    <a:pt x="1001" y="4168"/>
                  </a:lnTo>
                  <a:cubicBezTo>
                    <a:pt x="691" y="4192"/>
                    <a:pt x="429" y="4454"/>
                    <a:pt x="429" y="4763"/>
                  </a:cubicBezTo>
                  <a:lnTo>
                    <a:pt x="429" y="5144"/>
                  </a:lnTo>
                  <a:cubicBezTo>
                    <a:pt x="429" y="5478"/>
                    <a:pt x="691" y="5740"/>
                    <a:pt x="1025" y="5740"/>
                  </a:cubicBezTo>
                  <a:lnTo>
                    <a:pt x="1072" y="5740"/>
                  </a:lnTo>
                  <a:cubicBezTo>
                    <a:pt x="1192" y="6192"/>
                    <a:pt x="1454" y="6597"/>
                    <a:pt x="1835" y="6883"/>
                  </a:cubicBezTo>
                  <a:lnTo>
                    <a:pt x="1835" y="7431"/>
                  </a:lnTo>
                  <a:lnTo>
                    <a:pt x="572" y="7431"/>
                  </a:lnTo>
                  <a:cubicBezTo>
                    <a:pt x="310" y="7431"/>
                    <a:pt x="96" y="7645"/>
                    <a:pt x="96" y="7907"/>
                  </a:cubicBezTo>
                  <a:lnTo>
                    <a:pt x="96" y="10193"/>
                  </a:lnTo>
                  <a:cubicBezTo>
                    <a:pt x="96" y="10336"/>
                    <a:pt x="215" y="10455"/>
                    <a:pt x="358" y="10455"/>
                  </a:cubicBezTo>
                  <a:lnTo>
                    <a:pt x="8836" y="10455"/>
                  </a:lnTo>
                  <a:cubicBezTo>
                    <a:pt x="8979" y="10455"/>
                    <a:pt x="9098" y="10336"/>
                    <a:pt x="9098" y="10193"/>
                  </a:cubicBezTo>
                  <a:lnTo>
                    <a:pt x="9098" y="9931"/>
                  </a:lnTo>
                  <a:cubicBezTo>
                    <a:pt x="9098" y="9788"/>
                    <a:pt x="8979" y="9669"/>
                    <a:pt x="8836" y="9669"/>
                  </a:cubicBezTo>
                  <a:lnTo>
                    <a:pt x="8860" y="9645"/>
                  </a:lnTo>
                  <a:lnTo>
                    <a:pt x="8622" y="9645"/>
                  </a:lnTo>
                  <a:cubicBezTo>
                    <a:pt x="8622" y="9598"/>
                    <a:pt x="8622" y="9550"/>
                    <a:pt x="8622" y="9526"/>
                  </a:cubicBezTo>
                  <a:cubicBezTo>
                    <a:pt x="8622" y="9407"/>
                    <a:pt x="8598" y="9312"/>
                    <a:pt x="8574" y="9217"/>
                  </a:cubicBezTo>
                  <a:cubicBezTo>
                    <a:pt x="8526" y="9098"/>
                    <a:pt x="8455" y="8978"/>
                    <a:pt x="8360" y="8883"/>
                  </a:cubicBezTo>
                  <a:cubicBezTo>
                    <a:pt x="8324" y="8847"/>
                    <a:pt x="8284" y="8833"/>
                    <a:pt x="8246" y="8833"/>
                  </a:cubicBezTo>
                  <a:cubicBezTo>
                    <a:pt x="8132" y="8833"/>
                    <a:pt x="8038" y="8967"/>
                    <a:pt x="8145" y="9074"/>
                  </a:cubicBezTo>
                  <a:cubicBezTo>
                    <a:pt x="8193" y="9145"/>
                    <a:pt x="8241" y="9240"/>
                    <a:pt x="8288" y="9312"/>
                  </a:cubicBezTo>
                  <a:cubicBezTo>
                    <a:pt x="8312" y="9383"/>
                    <a:pt x="8312" y="9455"/>
                    <a:pt x="8312" y="9526"/>
                  </a:cubicBezTo>
                  <a:cubicBezTo>
                    <a:pt x="8312" y="9550"/>
                    <a:pt x="8312" y="9598"/>
                    <a:pt x="8288" y="9645"/>
                  </a:cubicBezTo>
                  <a:lnTo>
                    <a:pt x="6431" y="9645"/>
                  </a:lnTo>
                  <a:cubicBezTo>
                    <a:pt x="6431" y="9550"/>
                    <a:pt x="6407" y="9479"/>
                    <a:pt x="6383" y="9407"/>
                  </a:cubicBezTo>
                  <a:cubicBezTo>
                    <a:pt x="6264" y="9074"/>
                    <a:pt x="5835" y="8788"/>
                    <a:pt x="5288" y="8669"/>
                  </a:cubicBezTo>
                  <a:cubicBezTo>
                    <a:pt x="5431" y="8597"/>
                    <a:pt x="5597" y="8574"/>
                    <a:pt x="5764" y="8550"/>
                  </a:cubicBezTo>
                  <a:lnTo>
                    <a:pt x="5764" y="8550"/>
                  </a:lnTo>
                  <a:cubicBezTo>
                    <a:pt x="5740" y="8597"/>
                    <a:pt x="5764" y="8645"/>
                    <a:pt x="5788" y="8669"/>
                  </a:cubicBezTo>
                  <a:cubicBezTo>
                    <a:pt x="5823" y="8705"/>
                    <a:pt x="5865" y="8722"/>
                    <a:pt x="5907" y="8722"/>
                  </a:cubicBezTo>
                  <a:cubicBezTo>
                    <a:pt x="5948" y="8722"/>
                    <a:pt x="5990" y="8705"/>
                    <a:pt x="6026" y="8669"/>
                  </a:cubicBezTo>
                  <a:lnTo>
                    <a:pt x="6193" y="8502"/>
                  </a:lnTo>
                  <a:lnTo>
                    <a:pt x="6383" y="8502"/>
                  </a:lnTo>
                  <a:lnTo>
                    <a:pt x="6288" y="8574"/>
                  </a:lnTo>
                  <a:cubicBezTo>
                    <a:pt x="6240" y="8645"/>
                    <a:pt x="6240" y="8740"/>
                    <a:pt x="6288" y="8788"/>
                  </a:cubicBezTo>
                  <a:cubicBezTo>
                    <a:pt x="6312" y="8812"/>
                    <a:pt x="6359" y="8836"/>
                    <a:pt x="6407" y="8836"/>
                  </a:cubicBezTo>
                  <a:cubicBezTo>
                    <a:pt x="6431" y="8836"/>
                    <a:pt x="6478" y="8812"/>
                    <a:pt x="6502" y="8788"/>
                  </a:cubicBezTo>
                  <a:lnTo>
                    <a:pt x="6764" y="8526"/>
                  </a:lnTo>
                  <a:lnTo>
                    <a:pt x="6931" y="8526"/>
                  </a:lnTo>
                  <a:lnTo>
                    <a:pt x="6883" y="8597"/>
                  </a:lnTo>
                  <a:cubicBezTo>
                    <a:pt x="6812" y="8669"/>
                    <a:pt x="6812" y="8764"/>
                    <a:pt x="6883" y="8812"/>
                  </a:cubicBezTo>
                  <a:cubicBezTo>
                    <a:pt x="6907" y="8836"/>
                    <a:pt x="6931" y="8859"/>
                    <a:pt x="6978" y="8859"/>
                  </a:cubicBezTo>
                  <a:cubicBezTo>
                    <a:pt x="7026" y="8859"/>
                    <a:pt x="7074" y="8836"/>
                    <a:pt x="7098" y="8812"/>
                  </a:cubicBezTo>
                  <a:lnTo>
                    <a:pt x="7264" y="8621"/>
                  </a:lnTo>
                  <a:cubicBezTo>
                    <a:pt x="7407" y="8645"/>
                    <a:pt x="7550" y="8717"/>
                    <a:pt x="7693" y="8788"/>
                  </a:cubicBezTo>
                  <a:cubicBezTo>
                    <a:pt x="7716" y="8801"/>
                    <a:pt x="7739" y="8807"/>
                    <a:pt x="7761" y="8807"/>
                  </a:cubicBezTo>
                  <a:cubicBezTo>
                    <a:pt x="7893" y="8807"/>
                    <a:pt x="7979" y="8584"/>
                    <a:pt x="7836" y="8502"/>
                  </a:cubicBezTo>
                  <a:cubicBezTo>
                    <a:pt x="7360" y="8288"/>
                    <a:pt x="6859" y="8193"/>
                    <a:pt x="6335" y="8193"/>
                  </a:cubicBezTo>
                  <a:lnTo>
                    <a:pt x="6002" y="8193"/>
                  </a:lnTo>
                  <a:lnTo>
                    <a:pt x="6002" y="7883"/>
                  </a:lnTo>
                  <a:cubicBezTo>
                    <a:pt x="6002" y="7621"/>
                    <a:pt x="5812" y="7407"/>
                    <a:pt x="5550" y="7407"/>
                  </a:cubicBezTo>
                  <a:lnTo>
                    <a:pt x="4287" y="7407"/>
                  </a:lnTo>
                  <a:lnTo>
                    <a:pt x="4287" y="6859"/>
                  </a:lnTo>
                  <a:cubicBezTo>
                    <a:pt x="4645" y="6573"/>
                    <a:pt x="4907" y="6168"/>
                    <a:pt x="5026" y="5716"/>
                  </a:cubicBezTo>
                  <a:lnTo>
                    <a:pt x="5073" y="5716"/>
                  </a:lnTo>
                  <a:cubicBezTo>
                    <a:pt x="5407" y="5716"/>
                    <a:pt x="5669" y="5454"/>
                    <a:pt x="5669" y="5121"/>
                  </a:cubicBezTo>
                  <a:lnTo>
                    <a:pt x="5669" y="4740"/>
                  </a:lnTo>
                  <a:cubicBezTo>
                    <a:pt x="5692" y="4430"/>
                    <a:pt x="5431" y="4168"/>
                    <a:pt x="5121" y="4144"/>
                  </a:cubicBezTo>
                  <a:lnTo>
                    <a:pt x="5121" y="4097"/>
                  </a:lnTo>
                  <a:cubicBezTo>
                    <a:pt x="5216" y="4049"/>
                    <a:pt x="5288" y="3954"/>
                    <a:pt x="5288" y="3858"/>
                  </a:cubicBezTo>
                  <a:lnTo>
                    <a:pt x="5288" y="3334"/>
                  </a:lnTo>
                  <a:cubicBezTo>
                    <a:pt x="5288" y="3192"/>
                    <a:pt x="5192" y="3096"/>
                    <a:pt x="5050" y="3072"/>
                  </a:cubicBezTo>
                  <a:lnTo>
                    <a:pt x="5050" y="2715"/>
                  </a:lnTo>
                  <a:lnTo>
                    <a:pt x="5192" y="2620"/>
                  </a:lnTo>
                  <a:cubicBezTo>
                    <a:pt x="5327" y="2524"/>
                    <a:pt x="5228" y="2349"/>
                    <a:pt x="5097" y="2349"/>
                  </a:cubicBezTo>
                  <a:cubicBezTo>
                    <a:pt x="5066" y="2349"/>
                    <a:pt x="5034" y="2359"/>
                    <a:pt x="5002" y="2382"/>
                  </a:cubicBezTo>
                  <a:cubicBezTo>
                    <a:pt x="4954" y="2430"/>
                    <a:pt x="4907" y="2453"/>
                    <a:pt x="4835" y="2477"/>
                  </a:cubicBezTo>
                  <a:cubicBezTo>
                    <a:pt x="4716" y="2549"/>
                    <a:pt x="4597" y="2572"/>
                    <a:pt x="4478" y="2572"/>
                  </a:cubicBezTo>
                  <a:cubicBezTo>
                    <a:pt x="4311" y="2596"/>
                    <a:pt x="4311" y="2834"/>
                    <a:pt x="4478" y="2858"/>
                  </a:cubicBezTo>
                  <a:cubicBezTo>
                    <a:pt x="4573" y="2858"/>
                    <a:pt x="4668" y="2858"/>
                    <a:pt x="4764" y="2834"/>
                  </a:cubicBezTo>
                  <a:lnTo>
                    <a:pt x="4764" y="3049"/>
                  </a:lnTo>
                  <a:lnTo>
                    <a:pt x="3859" y="3049"/>
                  </a:lnTo>
                  <a:cubicBezTo>
                    <a:pt x="3859" y="3001"/>
                    <a:pt x="3859" y="2953"/>
                    <a:pt x="3859" y="2906"/>
                  </a:cubicBezTo>
                  <a:cubicBezTo>
                    <a:pt x="3894" y="2346"/>
                    <a:pt x="3478" y="2066"/>
                    <a:pt x="3061" y="2066"/>
                  </a:cubicBezTo>
                  <a:cubicBezTo>
                    <a:pt x="2644" y="2066"/>
                    <a:pt x="2227" y="2346"/>
                    <a:pt x="2263" y="2906"/>
                  </a:cubicBezTo>
                  <a:cubicBezTo>
                    <a:pt x="2263" y="2953"/>
                    <a:pt x="2263" y="3001"/>
                    <a:pt x="2263" y="3049"/>
                  </a:cubicBezTo>
                  <a:lnTo>
                    <a:pt x="1358" y="3049"/>
                  </a:lnTo>
                  <a:lnTo>
                    <a:pt x="1358" y="2834"/>
                  </a:lnTo>
                  <a:cubicBezTo>
                    <a:pt x="1454" y="2858"/>
                    <a:pt x="1549" y="2858"/>
                    <a:pt x="1644" y="2858"/>
                  </a:cubicBezTo>
                  <a:cubicBezTo>
                    <a:pt x="1654" y="2861"/>
                    <a:pt x="1663" y="2862"/>
                    <a:pt x="1672" y="2862"/>
                  </a:cubicBezTo>
                  <a:cubicBezTo>
                    <a:pt x="1801" y="2862"/>
                    <a:pt x="1801" y="2568"/>
                    <a:pt x="1672" y="2568"/>
                  </a:cubicBezTo>
                  <a:cubicBezTo>
                    <a:pt x="1663" y="2568"/>
                    <a:pt x="1654" y="2570"/>
                    <a:pt x="1644" y="2572"/>
                  </a:cubicBezTo>
                  <a:cubicBezTo>
                    <a:pt x="1477" y="2572"/>
                    <a:pt x="1311" y="2525"/>
                    <a:pt x="1168" y="2430"/>
                  </a:cubicBezTo>
                  <a:cubicBezTo>
                    <a:pt x="477" y="1929"/>
                    <a:pt x="787" y="834"/>
                    <a:pt x="1644" y="810"/>
                  </a:cubicBezTo>
                  <a:cubicBezTo>
                    <a:pt x="1787" y="810"/>
                    <a:pt x="1906" y="834"/>
                    <a:pt x="2049" y="905"/>
                  </a:cubicBezTo>
                  <a:lnTo>
                    <a:pt x="2168" y="905"/>
                  </a:lnTo>
                  <a:cubicBezTo>
                    <a:pt x="2192" y="882"/>
                    <a:pt x="2216" y="858"/>
                    <a:pt x="2239" y="810"/>
                  </a:cubicBezTo>
                  <a:cubicBezTo>
                    <a:pt x="2406" y="477"/>
                    <a:pt x="2728" y="310"/>
                    <a:pt x="3049" y="310"/>
                  </a:cubicBezTo>
                  <a:cubicBezTo>
                    <a:pt x="3371" y="310"/>
                    <a:pt x="3692" y="477"/>
                    <a:pt x="3859" y="810"/>
                  </a:cubicBezTo>
                  <a:cubicBezTo>
                    <a:pt x="3883" y="858"/>
                    <a:pt x="3906" y="882"/>
                    <a:pt x="3954" y="905"/>
                  </a:cubicBezTo>
                  <a:lnTo>
                    <a:pt x="4073" y="905"/>
                  </a:lnTo>
                  <a:cubicBezTo>
                    <a:pt x="4192" y="834"/>
                    <a:pt x="4311" y="810"/>
                    <a:pt x="4454" y="810"/>
                  </a:cubicBezTo>
                  <a:cubicBezTo>
                    <a:pt x="4954" y="810"/>
                    <a:pt x="5359" y="1215"/>
                    <a:pt x="5359" y="1691"/>
                  </a:cubicBezTo>
                  <a:cubicBezTo>
                    <a:pt x="5359" y="1763"/>
                    <a:pt x="5335" y="1834"/>
                    <a:pt x="5311" y="1906"/>
                  </a:cubicBezTo>
                  <a:cubicBezTo>
                    <a:pt x="5311" y="2001"/>
                    <a:pt x="5359" y="2072"/>
                    <a:pt x="5431" y="2096"/>
                  </a:cubicBezTo>
                  <a:cubicBezTo>
                    <a:pt x="5443" y="2100"/>
                    <a:pt x="5457" y="2102"/>
                    <a:pt x="5470" y="2102"/>
                  </a:cubicBezTo>
                  <a:cubicBezTo>
                    <a:pt x="5533" y="2102"/>
                    <a:pt x="5601" y="2060"/>
                    <a:pt x="5621" y="2001"/>
                  </a:cubicBezTo>
                  <a:cubicBezTo>
                    <a:pt x="5645" y="1906"/>
                    <a:pt x="5645" y="1787"/>
                    <a:pt x="5645" y="1691"/>
                  </a:cubicBezTo>
                  <a:cubicBezTo>
                    <a:pt x="5645" y="1048"/>
                    <a:pt x="5121" y="501"/>
                    <a:pt x="4454" y="501"/>
                  </a:cubicBezTo>
                  <a:cubicBezTo>
                    <a:pt x="4335" y="501"/>
                    <a:pt x="4192" y="524"/>
                    <a:pt x="4073" y="572"/>
                  </a:cubicBezTo>
                  <a:cubicBezTo>
                    <a:pt x="3847" y="191"/>
                    <a:pt x="3454" y="0"/>
                    <a:pt x="30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83;p73"/>
            <p:cNvSpPr/>
            <p:nvPr/>
          </p:nvSpPr>
          <p:spPr>
            <a:xfrm>
              <a:off x="9599247" y="2835608"/>
              <a:ext cx="162231" cy="133671"/>
            </a:xfrm>
            <a:custGeom>
              <a:avLst/>
              <a:gdLst/>
              <a:ahLst/>
              <a:cxnLst/>
              <a:rect l="l" t="t" r="r" b="b"/>
              <a:pathLst>
                <a:path w="3073" h="2532" extrusionOk="0">
                  <a:moveTo>
                    <a:pt x="1557" y="1"/>
                  </a:moveTo>
                  <a:cubicBezTo>
                    <a:pt x="1411" y="1"/>
                    <a:pt x="1411" y="312"/>
                    <a:pt x="1557" y="312"/>
                  </a:cubicBezTo>
                  <a:cubicBezTo>
                    <a:pt x="1562" y="312"/>
                    <a:pt x="1567" y="312"/>
                    <a:pt x="1573" y="311"/>
                  </a:cubicBezTo>
                  <a:lnTo>
                    <a:pt x="2025" y="311"/>
                  </a:lnTo>
                  <a:cubicBezTo>
                    <a:pt x="2716" y="311"/>
                    <a:pt x="2716" y="1335"/>
                    <a:pt x="2025" y="1335"/>
                  </a:cubicBezTo>
                  <a:lnTo>
                    <a:pt x="715" y="1335"/>
                  </a:lnTo>
                  <a:cubicBezTo>
                    <a:pt x="310" y="1335"/>
                    <a:pt x="1" y="1645"/>
                    <a:pt x="1" y="2050"/>
                  </a:cubicBezTo>
                  <a:lnTo>
                    <a:pt x="1" y="2407"/>
                  </a:lnTo>
                  <a:cubicBezTo>
                    <a:pt x="13" y="2490"/>
                    <a:pt x="78" y="2532"/>
                    <a:pt x="144" y="2532"/>
                  </a:cubicBezTo>
                  <a:cubicBezTo>
                    <a:pt x="209" y="2532"/>
                    <a:pt x="275" y="2490"/>
                    <a:pt x="287" y="2407"/>
                  </a:cubicBezTo>
                  <a:lnTo>
                    <a:pt x="287" y="2050"/>
                  </a:lnTo>
                  <a:cubicBezTo>
                    <a:pt x="287" y="1835"/>
                    <a:pt x="477" y="1645"/>
                    <a:pt x="691" y="1645"/>
                  </a:cubicBezTo>
                  <a:lnTo>
                    <a:pt x="2025" y="1645"/>
                  </a:lnTo>
                  <a:cubicBezTo>
                    <a:pt x="3073" y="1573"/>
                    <a:pt x="3073" y="49"/>
                    <a:pt x="2025" y="2"/>
                  </a:cubicBezTo>
                  <a:lnTo>
                    <a:pt x="1573" y="2"/>
                  </a:lnTo>
                  <a:cubicBezTo>
                    <a:pt x="1567" y="1"/>
                    <a:pt x="1562" y="1"/>
                    <a:pt x="155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84;p73"/>
            <p:cNvSpPr/>
            <p:nvPr/>
          </p:nvSpPr>
          <p:spPr>
            <a:xfrm>
              <a:off x="9560286" y="2686044"/>
              <a:ext cx="73962" cy="76813"/>
            </a:xfrm>
            <a:custGeom>
              <a:avLst/>
              <a:gdLst/>
              <a:ahLst/>
              <a:cxnLst/>
              <a:rect l="l" t="t" r="r" b="b"/>
              <a:pathLst>
                <a:path w="1401" h="1455" extrusionOk="0">
                  <a:moveTo>
                    <a:pt x="977" y="1"/>
                  </a:moveTo>
                  <a:cubicBezTo>
                    <a:pt x="1" y="1"/>
                    <a:pt x="1" y="1430"/>
                    <a:pt x="977" y="1453"/>
                  </a:cubicBezTo>
                  <a:lnTo>
                    <a:pt x="1239" y="1453"/>
                  </a:lnTo>
                  <a:cubicBezTo>
                    <a:pt x="1244" y="1454"/>
                    <a:pt x="1250" y="1455"/>
                    <a:pt x="1255" y="1455"/>
                  </a:cubicBezTo>
                  <a:cubicBezTo>
                    <a:pt x="1400" y="1455"/>
                    <a:pt x="1400" y="1143"/>
                    <a:pt x="1255" y="1143"/>
                  </a:cubicBezTo>
                  <a:cubicBezTo>
                    <a:pt x="1250" y="1143"/>
                    <a:pt x="1244" y="1143"/>
                    <a:pt x="1239" y="1144"/>
                  </a:cubicBezTo>
                  <a:lnTo>
                    <a:pt x="977" y="1144"/>
                  </a:lnTo>
                  <a:cubicBezTo>
                    <a:pt x="405" y="1120"/>
                    <a:pt x="405" y="310"/>
                    <a:pt x="977" y="310"/>
                  </a:cubicBezTo>
                  <a:cubicBezTo>
                    <a:pt x="1120" y="263"/>
                    <a:pt x="1120" y="48"/>
                    <a:pt x="9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85;p73"/>
            <p:cNvSpPr/>
            <p:nvPr/>
          </p:nvSpPr>
          <p:spPr>
            <a:xfrm>
              <a:off x="9652093" y="2745173"/>
              <a:ext cx="52845" cy="56594"/>
            </a:xfrm>
            <a:custGeom>
              <a:avLst/>
              <a:gdLst/>
              <a:ahLst/>
              <a:cxnLst/>
              <a:rect l="l" t="t" r="r" b="b"/>
              <a:pathLst>
                <a:path w="1001" h="1072" extrusionOk="0">
                  <a:moveTo>
                    <a:pt x="333" y="0"/>
                  </a:moveTo>
                  <a:lnTo>
                    <a:pt x="357" y="24"/>
                  </a:lnTo>
                  <a:lnTo>
                    <a:pt x="143" y="24"/>
                  </a:lnTo>
                  <a:cubicBezTo>
                    <a:pt x="0" y="48"/>
                    <a:pt x="0" y="286"/>
                    <a:pt x="143" y="310"/>
                  </a:cubicBezTo>
                  <a:lnTo>
                    <a:pt x="357" y="310"/>
                  </a:lnTo>
                  <a:cubicBezTo>
                    <a:pt x="524" y="310"/>
                    <a:pt x="667" y="453"/>
                    <a:pt x="667" y="619"/>
                  </a:cubicBezTo>
                  <a:lnTo>
                    <a:pt x="667" y="929"/>
                  </a:lnTo>
                  <a:cubicBezTo>
                    <a:pt x="643" y="1024"/>
                    <a:pt x="732" y="1072"/>
                    <a:pt x="822" y="1072"/>
                  </a:cubicBezTo>
                  <a:cubicBezTo>
                    <a:pt x="911" y="1072"/>
                    <a:pt x="1000" y="1024"/>
                    <a:pt x="976" y="929"/>
                  </a:cubicBezTo>
                  <a:lnTo>
                    <a:pt x="976" y="619"/>
                  </a:lnTo>
                  <a:cubicBezTo>
                    <a:pt x="976" y="286"/>
                    <a:pt x="691" y="0"/>
                    <a:pt x="3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6;p73"/>
            <p:cNvSpPr/>
            <p:nvPr/>
          </p:nvSpPr>
          <p:spPr>
            <a:xfrm>
              <a:off x="9556537" y="2787883"/>
              <a:ext cx="119469" cy="90592"/>
            </a:xfrm>
            <a:custGeom>
              <a:avLst/>
              <a:gdLst/>
              <a:ahLst/>
              <a:cxnLst/>
              <a:rect l="l" t="t" r="r" b="b"/>
              <a:pathLst>
                <a:path w="2263" h="1716" extrusionOk="0">
                  <a:moveTo>
                    <a:pt x="1072" y="1"/>
                  </a:moveTo>
                  <a:cubicBezTo>
                    <a:pt x="0" y="72"/>
                    <a:pt x="0" y="1644"/>
                    <a:pt x="1072" y="1715"/>
                  </a:cubicBezTo>
                  <a:lnTo>
                    <a:pt x="2120" y="1715"/>
                  </a:lnTo>
                  <a:cubicBezTo>
                    <a:pt x="2191" y="1715"/>
                    <a:pt x="2263" y="1644"/>
                    <a:pt x="2263" y="1572"/>
                  </a:cubicBezTo>
                  <a:cubicBezTo>
                    <a:pt x="2263" y="1477"/>
                    <a:pt x="2191" y="1406"/>
                    <a:pt x="2120" y="1406"/>
                  </a:cubicBezTo>
                  <a:lnTo>
                    <a:pt x="1048" y="1406"/>
                  </a:lnTo>
                  <a:cubicBezTo>
                    <a:pt x="381" y="1358"/>
                    <a:pt x="381" y="358"/>
                    <a:pt x="1048" y="310"/>
                  </a:cubicBezTo>
                  <a:lnTo>
                    <a:pt x="1453" y="310"/>
                  </a:lnTo>
                  <a:cubicBezTo>
                    <a:pt x="1596" y="263"/>
                    <a:pt x="1596" y="48"/>
                    <a:pt x="14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99" name="Google Shape;776;p67"/>
          <p:cNvCxnSpPr/>
          <p:nvPr/>
        </p:nvCxnSpPr>
        <p:spPr>
          <a:xfrm>
            <a:off x="4369671" y="3317858"/>
            <a:ext cx="4602263" cy="3879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Rectangle 12"/>
          <p:cNvSpPr/>
          <p:nvPr/>
        </p:nvSpPr>
        <p:spPr>
          <a:xfrm>
            <a:off x="199713" y="2230406"/>
            <a:ext cx="413438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b="1" dirty="0" err="1">
                <a:latin typeface="+mj-lt"/>
              </a:rPr>
              <a:t>Mục</a:t>
            </a:r>
            <a:r>
              <a:rPr lang="en-US" sz="3300" b="1" dirty="0">
                <a:latin typeface="+mj-lt"/>
              </a:rPr>
              <a:t> </a:t>
            </a:r>
            <a:r>
              <a:rPr lang="en-US" sz="3300" b="1" dirty="0" err="1">
                <a:latin typeface="+mj-lt"/>
              </a:rPr>
              <a:t>tiêu</a:t>
            </a:r>
            <a:r>
              <a:rPr lang="en-US" sz="3300" b="1" dirty="0">
                <a:latin typeface="+mj-lt"/>
              </a:rPr>
              <a:t> </a:t>
            </a:r>
            <a:r>
              <a:rPr lang="en-US" sz="3300" b="1" dirty="0" err="1">
                <a:latin typeface="+mj-lt"/>
              </a:rPr>
              <a:t>dự</a:t>
            </a:r>
            <a:r>
              <a:rPr lang="en-US" sz="3300" b="1" dirty="0">
                <a:latin typeface="+mj-lt"/>
              </a:rPr>
              <a:t> </a:t>
            </a:r>
            <a:r>
              <a:rPr lang="en-US" sz="3300" b="1" dirty="0" err="1">
                <a:latin typeface="+mj-lt"/>
              </a:rPr>
              <a:t>án</a:t>
            </a:r>
            <a:endParaRPr lang="en-US" sz="3300" b="1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21A816-2F69-2B3F-7546-661A11C42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552" y="3090319"/>
            <a:ext cx="2744215" cy="2037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A13F2D-7B52-2DCA-3304-B51BA7FAA2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68" b="23268"/>
          <a:stretch/>
        </p:blipFill>
        <p:spPr>
          <a:xfrm>
            <a:off x="321177" y="138120"/>
            <a:ext cx="2681435" cy="1791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3" grpId="0" build="p"/>
      <p:bldP spid="8" grpId="0"/>
      <p:bldP spid="71" grpId="0"/>
      <p:bldP spid="72" grpId="0" build="p"/>
      <p:bldP spid="84" grpId="0"/>
      <p:bldP spid="8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Google Shape;963;p73"/>
          <p:cNvSpPr txBox="1">
            <a:spLocks noGrp="1"/>
          </p:cNvSpPr>
          <p:nvPr>
            <p:ph type="title"/>
          </p:nvPr>
        </p:nvSpPr>
        <p:spPr>
          <a:xfrm>
            <a:off x="576779" y="582618"/>
            <a:ext cx="77139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>
                <a:latin typeface="+mj-lt"/>
              </a:rPr>
              <a:t>Đối thủ cạnh tranh </a:t>
            </a:r>
            <a:br>
              <a:rPr lang="en-US"/>
            </a:br>
            <a:endParaRPr/>
          </a:p>
        </p:txBody>
      </p:sp>
      <p:grpSp>
        <p:nvGrpSpPr>
          <p:cNvPr id="964" name="Google Shape;964;p73"/>
          <p:cNvGrpSpPr/>
          <p:nvPr/>
        </p:nvGrpSpPr>
        <p:grpSpPr>
          <a:xfrm>
            <a:off x="7878255" y="1556525"/>
            <a:ext cx="550745" cy="541929"/>
            <a:chOff x="10992840" y="3374364"/>
            <a:chExt cx="577907" cy="568655"/>
          </a:xfrm>
        </p:grpSpPr>
        <p:sp>
          <p:nvSpPr>
            <p:cNvPr id="965" name="Google Shape;965;p73"/>
            <p:cNvSpPr/>
            <p:nvPr/>
          </p:nvSpPr>
          <p:spPr>
            <a:xfrm>
              <a:off x="11215815" y="3791230"/>
              <a:ext cx="131957" cy="88414"/>
            </a:xfrm>
            <a:custGeom>
              <a:avLst/>
              <a:gdLst/>
              <a:ahLst/>
              <a:cxnLst/>
              <a:rect l="l" t="t" r="r" b="b"/>
              <a:pathLst>
                <a:path w="2382" h="1596" extrusionOk="0">
                  <a:moveTo>
                    <a:pt x="1810" y="310"/>
                  </a:moveTo>
                  <a:cubicBezTo>
                    <a:pt x="1881" y="429"/>
                    <a:pt x="1977" y="501"/>
                    <a:pt x="2096" y="572"/>
                  </a:cubicBezTo>
                  <a:lnTo>
                    <a:pt x="2096" y="1072"/>
                  </a:lnTo>
                  <a:cubicBezTo>
                    <a:pt x="1977" y="1120"/>
                    <a:pt x="1881" y="1191"/>
                    <a:pt x="1810" y="1310"/>
                  </a:cubicBezTo>
                  <a:lnTo>
                    <a:pt x="595" y="1310"/>
                  </a:lnTo>
                  <a:cubicBezTo>
                    <a:pt x="524" y="1191"/>
                    <a:pt x="429" y="1120"/>
                    <a:pt x="286" y="1072"/>
                  </a:cubicBezTo>
                  <a:lnTo>
                    <a:pt x="286" y="548"/>
                  </a:lnTo>
                  <a:cubicBezTo>
                    <a:pt x="429" y="501"/>
                    <a:pt x="524" y="429"/>
                    <a:pt x="595" y="310"/>
                  </a:cubicBezTo>
                  <a:close/>
                  <a:moveTo>
                    <a:pt x="548" y="0"/>
                  </a:moveTo>
                  <a:cubicBezTo>
                    <a:pt x="453" y="0"/>
                    <a:pt x="381" y="48"/>
                    <a:pt x="333" y="143"/>
                  </a:cubicBezTo>
                  <a:cubicBezTo>
                    <a:pt x="286" y="215"/>
                    <a:pt x="238" y="262"/>
                    <a:pt x="167" y="286"/>
                  </a:cubicBezTo>
                  <a:cubicBezTo>
                    <a:pt x="72" y="310"/>
                    <a:pt x="0" y="405"/>
                    <a:pt x="0" y="501"/>
                  </a:cubicBezTo>
                  <a:lnTo>
                    <a:pt x="0" y="1096"/>
                  </a:lnTo>
                  <a:cubicBezTo>
                    <a:pt x="0" y="1215"/>
                    <a:pt x="72" y="1286"/>
                    <a:pt x="167" y="1334"/>
                  </a:cubicBezTo>
                  <a:cubicBezTo>
                    <a:pt x="238" y="1358"/>
                    <a:pt x="286" y="1405"/>
                    <a:pt x="333" y="1477"/>
                  </a:cubicBezTo>
                  <a:cubicBezTo>
                    <a:pt x="381" y="1548"/>
                    <a:pt x="453" y="1596"/>
                    <a:pt x="548" y="1596"/>
                  </a:cubicBezTo>
                  <a:lnTo>
                    <a:pt x="1834" y="1596"/>
                  </a:lnTo>
                  <a:cubicBezTo>
                    <a:pt x="1929" y="1596"/>
                    <a:pt x="2001" y="1548"/>
                    <a:pt x="2048" y="1477"/>
                  </a:cubicBezTo>
                  <a:cubicBezTo>
                    <a:pt x="2072" y="1405"/>
                    <a:pt x="2143" y="1358"/>
                    <a:pt x="2215" y="1334"/>
                  </a:cubicBezTo>
                  <a:cubicBezTo>
                    <a:pt x="2310" y="1286"/>
                    <a:pt x="2382" y="1215"/>
                    <a:pt x="2382" y="1096"/>
                  </a:cubicBezTo>
                  <a:lnTo>
                    <a:pt x="2382" y="501"/>
                  </a:lnTo>
                  <a:cubicBezTo>
                    <a:pt x="2382" y="405"/>
                    <a:pt x="2310" y="310"/>
                    <a:pt x="2215" y="286"/>
                  </a:cubicBezTo>
                  <a:lnTo>
                    <a:pt x="2239" y="286"/>
                  </a:lnTo>
                  <a:cubicBezTo>
                    <a:pt x="2167" y="262"/>
                    <a:pt x="2096" y="215"/>
                    <a:pt x="2072" y="143"/>
                  </a:cubicBezTo>
                  <a:cubicBezTo>
                    <a:pt x="2024" y="48"/>
                    <a:pt x="1929" y="0"/>
                    <a:pt x="18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73"/>
            <p:cNvSpPr/>
            <p:nvPr/>
          </p:nvSpPr>
          <p:spPr>
            <a:xfrm>
              <a:off x="11056270" y="3609471"/>
              <a:ext cx="92292" cy="31410"/>
            </a:xfrm>
            <a:custGeom>
              <a:avLst/>
              <a:gdLst/>
              <a:ahLst/>
              <a:cxnLst/>
              <a:rect l="l" t="t" r="r" b="b"/>
              <a:pathLst>
                <a:path w="1666" h="567" extrusionOk="0">
                  <a:moveTo>
                    <a:pt x="856" y="1"/>
                  </a:moveTo>
                  <a:cubicBezTo>
                    <a:pt x="582" y="1"/>
                    <a:pt x="308" y="102"/>
                    <a:pt x="94" y="305"/>
                  </a:cubicBezTo>
                  <a:cubicBezTo>
                    <a:pt x="1" y="416"/>
                    <a:pt x="96" y="556"/>
                    <a:pt x="211" y="556"/>
                  </a:cubicBezTo>
                  <a:cubicBezTo>
                    <a:pt x="243" y="556"/>
                    <a:pt x="277" y="545"/>
                    <a:pt x="308" y="519"/>
                  </a:cubicBezTo>
                  <a:cubicBezTo>
                    <a:pt x="463" y="376"/>
                    <a:pt x="659" y="305"/>
                    <a:pt x="856" y="305"/>
                  </a:cubicBezTo>
                  <a:cubicBezTo>
                    <a:pt x="1052" y="305"/>
                    <a:pt x="1249" y="376"/>
                    <a:pt x="1404" y="519"/>
                  </a:cubicBezTo>
                  <a:cubicBezTo>
                    <a:pt x="1427" y="567"/>
                    <a:pt x="1475" y="567"/>
                    <a:pt x="1523" y="567"/>
                  </a:cubicBezTo>
                  <a:cubicBezTo>
                    <a:pt x="1546" y="567"/>
                    <a:pt x="1594" y="567"/>
                    <a:pt x="1618" y="519"/>
                  </a:cubicBezTo>
                  <a:cubicBezTo>
                    <a:pt x="1666" y="471"/>
                    <a:pt x="1666" y="376"/>
                    <a:pt x="1618" y="305"/>
                  </a:cubicBezTo>
                  <a:cubicBezTo>
                    <a:pt x="1404" y="102"/>
                    <a:pt x="1130" y="1"/>
                    <a:pt x="8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73"/>
            <p:cNvSpPr/>
            <p:nvPr/>
          </p:nvSpPr>
          <p:spPr>
            <a:xfrm>
              <a:off x="11073332" y="3646089"/>
              <a:ext cx="60716" cy="17229"/>
            </a:xfrm>
            <a:custGeom>
              <a:avLst/>
              <a:gdLst/>
              <a:ahLst/>
              <a:cxnLst/>
              <a:rect l="l" t="t" r="r" b="b"/>
              <a:pathLst>
                <a:path w="1096" h="311" extrusionOk="0">
                  <a:moveTo>
                    <a:pt x="167" y="1"/>
                  </a:moveTo>
                  <a:cubicBezTo>
                    <a:pt x="0" y="48"/>
                    <a:pt x="0" y="263"/>
                    <a:pt x="167" y="310"/>
                  </a:cubicBezTo>
                  <a:lnTo>
                    <a:pt x="953" y="310"/>
                  </a:lnTo>
                  <a:cubicBezTo>
                    <a:pt x="1096" y="263"/>
                    <a:pt x="1096" y="48"/>
                    <a:pt x="9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73"/>
            <p:cNvSpPr/>
            <p:nvPr/>
          </p:nvSpPr>
          <p:spPr>
            <a:xfrm>
              <a:off x="11309436" y="3652681"/>
              <a:ext cx="15899" cy="46922"/>
            </a:xfrm>
            <a:custGeom>
              <a:avLst/>
              <a:gdLst/>
              <a:ahLst/>
              <a:cxnLst/>
              <a:rect l="l" t="t" r="r" b="b"/>
              <a:pathLst>
                <a:path w="287" h="847" extrusionOk="0">
                  <a:moveTo>
                    <a:pt x="144" y="1"/>
                  </a:moveTo>
                  <a:cubicBezTo>
                    <a:pt x="72" y="1"/>
                    <a:pt x="1" y="72"/>
                    <a:pt x="1" y="144"/>
                  </a:cubicBezTo>
                  <a:lnTo>
                    <a:pt x="1" y="739"/>
                  </a:lnTo>
                  <a:cubicBezTo>
                    <a:pt x="25" y="811"/>
                    <a:pt x="84" y="846"/>
                    <a:pt x="144" y="846"/>
                  </a:cubicBezTo>
                  <a:cubicBezTo>
                    <a:pt x="203" y="846"/>
                    <a:pt x="263" y="811"/>
                    <a:pt x="287" y="739"/>
                  </a:cubicBezTo>
                  <a:lnTo>
                    <a:pt x="287" y="144"/>
                  </a:lnTo>
                  <a:cubicBezTo>
                    <a:pt x="287" y="72"/>
                    <a:pt x="215" y="1"/>
                    <a:pt x="1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73"/>
            <p:cNvSpPr/>
            <p:nvPr/>
          </p:nvSpPr>
          <p:spPr>
            <a:xfrm>
              <a:off x="10992840" y="3374364"/>
              <a:ext cx="577907" cy="568655"/>
            </a:xfrm>
            <a:custGeom>
              <a:avLst/>
              <a:gdLst/>
              <a:ahLst/>
              <a:cxnLst/>
              <a:rect l="l" t="t" r="r" b="b"/>
              <a:pathLst>
                <a:path w="10432" h="10265" extrusionOk="0">
                  <a:moveTo>
                    <a:pt x="10122" y="286"/>
                  </a:moveTo>
                  <a:lnTo>
                    <a:pt x="10122" y="500"/>
                  </a:lnTo>
                  <a:lnTo>
                    <a:pt x="8645" y="500"/>
                  </a:lnTo>
                  <a:cubicBezTo>
                    <a:pt x="8639" y="499"/>
                    <a:pt x="8633" y="499"/>
                    <a:pt x="8627" y="499"/>
                  </a:cubicBezTo>
                  <a:cubicBezTo>
                    <a:pt x="8461" y="499"/>
                    <a:pt x="8461" y="811"/>
                    <a:pt x="8627" y="811"/>
                  </a:cubicBezTo>
                  <a:cubicBezTo>
                    <a:pt x="8633" y="811"/>
                    <a:pt x="8639" y="811"/>
                    <a:pt x="8645" y="810"/>
                  </a:cubicBezTo>
                  <a:lnTo>
                    <a:pt x="9836" y="810"/>
                  </a:lnTo>
                  <a:lnTo>
                    <a:pt x="9836" y="1953"/>
                  </a:lnTo>
                  <a:lnTo>
                    <a:pt x="620" y="1953"/>
                  </a:lnTo>
                  <a:lnTo>
                    <a:pt x="620" y="810"/>
                  </a:lnTo>
                  <a:lnTo>
                    <a:pt x="7954" y="810"/>
                  </a:lnTo>
                  <a:cubicBezTo>
                    <a:pt x="7960" y="811"/>
                    <a:pt x="7965" y="811"/>
                    <a:pt x="7970" y="811"/>
                  </a:cubicBezTo>
                  <a:cubicBezTo>
                    <a:pt x="8116" y="811"/>
                    <a:pt x="8116" y="499"/>
                    <a:pt x="7970" y="499"/>
                  </a:cubicBezTo>
                  <a:cubicBezTo>
                    <a:pt x="7965" y="499"/>
                    <a:pt x="7960" y="499"/>
                    <a:pt x="7954" y="500"/>
                  </a:cubicBezTo>
                  <a:lnTo>
                    <a:pt x="310" y="500"/>
                  </a:lnTo>
                  <a:lnTo>
                    <a:pt x="310" y="286"/>
                  </a:lnTo>
                  <a:close/>
                  <a:moveTo>
                    <a:pt x="1453" y="2262"/>
                  </a:moveTo>
                  <a:lnTo>
                    <a:pt x="1453" y="3263"/>
                  </a:lnTo>
                  <a:cubicBezTo>
                    <a:pt x="1429" y="3620"/>
                    <a:pt x="1155" y="3798"/>
                    <a:pt x="882" y="3798"/>
                  </a:cubicBezTo>
                  <a:cubicBezTo>
                    <a:pt x="608" y="3798"/>
                    <a:pt x="334" y="3620"/>
                    <a:pt x="310" y="3263"/>
                  </a:cubicBezTo>
                  <a:lnTo>
                    <a:pt x="310" y="2262"/>
                  </a:lnTo>
                  <a:close/>
                  <a:moveTo>
                    <a:pt x="2906" y="2262"/>
                  </a:moveTo>
                  <a:lnTo>
                    <a:pt x="2906" y="3263"/>
                  </a:lnTo>
                  <a:cubicBezTo>
                    <a:pt x="2882" y="3620"/>
                    <a:pt x="2608" y="3798"/>
                    <a:pt x="2334" y="3798"/>
                  </a:cubicBezTo>
                  <a:cubicBezTo>
                    <a:pt x="2060" y="3798"/>
                    <a:pt x="1787" y="3620"/>
                    <a:pt x="1763" y="3263"/>
                  </a:cubicBezTo>
                  <a:lnTo>
                    <a:pt x="1763" y="2262"/>
                  </a:lnTo>
                  <a:close/>
                  <a:moveTo>
                    <a:pt x="4335" y="2262"/>
                  </a:moveTo>
                  <a:lnTo>
                    <a:pt x="4335" y="3263"/>
                  </a:lnTo>
                  <a:cubicBezTo>
                    <a:pt x="4311" y="3620"/>
                    <a:pt x="4043" y="3798"/>
                    <a:pt x="3772" y="3798"/>
                  </a:cubicBezTo>
                  <a:cubicBezTo>
                    <a:pt x="3501" y="3798"/>
                    <a:pt x="3227" y="3620"/>
                    <a:pt x="3192" y="3263"/>
                  </a:cubicBezTo>
                  <a:lnTo>
                    <a:pt x="3192" y="2262"/>
                  </a:lnTo>
                  <a:close/>
                  <a:moveTo>
                    <a:pt x="5787" y="2262"/>
                  </a:moveTo>
                  <a:lnTo>
                    <a:pt x="5787" y="3263"/>
                  </a:lnTo>
                  <a:cubicBezTo>
                    <a:pt x="5764" y="3620"/>
                    <a:pt x="5490" y="3798"/>
                    <a:pt x="5216" y="3798"/>
                  </a:cubicBezTo>
                  <a:cubicBezTo>
                    <a:pt x="4942" y="3798"/>
                    <a:pt x="4668" y="3620"/>
                    <a:pt x="4644" y="3263"/>
                  </a:cubicBezTo>
                  <a:lnTo>
                    <a:pt x="4644" y="2262"/>
                  </a:lnTo>
                  <a:close/>
                  <a:moveTo>
                    <a:pt x="8669" y="2262"/>
                  </a:moveTo>
                  <a:lnTo>
                    <a:pt x="8669" y="3263"/>
                  </a:lnTo>
                  <a:cubicBezTo>
                    <a:pt x="8669" y="3644"/>
                    <a:pt x="8383" y="3834"/>
                    <a:pt x="8097" y="3834"/>
                  </a:cubicBezTo>
                  <a:cubicBezTo>
                    <a:pt x="7812" y="3834"/>
                    <a:pt x="7526" y="3644"/>
                    <a:pt x="7526" y="3263"/>
                  </a:cubicBezTo>
                  <a:lnTo>
                    <a:pt x="7526" y="3144"/>
                  </a:lnTo>
                  <a:cubicBezTo>
                    <a:pt x="7562" y="3048"/>
                    <a:pt x="7478" y="3001"/>
                    <a:pt x="7392" y="3001"/>
                  </a:cubicBezTo>
                  <a:cubicBezTo>
                    <a:pt x="7306" y="3001"/>
                    <a:pt x="7216" y="3048"/>
                    <a:pt x="7240" y="3144"/>
                  </a:cubicBezTo>
                  <a:lnTo>
                    <a:pt x="7240" y="3263"/>
                  </a:lnTo>
                  <a:cubicBezTo>
                    <a:pt x="7240" y="3644"/>
                    <a:pt x="6954" y="3834"/>
                    <a:pt x="6668" y="3834"/>
                  </a:cubicBezTo>
                  <a:cubicBezTo>
                    <a:pt x="6383" y="3834"/>
                    <a:pt x="6097" y="3644"/>
                    <a:pt x="6097" y="3263"/>
                  </a:cubicBezTo>
                  <a:lnTo>
                    <a:pt x="6097" y="2262"/>
                  </a:lnTo>
                  <a:lnTo>
                    <a:pt x="7240" y="2262"/>
                  </a:lnTo>
                  <a:lnTo>
                    <a:pt x="7240" y="2453"/>
                  </a:lnTo>
                  <a:cubicBezTo>
                    <a:pt x="7240" y="2524"/>
                    <a:pt x="7311" y="2596"/>
                    <a:pt x="7383" y="2596"/>
                  </a:cubicBezTo>
                  <a:cubicBezTo>
                    <a:pt x="7478" y="2596"/>
                    <a:pt x="7526" y="2524"/>
                    <a:pt x="7526" y="2453"/>
                  </a:cubicBezTo>
                  <a:lnTo>
                    <a:pt x="7526" y="2262"/>
                  </a:lnTo>
                  <a:close/>
                  <a:moveTo>
                    <a:pt x="10122" y="2262"/>
                  </a:moveTo>
                  <a:lnTo>
                    <a:pt x="10122" y="3263"/>
                  </a:lnTo>
                  <a:cubicBezTo>
                    <a:pt x="10122" y="3644"/>
                    <a:pt x="9836" y="3834"/>
                    <a:pt x="9550" y="3834"/>
                  </a:cubicBezTo>
                  <a:cubicBezTo>
                    <a:pt x="9264" y="3834"/>
                    <a:pt x="8978" y="3644"/>
                    <a:pt x="8978" y="3263"/>
                  </a:cubicBezTo>
                  <a:lnTo>
                    <a:pt x="8978" y="2262"/>
                  </a:lnTo>
                  <a:close/>
                  <a:moveTo>
                    <a:pt x="8836" y="3763"/>
                  </a:moveTo>
                  <a:cubicBezTo>
                    <a:pt x="9002" y="3977"/>
                    <a:pt x="9264" y="4120"/>
                    <a:pt x="9550" y="4120"/>
                  </a:cubicBezTo>
                  <a:lnTo>
                    <a:pt x="9550" y="4453"/>
                  </a:lnTo>
                  <a:cubicBezTo>
                    <a:pt x="9455" y="4310"/>
                    <a:pt x="9312" y="4239"/>
                    <a:pt x="9145" y="4239"/>
                  </a:cubicBezTo>
                  <a:lnTo>
                    <a:pt x="9121" y="4239"/>
                  </a:lnTo>
                  <a:cubicBezTo>
                    <a:pt x="9026" y="4239"/>
                    <a:pt x="8907" y="4263"/>
                    <a:pt x="8836" y="4334"/>
                  </a:cubicBezTo>
                  <a:cubicBezTo>
                    <a:pt x="8740" y="4239"/>
                    <a:pt x="8597" y="4191"/>
                    <a:pt x="8478" y="4191"/>
                  </a:cubicBezTo>
                  <a:cubicBezTo>
                    <a:pt x="8336" y="4191"/>
                    <a:pt x="8216" y="4239"/>
                    <a:pt x="8121" y="4334"/>
                  </a:cubicBezTo>
                  <a:cubicBezTo>
                    <a:pt x="8026" y="4263"/>
                    <a:pt x="7931" y="4239"/>
                    <a:pt x="7835" y="4239"/>
                  </a:cubicBezTo>
                  <a:cubicBezTo>
                    <a:pt x="7669" y="4239"/>
                    <a:pt x="7502" y="4310"/>
                    <a:pt x="7407" y="4453"/>
                  </a:cubicBezTo>
                  <a:lnTo>
                    <a:pt x="7407" y="3787"/>
                  </a:lnTo>
                  <a:cubicBezTo>
                    <a:pt x="7573" y="4001"/>
                    <a:pt x="7835" y="4120"/>
                    <a:pt x="8121" y="4120"/>
                  </a:cubicBezTo>
                  <a:cubicBezTo>
                    <a:pt x="8407" y="4120"/>
                    <a:pt x="8669" y="3977"/>
                    <a:pt x="8836" y="3763"/>
                  </a:cubicBezTo>
                  <a:close/>
                  <a:moveTo>
                    <a:pt x="7835" y="4525"/>
                  </a:moveTo>
                  <a:cubicBezTo>
                    <a:pt x="7883" y="4525"/>
                    <a:pt x="7931" y="4549"/>
                    <a:pt x="7978" y="4596"/>
                  </a:cubicBezTo>
                  <a:cubicBezTo>
                    <a:pt x="7978" y="4620"/>
                    <a:pt x="7978" y="4644"/>
                    <a:pt x="7978" y="4668"/>
                  </a:cubicBezTo>
                  <a:lnTo>
                    <a:pt x="7954" y="4692"/>
                  </a:lnTo>
                  <a:lnTo>
                    <a:pt x="7645" y="4692"/>
                  </a:lnTo>
                  <a:cubicBezTo>
                    <a:pt x="7645" y="4596"/>
                    <a:pt x="7740" y="4525"/>
                    <a:pt x="7835" y="4525"/>
                  </a:cubicBezTo>
                  <a:close/>
                  <a:moveTo>
                    <a:pt x="8478" y="4501"/>
                  </a:moveTo>
                  <a:cubicBezTo>
                    <a:pt x="8574" y="4501"/>
                    <a:pt x="8669" y="4572"/>
                    <a:pt x="8693" y="4692"/>
                  </a:cubicBezTo>
                  <a:lnTo>
                    <a:pt x="8264" y="4692"/>
                  </a:lnTo>
                  <a:cubicBezTo>
                    <a:pt x="8264" y="4572"/>
                    <a:pt x="8359" y="4501"/>
                    <a:pt x="8478" y="4501"/>
                  </a:cubicBezTo>
                  <a:close/>
                  <a:moveTo>
                    <a:pt x="9121" y="4525"/>
                  </a:moveTo>
                  <a:cubicBezTo>
                    <a:pt x="9217" y="4525"/>
                    <a:pt x="9312" y="4596"/>
                    <a:pt x="9312" y="4692"/>
                  </a:cubicBezTo>
                  <a:lnTo>
                    <a:pt x="8978" y="4692"/>
                  </a:lnTo>
                  <a:cubicBezTo>
                    <a:pt x="8978" y="4668"/>
                    <a:pt x="8978" y="4620"/>
                    <a:pt x="8978" y="4596"/>
                  </a:cubicBezTo>
                  <a:cubicBezTo>
                    <a:pt x="9026" y="4549"/>
                    <a:pt x="9074" y="4525"/>
                    <a:pt x="9121" y="4525"/>
                  </a:cubicBezTo>
                  <a:close/>
                  <a:moveTo>
                    <a:pt x="7904" y="5513"/>
                  </a:moveTo>
                  <a:cubicBezTo>
                    <a:pt x="7947" y="5513"/>
                    <a:pt x="7992" y="5531"/>
                    <a:pt x="8026" y="5573"/>
                  </a:cubicBezTo>
                  <a:cubicBezTo>
                    <a:pt x="8026" y="5596"/>
                    <a:pt x="8026" y="5644"/>
                    <a:pt x="8026" y="5668"/>
                  </a:cubicBezTo>
                  <a:lnTo>
                    <a:pt x="8026" y="5954"/>
                  </a:lnTo>
                  <a:lnTo>
                    <a:pt x="7764" y="5954"/>
                  </a:lnTo>
                  <a:lnTo>
                    <a:pt x="7764" y="5668"/>
                  </a:lnTo>
                  <a:cubicBezTo>
                    <a:pt x="7749" y="5575"/>
                    <a:pt x="7823" y="5513"/>
                    <a:pt x="7904" y="5513"/>
                  </a:cubicBezTo>
                  <a:close/>
                  <a:moveTo>
                    <a:pt x="8466" y="5561"/>
                  </a:moveTo>
                  <a:cubicBezTo>
                    <a:pt x="8532" y="5561"/>
                    <a:pt x="8597" y="5596"/>
                    <a:pt x="8621" y="5668"/>
                  </a:cubicBezTo>
                  <a:lnTo>
                    <a:pt x="8621" y="5954"/>
                  </a:lnTo>
                  <a:lnTo>
                    <a:pt x="8312" y="5954"/>
                  </a:lnTo>
                  <a:lnTo>
                    <a:pt x="8312" y="5668"/>
                  </a:lnTo>
                  <a:cubicBezTo>
                    <a:pt x="8336" y="5596"/>
                    <a:pt x="8401" y="5561"/>
                    <a:pt x="8466" y="5561"/>
                  </a:cubicBezTo>
                  <a:close/>
                  <a:moveTo>
                    <a:pt x="9050" y="5525"/>
                  </a:moveTo>
                  <a:cubicBezTo>
                    <a:pt x="9121" y="5525"/>
                    <a:pt x="9193" y="5573"/>
                    <a:pt x="9193" y="5668"/>
                  </a:cubicBezTo>
                  <a:lnTo>
                    <a:pt x="9193" y="5954"/>
                  </a:lnTo>
                  <a:lnTo>
                    <a:pt x="8955" y="5954"/>
                  </a:lnTo>
                  <a:lnTo>
                    <a:pt x="8955" y="5668"/>
                  </a:lnTo>
                  <a:cubicBezTo>
                    <a:pt x="8955" y="5644"/>
                    <a:pt x="8955" y="5596"/>
                    <a:pt x="8955" y="5573"/>
                  </a:cubicBezTo>
                  <a:lnTo>
                    <a:pt x="8907" y="5573"/>
                  </a:lnTo>
                  <a:cubicBezTo>
                    <a:pt x="8955" y="5525"/>
                    <a:pt x="9002" y="5525"/>
                    <a:pt x="9050" y="5525"/>
                  </a:cubicBezTo>
                  <a:close/>
                  <a:moveTo>
                    <a:pt x="9550" y="5001"/>
                  </a:moveTo>
                  <a:lnTo>
                    <a:pt x="9550" y="5954"/>
                  </a:lnTo>
                  <a:lnTo>
                    <a:pt x="9502" y="5954"/>
                  </a:lnTo>
                  <a:lnTo>
                    <a:pt x="9502" y="5668"/>
                  </a:lnTo>
                  <a:cubicBezTo>
                    <a:pt x="9502" y="5397"/>
                    <a:pt x="9286" y="5211"/>
                    <a:pt x="9050" y="5211"/>
                  </a:cubicBezTo>
                  <a:cubicBezTo>
                    <a:pt x="8954" y="5211"/>
                    <a:pt x="8854" y="5242"/>
                    <a:pt x="8764" y="5311"/>
                  </a:cubicBezTo>
                  <a:cubicBezTo>
                    <a:pt x="8693" y="5239"/>
                    <a:pt x="8574" y="5215"/>
                    <a:pt x="8478" y="5215"/>
                  </a:cubicBezTo>
                  <a:cubicBezTo>
                    <a:pt x="8359" y="5215"/>
                    <a:pt x="8264" y="5239"/>
                    <a:pt x="8169" y="5311"/>
                  </a:cubicBezTo>
                  <a:cubicBezTo>
                    <a:pt x="8097" y="5239"/>
                    <a:pt x="7978" y="5215"/>
                    <a:pt x="7883" y="5215"/>
                  </a:cubicBezTo>
                  <a:cubicBezTo>
                    <a:pt x="7621" y="5215"/>
                    <a:pt x="7431" y="5406"/>
                    <a:pt x="7431" y="5668"/>
                  </a:cubicBezTo>
                  <a:lnTo>
                    <a:pt x="7431" y="5954"/>
                  </a:lnTo>
                  <a:lnTo>
                    <a:pt x="7383" y="5954"/>
                  </a:lnTo>
                  <a:lnTo>
                    <a:pt x="7383" y="5001"/>
                  </a:lnTo>
                  <a:close/>
                  <a:moveTo>
                    <a:pt x="1632" y="3745"/>
                  </a:moveTo>
                  <a:cubicBezTo>
                    <a:pt x="1900" y="3745"/>
                    <a:pt x="2168" y="3870"/>
                    <a:pt x="2334" y="4120"/>
                  </a:cubicBezTo>
                  <a:cubicBezTo>
                    <a:pt x="2355" y="4122"/>
                    <a:pt x="2376" y="4123"/>
                    <a:pt x="2396" y="4123"/>
                  </a:cubicBezTo>
                  <a:cubicBezTo>
                    <a:pt x="2658" y="4123"/>
                    <a:pt x="2894" y="3984"/>
                    <a:pt x="3049" y="3763"/>
                  </a:cubicBezTo>
                  <a:cubicBezTo>
                    <a:pt x="3049" y="3763"/>
                    <a:pt x="3049" y="3787"/>
                    <a:pt x="3073" y="3787"/>
                  </a:cubicBezTo>
                  <a:lnTo>
                    <a:pt x="3073" y="6620"/>
                  </a:lnTo>
                  <a:cubicBezTo>
                    <a:pt x="3025" y="6597"/>
                    <a:pt x="2953" y="6573"/>
                    <a:pt x="2906" y="6573"/>
                  </a:cubicBezTo>
                  <a:lnTo>
                    <a:pt x="2858" y="6525"/>
                  </a:lnTo>
                  <a:lnTo>
                    <a:pt x="2120" y="5787"/>
                  </a:lnTo>
                  <a:cubicBezTo>
                    <a:pt x="2025" y="5692"/>
                    <a:pt x="1906" y="5644"/>
                    <a:pt x="1787" y="5644"/>
                  </a:cubicBezTo>
                  <a:cubicBezTo>
                    <a:pt x="1667" y="5644"/>
                    <a:pt x="1548" y="5692"/>
                    <a:pt x="1453" y="5787"/>
                  </a:cubicBezTo>
                  <a:cubicBezTo>
                    <a:pt x="1310" y="5906"/>
                    <a:pt x="1263" y="6097"/>
                    <a:pt x="1334" y="6263"/>
                  </a:cubicBezTo>
                  <a:cubicBezTo>
                    <a:pt x="1215" y="6335"/>
                    <a:pt x="1120" y="6454"/>
                    <a:pt x="1096" y="6573"/>
                  </a:cubicBezTo>
                  <a:cubicBezTo>
                    <a:pt x="1024" y="6573"/>
                    <a:pt x="977" y="6597"/>
                    <a:pt x="929" y="6620"/>
                  </a:cubicBezTo>
                  <a:lnTo>
                    <a:pt x="929" y="4120"/>
                  </a:lnTo>
                  <a:cubicBezTo>
                    <a:pt x="1096" y="3870"/>
                    <a:pt x="1364" y="3745"/>
                    <a:pt x="1632" y="3745"/>
                  </a:cubicBezTo>
                  <a:close/>
                  <a:moveTo>
                    <a:pt x="1810" y="5954"/>
                  </a:moveTo>
                  <a:cubicBezTo>
                    <a:pt x="1834" y="5954"/>
                    <a:pt x="1882" y="5954"/>
                    <a:pt x="1929" y="6001"/>
                  </a:cubicBezTo>
                  <a:cubicBezTo>
                    <a:pt x="1858" y="6049"/>
                    <a:pt x="1858" y="6144"/>
                    <a:pt x="1929" y="6216"/>
                  </a:cubicBezTo>
                  <a:lnTo>
                    <a:pt x="1929" y="6239"/>
                  </a:lnTo>
                  <a:cubicBezTo>
                    <a:pt x="1953" y="6275"/>
                    <a:pt x="1989" y="6293"/>
                    <a:pt x="2028" y="6293"/>
                  </a:cubicBezTo>
                  <a:cubicBezTo>
                    <a:pt x="2066" y="6293"/>
                    <a:pt x="2108" y="6275"/>
                    <a:pt x="2144" y="6239"/>
                  </a:cubicBezTo>
                  <a:lnTo>
                    <a:pt x="2168" y="6287"/>
                  </a:lnTo>
                  <a:cubicBezTo>
                    <a:pt x="2120" y="6335"/>
                    <a:pt x="2120" y="6430"/>
                    <a:pt x="2168" y="6501"/>
                  </a:cubicBezTo>
                  <a:cubicBezTo>
                    <a:pt x="2203" y="6525"/>
                    <a:pt x="2245" y="6537"/>
                    <a:pt x="2284" y="6537"/>
                  </a:cubicBezTo>
                  <a:cubicBezTo>
                    <a:pt x="2322" y="6537"/>
                    <a:pt x="2358" y="6525"/>
                    <a:pt x="2382" y="6501"/>
                  </a:cubicBezTo>
                  <a:lnTo>
                    <a:pt x="2430" y="6525"/>
                  </a:lnTo>
                  <a:cubicBezTo>
                    <a:pt x="2382" y="6573"/>
                    <a:pt x="2382" y="6620"/>
                    <a:pt x="2382" y="6668"/>
                  </a:cubicBezTo>
                  <a:cubicBezTo>
                    <a:pt x="2263" y="6573"/>
                    <a:pt x="2144" y="6525"/>
                    <a:pt x="2001" y="6525"/>
                  </a:cubicBezTo>
                  <a:lnTo>
                    <a:pt x="1953" y="6525"/>
                  </a:lnTo>
                  <a:lnTo>
                    <a:pt x="1667" y="6239"/>
                  </a:lnTo>
                  <a:cubicBezTo>
                    <a:pt x="1596" y="6168"/>
                    <a:pt x="1596" y="6073"/>
                    <a:pt x="1667" y="6001"/>
                  </a:cubicBezTo>
                  <a:cubicBezTo>
                    <a:pt x="1715" y="5954"/>
                    <a:pt x="1739" y="5954"/>
                    <a:pt x="1810" y="5954"/>
                  </a:cubicBezTo>
                  <a:close/>
                  <a:moveTo>
                    <a:pt x="1525" y="6525"/>
                  </a:moveTo>
                  <a:lnTo>
                    <a:pt x="1644" y="6644"/>
                  </a:lnTo>
                  <a:cubicBezTo>
                    <a:pt x="1620" y="6668"/>
                    <a:pt x="1572" y="6692"/>
                    <a:pt x="1548" y="6740"/>
                  </a:cubicBezTo>
                  <a:cubicBezTo>
                    <a:pt x="1525" y="6692"/>
                    <a:pt x="1453" y="6644"/>
                    <a:pt x="1405" y="6620"/>
                  </a:cubicBezTo>
                  <a:cubicBezTo>
                    <a:pt x="1429" y="6597"/>
                    <a:pt x="1429" y="6597"/>
                    <a:pt x="1453" y="6573"/>
                  </a:cubicBezTo>
                  <a:cubicBezTo>
                    <a:pt x="1477" y="6549"/>
                    <a:pt x="1501" y="6525"/>
                    <a:pt x="1525" y="6525"/>
                  </a:cubicBezTo>
                  <a:close/>
                  <a:moveTo>
                    <a:pt x="5930" y="3763"/>
                  </a:moveTo>
                  <a:cubicBezTo>
                    <a:pt x="5978" y="3810"/>
                    <a:pt x="6049" y="3882"/>
                    <a:pt x="6121" y="3929"/>
                  </a:cubicBezTo>
                  <a:lnTo>
                    <a:pt x="6121" y="7002"/>
                  </a:lnTo>
                  <a:lnTo>
                    <a:pt x="4335" y="7002"/>
                  </a:lnTo>
                  <a:lnTo>
                    <a:pt x="4335" y="3929"/>
                  </a:lnTo>
                  <a:cubicBezTo>
                    <a:pt x="4382" y="3882"/>
                    <a:pt x="4454" y="3834"/>
                    <a:pt x="4501" y="3763"/>
                  </a:cubicBezTo>
                  <a:cubicBezTo>
                    <a:pt x="4634" y="3984"/>
                    <a:pt x="4889" y="4123"/>
                    <a:pt x="5154" y="4123"/>
                  </a:cubicBezTo>
                  <a:cubicBezTo>
                    <a:pt x="5174" y="4123"/>
                    <a:pt x="5195" y="4122"/>
                    <a:pt x="5216" y="4120"/>
                  </a:cubicBezTo>
                  <a:cubicBezTo>
                    <a:pt x="5502" y="4120"/>
                    <a:pt x="5764" y="3977"/>
                    <a:pt x="5930" y="3763"/>
                  </a:cubicBezTo>
                  <a:close/>
                  <a:moveTo>
                    <a:pt x="8288" y="6787"/>
                  </a:moveTo>
                  <a:cubicBezTo>
                    <a:pt x="8264" y="6835"/>
                    <a:pt x="8264" y="6859"/>
                    <a:pt x="8264" y="6906"/>
                  </a:cubicBezTo>
                  <a:lnTo>
                    <a:pt x="8264" y="7025"/>
                  </a:lnTo>
                  <a:lnTo>
                    <a:pt x="7812" y="7025"/>
                  </a:lnTo>
                  <a:lnTo>
                    <a:pt x="7812" y="6787"/>
                  </a:lnTo>
                  <a:close/>
                  <a:moveTo>
                    <a:pt x="9121" y="6930"/>
                  </a:moveTo>
                  <a:lnTo>
                    <a:pt x="9121" y="7025"/>
                  </a:lnTo>
                  <a:lnTo>
                    <a:pt x="8550" y="7025"/>
                  </a:lnTo>
                  <a:lnTo>
                    <a:pt x="8550" y="6930"/>
                  </a:lnTo>
                  <a:close/>
                  <a:moveTo>
                    <a:pt x="1167" y="6871"/>
                  </a:moveTo>
                  <a:cubicBezTo>
                    <a:pt x="1263" y="6871"/>
                    <a:pt x="1358" y="6930"/>
                    <a:pt x="1382" y="7049"/>
                  </a:cubicBezTo>
                  <a:lnTo>
                    <a:pt x="953" y="7049"/>
                  </a:lnTo>
                  <a:cubicBezTo>
                    <a:pt x="977" y="6930"/>
                    <a:pt x="1072" y="6871"/>
                    <a:pt x="1167" y="6871"/>
                  </a:cubicBezTo>
                  <a:close/>
                  <a:moveTo>
                    <a:pt x="2004" y="6835"/>
                  </a:moveTo>
                  <a:cubicBezTo>
                    <a:pt x="2114" y="6835"/>
                    <a:pt x="2227" y="6906"/>
                    <a:pt x="2263" y="7049"/>
                  </a:cubicBezTo>
                  <a:lnTo>
                    <a:pt x="1763" y="7049"/>
                  </a:lnTo>
                  <a:cubicBezTo>
                    <a:pt x="1787" y="6906"/>
                    <a:pt x="1894" y="6835"/>
                    <a:pt x="2004" y="6835"/>
                  </a:cubicBezTo>
                  <a:close/>
                  <a:moveTo>
                    <a:pt x="2834" y="6871"/>
                  </a:moveTo>
                  <a:cubicBezTo>
                    <a:pt x="2930" y="6871"/>
                    <a:pt x="3025" y="6930"/>
                    <a:pt x="3049" y="7049"/>
                  </a:cubicBezTo>
                  <a:lnTo>
                    <a:pt x="2620" y="7049"/>
                  </a:lnTo>
                  <a:cubicBezTo>
                    <a:pt x="2644" y="6930"/>
                    <a:pt x="2739" y="6871"/>
                    <a:pt x="2834" y="6871"/>
                  </a:cubicBezTo>
                  <a:close/>
                  <a:moveTo>
                    <a:pt x="9550" y="6239"/>
                  </a:moveTo>
                  <a:lnTo>
                    <a:pt x="9550" y="7025"/>
                  </a:lnTo>
                  <a:lnTo>
                    <a:pt x="9431" y="7025"/>
                  </a:lnTo>
                  <a:lnTo>
                    <a:pt x="9431" y="6906"/>
                  </a:lnTo>
                  <a:cubicBezTo>
                    <a:pt x="9431" y="6740"/>
                    <a:pt x="9312" y="6620"/>
                    <a:pt x="9145" y="6620"/>
                  </a:cubicBezTo>
                  <a:lnTo>
                    <a:pt x="8645" y="6620"/>
                  </a:lnTo>
                  <a:cubicBezTo>
                    <a:pt x="8597" y="6525"/>
                    <a:pt x="8502" y="6478"/>
                    <a:pt x="8407" y="6478"/>
                  </a:cubicBezTo>
                  <a:lnTo>
                    <a:pt x="7788" y="6478"/>
                  </a:lnTo>
                  <a:cubicBezTo>
                    <a:pt x="7621" y="6478"/>
                    <a:pt x="7502" y="6597"/>
                    <a:pt x="7502" y="6740"/>
                  </a:cubicBezTo>
                  <a:lnTo>
                    <a:pt x="7502" y="7049"/>
                  </a:lnTo>
                  <a:lnTo>
                    <a:pt x="7407" y="7049"/>
                  </a:lnTo>
                  <a:lnTo>
                    <a:pt x="7407" y="6239"/>
                  </a:lnTo>
                  <a:close/>
                  <a:moveTo>
                    <a:pt x="3073" y="7359"/>
                  </a:moveTo>
                  <a:lnTo>
                    <a:pt x="3073" y="9026"/>
                  </a:lnTo>
                  <a:lnTo>
                    <a:pt x="929" y="9026"/>
                  </a:lnTo>
                  <a:lnTo>
                    <a:pt x="929" y="7359"/>
                  </a:lnTo>
                  <a:close/>
                  <a:moveTo>
                    <a:pt x="9550" y="7359"/>
                  </a:moveTo>
                  <a:lnTo>
                    <a:pt x="9550" y="9026"/>
                  </a:lnTo>
                  <a:lnTo>
                    <a:pt x="7383" y="9026"/>
                  </a:lnTo>
                  <a:lnTo>
                    <a:pt x="7383" y="7359"/>
                  </a:lnTo>
                  <a:close/>
                  <a:moveTo>
                    <a:pt x="477" y="4025"/>
                  </a:moveTo>
                  <a:cubicBezTo>
                    <a:pt x="524" y="4049"/>
                    <a:pt x="572" y="4072"/>
                    <a:pt x="620" y="4096"/>
                  </a:cubicBezTo>
                  <a:lnTo>
                    <a:pt x="620" y="9073"/>
                  </a:lnTo>
                  <a:cubicBezTo>
                    <a:pt x="620" y="9216"/>
                    <a:pt x="739" y="9311"/>
                    <a:pt x="882" y="9335"/>
                  </a:cubicBezTo>
                  <a:lnTo>
                    <a:pt x="3120" y="9335"/>
                  </a:lnTo>
                  <a:cubicBezTo>
                    <a:pt x="3263" y="9311"/>
                    <a:pt x="3382" y="9216"/>
                    <a:pt x="3382" y="9073"/>
                  </a:cubicBezTo>
                  <a:lnTo>
                    <a:pt x="3382" y="4049"/>
                  </a:lnTo>
                  <a:cubicBezTo>
                    <a:pt x="3430" y="4072"/>
                    <a:pt x="3477" y="4072"/>
                    <a:pt x="3525" y="4096"/>
                  </a:cubicBezTo>
                  <a:lnTo>
                    <a:pt x="3525" y="9454"/>
                  </a:lnTo>
                  <a:lnTo>
                    <a:pt x="477" y="9454"/>
                  </a:lnTo>
                  <a:lnTo>
                    <a:pt x="477" y="4025"/>
                  </a:lnTo>
                  <a:close/>
                  <a:moveTo>
                    <a:pt x="6407" y="4096"/>
                  </a:moveTo>
                  <a:cubicBezTo>
                    <a:pt x="6478" y="4120"/>
                    <a:pt x="6573" y="4144"/>
                    <a:pt x="6645" y="4144"/>
                  </a:cubicBezTo>
                  <a:lnTo>
                    <a:pt x="6645" y="9478"/>
                  </a:lnTo>
                  <a:lnTo>
                    <a:pt x="3835" y="9478"/>
                  </a:lnTo>
                  <a:lnTo>
                    <a:pt x="3835" y="4144"/>
                  </a:lnTo>
                  <a:cubicBezTo>
                    <a:pt x="3882" y="4120"/>
                    <a:pt x="3954" y="4120"/>
                    <a:pt x="4025" y="4096"/>
                  </a:cubicBezTo>
                  <a:lnTo>
                    <a:pt x="4025" y="7073"/>
                  </a:lnTo>
                  <a:cubicBezTo>
                    <a:pt x="4025" y="7192"/>
                    <a:pt x="4120" y="7311"/>
                    <a:pt x="4263" y="7311"/>
                  </a:cubicBezTo>
                  <a:lnTo>
                    <a:pt x="6168" y="7311"/>
                  </a:lnTo>
                  <a:cubicBezTo>
                    <a:pt x="6311" y="7311"/>
                    <a:pt x="6407" y="7216"/>
                    <a:pt x="6407" y="7073"/>
                  </a:cubicBezTo>
                  <a:lnTo>
                    <a:pt x="6407" y="4096"/>
                  </a:lnTo>
                  <a:close/>
                  <a:moveTo>
                    <a:pt x="9979" y="4025"/>
                  </a:moveTo>
                  <a:lnTo>
                    <a:pt x="9979" y="9478"/>
                  </a:lnTo>
                  <a:lnTo>
                    <a:pt x="7883" y="9478"/>
                  </a:lnTo>
                  <a:cubicBezTo>
                    <a:pt x="7716" y="9502"/>
                    <a:pt x="7716" y="9740"/>
                    <a:pt x="7883" y="9764"/>
                  </a:cubicBezTo>
                  <a:lnTo>
                    <a:pt x="10122" y="9764"/>
                  </a:lnTo>
                  <a:lnTo>
                    <a:pt x="10122" y="9978"/>
                  </a:lnTo>
                  <a:lnTo>
                    <a:pt x="310" y="9978"/>
                  </a:lnTo>
                  <a:lnTo>
                    <a:pt x="310" y="9788"/>
                  </a:lnTo>
                  <a:lnTo>
                    <a:pt x="7216" y="9788"/>
                  </a:lnTo>
                  <a:cubicBezTo>
                    <a:pt x="7222" y="9789"/>
                    <a:pt x="7228" y="9789"/>
                    <a:pt x="7234" y="9789"/>
                  </a:cubicBezTo>
                  <a:cubicBezTo>
                    <a:pt x="7401" y="9789"/>
                    <a:pt x="7401" y="9477"/>
                    <a:pt x="7234" y="9477"/>
                  </a:cubicBezTo>
                  <a:cubicBezTo>
                    <a:pt x="7228" y="9477"/>
                    <a:pt x="7222" y="9477"/>
                    <a:pt x="7216" y="9478"/>
                  </a:cubicBezTo>
                  <a:lnTo>
                    <a:pt x="6954" y="9478"/>
                  </a:lnTo>
                  <a:lnTo>
                    <a:pt x="6954" y="4096"/>
                  </a:lnTo>
                  <a:cubicBezTo>
                    <a:pt x="7002" y="4072"/>
                    <a:pt x="7050" y="4049"/>
                    <a:pt x="7097" y="4025"/>
                  </a:cubicBezTo>
                  <a:lnTo>
                    <a:pt x="7097" y="9073"/>
                  </a:lnTo>
                  <a:cubicBezTo>
                    <a:pt x="7097" y="9216"/>
                    <a:pt x="7192" y="9335"/>
                    <a:pt x="7335" y="9335"/>
                  </a:cubicBezTo>
                  <a:lnTo>
                    <a:pt x="9598" y="9335"/>
                  </a:lnTo>
                  <a:cubicBezTo>
                    <a:pt x="9741" y="9335"/>
                    <a:pt x="9836" y="9216"/>
                    <a:pt x="9836" y="9073"/>
                  </a:cubicBezTo>
                  <a:lnTo>
                    <a:pt x="9836" y="4072"/>
                  </a:lnTo>
                  <a:cubicBezTo>
                    <a:pt x="9883" y="4072"/>
                    <a:pt x="9931" y="4049"/>
                    <a:pt x="9979" y="4025"/>
                  </a:cubicBezTo>
                  <a:close/>
                  <a:moveTo>
                    <a:pt x="262" y="0"/>
                  </a:moveTo>
                  <a:cubicBezTo>
                    <a:pt x="120" y="0"/>
                    <a:pt x="24" y="119"/>
                    <a:pt x="24" y="262"/>
                  </a:cubicBezTo>
                  <a:lnTo>
                    <a:pt x="24" y="548"/>
                  </a:lnTo>
                  <a:cubicBezTo>
                    <a:pt x="24" y="691"/>
                    <a:pt x="120" y="810"/>
                    <a:pt x="262" y="810"/>
                  </a:cubicBezTo>
                  <a:lnTo>
                    <a:pt x="286" y="810"/>
                  </a:lnTo>
                  <a:lnTo>
                    <a:pt x="286" y="1953"/>
                  </a:lnTo>
                  <a:lnTo>
                    <a:pt x="262" y="1953"/>
                  </a:lnTo>
                  <a:cubicBezTo>
                    <a:pt x="120" y="1953"/>
                    <a:pt x="24" y="2072"/>
                    <a:pt x="24" y="2215"/>
                  </a:cubicBezTo>
                  <a:lnTo>
                    <a:pt x="24" y="3263"/>
                  </a:lnTo>
                  <a:cubicBezTo>
                    <a:pt x="24" y="3429"/>
                    <a:pt x="72" y="3620"/>
                    <a:pt x="167" y="3763"/>
                  </a:cubicBezTo>
                  <a:lnTo>
                    <a:pt x="167" y="9478"/>
                  </a:lnTo>
                  <a:cubicBezTo>
                    <a:pt x="72" y="9526"/>
                    <a:pt x="0" y="9621"/>
                    <a:pt x="24" y="9716"/>
                  </a:cubicBezTo>
                  <a:lnTo>
                    <a:pt x="24" y="10026"/>
                  </a:lnTo>
                  <a:cubicBezTo>
                    <a:pt x="24" y="10145"/>
                    <a:pt x="120" y="10264"/>
                    <a:pt x="262" y="10264"/>
                  </a:cubicBezTo>
                  <a:lnTo>
                    <a:pt x="10169" y="10264"/>
                  </a:lnTo>
                  <a:cubicBezTo>
                    <a:pt x="10312" y="10264"/>
                    <a:pt x="10431" y="10169"/>
                    <a:pt x="10431" y="10026"/>
                  </a:cubicBezTo>
                  <a:lnTo>
                    <a:pt x="10431" y="9716"/>
                  </a:lnTo>
                  <a:cubicBezTo>
                    <a:pt x="10431" y="9621"/>
                    <a:pt x="10384" y="9550"/>
                    <a:pt x="10288" y="9502"/>
                  </a:cubicBezTo>
                  <a:lnTo>
                    <a:pt x="10288" y="3715"/>
                  </a:lnTo>
                  <a:cubicBezTo>
                    <a:pt x="10384" y="3572"/>
                    <a:pt x="10431" y="3429"/>
                    <a:pt x="10431" y="3263"/>
                  </a:cubicBezTo>
                  <a:lnTo>
                    <a:pt x="10431" y="2120"/>
                  </a:lnTo>
                  <a:cubicBezTo>
                    <a:pt x="10431" y="2024"/>
                    <a:pt x="10360" y="1953"/>
                    <a:pt x="10288" y="1953"/>
                  </a:cubicBezTo>
                  <a:lnTo>
                    <a:pt x="10145" y="1953"/>
                  </a:lnTo>
                  <a:lnTo>
                    <a:pt x="10145" y="810"/>
                  </a:lnTo>
                  <a:lnTo>
                    <a:pt x="10169" y="810"/>
                  </a:lnTo>
                  <a:cubicBezTo>
                    <a:pt x="10312" y="810"/>
                    <a:pt x="10431" y="691"/>
                    <a:pt x="10431" y="548"/>
                  </a:cubicBezTo>
                  <a:lnTo>
                    <a:pt x="10431" y="262"/>
                  </a:lnTo>
                  <a:cubicBezTo>
                    <a:pt x="10431" y="119"/>
                    <a:pt x="10312" y="0"/>
                    <a:pt x="1016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73"/>
            <p:cNvSpPr/>
            <p:nvPr/>
          </p:nvSpPr>
          <p:spPr>
            <a:xfrm>
              <a:off x="11036382" y="3423169"/>
              <a:ext cx="54123" cy="54123"/>
            </a:xfrm>
            <a:custGeom>
              <a:avLst/>
              <a:gdLst/>
              <a:ahLst/>
              <a:cxnLst/>
              <a:rect l="l" t="t" r="r" b="b"/>
              <a:pathLst>
                <a:path w="977" h="977" extrusionOk="0">
                  <a:moveTo>
                    <a:pt x="691" y="310"/>
                  </a:moveTo>
                  <a:lnTo>
                    <a:pt x="691" y="667"/>
                  </a:lnTo>
                  <a:lnTo>
                    <a:pt x="310" y="667"/>
                  </a:lnTo>
                  <a:lnTo>
                    <a:pt x="310" y="310"/>
                  </a:lnTo>
                  <a:close/>
                  <a:moveTo>
                    <a:pt x="215" y="0"/>
                  </a:moveTo>
                  <a:cubicBezTo>
                    <a:pt x="96" y="0"/>
                    <a:pt x="0" y="95"/>
                    <a:pt x="0" y="215"/>
                  </a:cubicBezTo>
                  <a:lnTo>
                    <a:pt x="0" y="762"/>
                  </a:lnTo>
                  <a:cubicBezTo>
                    <a:pt x="0" y="881"/>
                    <a:pt x="96" y="977"/>
                    <a:pt x="215" y="977"/>
                  </a:cubicBezTo>
                  <a:lnTo>
                    <a:pt x="762" y="977"/>
                  </a:lnTo>
                  <a:cubicBezTo>
                    <a:pt x="881" y="977"/>
                    <a:pt x="977" y="881"/>
                    <a:pt x="977" y="762"/>
                  </a:cubicBezTo>
                  <a:lnTo>
                    <a:pt x="977" y="215"/>
                  </a:lnTo>
                  <a:cubicBezTo>
                    <a:pt x="977" y="95"/>
                    <a:pt x="881" y="0"/>
                    <a:pt x="76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73"/>
            <p:cNvSpPr/>
            <p:nvPr/>
          </p:nvSpPr>
          <p:spPr>
            <a:xfrm>
              <a:off x="11137981" y="3428432"/>
              <a:ext cx="287624" cy="44927"/>
            </a:xfrm>
            <a:custGeom>
              <a:avLst/>
              <a:gdLst/>
              <a:ahLst/>
              <a:cxnLst/>
              <a:rect l="l" t="t" r="r" b="b"/>
              <a:pathLst>
                <a:path w="5192" h="811" extrusionOk="0">
                  <a:moveTo>
                    <a:pt x="4882" y="310"/>
                  </a:moveTo>
                  <a:lnTo>
                    <a:pt x="4882" y="501"/>
                  </a:lnTo>
                  <a:lnTo>
                    <a:pt x="310" y="501"/>
                  </a:lnTo>
                  <a:lnTo>
                    <a:pt x="310" y="310"/>
                  </a:lnTo>
                  <a:close/>
                  <a:moveTo>
                    <a:pt x="262" y="0"/>
                  </a:moveTo>
                  <a:cubicBezTo>
                    <a:pt x="119" y="0"/>
                    <a:pt x="0" y="120"/>
                    <a:pt x="0" y="239"/>
                  </a:cubicBezTo>
                  <a:lnTo>
                    <a:pt x="0" y="548"/>
                  </a:lnTo>
                  <a:cubicBezTo>
                    <a:pt x="0" y="691"/>
                    <a:pt x="119" y="810"/>
                    <a:pt x="262" y="810"/>
                  </a:cubicBezTo>
                  <a:lnTo>
                    <a:pt x="4930" y="810"/>
                  </a:lnTo>
                  <a:cubicBezTo>
                    <a:pt x="5073" y="810"/>
                    <a:pt x="5192" y="691"/>
                    <a:pt x="5192" y="548"/>
                  </a:cubicBezTo>
                  <a:lnTo>
                    <a:pt x="5192" y="239"/>
                  </a:lnTo>
                  <a:cubicBezTo>
                    <a:pt x="5192" y="96"/>
                    <a:pt x="5073" y="0"/>
                    <a:pt x="49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73"/>
            <p:cNvSpPr/>
            <p:nvPr/>
          </p:nvSpPr>
          <p:spPr>
            <a:xfrm>
              <a:off x="11473025" y="3423169"/>
              <a:ext cx="54179" cy="54123"/>
            </a:xfrm>
            <a:custGeom>
              <a:avLst/>
              <a:gdLst/>
              <a:ahLst/>
              <a:cxnLst/>
              <a:rect l="l" t="t" r="r" b="b"/>
              <a:pathLst>
                <a:path w="978" h="977" extrusionOk="0">
                  <a:moveTo>
                    <a:pt x="668" y="310"/>
                  </a:moveTo>
                  <a:lnTo>
                    <a:pt x="668" y="667"/>
                  </a:lnTo>
                  <a:lnTo>
                    <a:pt x="310" y="667"/>
                  </a:lnTo>
                  <a:lnTo>
                    <a:pt x="310" y="310"/>
                  </a:lnTo>
                  <a:close/>
                  <a:moveTo>
                    <a:pt x="215" y="0"/>
                  </a:moveTo>
                  <a:cubicBezTo>
                    <a:pt x="96" y="0"/>
                    <a:pt x="1" y="95"/>
                    <a:pt x="1" y="215"/>
                  </a:cubicBezTo>
                  <a:lnTo>
                    <a:pt x="1" y="762"/>
                  </a:lnTo>
                  <a:cubicBezTo>
                    <a:pt x="1" y="881"/>
                    <a:pt x="96" y="977"/>
                    <a:pt x="215" y="977"/>
                  </a:cubicBezTo>
                  <a:lnTo>
                    <a:pt x="763" y="977"/>
                  </a:lnTo>
                  <a:cubicBezTo>
                    <a:pt x="882" y="977"/>
                    <a:pt x="977" y="881"/>
                    <a:pt x="977" y="762"/>
                  </a:cubicBezTo>
                  <a:lnTo>
                    <a:pt x="977" y="215"/>
                  </a:lnTo>
                  <a:cubicBezTo>
                    <a:pt x="977" y="95"/>
                    <a:pt x="882" y="0"/>
                    <a:pt x="76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73"/>
            <p:cNvSpPr/>
            <p:nvPr/>
          </p:nvSpPr>
          <p:spPr>
            <a:xfrm>
              <a:off x="11415024" y="3796493"/>
              <a:ext cx="95007" cy="62045"/>
            </a:xfrm>
            <a:custGeom>
              <a:avLst/>
              <a:gdLst/>
              <a:ahLst/>
              <a:cxnLst/>
              <a:rect l="l" t="t" r="r" b="b"/>
              <a:pathLst>
                <a:path w="1715" h="1120" extrusionOk="0">
                  <a:moveTo>
                    <a:pt x="1405" y="310"/>
                  </a:moveTo>
                  <a:lnTo>
                    <a:pt x="1405" y="810"/>
                  </a:lnTo>
                  <a:lnTo>
                    <a:pt x="310" y="810"/>
                  </a:lnTo>
                  <a:lnTo>
                    <a:pt x="310" y="310"/>
                  </a:lnTo>
                  <a:close/>
                  <a:moveTo>
                    <a:pt x="214" y="1"/>
                  </a:moveTo>
                  <a:cubicBezTo>
                    <a:pt x="95" y="1"/>
                    <a:pt x="0" y="96"/>
                    <a:pt x="0" y="215"/>
                  </a:cubicBezTo>
                  <a:lnTo>
                    <a:pt x="0" y="906"/>
                  </a:lnTo>
                  <a:cubicBezTo>
                    <a:pt x="0" y="1025"/>
                    <a:pt x="95" y="1120"/>
                    <a:pt x="214" y="1120"/>
                  </a:cubicBezTo>
                  <a:lnTo>
                    <a:pt x="1500" y="1120"/>
                  </a:lnTo>
                  <a:cubicBezTo>
                    <a:pt x="1619" y="1120"/>
                    <a:pt x="1715" y="1025"/>
                    <a:pt x="1715" y="906"/>
                  </a:cubicBezTo>
                  <a:lnTo>
                    <a:pt x="1715" y="215"/>
                  </a:lnTo>
                  <a:cubicBezTo>
                    <a:pt x="1715" y="96"/>
                    <a:pt x="1619" y="1"/>
                    <a:pt x="15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73"/>
            <p:cNvSpPr/>
            <p:nvPr/>
          </p:nvSpPr>
          <p:spPr>
            <a:xfrm>
              <a:off x="11054830" y="3796493"/>
              <a:ext cx="95062" cy="62045"/>
            </a:xfrm>
            <a:custGeom>
              <a:avLst/>
              <a:gdLst/>
              <a:ahLst/>
              <a:cxnLst/>
              <a:rect l="l" t="t" r="r" b="b"/>
              <a:pathLst>
                <a:path w="1716" h="1120" extrusionOk="0">
                  <a:moveTo>
                    <a:pt x="1406" y="310"/>
                  </a:moveTo>
                  <a:lnTo>
                    <a:pt x="1406" y="810"/>
                  </a:lnTo>
                  <a:lnTo>
                    <a:pt x="310" y="810"/>
                  </a:lnTo>
                  <a:lnTo>
                    <a:pt x="310" y="310"/>
                  </a:lnTo>
                  <a:close/>
                  <a:moveTo>
                    <a:pt x="215" y="1"/>
                  </a:moveTo>
                  <a:cubicBezTo>
                    <a:pt x="96" y="1"/>
                    <a:pt x="1" y="96"/>
                    <a:pt x="25" y="215"/>
                  </a:cubicBezTo>
                  <a:lnTo>
                    <a:pt x="25" y="906"/>
                  </a:lnTo>
                  <a:cubicBezTo>
                    <a:pt x="1" y="1025"/>
                    <a:pt x="96" y="1120"/>
                    <a:pt x="215" y="1120"/>
                  </a:cubicBezTo>
                  <a:lnTo>
                    <a:pt x="1501" y="1120"/>
                  </a:lnTo>
                  <a:cubicBezTo>
                    <a:pt x="1620" y="1120"/>
                    <a:pt x="1715" y="1025"/>
                    <a:pt x="1715" y="906"/>
                  </a:cubicBezTo>
                  <a:lnTo>
                    <a:pt x="1715" y="215"/>
                  </a:lnTo>
                  <a:cubicBezTo>
                    <a:pt x="1715" y="96"/>
                    <a:pt x="1620" y="1"/>
                    <a:pt x="15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75" name="Google Shape;975;p73"/>
          <p:cNvGrpSpPr/>
          <p:nvPr/>
        </p:nvGrpSpPr>
        <p:grpSpPr>
          <a:xfrm>
            <a:off x="670039" y="1522215"/>
            <a:ext cx="528090" cy="551946"/>
            <a:chOff x="9233389" y="2552794"/>
            <a:chExt cx="528090" cy="551946"/>
          </a:xfrm>
        </p:grpSpPr>
        <p:sp>
          <p:nvSpPr>
            <p:cNvPr id="976" name="Google Shape;976;p73"/>
            <p:cNvSpPr/>
            <p:nvPr/>
          </p:nvSpPr>
          <p:spPr>
            <a:xfrm>
              <a:off x="9313846" y="3020491"/>
              <a:ext cx="16418" cy="16366"/>
            </a:xfrm>
            <a:custGeom>
              <a:avLst/>
              <a:gdLst/>
              <a:ahLst/>
              <a:cxnLst/>
              <a:rect l="l" t="t" r="r" b="b"/>
              <a:pathLst>
                <a:path w="311" h="310" extrusionOk="0">
                  <a:moveTo>
                    <a:pt x="168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15"/>
                    <a:pt x="25" y="239"/>
                    <a:pt x="49" y="262"/>
                  </a:cubicBezTo>
                  <a:cubicBezTo>
                    <a:pt x="72" y="310"/>
                    <a:pt x="120" y="310"/>
                    <a:pt x="168" y="310"/>
                  </a:cubicBezTo>
                  <a:cubicBezTo>
                    <a:pt x="191" y="310"/>
                    <a:pt x="239" y="310"/>
                    <a:pt x="263" y="262"/>
                  </a:cubicBezTo>
                  <a:cubicBezTo>
                    <a:pt x="287" y="239"/>
                    <a:pt x="311" y="215"/>
                    <a:pt x="311" y="167"/>
                  </a:cubicBezTo>
                  <a:cubicBezTo>
                    <a:pt x="311" y="119"/>
                    <a:pt x="287" y="72"/>
                    <a:pt x="263" y="48"/>
                  </a:cubicBezTo>
                  <a:cubicBezTo>
                    <a:pt x="239" y="24"/>
                    <a:pt x="191" y="0"/>
                    <a:pt x="1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73"/>
            <p:cNvSpPr/>
            <p:nvPr/>
          </p:nvSpPr>
          <p:spPr>
            <a:xfrm>
              <a:off x="9337761" y="2818081"/>
              <a:ext cx="18900" cy="26449"/>
            </a:xfrm>
            <a:custGeom>
              <a:avLst/>
              <a:gdLst/>
              <a:ahLst/>
              <a:cxnLst/>
              <a:rect l="l" t="t" r="r" b="b"/>
              <a:pathLst>
                <a:path w="358" h="501" extrusionOk="0">
                  <a:moveTo>
                    <a:pt x="167" y="0"/>
                  </a:moveTo>
                  <a:cubicBezTo>
                    <a:pt x="171" y="0"/>
                    <a:pt x="175" y="0"/>
                    <a:pt x="179" y="1"/>
                  </a:cubicBezTo>
                  <a:lnTo>
                    <a:pt x="179" y="1"/>
                  </a:lnTo>
                  <a:cubicBezTo>
                    <a:pt x="183" y="0"/>
                    <a:pt x="187" y="0"/>
                    <a:pt x="191" y="0"/>
                  </a:cubicBezTo>
                  <a:close/>
                  <a:moveTo>
                    <a:pt x="179" y="1"/>
                  </a:moveTo>
                  <a:lnTo>
                    <a:pt x="179" y="1"/>
                  </a:lnTo>
                  <a:cubicBezTo>
                    <a:pt x="90" y="6"/>
                    <a:pt x="24" y="76"/>
                    <a:pt x="24" y="167"/>
                  </a:cubicBezTo>
                  <a:lnTo>
                    <a:pt x="24" y="357"/>
                  </a:lnTo>
                  <a:cubicBezTo>
                    <a:pt x="0" y="453"/>
                    <a:pt x="90" y="500"/>
                    <a:pt x="179" y="500"/>
                  </a:cubicBezTo>
                  <a:cubicBezTo>
                    <a:pt x="268" y="500"/>
                    <a:pt x="358" y="453"/>
                    <a:pt x="334" y="357"/>
                  </a:cubicBezTo>
                  <a:lnTo>
                    <a:pt x="334" y="167"/>
                  </a:lnTo>
                  <a:cubicBezTo>
                    <a:pt x="334" y="76"/>
                    <a:pt x="268" y="6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73"/>
            <p:cNvSpPr/>
            <p:nvPr/>
          </p:nvSpPr>
          <p:spPr>
            <a:xfrm>
              <a:off x="9435218" y="2818081"/>
              <a:ext cx="17633" cy="26449"/>
            </a:xfrm>
            <a:custGeom>
              <a:avLst/>
              <a:gdLst/>
              <a:ahLst/>
              <a:cxnLst/>
              <a:rect l="l" t="t" r="r" b="b"/>
              <a:pathLst>
                <a:path w="334" h="501" extrusionOk="0">
                  <a:moveTo>
                    <a:pt x="155" y="0"/>
                  </a:moveTo>
                  <a:cubicBezTo>
                    <a:pt x="159" y="0"/>
                    <a:pt x="163" y="0"/>
                    <a:pt x="167" y="1"/>
                  </a:cubicBezTo>
                  <a:lnTo>
                    <a:pt x="167" y="1"/>
                  </a:lnTo>
                  <a:cubicBezTo>
                    <a:pt x="171" y="0"/>
                    <a:pt x="175" y="0"/>
                    <a:pt x="179" y="0"/>
                  </a:cubicBezTo>
                  <a:close/>
                  <a:moveTo>
                    <a:pt x="167" y="1"/>
                  </a:moveTo>
                  <a:cubicBezTo>
                    <a:pt x="78" y="6"/>
                    <a:pt x="12" y="76"/>
                    <a:pt x="12" y="167"/>
                  </a:cubicBezTo>
                  <a:lnTo>
                    <a:pt x="12" y="357"/>
                  </a:lnTo>
                  <a:cubicBezTo>
                    <a:pt x="0" y="453"/>
                    <a:pt x="83" y="500"/>
                    <a:pt x="167" y="500"/>
                  </a:cubicBezTo>
                  <a:cubicBezTo>
                    <a:pt x="250" y="500"/>
                    <a:pt x="333" y="453"/>
                    <a:pt x="322" y="357"/>
                  </a:cubicBezTo>
                  <a:lnTo>
                    <a:pt x="322" y="167"/>
                  </a:lnTo>
                  <a:cubicBezTo>
                    <a:pt x="322" y="76"/>
                    <a:pt x="256" y="6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73"/>
            <p:cNvSpPr/>
            <p:nvPr/>
          </p:nvSpPr>
          <p:spPr>
            <a:xfrm>
              <a:off x="9365425" y="2871825"/>
              <a:ext cx="60395" cy="32098"/>
            </a:xfrm>
            <a:custGeom>
              <a:avLst/>
              <a:gdLst/>
              <a:ahLst/>
              <a:cxnLst/>
              <a:rect l="l" t="t" r="r" b="b"/>
              <a:pathLst>
                <a:path w="1144" h="608" extrusionOk="0">
                  <a:moveTo>
                    <a:pt x="183" y="0"/>
                  </a:moveTo>
                  <a:cubicBezTo>
                    <a:pt x="169" y="0"/>
                    <a:pt x="156" y="2"/>
                    <a:pt x="143" y="6"/>
                  </a:cubicBezTo>
                  <a:cubicBezTo>
                    <a:pt x="48" y="30"/>
                    <a:pt x="0" y="102"/>
                    <a:pt x="24" y="197"/>
                  </a:cubicBezTo>
                  <a:cubicBezTo>
                    <a:pt x="108" y="471"/>
                    <a:pt x="340" y="608"/>
                    <a:pt x="572" y="608"/>
                  </a:cubicBezTo>
                  <a:cubicBezTo>
                    <a:pt x="804" y="608"/>
                    <a:pt x="1036" y="471"/>
                    <a:pt x="1120" y="197"/>
                  </a:cubicBezTo>
                  <a:cubicBezTo>
                    <a:pt x="1143" y="102"/>
                    <a:pt x="1096" y="30"/>
                    <a:pt x="1024" y="6"/>
                  </a:cubicBezTo>
                  <a:cubicBezTo>
                    <a:pt x="1008" y="2"/>
                    <a:pt x="991" y="0"/>
                    <a:pt x="976" y="0"/>
                  </a:cubicBezTo>
                  <a:cubicBezTo>
                    <a:pt x="905" y="0"/>
                    <a:pt x="853" y="43"/>
                    <a:pt x="834" y="102"/>
                  </a:cubicBezTo>
                  <a:cubicBezTo>
                    <a:pt x="786" y="221"/>
                    <a:pt x="691" y="292"/>
                    <a:pt x="572" y="292"/>
                  </a:cubicBezTo>
                  <a:cubicBezTo>
                    <a:pt x="453" y="292"/>
                    <a:pt x="358" y="221"/>
                    <a:pt x="334" y="102"/>
                  </a:cubicBezTo>
                  <a:cubicBezTo>
                    <a:pt x="314" y="43"/>
                    <a:pt x="246" y="0"/>
                    <a:pt x="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73"/>
            <p:cNvSpPr/>
            <p:nvPr/>
          </p:nvSpPr>
          <p:spPr>
            <a:xfrm>
              <a:off x="9380524" y="2823096"/>
              <a:ext cx="33998" cy="40281"/>
            </a:xfrm>
            <a:custGeom>
              <a:avLst/>
              <a:gdLst/>
              <a:ahLst/>
              <a:cxnLst/>
              <a:rect l="l" t="t" r="r" b="b"/>
              <a:pathLst>
                <a:path w="644" h="763" extrusionOk="0">
                  <a:moveTo>
                    <a:pt x="179" y="1"/>
                  </a:moveTo>
                  <a:cubicBezTo>
                    <a:pt x="89" y="1"/>
                    <a:pt x="0" y="48"/>
                    <a:pt x="24" y="143"/>
                  </a:cubicBezTo>
                  <a:lnTo>
                    <a:pt x="24" y="548"/>
                  </a:lnTo>
                  <a:cubicBezTo>
                    <a:pt x="24" y="667"/>
                    <a:pt x="143" y="763"/>
                    <a:pt x="262" y="763"/>
                  </a:cubicBezTo>
                  <a:lnTo>
                    <a:pt x="476" y="763"/>
                  </a:lnTo>
                  <a:cubicBezTo>
                    <a:pt x="643" y="739"/>
                    <a:pt x="643" y="524"/>
                    <a:pt x="476" y="477"/>
                  </a:cubicBezTo>
                  <a:lnTo>
                    <a:pt x="334" y="477"/>
                  </a:lnTo>
                  <a:lnTo>
                    <a:pt x="334" y="143"/>
                  </a:lnTo>
                  <a:cubicBezTo>
                    <a:pt x="357" y="48"/>
                    <a:pt x="268" y="1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73"/>
            <p:cNvSpPr/>
            <p:nvPr/>
          </p:nvSpPr>
          <p:spPr>
            <a:xfrm>
              <a:off x="9390555" y="2958881"/>
              <a:ext cx="16418" cy="16418"/>
            </a:xfrm>
            <a:custGeom>
              <a:avLst/>
              <a:gdLst/>
              <a:ahLst/>
              <a:cxnLst/>
              <a:rect l="l" t="t" r="r" b="b"/>
              <a:pathLst>
                <a:path w="311" h="311" extrusionOk="0">
                  <a:moveTo>
                    <a:pt x="167" y="0"/>
                  </a:moveTo>
                  <a:cubicBezTo>
                    <a:pt x="120" y="0"/>
                    <a:pt x="72" y="24"/>
                    <a:pt x="48" y="48"/>
                  </a:cubicBezTo>
                  <a:cubicBezTo>
                    <a:pt x="24" y="72"/>
                    <a:pt x="1" y="120"/>
                    <a:pt x="1" y="167"/>
                  </a:cubicBezTo>
                  <a:cubicBezTo>
                    <a:pt x="1" y="191"/>
                    <a:pt x="24" y="239"/>
                    <a:pt x="48" y="262"/>
                  </a:cubicBezTo>
                  <a:cubicBezTo>
                    <a:pt x="72" y="286"/>
                    <a:pt x="120" y="310"/>
                    <a:pt x="167" y="310"/>
                  </a:cubicBezTo>
                  <a:cubicBezTo>
                    <a:pt x="191" y="310"/>
                    <a:pt x="239" y="286"/>
                    <a:pt x="263" y="262"/>
                  </a:cubicBezTo>
                  <a:cubicBezTo>
                    <a:pt x="286" y="239"/>
                    <a:pt x="310" y="191"/>
                    <a:pt x="310" y="167"/>
                  </a:cubicBezTo>
                  <a:cubicBezTo>
                    <a:pt x="310" y="120"/>
                    <a:pt x="286" y="72"/>
                    <a:pt x="263" y="48"/>
                  </a:cubicBezTo>
                  <a:cubicBezTo>
                    <a:pt x="239" y="24"/>
                    <a:pt x="191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73"/>
            <p:cNvSpPr/>
            <p:nvPr/>
          </p:nvSpPr>
          <p:spPr>
            <a:xfrm>
              <a:off x="9233389" y="2552794"/>
              <a:ext cx="480306" cy="551946"/>
            </a:xfrm>
            <a:custGeom>
              <a:avLst/>
              <a:gdLst/>
              <a:ahLst/>
              <a:cxnLst/>
              <a:rect l="l" t="t" r="r" b="b"/>
              <a:pathLst>
                <a:path w="9098" h="10455" extrusionOk="0">
                  <a:moveTo>
                    <a:pt x="3073" y="2453"/>
                  </a:moveTo>
                  <a:cubicBezTo>
                    <a:pt x="3525" y="2453"/>
                    <a:pt x="3740" y="2977"/>
                    <a:pt x="3430" y="3287"/>
                  </a:cubicBezTo>
                  <a:cubicBezTo>
                    <a:pt x="3321" y="3388"/>
                    <a:pt x="3192" y="3433"/>
                    <a:pt x="3067" y="3433"/>
                  </a:cubicBezTo>
                  <a:cubicBezTo>
                    <a:pt x="2810" y="3433"/>
                    <a:pt x="2573" y="3242"/>
                    <a:pt x="2573" y="2953"/>
                  </a:cubicBezTo>
                  <a:cubicBezTo>
                    <a:pt x="2573" y="2668"/>
                    <a:pt x="2787" y="2453"/>
                    <a:pt x="3073" y="2453"/>
                  </a:cubicBezTo>
                  <a:close/>
                  <a:moveTo>
                    <a:pt x="4978" y="3382"/>
                  </a:moveTo>
                  <a:lnTo>
                    <a:pt x="4978" y="3811"/>
                  </a:lnTo>
                  <a:lnTo>
                    <a:pt x="1168" y="3811"/>
                  </a:lnTo>
                  <a:lnTo>
                    <a:pt x="1168" y="3382"/>
                  </a:lnTo>
                  <a:lnTo>
                    <a:pt x="2406" y="3382"/>
                  </a:lnTo>
                  <a:cubicBezTo>
                    <a:pt x="2561" y="3620"/>
                    <a:pt x="2817" y="3739"/>
                    <a:pt x="3073" y="3739"/>
                  </a:cubicBezTo>
                  <a:cubicBezTo>
                    <a:pt x="3329" y="3739"/>
                    <a:pt x="3585" y="3620"/>
                    <a:pt x="3740" y="3382"/>
                  </a:cubicBezTo>
                  <a:close/>
                  <a:moveTo>
                    <a:pt x="4811" y="4120"/>
                  </a:moveTo>
                  <a:lnTo>
                    <a:pt x="4811" y="4168"/>
                  </a:lnTo>
                  <a:cubicBezTo>
                    <a:pt x="4645" y="4239"/>
                    <a:pt x="4454" y="4287"/>
                    <a:pt x="4287" y="4287"/>
                  </a:cubicBezTo>
                  <a:cubicBezTo>
                    <a:pt x="4335" y="4239"/>
                    <a:pt x="4383" y="4192"/>
                    <a:pt x="4454" y="4120"/>
                  </a:cubicBezTo>
                  <a:close/>
                  <a:moveTo>
                    <a:pt x="2930" y="4120"/>
                  </a:moveTo>
                  <a:cubicBezTo>
                    <a:pt x="2644" y="4311"/>
                    <a:pt x="2311" y="4430"/>
                    <a:pt x="1954" y="4430"/>
                  </a:cubicBezTo>
                  <a:cubicBezTo>
                    <a:pt x="1739" y="4430"/>
                    <a:pt x="1525" y="4382"/>
                    <a:pt x="1334" y="4311"/>
                  </a:cubicBezTo>
                  <a:lnTo>
                    <a:pt x="1334" y="4120"/>
                  </a:lnTo>
                  <a:close/>
                  <a:moveTo>
                    <a:pt x="4002" y="4120"/>
                  </a:moveTo>
                  <a:cubicBezTo>
                    <a:pt x="3692" y="4382"/>
                    <a:pt x="3287" y="4525"/>
                    <a:pt x="2882" y="4525"/>
                  </a:cubicBezTo>
                  <a:lnTo>
                    <a:pt x="2835" y="4525"/>
                  </a:lnTo>
                  <a:cubicBezTo>
                    <a:pt x="3049" y="4430"/>
                    <a:pt x="3240" y="4287"/>
                    <a:pt x="3406" y="4120"/>
                  </a:cubicBezTo>
                  <a:close/>
                  <a:moveTo>
                    <a:pt x="1025" y="4454"/>
                  </a:moveTo>
                  <a:lnTo>
                    <a:pt x="1025" y="5192"/>
                  </a:lnTo>
                  <a:lnTo>
                    <a:pt x="1025" y="5406"/>
                  </a:lnTo>
                  <a:cubicBezTo>
                    <a:pt x="882" y="5382"/>
                    <a:pt x="763" y="5263"/>
                    <a:pt x="763" y="5121"/>
                  </a:cubicBezTo>
                  <a:lnTo>
                    <a:pt x="763" y="4740"/>
                  </a:lnTo>
                  <a:cubicBezTo>
                    <a:pt x="763" y="4597"/>
                    <a:pt x="882" y="4478"/>
                    <a:pt x="1025" y="4454"/>
                  </a:cubicBezTo>
                  <a:close/>
                  <a:moveTo>
                    <a:pt x="5097" y="4478"/>
                  </a:moveTo>
                  <a:cubicBezTo>
                    <a:pt x="5264" y="4478"/>
                    <a:pt x="5359" y="4597"/>
                    <a:pt x="5383" y="4740"/>
                  </a:cubicBezTo>
                  <a:lnTo>
                    <a:pt x="5383" y="5121"/>
                  </a:lnTo>
                  <a:cubicBezTo>
                    <a:pt x="5383" y="5287"/>
                    <a:pt x="5240" y="5406"/>
                    <a:pt x="5097" y="5406"/>
                  </a:cubicBezTo>
                  <a:cubicBezTo>
                    <a:pt x="5097" y="5335"/>
                    <a:pt x="5097" y="5263"/>
                    <a:pt x="5097" y="5192"/>
                  </a:cubicBezTo>
                  <a:cubicBezTo>
                    <a:pt x="5121" y="5109"/>
                    <a:pt x="5032" y="5067"/>
                    <a:pt x="4942" y="5067"/>
                  </a:cubicBezTo>
                  <a:cubicBezTo>
                    <a:pt x="4853" y="5067"/>
                    <a:pt x="4764" y="5109"/>
                    <a:pt x="4788" y="5192"/>
                  </a:cubicBezTo>
                  <a:cubicBezTo>
                    <a:pt x="4764" y="6145"/>
                    <a:pt x="4002" y="6883"/>
                    <a:pt x="3049" y="6883"/>
                  </a:cubicBezTo>
                  <a:cubicBezTo>
                    <a:pt x="2120" y="6883"/>
                    <a:pt x="1358" y="6145"/>
                    <a:pt x="1311" y="5192"/>
                  </a:cubicBezTo>
                  <a:lnTo>
                    <a:pt x="1311" y="5192"/>
                  </a:lnTo>
                  <a:lnTo>
                    <a:pt x="1334" y="5216"/>
                  </a:lnTo>
                  <a:lnTo>
                    <a:pt x="1334" y="4620"/>
                  </a:lnTo>
                  <a:cubicBezTo>
                    <a:pt x="1525" y="4692"/>
                    <a:pt x="1739" y="4716"/>
                    <a:pt x="1954" y="4716"/>
                  </a:cubicBezTo>
                  <a:lnTo>
                    <a:pt x="2192" y="4716"/>
                  </a:lnTo>
                  <a:cubicBezTo>
                    <a:pt x="2406" y="4787"/>
                    <a:pt x="2644" y="4835"/>
                    <a:pt x="2906" y="4835"/>
                  </a:cubicBezTo>
                  <a:cubicBezTo>
                    <a:pt x="3240" y="4835"/>
                    <a:pt x="3573" y="4740"/>
                    <a:pt x="3859" y="4597"/>
                  </a:cubicBezTo>
                  <a:lnTo>
                    <a:pt x="4145" y="4597"/>
                  </a:lnTo>
                  <a:cubicBezTo>
                    <a:pt x="4359" y="4597"/>
                    <a:pt x="4597" y="4573"/>
                    <a:pt x="4811" y="4501"/>
                  </a:cubicBezTo>
                  <a:lnTo>
                    <a:pt x="4811" y="4597"/>
                  </a:lnTo>
                  <a:cubicBezTo>
                    <a:pt x="4835" y="4668"/>
                    <a:pt x="4901" y="4704"/>
                    <a:pt x="4963" y="4704"/>
                  </a:cubicBezTo>
                  <a:cubicBezTo>
                    <a:pt x="5026" y="4704"/>
                    <a:pt x="5085" y="4668"/>
                    <a:pt x="5097" y="4597"/>
                  </a:cubicBezTo>
                  <a:lnTo>
                    <a:pt x="5097" y="4478"/>
                  </a:lnTo>
                  <a:close/>
                  <a:moveTo>
                    <a:pt x="1715" y="7716"/>
                  </a:moveTo>
                  <a:lnTo>
                    <a:pt x="1715" y="8455"/>
                  </a:lnTo>
                  <a:lnTo>
                    <a:pt x="1573" y="8455"/>
                  </a:lnTo>
                  <a:lnTo>
                    <a:pt x="1573" y="7716"/>
                  </a:lnTo>
                  <a:close/>
                  <a:moveTo>
                    <a:pt x="4002" y="7049"/>
                  </a:moveTo>
                  <a:lnTo>
                    <a:pt x="4002" y="7573"/>
                  </a:lnTo>
                  <a:cubicBezTo>
                    <a:pt x="4002" y="7645"/>
                    <a:pt x="4049" y="7692"/>
                    <a:pt x="4121" y="7716"/>
                  </a:cubicBezTo>
                  <a:lnTo>
                    <a:pt x="4121" y="8455"/>
                  </a:lnTo>
                  <a:lnTo>
                    <a:pt x="3692" y="8455"/>
                  </a:lnTo>
                  <a:lnTo>
                    <a:pt x="3692" y="7454"/>
                  </a:lnTo>
                  <a:cubicBezTo>
                    <a:pt x="3692" y="7383"/>
                    <a:pt x="3644" y="7335"/>
                    <a:pt x="3597" y="7311"/>
                  </a:cubicBezTo>
                  <a:lnTo>
                    <a:pt x="3478" y="7264"/>
                  </a:lnTo>
                  <a:lnTo>
                    <a:pt x="4002" y="7049"/>
                  </a:lnTo>
                  <a:close/>
                  <a:moveTo>
                    <a:pt x="4597" y="7692"/>
                  </a:moveTo>
                  <a:lnTo>
                    <a:pt x="4597" y="8455"/>
                  </a:lnTo>
                  <a:lnTo>
                    <a:pt x="4430" y="8455"/>
                  </a:lnTo>
                  <a:lnTo>
                    <a:pt x="4430" y="7692"/>
                  </a:lnTo>
                  <a:close/>
                  <a:moveTo>
                    <a:pt x="5573" y="7692"/>
                  </a:moveTo>
                  <a:cubicBezTo>
                    <a:pt x="5645" y="7692"/>
                    <a:pt x="5716" y="7764"/>
                    <a:pt x="5716" y="7859"/>
                  </a:cubicBezTo>
                  <a:lnTo>
                    <a:pt x="5716" y="8216"/>
                  </a:lnTo>
                  <a:cubicBezTo>
                    <a:pt x="5431" y="8264"/>
                    <a:pt x="5169" y="8359"/>
                    <a:pt x="4907" y="8478"/>
                  </a:cubicBezTo>
                  <a:lnTo>
                    <a:pt x="4883" y="8478"/>
                  </a:lnTo>
                  <a:lnTo>
                    <a:pt x="4883" y="7692"/>
                  </a:lnTo>
                  <a:close/>
                  <a:moveTo>
                    <a:pt x="4502" y="8883"/>
                  </a:moveTo>
                  <a:lnTo>
                    <a:pt x="4430" y="8978"/>
                  </a:lnTo>
                  <a:cubicBezTo>
                    <a:pt x="4359" y="9050"/>
                    <a:pt x="4359" y="9145"/>
                    <a:pt x="4430" y="9193"/>
                  </a:cubicBezTo>
                  <a:cubicBezTo>
                    <a:pt x="4454" y="9217"/>
                    <a:pt x="4502" y="9240"/>
                    <a:pt x="4526" y="9240"/>
                  </a:cubicBezTo>
                  <a:cubicBezTo>
                    <a:pt x="4573" y="9240"/>
                    <a:pt x="4621" y="9217"/>
                    <a:pt x="4645" y="9193"/>
                  </a:cubicBezTo>
                  <a:lnTo>
                    <a:pt x="4930" y="8907"/>
                  </a:lnTo>
                  <a:lnTo>
                    <a:pt x="5073" y="8931"/>
                  </a:lnTo>
                  <a:lnTo>
                    <a:pt x="5002" y="9002"/>
                  </a:lnTo>
                  <a:cubicBezTo>
                    <a:pt x="4892" y="9112"/>
                    <a:pt x="4993" y="9264"/>
                    <a:pt x="5110" y="9264"/>
                  </a:cubicBezTo>
                  <a:cubicBezTo>
                    <a:pt x="5146" y="9264"/>
                    <a:pt x="5183" y="9250"/>
                    <a:pt x="5216" y="9217"/>
                  </a:cubicBezTo>
                  <a:lnTo>
                    <a:pt x="5407" y="9026"/>
                  </a:lnTo>
                  <a:cubicBezTo>
                    <a:pt x="5692" y="9074"/>
                    <a:pt x="5954" y="9264"/>
                    <a:pt x="6097" y="9526"/>
                  </a:cubicBezTo>
                  <a:cubicBezTo>
                    <a:pt x="6121" y="9550"/>
                    <a:pt x="6121" y="9598"/>
                    <a:pt x="6121" y="9645"/>
                  </a:cubicBezTo>
                  <a:lnTo>
                    <a:pt x="3049" y="9645"/>
                  </a:lnTo>
                  <a:cubicBezTo>
                    <a:pt x="3049" y="9598"/>
                    <a:pt x="3073" y="9550"/>
                    <a:pt x="3073" y="9526"/>
                  </a:cubicBezTo>
                  <a:cubicBezTo>
                    <a:pt x="3240" y="9240"/>
                    <a:pt x="3502" y="9050"/>
                    <a:pt x="3835" y="9002"/>
                  </a:cubicBezTo>
                  <a:lnTo>
                    <a:pt x="3835" y="9002"/>
                  </a:lnTo>
                  <a:cubicBezTo>
                    <a:pt x="3787" y="9050"/>
                    <a:pt x="3811" y="9121"/>
                    <a:pt x="3859" y="9169"/>
                  </a:cubicBezTo>
                  <a:cubicBezTo>
                    <a:pt x="3883" y="9217"/>
                    <a:pt x="3906" y="9217"/>
                    <a:pt x="3954" y="9217"/>
                  </a:cubicBezTo>
                  <a:cubicBezTo>
                    <a:pt x="4002" y="9217"/>
                    <a:pt x="4025" y="9217"/>
                    <a:pt x="4073" y="9169"/>
                  </a:cubicBezTo>
                  <a:lnTo>
                    <a:pt x="4335" y="8883"/>
                  </a:lnTo>
                  <a:close/>
                  <a:moveTo>
                    <a:pt x="1287" y="7716"/>
                  </a:moveTo>
                  <a:lnTo>
                    <a:pt x="1263" y="8478"/>
                  </a:lnTo>
                  <a:cubicBezTo>
                    <a:pt x="1168" y="8502"/>
                    <a:pt x="1120" y="8597"/>
                    <a:pt x="1120" y="8717"/>
                  </a:cubicBezTo>
                  <a:lnTo>
                    <a:pt x="1120" y="10122"/>
                  </a:lnTo>
                  <a:lnTo>
                    <a:pt x="1025" y="10122"/>
                  </a:lnTo>
                  <a:lnTo>
                    <a:pt x="1025" y="9121"/>
                  </a:lnTo>
                  <a:cubicBezTo>
                    <a:pt x="1049" y="9038"/>
                    <a:pt x="965" y="8996"/>
                    <a:pt x="882" y="8996"/>
                  </a:cubicBezTo>
                  <a:cubicBezTo>
                    <a:pt x="799" y="8996"/>
                    <a:pt x="715" y="9038"/>
                    <a:pt x="739" y="9121"/>
                  </a:cubicBezTo>
                  <a:lnTo>
                    <a:pt x="739" y="10122"/>
                  </a:lnTo>
                  <a:lnTo>
                    <a:pt x="429" y="10122"/>
                  </a:lnTo>
                  <a:lnTo>
                    <a:pt x="429" y="7883"/>
                  </a:lnTo>
                  <a:cubicBezTo>
                    <a:pt x="429" y="7788"/>
                    <a:pt x="525" y="7716"/>
                    <a:pt x="596" y="7716"/>
                  </a:cubicBezTo>
                  <a:close/>
                  <a:moveTo>
                    <a:pt x="2168" y="7049"/>
                  </a:moveTo>
                  <a:lnTo>
                    <a:pt x="2430" y="7169"/>
                  </a:lnTo>
                  <a:lnTo>
                    <a:pt x="3406" y="7526"/>
                  </a:lnTo>
                  <a:lnTo>
                    <a:pt x="3406" y="8455"/>
                  </a:lnTo>
                  <a:lnTo>
                    <a:pt x="3287" y="8455"/>
                  </a:lnTo>
                  <a:cubicBezTo>
                    <a:pt x="3287" y="8407"/>
                    <a:pt x="3287" y="8359"/>
                    <a:pt x="3240" y="8335"/>
                  </a:cubicBezTo>
                  <a:cubicBezTo>
                    <a:pt x="3216" y="8312"/>
                    <a:pt x="3192" y="8288"/>
                    <a:pt x="3144" y="8288"/>
                  </a:cubicBezTo>
                  <a:cubicBezTo>
                    <a:pt x="3097" y="8288"/>
                    <a:pt x="3073" y="8312"/>
                    <a:pt x="3025" y="8335"/>
                  </a:cubicBezTo>
                  <a:cubicBezTo>
                    <a:pt x="3001" y="8359"/>
                    <a:pt x="3001" y="8407"/>
                    <a:pt x="3001" y="8455"/>
                  </a:cubicBezTo>
                  <a:lnTo>
                    <a:pt x="2739" y="8455"/>
                  </a:lnTo>
                  <a:cubicBezTo>
                    <a:pt x="2573" y="8478"/>
                    <a:pt x="2573" y="8717"/>
                    <a:pt x="2739" y="8740"/>
                  </a:cubicBezTo>
                  <a:lnTo>
                    <a:pt x="3573" y="8740"/>
                  </a:lnTo>
                  <a:cubicBezTo>
                    <a:pt x="3240" y="8836"/>
                    <a:pt x="2954" y="9074"/>
                    <a:pt x="2787" y="9407"/>
                  </a:cubicBezTo>
                  <a:cubicBezTo>
                    <a:pt x="2763" y="9479"/>
                    <a:pt x="2763" y="9550"/>
                    <a:pt x="2763" y="9621"/>
                  </a:cubicBezTo>
                  <a:lnTo>
                    <a:pt x="2335" y="9621"/>
                  </a:lnTo>
                  <a:cubicBezTo>
                    <a:pt x="2192" y="9621"/>
                    <a:pt x="2097" y="9741"/>
                    <a:pt x="2097" y="9883"/>
                  </a:cubicBezTo>
                  <a:lnTo>
                    <a:pt x="2073" y="9907"/>
                  </a:lnTo>
                  <a:lnTo>
                    <a:pt x="2073" y="10122"/>
                  </a:lnTo>
                  <a:lnTo>
                    <a:pt x="1406" y="10122"/>
                  </a:lnTo>
                  <a:lnTo>
                    <a:pt x="1406" y="8764"/>
                  </a:lnTo>
                  <a:lnTo>
                    <a:pt x="2097" y="8764"/>
                  </a:lnTo>
                  <a:cubicBezTo>
                    <a:pt x="2263" y="8717"/>
                    <a:pt x="2263" y="8478"/>
                    <a:pt x="2097" y="8455"/>
                  </a:cubicBezTo>
                  <a:lnTo>
                    <a:pt x="2049" y="8455"/>
                  </a:lnTo>
                  <a:lnTo>
                    <a:pt x="2049" y="7716"/>
                  </a:lnTo>
                  <a:cubicBezTo>
                    <a:pt x="2097" y="7692"/>
                    <a:pt x="2168" y="7645"/>
                    <a:pt x="2168" y="7573"/>
                  </a:cubicBezTo>
                  <a:lnTo>
                    <a:pt x="2168" y="7049"/>
                  </a:lnTo>
                  <a:close/>
                  <a:moveTo>
                    <a:pt x="8812" y="9955"/>
                  </a:moveTo>
                  <a:lnTo>
                    <a:pt x="8812" y="10122"/>
                  </a:lnTo>
                  <a:lnTo>
                    <a:pt x="2382" y="10122"/>
                  </a:lnTo>
                  <a:lnTo>
                    <a:pt x="2382" y="9955"/>
                  </a:lnTo>
                  <a:close/>
                  <a:moveTo>
                    <a:pt x="3061" y="0"/>
                  </a:moveTo>
                  <a:cubicBezTo>
                    <a:pt x="2668" y="0"/>
                    <a:pt x="2275" y="191"/>
                    <a:pt x="2049" y="572"/>
                  </a:cubicBezTo>
                  <a:cubicBezTo>
                    <a:pt x="1906" y="524"/>
                    <a:pt x="1787" y="501"/>
                    <a:pt x="1644" y="501"/>
                  </a:cubicBezTo>
                  <a:cubicBezTo>
                    <a:pt x="429" y="524"/>
                    <a:pt x="1" y="2120"/>
                    <a:pt x="1049" y="2715"/>
                  </a:cubicBezTo>
                  <a:lnTo>
                    <a:pt x="1049" y="3072"/>
                  </a:lnTo>
                  <a:cubicBezTo>
                    <a:pt x="930" y="3096"/>
                    <a:pt x="834" y="3192"/>
                    <a:pt x="834" y="3334"/>
                  </a:cubicBezTo>
                  <a:lnTo>
                    <a:pt x="834" y="3882"/>
                  </a:lnTo>
                  <a:cubicBezTo>
                    <a:pt x="834" y="3977"/>
                    <a:pt x="906" y="4073"/>
                    <a:pt x="1001" y="4120"/>
                  </a:cubicBezTo>
                  <a:lnTo>
                    <a:pt x="1001" y="4168"/>
                  </a:lnTo>
                  <a:cubicBezTo>
                    <a:pt x="691" y="4192"/>
                    <a:pt x="429" y="4454"/>
                    <a:pt x="429" y="4763"/>
                  </a:cubicBezTo>
                  <a:lnTo>
                    <a:pt x="429" y="5144"/>
                  </a:lnTo>
                  <a:cubicBezTo>
                    <a:pt x="429" y="5478"/>
                    <a:pt x="691" y="5740"/>
                    <a:pt x="1025" y="5740"/>
                  </a:cubicBezTo>
                  <a:lnTo>
                    <a:pt x="1072" y="5740"/>
                  </a:lnTo>
                  <a:cubicBezTo>
                    <a:pt x="1192" y="6192"/>
                    <a:pt x="1454" y="6597"/>
                    <a:pt x="1835" y="6883"/>
                  </a:cubicBezTo>
                  <a:lnTo>
                    <a:pt x="1835" y="7431"/>
                  </a:lnTo>
                  <a:lnTo>
                    <a:pt x="572" y="7431"/>
                  </a:lnTo>
                  <a:cubicBezTo>
                    <a:pt x="310" y="7431"/>
                    <a:pt x="96" y="7645"/>
                    <a:pt x="96" y="7907"/>
                  </a:cubicBezTo>
                  <a:lnTo>
                    <a:pt x="96" y="10193"/>
                  </a:lnTo>
                  <a:cubicBezTo>
                    <a:pt x="96" y="10336"/>
                    <a:pt x="215" y="10455"/>
                    <a:pt x="358" y="10455"/>
                  </a:cubicBezTo>
                  <a:lnTo>
                    <a:pt x="8836" y="10455"/>
                  </a:lnTo>
                  <a:cubicBezTo>
                    <a:pt x="8979" y="10455"/>
                    <a:pt x="9098" y="10336"/>
                    <a:pt x="9098" y="10193"/>
                  </a:cubicBezTo>
                  <a:lnTo>
                    <a:pt x="9098" y="9931"/>
                  </a:lnTo>
                  <a:cubicBezTo>
                    <a:pt x="9098" y="9788"/>
                    <a:pt x="8979" y="9669"/>
                    <a:pt x="8836" y="9669"/>
                  </a:cubicBezTo>
                  <a:lnTo>
                    <a:pt x="8860" y="9645"/>
                  </a:lnTo>
                  <a:lnTo>
                    <a:pt x="8622" y="9645"/>
                  </a:lnTo>
                  <a:cubicBezTo>
                    <a:pt x="8622" y="9598"/>
                    <a:pt x="8622" y="9550"/>
                    <a:pt x="8622" y="9526"/>
                  </a:cubicBezTo>
                  <a:cubicBezTo>
                    <a:pt x="8622" y="9407"/>
                    <a:pt x="8598" y="9312"/>
                    <a:pt x="8574" y="9217"/>
                  </a:cubicBezTo>
                  <a:cubicBezTo>
                    <a:pt x="8526" y="9098"/>
                    <a:pt x="8455" y="8978"/>
                    <a:pt x="8360" y="8883"/>
                  </a:cubicBezTo>
                  <a:cubicBezTo>
                    <a:pt x="8324" y="8847"/>
                    <a:pt x="8284" y="8833"/>
                    <a:pt x="8246" y="8833"/>
                  </a:cubicBezTo>
                  <a:cubicBezTo>
                    <a:pt x="8132" y="8833"/>
                    <a:pt x="8038" y="8967"/>
                    <a:pt x="8145" y="9074"/>
                  </a:cubicBezTo>
                  <a:cubicBezTo>
                    <a:pt x="8193" y="9145"/>
                    <a:pt x="8241" y="9240"/>
                    <a:pt x="8288" y="9312"/>
                  </a:cubicBezTo>
                  <a:cubicBezTo>
                    <a:pt x="8312" y="9383"/>
                    <a:pt x="8312" y="9455"/>
                    <a:pt x="8312" y="9526"/>
                  </a:cubicBezTo>
                  <a:cubicBezTo>
                    <a:pt x="8312" y="9550"/>
                    <a:pt x="8312" y="9598"/>
                    <a:pt x="8288" y="9645"/>
                  </a:cubicBezTo>
                  <a:lnTo>
                    <a:pt x="6431" y="9645"/>
                  </a:lnTo>
                  <a:cubicBezTo>
                    <a:pt x="6431" y="9550"/>
                    <a:pt x="6407" y="9479"/>
                    <a:pt x="6383" y="9407"/>
                  </a:cubicBezTo>
                  <a:cubicBezTo>
                    <a:pt x="6264" y="9074"/>
                    <a:pt x="5835" y="8788"/>
                    <a:pt x="5288" y="8669"/>
                  </a:cubicBezTo>
                  <a:cubicBezTo>
                    <a:pt x="5431" y="8597"/>
                    <a:pt x="5597" y="8574"/>
                    <a:pt x="5764" y="8550"/>
                  </a:cubicBezTo>
                  <a:lnTo>
                    <a:pt x="5764" y="8550"/>
                  </a:lnTo>
                  <a:cubicBezTo>
                    <a:pt x="5740" y="8597"/>
                    <a:pt x="5764" y="8645"/>
                    <a:pt x="5788" y="8669"/>
                  </a:cubicBezTo>
                  <a:cubicBezTo>
                    <a:pt x="5823" y="8705"/>
                    <a:pt x="5865" y="8722"/>
                    <a:pt x="5907" y="8722"/>
                  </a:cubicBezTo>
                  <a:cubicBezTo>
                    <a:pt x="5948" y="8722"/>
                    <a:pt x="5990" y="8705"/>
                    <a:pt x="6026" y="8669"/>
                  </a:cubicBezTo>
                  <a:lnTo>
                    <a:pt x="6193" y="8502"/>
                  </a:lnTo>
                  <a:lnTo>
                    <a:pt x="6383" y="8502"/>
                  </a:lnTo>
                  <a:lnTo>
                    <a:pt x="6288" y="8574"/>
                  </a:lnTo>
                  <a:cubicBezTo>
                    <a:pt x="6240" y="8645"/>
                    <a:pt x="6240" y="8740"/>
                    <a:pt x="6288" y="8788"/>
                  </a:cubicBezTo>
                  <a:cubicBezTo>
                    <a:pt x="6312" y="8812"/>
                    <a:pt x="6359" y="8836"/>
                    <a:pt x="6407" y="8836"/>
                  </a:cubicBezTo>
                  <a:cubicBezTo>
                    <a:pt x="6431" y="8836"/>
                    <a:pt x="6478" y="8812"/>
                    <a:pt x="6502" y="8788"/>
                  </a:cubicBezTo>
                  <a:lnTo>
                    <a:pt x="6764" y="8526"/>
                  </a:lnTo>
                  <a:lnTo>
                    <a:pt x="6931" y="8526"/>
                  </a:lnTo>
                  <a:lnTo>
                    <a:pt x="6883" y="8597"/>
                  </a:lnTo>
                  <a:cubicBezTo>
                    <a:pt x="6812" y="8669"/>
                    <a:pt x="6812" y="8764"/>
                    <a:pt x="6883" y="8812"/>
                  </a:cubicBezTo>
                  <a:cubicBezTo>
                    <a:pt x="6907" y="8836"/>
                    <a:pt x="6931" y="8859"/>
                    <a:pt x="6978" y="8859"/>
                  </a:cubicBezTo>
                  <a:cubicBezTo>
                    <a:pt x="7026" y="8859"/>
                    <a:pt x="7074" y="8836"/>
                    <a:pt x="7098" y="8812"/>
                  </a:cubicBezTo>
                  <a:lnTo>
                    <a:pt x="7264" y="8621"/>
                  </a:lnTo>
                  <a:cubicBezTo>
                    <a:pt x="7407" y="8645"/>
                    <a:pt x="7550" y="8717"/>
                    <a:pt x="7693" y="8788"/>
                  </a:cubicBezTo>
                  <a:cubicBezTo>
                    <a:pt x="7716" y="8801"/>
                    <a:pt x="7739" y="8807"/>
                    <a:pt x="7761" y="8807"/>
                  </a:cubicBezTo>
                  <a:cubicBezTo>
                    <a:pt x="7893" y="8807"/>
                    <a:pt x="7979" y="8584"/>
                    <a:pt x="7836" y="8502"/>
                  </a:cubicBezTo>
                  <a:cubicBezTo>
                    <a:pt x="7360" y="8288"/>
                    <a:pt x="6859" y="8193"/>
                    <a:pt x="6335" y="8193"/>
                  </a:cubicBezTo>
                  <a:lnTo>
                    <a:pt x="6002" y="8193"/>
                  </a:lnTo>
                  <a:lnTo>
                    <a:pt x="6002" y="7883"/>
                  </a:lnTo>
                  <a:cubicBezTo>
                    <a:pt x="6002" y="7621"/>
                    <a:pt x="5812" y="7407"/>
                    <a:pt x="5550" y="7407"/>
                  </a:cubicBezTo>
                  <a:lnTo>
                    <a:pt x="4287" y="7407"/>
                  </a:lnTo>
                  <a:lnTo>
                    <a:pt x="4287" y="6859"/>
                  </a:lnTo>
                  <a:cubicBezTo>
                    <a:pt x="4645" y="6573"/>
                    <a:pt x="4907" y="6168"/>
                    <a:pt x="5026" y="5716"/>
                  </a:cubicBezTo>
                  <a:lnTo>
                    <a:pt x="5073" y="5716"/>
                  </a:lnTo>
                  <a:cubicBezTo>
                    <a:pt x="5407" y="5716"/>
                    <a:pt x="5669" y="5454"/>
                    <a:pt x="5669" y="5121"/>
                  </a:cubicBezTo>
                  <a:lnTo>
                    <a:pt x="5669" y="4740"/>
                  </a:lnTo>
                  <a:cubicBezTo>
                    <a:pt x="5692" y="4430"/>
                    <a:pt x="5431" y="4168"/>
                    <a:pt x="5121" y="4144"/>
                  </a:cubicBezTo>
                  <a:lnTo>
                    <a:pt x="5121" y="4097"/>
                  </a:lnTo>
                  <a:cubicBezTo>
                    <a:pt x="5216" y="4049"/>
                    <a:pt x="5288" y="3954"/>
                    <a:pt x="5288" y="3858"/>
                  </a:cubicBezTo>
                  <a:lnTo>
                    <a:pt x="5288" y="3334"/>
                  </a:lnTo>
                  <a:cubicBezTo>
                    <a:pt x="5288" y="3192"/>
                    <a:pt x="5192" y="3096"/>
                    <a:pt x="5050" y="3072"/>
                  </a:cubicBezTo>
                  <a:lnTo>
                    <a:pt x="5050" y="2715"/>
                  </a:lnTo>
                  <a:lnTo>
                    <a:pt x="5192" y="2620"/>
                  </a:lnTo>
                  <a:cubicBezTo>
                    <a:pt x="5327" y="2524"/>
                    <a:pt x="5228" y="2349"/>
                    <a:pt x="5097" y="2349"/>
                  </a:cubicBezTo>
                  <a:cubicBezTo>
                    <a:pt x="5066" y="2349"/>
                    <a:pt x="5034" y="2359"/>
                    <a:pt x="5002" y="2382"/>
                  </a:cubicBezTo>
                  <a:cubicBezTo>
                    <a:pt x="4954" y="2430"/>
                    <a:pt x="4907" y="2453"/>
                    <a:pt x="4835" y="2477"/>
                  </a:cubicBezTo>
                  <a:cubicBezTo>
                    <a:pt x="4716" y="2549"/>
                    <a:pt x="4597" y="2572"/>
                    <a:pt x="4478" y="2572"/>
                  </a:cubicBezTo>
                  <a:cubicBezTo>
                    <a:pt x="4311" y="2596"/>
                    <a:pt x="4311" y="2834"/>
                    <a:pt x="4478" y="2858"/>
                  </a:cubicBezTo>
                  <a:cubicBezTo>
                    <a:pt x="4573" y="2858"/>
                    <a:pt x="4668" y="2858"/>
                    <a:pt x="4764" y="2834"/>
                  </a:cubicBezTo>
                  <a:lnTo>
                    <a:pt x="4764" y="3049"/>
                  </a:lnTo>
                  <a:lnTo>
                    <a:pt x="3859" y="3049"/>
                  </a:lnTo>
                  <a:cubicBezTo>
                    <a:pt x="3859" y="3001"/>
                    <a:pt x="3859" y="2953"/>
                    <a:pt x="3859" y="2906"/>
                  </a:cubicBezTo>
                  <a:cubicBezTo>
                    <a:pt x="3894" y="2346"/>
                    <a:pt x="3478" y="2066"/>
                    <a:pt x="3061" y="2066"/>
                  </a:cubicBezTo>
                  <a:cubicBezTo>
                    <a:pt x="2644" y="2066"/>
                    <a:pt x="2227" y="2346"/>
                    <a:pt x="2263" y="2906"/>
                  </a:cubicBezTo>
                  <a:cubicBezTo>
                    <a:pt x="2263" y="2953"/>
                    <a:pt x="2263" y="3001"/>
                    <a:pt x="2263" y="3049"/>
                  </a:cubicBezTo>
                  <a:lnTo>
                    <a:pt x="1358" y="3049"/>
                  </a:lnTo>
                  <a:lnTo>
                    <a:pt x="1358" y="2834"/>
                  </a:lnTo>
                  <a:cubicBezTo>
                    <a:pt x="1454" y="2858"/>
                    <a:pt x="1549" y="2858"/>
                    <a:pt x="1644" y="2858"/>
                  </a:cubicBezTo>
                  <a:cubicBezTo>
                    <a:pt x="1654" y="2861"/>
                    <a:pt x="1663" y="2862"/>
                    <a:pt x="1672" y="2862"/>
                  </a:cubicBezTo>
                  <a:cubicBezTo>
                    <a:pt x="1801" y="2862"/>
                    <a:pt x="1801" y="2568"/>
                    <a:pt x="1672" y="2568"/>
                  </a:cubicBezTo>
                  <a:cubicBezTo>
                    <a:pt x="1663" y="2568"/>
                    <a:pt x="1654" y="2570"/>
                    <a:pt x="1644" y="2572"/>
                  </a:cubicBezTo>
                  <a:cubicBezTo>
                    <a:pt x="1477" y="2572"/>
                    <a:pt x="1311" y="2525"/>
                    <a:pt x="1168" y="2430"/>
                  </a:cubicBezTo>
                  <a:cubicBezTo>
                    <a:pt x="477" y="1929"/>
                    <a:pt x="787" y="834"/>
                    <a:pt x="1644" y="810"/>
                  </a:cubicBezTo>
                  <a:cubicBezTo>
                    <a:pt x="1787" y="810"/>
                    <a:pt x="1906" y="834"/>
                    <a:pt x="2049" y="905"/>
                  </a:cubicBezTo>
                  <a:lnTo>
                    <a:pt x="2168" y="905"/>
                  </a:lnTo>
                  <a:cubicBezTo>
                    <a:pt x="2192" y="882"/>
                    <a:pt x="2216" y="858"/>
                    <a:pt x="2239" y="810"/>
                  </a:cubicBezTo>
                  <a:cubicBezTo>
                    <a:pt x="2406" y="477"/>
                    <a:pt x="2728" y="310"/>
                    <a:pt x="3049" y="310"/>
                  </a:cubicBezTo>
                  <a:cubicBezTo>
                    <a:pt x="3371" y="310"/>
                    <a:pt x="3692" y="477"/>
                    <a:pt x="3859" y="810"/>
                  </a:cubicBezTo>
                  <a:cubicBezTo>
                    <a:pt x="3883" y="858"/>
                    <a:pt x="3906" y="882"/>
                    <a:pt x="3954" y="905"/>
                  </a:cubicBezTo>
                  <a:lnTo>
                    <a:pt x="4073" y="905"/>
                  </a:lnTo>
                  <a:cubicBezTo>
                    <a:pt x="4192" y="834"/>
                    <a:pt x="4311" y="810"/>
                    <a:pt x="4454" y="810"/>
                  </a:cubicBezTo>
                  <a:cubicBezTo>
                    <a:pt x="4954" y="810"/>
                    <a:pt x="5359" y="1215"/>
                    <a:pt x="5359" y="1691"/>
                  </a:cubicBezTo>
                  <a:cubicBezTo>
                    <a:pt x="5359" y="1763"/>
                    <a:pt x="5335" y="1834"/>
                    <a:pt x="5311" y="1906"/>
                  </a:cubicBezTo>
                  <a:cubicBezTo>
                    <a:pt x="5311" y="2001"/>
                    <a:pt x="5359" y="2072"/>
                    <a:pt x="5431" y="2096"/>
                  </a:cubicBezTo>
                  <a:cubicBezTo>
                    <a:pt x="5443" y="2100"/>
                    <a:pt x="5457" y="2102"/>
                    <a:pt x="5470" y="2102"/>
                  </a:cubicBezTo>
                  <a:cubicBezTo>
                    <a:pt x="5533" y="2102"/>
                    <a:pt x="5601" y="2060"/>
                    <a:pt x="5621" y="2001"/>
                  </a:cubicBezTo>
                  <a:cubicBezTo>
                    <a:pt x="5645" y="1906"/>
                    <a:pt x="5645" y="1787"/>
                    <a:pt x="5645" y="1691"/>
                  </a:cubicBezTo>
                  <a:cubicBezTo>
                    <a:pt x="5645" y="1048"/>
                    <a:pt x="5121" y="501"/>
                    <a:pt x="4454" y="501"/>
                  </a:cubicBezTo>
                  <a:cubicBezTo>
                    <a:pt x="4335" y="501"/>
                    <a:pt x="4192" y="524"/>
                    <a:pt x="4073" y="572"/>
                  </a:cubicBezTo>
                  <a:cubicBezTo>
                    <a:pt x="3847" y="191"/>
                    <a:pt x="3454" y="0"/>
                    <a:pt x="30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73"/>
            <p:cNvSpPr/>
            <p:nvPr/>
          </p:nvSpPr>
          <p:spPr>
            <a:xfrm>
              <a:off x="9599247" y="2835608"/>
              <a:ext cx="162231" cy="133671"/>
            </a:xfrm>
            <a:custGeom>
              <a:avLst/>
              <a:gdLst/>
              <a:ahLst/>
              <a:cxnLst/>
              <a:rect l="l" t="t" r="r" b="b"/>
              <a:pathLst>
                <a:path w="3073" h="2532" extrusionOk="0">
                  <a:moveTo>
                    <a:pt x="1557" y="1"/>
                  </a:moveTo>
                  <a:cubicBezTo>
                    <a:pt x="1411" y="1"/>
                    <a:pt x="1411" y="312"/>
                    <a:pt x="1557" y="312"/>
                  </a:cubicBezTo>
                  <a:cubicBezTo>
                    <a:pt x="1562" y="312"/>
                    <a:pt x="1567" y="312"/>
                    <a:pt x="1573" y="311"/>
                  </a:cubicBezTo>
                  <a:lnTo>
                    <a:pt x="2025" y="311"/>
                  </a:lnTo>
                  <a:cubicBezTo>
                    <a:pt x="2716" y="311"/>
                    <a:pt x="2716" y="1335"/>
                    <a:pt x="2025" y="1335"/>
                  </a:cubicBezTo>
                  <a:lnTo>
                    <a:pt x="715" y="1335"/>
                  </a:lnTo>
                  <a:cubicBezTo>
                    <a:pt x="310" y="1335"/>
                    <a:pt x="1" y="1645"/>
                    <a:pt x="1" y="2050"/>
                  </a:cubicBezTo>
                  <a:lnTo>
                    <a:pt x="1" y="2407"/>
                  </a:lnTo>
                  <a:cubicBezTo>
                    <a:pt x="13" y="2490"/>
                    <a:pt x="78" y="2532"/>
                    <a:pt x="144" y="2532"/>
                  </a:cubicBezTo>
                  <a:cubicBezTo>
                    <a:pt x="209" y="2532"/>
                    <a:pt x="275" y="2490"/>
                    <a:pt x="287" y="2407"/>
                  </a:cubicBezTo>
                  <a:lnTo>
                    <a:pt x="287" y="2050"/>
                  </a:lnTo>
                  <a:cubicBezTo>
                    <a:pt x="287" y="1835"/>
                    <a:pt x="477" y="1645"/>
                    <a:pt x="691" y="1645"/>
                  </a:cubicBezTo>
                  <a:lnTo>
                    <a:pt x="2025" y="1645"/>
                  </a:lnTo>
                  <a:cubicBezTo>
                    <a:pt x="3073" y="1573"/>
                    <a:pt x="3073" y="49"/>
                    <a:pt x="2025" y="2"/>
                  </a:cubicBezTo>
                  <a:lnTo>
                    <a:pt x="1573" y="2"/>
                  </a:lnTo>
                  <a:cubicBezTo>
                    <a:pt x="1567" y="1"/>
                    <a:pt x="1562" y="1"/>
                    <a:pt x="155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73"/>
            <p:cNvSpPr/>
            <p:nvPr/>
          </p:nvSpPr>
          <p:spPr>
            <a:xfrm>
              <a:off x="9560286" y="2686044"/>
              <a:ext cx="73962" cy="76813"/>
            </a:xfrm>
            <a:custGeom>
              <a:avLst/>
              <a:gdLst/>
              <a:ahLst/>
              <a:cxnLst/>
              <a:rect l="l" t="t" r="r" b="b"/>
              <a:pathLst>
                <a:path w="1401" h="1455" extrusionOk="0">
                  <a:moveTo>
                    <a:pt x="977" y="1"/>
                  </a:moveTo>
                  <a:cubicBezTo>
                    <a:pt x="1" y="1"/>
                    <a:pt x="1" y="1430"/>
                    <a:pt x="977" y="1453"/>
                  </a:cubicBezTo>
                  <a:lnTo>
                    <a:pt x="1239" y="1453"/>
                  </a:lnTo>
                  <a:cubicBezTo>
                    <a:pt x="1244" y="1454"/>
                    <a:pt x="1250" y="1455"/>
                    <a:pt x="1255" y="1455"/>
                  </a:cubicBezTo>
                  <a:cubicBezTo>
                    <a:pt x="1400" y="1455"/>
                    <a:pt x="1400" y="1143"/>
                    <a:pt x="1255" y="1143"/>
                  </a:cubicBezTo>
                  <a:cubicBezTo>
                    <a:pt x="1250" y="1143"/>
                    <a:pt x="1244" y="1143"/>
                    <a:pt x="1239" y="1144"/>
                  </a:cubicBezTo>
                  <a:lnTo>
                    <a:pt x="977" y="1144"/>
                  </a:lnTo>
                  <a:cubicBezTo>
                    <a:pt x="405" y="1120"/>
                    <a:pt x="405" y="310"/>
                    <a:pt x="977" y="310"/>
                  </a:cubicBezTo>
                  <a:cubicBezTo>
                    <a:pt x="1120" y="263"/>
                    <a:pt x="1120" y="48"/>
                    <a:pt x="9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73"/>
            <p:cNvSpPr/>
            <p:nvPr/>
          </p:nvSpPr>
          <p:spPr>
            <a:xfrm>
              <a:off x="9652093" y="2745173"/>
              <a:ext cx="52845" cy="56594"/>
            </a:xfrm>
            <a:custGeom>
              <a:avLst/>
              <a:gdLst/>
              <a:ahLst/>
              <a:cxnLst/>
              <a:rect l="l" t="t" r="r" b="b"/>
              <a:pathLst>
                <a:path w="1001" h="1072" extrusionOk="0">
                  <a:moveTo>
                    <a:pt x="333" y="0"/>
                  </a:moveTo>
                  <a:lnTo>
                    <a:pt x="357" y="24"/>
                  </a:lnTo>
                  <a:lnTo>
                    <a:pt x="143" y="24"/>
                  </a:lnTo>
                  <a:cubicBezTo>
                    <a:pt x="0" y="48"/>
                    <a:pt x="0" y="286"/>
                    <a:pt x="143" y="310"/>
                  </a:cubicBezTo>
                  <a:lnTo>
                    <a:pt x="357" y="310"/>
                  </a:lnTo>
                  <a:cubicBezTo>
                    <a:pt x="524" y="310"/>
                    <a:pt x="667" y="453"/>
                    <a:pt x="667" y="619"/>
                  </a:cubicBezTo>
                  <a:lnTo>
                    <a:pt x="667" y="929"/>
                  </a:lnTo>
                  <a:cubicBezTo>
                    <a:pt x="643" y="1024"/>
                    <a:pt x="732" y="1072"/>
                    <a:pt x="822" y="1072"/>
                  </a:cubicBezTo>
                  <a:cubicBezTo>
                    <a:pt x="911" y="1072"/>
                    <a:pt x="1000" y="1024"/>
                    <a:pt x="976" y="929"/>
                  </a:cubicBezTo>
                  <a:lnTo>
                    <a:pt x="976" y="619"/>
                  </a:lnTo>
                  <a:cubicBezTo>
                    <a:pt x="976" y="286"/>
                    <a:pt x="691" y="0"/>
                    <a:pt x="3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73"/>
            <p:cNvSpPr/>
            <p:nvPr/>
          </p:nvSpPr>
          <p:spPr>
            <a:xfrm>
              <a:off x="9556537" y="2787883"/>
              <a:ext cx="119469" cy="90592"/>
            </a:xfrm>
            <a:custGeom>
              <a:avLst/>
              <a:gdLst/>
              <a:ahLst/>
              <a:cxnLst/>
              <a:rect l="l" t="t" r="r" b="b"/>
              <a:pathLst>
                <a:path w="2263" h="1716" extrusionOk="0">
                  <a:moveTo>
                    <a:pt x="1072" y="1"/>
                  </a:moveTo>
                  <a:cubicBezTo>
                    <a:pt x="0" y="72"/>
                    <a:pt x="0" y="1644"/>
                    <a:pt x="1072" y="1715"/>
                  </a:cubicBezTo>
                  <a:lnTo>
                    <a:pt x="2120" y="1715"/>
                  </a:lnTo>
                  <a:cubicBezTo>
                    <a:pt x="2191" y="1715"/>
                    <a:pt x="2263" y="1644"/>
                    <a:pt x="2263" y="1572"/>
                  </a:cubicBezTo>
                  <a:cubicBezTo>
                    <a:pt x="2263" y="1477"/>
                    <a:pt x="2191" y="1406"/>
                    <a:pt x="2120" y="1406"/>
                  </a:cubicBezTo>
                  <a:lnTo>
                    <a:pt x="1048" y="1406"/>
                  </a:lnTo>
                  <a:cubicBezTo>
                    <a:pt x="381" y="1358"/>
                    <a:pt x="381" y="358"/>
                    <a:pt x="1048" y="310"/>
                  </a:cubicBezTo>
                  <a:lnTo>
                    <a:pt x="1453" y="310"/>
                  </a:lnTo>
                  <a:cubicBezTo>
                    <a:pt x="1596" y="263"/>
                    <a:pt x="1596" y="48"/>
                    <a:pt x="14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92" name="Google Shape;992;p73"/>
          <p:cNvSpPr txBox="1"/>
          <p:nvPr/>
        </p:nvSpPr>
        <p:spPr>
          <a:xfrm>
            <a:off x="4778324" y="1590096"/>
            <a:ext cx="3002993" cy="427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/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Cửa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hàng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bán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nguyên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phụ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liệu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làm</a:t>
            </a:r>
            <a:r>
              <a:rPr lang="en-US" sz="20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bánh</a:t>
            </a:r>
            <a:endParaRPr sz="2000" b="1" i="1" dirty="0">
              <a:solidFill>
                <a:schemeClr val="tx1">
                  <a:lumMod val="75000"/>
                </a:schemeClr>
              </a:solidFill>
              <a:latin typeface="+mj-lt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993" name="Google Shape;993;p73"/>
          <p:cNvSpPr txBox="1"/>
          <p:nvPr/>
        </p:nvSpPr>
        <p:spPr>
          <a:xfrm>
            <a:off x="5147920" y="2551545"/>
            <a:ext cx="3230518" cy="1135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- Bán sẵn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nguyên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liệu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,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giấy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hướng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dẫn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mua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về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có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thể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tự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làm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.  </a:t>
            </a:r>
            <a:endParaRPr sz="20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Nunito"/>
              <a:cs typeface="Arial" panose="020B0604020202020204" pitchFamily="34" charset="0"/>
              <a:sym typeface="Nunito"/>
            </a:endParaRPr>
          </a:p>
        </p:txBody>
      </p:sp>
      <p:sp>
        <p:nvSpPr>
          <p:cNvPr id="994" name="Google Shape;994;p73"/>
          <p:cNvSpPr txBox="1"/>
          <p:nvPr/>
        </p:nvSpPr>
        <p:spPr>
          <a:xfrm>
            <a:off x="800010" y="2905499"/>
            <a:ext cx="348133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000" dirty="0"/>
              <a:t>-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thủ</a:t>
            </a:r>
            <a:r>
              <a:rPr lang="en-US" sz="2000" dirty="0"/>
              <a:t> </a:t>
            </a:r>
            <a:r>
              <a:rPr lang="en-US" sz="2000" dirty="0" err="1"/>
              <a:t>cạnh</a:t>
            </a:r>
            <a:r>
              <a:rPr lang="en-US" sz="2000" dirty="0"/>
              <a:t> </a:t>
            </a:r>
            <a:r>
              <a:rPr lang="en-US" sz="2000" dirty="0" err="1"/>
              <a:t>tranh</a:t>
            </a:r>
            <a:r>
              <a:rPr lang="en-US" sz="2000" dirty="0"/>
              <a:t>, </a:t>
            </a:r>
            <a:r>
              <a:rPr lang="en-US" sz="2000" dirty="0" err="1"/>
              <a:t>đặc</a:t>
            </a:r>
            <a:r>
              <a:rPr lang="en-US" sz="2000" dirty="0"/>
              <a:t> </a:t>
            </a:r>
            <a:r>
              <a:rPr lang="en-US" sz="2000" dirty="0" err="1"/>
              <a:t>biệt</a:t>
            </a:r>
            <a:r>
              <a:rPr lang="en-US" sz="2000" dirty="0"/>
              <a:t> </a:t>
            </a:r>
            <a:r>
              <a:rPr lang="en-US" sz="2000" dirty="0" err="1"/>
              <a:t>họ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khả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trí</a:t>
            </a:r>
            <a:r>
              <a:rPr lang="en-US" sz="2000" dirty="0"/>
              <a:t> bánh </a:t>
            </a:r>
            <a:r>
              <a:rPr lang="en-US" sz="2000" dirty="0" err="1"/>
              <a:t>chuyên</a:t>
            </a:r>
            <a:r>
              <a:rPr lang="en-US" sz="2000" dirty="0"/>
              <a:t> </a:t>
            </a:r>
            <a:r>
              <a:rPr lang="en-US" sz="2000" dirty="0" err="1"/>
              <a:t>nghiệp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cung</a:t>
            </a:r>
            <a:r>
              <a:rPr lang="en-US" sz="2000" dirty="0"/>
              <a:t> </a:t>
            </a:r>
            <a:r>
              <a:rPr lang="en-US" sz="2000" dirty="0" err="1"/>
              <a:t>cấp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dịch</a:t>
            </a:r>
            <a:r>
              <a:rPr lang="en-US" sz="2000" dirty="0"/>
              <a:t> </a:t>
            </a:r>
            <a:r>
              <a:rPr lang="en-US" sz="2000" dirty="0" err="1"/>
              <a:t>vụ</a:t>
            </a:r>
            <a:r>
              <a:rPr lang="en-US" sz="2000" dirty="0"/>
              <a:t> </a:t>
            </a:r>
            <a:r>
              <a:rPr lang="en-US" sz="2000" dirty="0" err="1"/>
              <a:t>tương</a:t>
            </a:r>
            <a:r>
              <a:rPr lang="en-US" sz="2000" dirty="0"/>
              <a:t> </a:t>
            </a:r>
            <a:r>
              <a:rPr lang="en-US" sz="2000" dirty="0" err="1"/>
              <a:t>tự</a:t>
            </a:r>
            <a:r>
              <a:rPr lang="en-US" sz="2000" dirty="0"/>
              <a:t>.</a:t>
            </a:r>
            <a:endParaRPr sz="20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96" name="Google Shape;996;p73"/>
          <p:cNvSpPr txBox="1"/>
          <p:nvPr/>
        </p:nvSpPr>
        <p:spPr>
          <a:xfrm>
            <a:off x="1269875" y="1651862"/>
            <a:ext cx="3206733" cy="521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200" b="1" dirty="0" err="1">
                <a:solidFill>
                  <a:schemeClr val="tx1">
                    <a:lumMod val="75000"/>
                  </a:schemeClr>
                </a:solidFill>
              </a:rPr>
              <a:t>Cửa</a:t>
            </a:r>
            <a:r>
              <a:rPr lang="en-US" sz="2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</a:schemeClr>
                </a:solidFill>
              </a:rPr>
              <a:t>hàng</a:t>
            </a:r>
            <a:r>
              <a:rPr lang="en-US" sz="2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</a:schemeClr>
                </a:solidFill>
              </a:rPr>
              <a:t>làm</a:t>
            </a:r>
            <a:r>
              <a:rPr lang="en-US" sz="2200" b="1" dirty="0">
                <a:solidFill>
                  <a:schemeClr val="tx1">
                    <a:lumMod val="75000"/>
                  </a:schemeClr>
                </a:solidFill>
              </a:rPr>
              <a:t> bánh </a:t>
            </a:r>
            <a:endParaRPr sz="2200" b="1" i="1" dirty="0">
              <a:solidFill>
                <a:schemeClr val="tx1">
                  <a:lumMod val="75000"/>
                </a:schemeClr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cxnSp>
        <p:nvCxnSpPr>
          <p:cNvPr id="1001" name="Google Shape;1001;p73"/>
          <p:cNvCxnSpPr/>
          <p:nvPr/>
        </p:nvCxnSpPr>
        <p:spPr>
          <a:xfrm>
            <a:off x="766914" y="2246849"/>
            <a:ext cx="277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2" name="Google Shape;1002;p73"/>
          <p:cNvCxnSpPr/>
          <p:nvPr/>
        </p:nvCxnSpPr>
        <p:spPr>
          <a:xfrm>
            <a:off x="5600900" y="2237856"/>
            <a:ext cx="28281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4" name="Google Shape;1004;p73"/>
          <p:cNvCxnSpPr/>
          <p:nvPr/>
        </p:nvCxnSpPr>
        <p:spPr>
          <a:xfrm flipH="1">
            <a:off x="4514298" y="1522215"/>
            <a:ext cx="1" cy="2379681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06" name="Google Shape;1006;p73"/>
          <p:cNvSpPr/>
          <p:nvPr/>
        </p:nvSpPr>
        <p:spPr>
          <a:xfrm>
            <a:off x="4281348" y="1241267"/>
            <a:ext cx="465899" cy="391654"/>
          </a:xfrm>
          <a:custGeom>
            <a:avLst/>
            <a:gdLst/>
            <a:ahLst/>
            <a:cxnLst/>
            <a:rect l="l" t="t" r="r" b="b"/>
            <a:pathLst>
              <a:path w="15029" h="12634" extrusionOk="0">
                <a:moveTo>
                  <a:pt x="10155" y="885"/>
                </a:moveTo>
                <a:cubicBezTo>
                  <a:pt x="10393" y="885"/>
                  <a:pt x="10643" y="915"/>
                  <a:pt x="10901" y="977"/>
                </a:cubicBezTo>
                <a:cubicBezTo>
                  <a:pt x="10586" y="2332"/>
                  <a:pt x="9546" y="2994"/>
                  <a:pt x="8475" y="3025"/>
                </a:cubicBezTo>
                <a:lnTo>
                  <a:pt x="8444" y="3025"/>
                </a:lnTo>
                <a:cubicBezTo>
                  <a:pt x="8192" y="3025"/>
                  <a:pt x="7971" y="2994"/>
                  <a:pt x="7719" y="2899"/>
                </a:cubicBezTo>
                <a:cubicBezTo>
                  <a:pt x="8009" y="1661"/>
                  <a:pt x="8937" y="885"/>
                  <a:pt x="10155" y="885"/>
                </a:cubicBezTo>
                <a:close/>
                <a:moveTo>
                  <a:pt x="9924" y="4348"/>
                </a:moveTo>
                <a:cubicBezTo>
                  <a:pt x="10271" y="4443"/>
                  <a:pt x="11122" y="5262"/>
                  <a:pt x="11122" y="6648"/>
                </a:cubicBezTo>
                <a:cubicBezTo>
                  <a:pt x="11122" y="7247"/>
                  <a:pt x="10996" y="7845"/>
                  <a:pt x="10807" y="8381"/>
                </a:cubicBezTo>
                <a:cubicBezTo>
                  <a:pt x="10744" y="8538"/>
                  <a:pt x="10555" y="8664"/>
                  <a:pt x="10397" y="8664"/>
                </a:cubicBezTo>
                <a:cubicBezTo>
                  <a:pt x="10176" y="8664"/>
                  <a:pt x="9956" y="8475"/>
                  <a:pt x="9956" y="8223"/>
                </a:cubicBezTo>
                <a:cubicBezTo>
                  <a:pt x="9956" y="8066"/>
                  <a:pt x="10807" y="6050"/>
                  <a:pt x="9641" y="5136"/>
                </a:cubicBezTo>
                <a:cubicBezTo>
                  <a:pt x="9546" y="5073"/>
                  <a:pt x="9483" y="4947"/>
                  <a:pt x="9483" y="4789"/>
                </a:cubicBezTo>
                <a:cubicBezTo>
                  <a:pt x="9483" y="4569"/>
                  <a:pt x="9704" y="4348"/>
                  <a:pt x="9924" y="4348"/>
                </a:cubicBezTo>
                <a:close/>
                <a:moveTo>
                  <a:pt x="10176" y="1"/>
                </a:moveTo>
                <a:cubicBezTo>
                  <a:pt x="8948" y="1"/>
                  <a:pt x="7688" y="631"/>
                  <a:pt x="7089" y="2048"/>
                </a:cubicBezTo>
                <a:cubicBezTo>
                  <a:pt x="6711" y="1450"/>
                  <a:pt x="6270" y="1166"/>
                  <a:pt x="5734" y="914"/>
                </a:cubicBezTo>
                <a:cubicBezTo>
                  <a:pt x="5659" y="879"/>
                  <a:pt x="5588" y="863"/>
                  <a:pt x="5522" y="863"/>
                </a:cubicBezTo>
                <a:cubicBezTo>
                  <a:pt x="5118" y="863"/>
                  <a:pt x="4923" y="1449"/>
                  <a:pt x="5356" y="1639"/>
                </a:cubicBezTo>
                <a:cubicBezTo>
                  <a:pt x="5986" y="1954"/>
                  <a:pt x="6459" y="2363"/>
                  <a:pt x="6711" y="3151"/>
                </a:cubicBezTo>
                <a:cubicBezTo>
                  <a:pt x="6207" y="2836"/>
                  <a:pt x="5797" y="2489"/>
                  <a:pt x="5199" y="2489"/>
                </a:cubicBezTo>
                <a:cubicBezTo>
                  <a:pt x="4537" y="2521"/>
                  <a:pt x="3718" y="2868"/>
                  <a:pt x="2993" y="3529"/>
                </a:cubicBezTo>
                <a:cubicBezTo>
                  <a:pt x="0" y="6491"/>
                  <a:pt x="3182" y="12634"/>
                  <a:pt x="5514" y="12634"/>
                </a:cubicBezTo>
                <a:cubicBezTo>
                  <a:pt x="5829" y="12634"/>
                  <a:pt x="6144" y="12571"/>
                  <a:pt x="6427" y="12350"/>
                </a:cubicBezTo>
                <a:cubicBezTo>
                  <a:pt x="6821" y="12098"/>
                  <a:pt x="7050" y="11972"/>
                  <a:pt x="7278" y="11972"/>
                </a:cubicBezTo>
                <a:cubicBezTo>
                  <a:pt x="7506" y="11972"/>
                  <a:pt x="7735" y="12098"/>
                  <a:pt x="8129" y="12350"/>
                </a:cubicBezTo>
                <a:cubicBezTo>
                  <a:pt x="8412" y="12571"/>
                  <a:pt x="8727" y="12634"/>
                  <a:pt x="9042" y="12634"/>
                </a:cubicBezTo>
                <a:cubicBezTo>
                  <a:pt x="11594" y="12634"/>
                  <a:pt x="15028" y="5325"/>
                  <a:pt x="10712" y="2899"/>
                </a:cubicBezTo>
                <a:cubicBezTo>
                  <a:pt x="11405" y="2237"/>
                  <a:pt x="11815" y="1261"/>
                  <a:pt x="11815" y="662"/>
                </a:cubicBezTo>
                <a:cubicBezTo>
                  <a:pt x="11815" y="505"/>
                  <a:pt x="11720" y="347"/>
                  <a:pt x="11563" y="284"/>
                </a:cubicBezTo>
                <a:cubicBezTo>
                  <a:pt x="11090" y="127"/>
                  <a:pt x="10649" y="1"/>
                  <a:pt x="1017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30363C-5F89-4E77-3C2C-BD12833CE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690" y="3833775"/>
            <a:ext cx="1643110" cy="1309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62E5AB-DD30-4693-203F-6075F68EC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9032" y="3687449"/>
            <a:ext cx="1952125" cy="141866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71"/>
          <p:cNvSpPr txBox="1"/>
          <p:nvPr/>
        </p:nvSpPr>
        <p:spPr>
          <a:xfrm>
            <a:off x="1264820" y="2291813"/>
            <a:ext cx="1040100" cy="508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1 </a:t>
            </a:r>
            <a:endParaRPr sz="20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934" name="Google Shape;934;p71"/>
          <p:cNvSpPr txBox="1">
            <a:spLocks noGrp="1"/>
          </p:cNvSpPr>
          <p:nvPr>
            <p:ph type="title"/>
          </p:nvPr>
        </p:nvSpPr>
        <p:spPr>
          <a:xfrm>
            <a:off x="502996" y="351212"/>
            <a:ext cx="8138005" cy="61035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28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Điểm</a:t>
            </a: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khác</a:t>
            </a: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biệt</a:t>
            </a: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của</a:t>
            </a: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sản</a:t>
            </a: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tx1">
                    <a:lumMod val="75000"/>
                  </a:schemeClr>
                </a:solidFill>
                <a:latin typeface="+mj-lt"/>
              </a:rPr>
              <a:t>phẩm</a:t>
            </a:r>
            <a:endParaRPr sz="4000" dirty="0">
              <a:solidFill>
                <a:schemeClr val="tx1">
                  <a:lumMod val="75000"/>
                </a:schemeClr>
              </a:solidFill>
            </a:endParaRPr>
          </a:p>
        </p:txBody>
      </p:sp>
      <p:cxnSp>
        <p:nvCxnSpPr>
          <p:cNvPr id="935" name="Google Shape;935;p71"/>
          <p:cNvCxnSpPr>
            <a:stCxn id="933" idx="2"/>
            <a:endCxn id="936" idx="0"/>
          </p:cNvCxnSpPr>
          <p:nvPr/>
        </p:nvCxnSpPr>
        <p:spPr>
          <a:xfrm>
            <a:off x="1784870" y="2800313"/>
            <a:ext cx="0" cy="385695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937" name="Google Shape;937;p71"/>
          <p:cNvCxnSpPr>
            <a:endCxn id="939" idx="0"/>
          </p:cNvCxnSpPr>
          <p:nvPr/>
        </p:nvCxnSpPr>
        <p:spPr>
          <a:xfrm>
            <a:off x="2963729" y="1951229"/>
            <a:ext cx="0" cy="33794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940" name="Google Shape;940;p71"/>
          <p:cNvCxnSpPr>
            <a:cxnSpLocks/>
            <a:stCxn id="941" idx="2"/>
            <a:endCxn id="942" idx="0"/>
          </p:cNvCxnSpPr>
          <p:nvPr/>
        </p:nvCxnSpPr>
        <p:spPr>
          <a:xfrm>
            <a:off x="4130409" y="2799457"/>
            <a:ext cx="0" cy="186275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943" name="Google Shape;943;p71"/>
          <p:cNvCxnSpPr>
            <a:stCxn id="944" idx="2"/>
          </p:cNvCxnSpPr>
          <p:nvPr/>
        </p:nvCxnSpPr>
        <p:spPr>
          <a:xfrm flipH="1">
            <a:off x="6475947" y="2793369"/>
            <a:ext cx="796" cy="274296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936" name="Google Shape;936;p71"/>
          <p:cNvSpPr txBox="1"/>
          <p:nvPr/>
        </p:nvSpPr>
        <p:spPr>
          <a:xfrm>
            <a:off x="763772" y="3186008"/>
            <a:ext cx="2042196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600"/>
              <a:t>Cốt bánh luôn tươi mới, đảm bảo VSATTP.</a:t>
            </a:r>
          </a:p>
        </p:txBody>
      </p:sp>
      <p:cxnSp>
        <p:nvCxnSpPr>
          <p:cNvPr id="946" name="Google Shape;946;p71"/>
          <p:cNvCxnSpPr>
            <a:cxnSpLocks/>
            <a:endCxn id="948" idx="0"/>
          </p:cNvCxnSpPr>
          <p:nvPr/>
        </p:nvCxnSpPr>
        <p:spPr>
          <a:xfrm>
            <a:off x="5303576" y="1944509"/>
            <a:ext cx="0" cy="34036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938" name="Google Shape;938;p71"/>
          <p:cNvSpPr txBox="1"/>
          <p:nvPr/>
        </p:nvSpPr>
        <p:spPr>
          <a:xfrm>
            <a:off x="1782145" y="1490930"/>
            <a:ext cx="2348264" cy="216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/>
              <a:t>Bánh sử dụng nguyên liệu chất lượng cao, không sử dụng chất bảo quản.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42" name="Google Shape;942;p71"/>
          <p:cNvSpPr txBox="1"/>
          <p:nvPr/>
        </p:nvSpPr>
        <p:spPr>
          <a:xfrm>
            <a:off x="3101076" y="2985732"/>
            <a:ext cx="2058666" cy="76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dirty="0" err="1"/>
              <a:t>Lớp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, </a:t>
            </a:r>
            <a:r>
              <a:rPr lang="en-US" dirty="0" err="1"/>
              <a:t>dễ</a:t>
            </a:r>
            <a:r>
              <a:rPr lang="en-US" dirty="0"/>
              <a:t> </a:t>
            </a:r>
            <a:r>
              <a:rPr lang="en-US" dirty="0" err="1"/>
              <a:t>dàng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.</a:t>
            </a:r>
            <a:endParaRPr sz="10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45" name="Google Shape;945;p71"/>
          <p:cNvSpPr txBox="1"/>
          <p:nvPr/>
        </p:nvSpPr>
        <p:spPr>
          <a:xfrm>
            <a:off x="5569710" y="3189946"/>
            <a:ext cx="1812475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/>
              <a:t>Mẫu bánh cập nhật liên tục, bắt kịp xu hướng.</a:t>
            </a:r>
            <a:endParaRPr sz="120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47" name="Google Shape;947;p71"/>
          <p:cNvSpPr txBox="1"/>
          <p:nvPr/>
        </p:nvSpPr>
        <p:spPr>
          <a:xfrm>
            <a:off x="4342511" y="1155932"/>
            <a:ext cx="1922130" cy="61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file </a:t>
            </a:r>
            <a:r>
              <a:rPr lang="en-US" dirty="0" err="1"/>
              <a:t>cứng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video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chi </a:t>
            </a:r>
            <a:r>
              <a:rPr lang="en-US" dirty="0" err="1"/>
              <a:t>tiết</a:t>
            </a:r>
            <a:r>
              <a:rPr lang="en-US" dirty="0"/>
              <a:t>.</a:t>
            </a:r>
            <a:endParaRPr sz="8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9" name="Google Shape;939;p71"/>
          <p:cNvSpPr txBox="1"/>
          <p:nvPr/>
        </p:nvSpPr>
        <p:spPr>
          <a:xfrm>
            <a:off x="2443679" y="2289171"/>
            <a:ext cx="1040100" cy="508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2 </a:t>
            </a:r>
            <a:endParaRPr sz="20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941" name="Google Shape;941;p71"/>
          <p:cNvSpPr txBox="1"/>
          <p:nvPr/>
        </p:nvSpPr>
        <p:spPr>
          <a:xfrm>
            <a:off x="3610359" y="2290957"/>
            <a:ext cx="1040100" cy="508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3 </a:t>
            </a:r>
            <a:endParaRPr sz="20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948" name="Google Shape;948;p71"/>
          <p:cNvSpPr txBox="1"/>
          <p:nvPr/>
        </p:nvSpPr>
        <p:spPr>
          <a:xfrm>
            <a:off x="4783526" y="2284869"/>
            <a:ext cx="1040100" cy="508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4 </a:t>
            </a:r>
            <a:endParaRPr sz="20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944" name="Google Shape;944;p71"/>
          <p:cNvSpPr txBox="1"/>
          <p:nvPr/>
        </p:nvSpPr>
        <p:spPr>
          <a:xfrm>
            <a:off x="5956693" y="2284869"/>
            <a:ext cx="1040100" cy="508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5 </a:t>
            </a:r>
            <a:endParaRPr sz="20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26" name="Google Shape;948;p71"/>
          <p:cNvSpPr txBox="1"/>
          <p:nvPr/>
        </p:nvSpPr>
        <p:spPr>
          <a:xfrm>
            <a:off x="7129065" y="2290957"/>
            <a:ext cx="1040100" cy="508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6 </a:t>
            </a:r>
            <a:endParaRPr sz="20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43" name="Google Shape;947;p71"/>
          <p:cNvSpPr txBox="1"/>
          <p:nvPr/>
        </p:nvSpPr>
        <p:spPr>
          <a:xfrm>
            <a:off x="6750024" y="1206680"/>
            <a:ext cx="1798181" cy="56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.</a:t>
            </a:r>
            <a:endParaRPr sz="800" dirty="0">
              <a:solidFill>
                <a:schemeClr val="dk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cxnSp>
        <p:nvCxnSpPr>
          <p:cNvPr id="44" name="Google Shape;946;p71"/>
          <p:cNvCxnSpPr/>
          <p:nvPr/>
        </p:nvCxnSpPr>
        <p:spPr>
          <a:xfrm flipH="1">
            <a:off x="7649115" y="1944509"/>
            <a:ext cx="149" cy="38816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oval" w="med" len="med"/>
            <a:tailEnd type="none" w="med" len="med"/>
          </a:ln>
        </p:spPr>
      </p:cxn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" t="33109" r="-133" b="37357"/>
          <a:stretch/>
        </p:blipFill>
        <p:spPr>
          <a:xfrm>
            <a:off x="869303" y="3912895"/>
            <a:ext cx="7405392" cy="123060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2" t="-395" r="24030" b="395"/>
          <a:stretch/>
        </p:blipFill>
        <p:spPr>
          <a:xfrm>
            <a:off x="0" y="0"/>
            <a:ext cx="4845973" cy="5143500"/>
          </a:xfrm>
          <a:prstGeom prst="rect">
            <a:avLst/>
          </a:prstGeom>
        </p:spPr>
      </p:pic>
      <p:sp>
        <p:nvSpPr>
          <p:cNvPr id="924" name="Google Shape;924;p70"/>
          <p:cNvSpPr txBox="1">
            <a:spLocks noGrp="1"/>
          </p:cNvSpPr>
          <p:nvPr>
            <p:ph type="title"/>
          </p:nvPr>
        </p:nvSpPr>
        <p:spPr>
          <a:xfrm>
            <a:off x="4929099" y="1637750"/>
            <a:ext cx="3949429" cy="162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3600" b="1" dirty="0" err="1">
                <a:latin typeface="+mj-lt"/>
              </a:rPr>
              <a:t>Dự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kiến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vốn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và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hoạt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động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kinh</a:t>
            </a:r>
            <a:r>
              <a:rPr lang="en-US" sz="3600" b="1" dirty="0">
                <a:latin typeface="+mj-lt"/>
              </a:rPr>
              <a:t> </a:t>
            </a:r>
            <a:r>
              <a:rPr lang="en-US" sz="3600" b="1" dirty="0" err="1">
                <a:latin typeface="+mj-lt"/>
              </a:rPr>
              <a:t>doanh</a:t>
            </a:r>
            <a:r>
              <a:rPr lang="en-US" sz="3600" b="1" dirty="0">
                <a:latin typeface="+mj-lt"/>
              </a:rPr>
              <a:t> </a:t>
            </a:r>
            <a:endParaRPr sz="3600" b="1" dirty="0">
              <a:latin typeface="+mj-lt"/>
            </a:endParaRPr>
          </a:p>
        </p:txBody>
      </p:sp>
      <p:sp>
        <p:nvSpPr>
          <p:cNvPr id="925" name="Google Shape;925;p70"/>
          <p:cNvSpPr txBox="1">
            <a:spLocks noGrp="1"/>
          </p:cNvSpPr>
          <p:nvPr>
            <p:ph type="title" idx="2"/>
          </p:nvPr>
        </p:nvSpPr>
        <p:spPr>
          <a:xfrm>
            <a:off x="4929100" y="842450"/>
            <a:ext cx="13044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05.</a:t>
            </a:r>
            <a:endParaRPr/>
          </a:p>
        </p:txBody>
      </p:sp>
      <p:sp>
        <p:nvSpPr>
          <p:cNvPr id="927" name="Google Shape;927;p70"/>
          <p:cNvSpPr/>
          <p:nvPr/>
        </p:nvSpPr>
        <p:spPr>
          <a:xfrm>
            <a:off x="4603050" y="3472625"/>
            <a:ext cx="2835000" cy="707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8" name="Google Shape;928;p70"/>
          <p:cNvSpPr txBox="1">
            <a:spLocks noGrp="1"/>
          </p:cNvSpPr>
          <p:nvPr>
            <p:ph type="subTitle" idx="1"/>
          </p:nvPr>
        </p:nvSpPr>
        <p:spPr>
          <a:xfrm>
            <a:off x="4929100" y="3560825"/>
            <a:ext cx="23778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Trên thị trường hiện nay, “bộ sản phẩm” trang trí đem lại: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19199" y="403952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150373" y="517176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52283" y="1018271"/>
            <a:ext cx="8229601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vi-VN" sz="2400" b="1" dirty="0">
                <a:solidFill>
                  <a:srgbClr val="5B9BD5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Dự báo tài chính:</a:t>
            </a:r>
            <a:endParaRPr lang="en-US" sz="2400" b="1" dirty="0">
              <a:solidFill>
                <a:srgbClr val="5B9BD5"/>
              </a:solidFill>
              <a:latin typeface="Arial" panose="020B0604020202020204" pitchFamily="34" charset="0"/>
              <a:ea typeface="DengXian Light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vi-VN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Nhóm dự kiến bắt đầu kinh doanh từ 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tháng 01/202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5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,</a:t>
            </a:r>
            <a:r>
              <a:rPr 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vi-VN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vốn </a:t>
            </a:r>
            <a:r>
              <a:rPr 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cần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sz="200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góp</a:t>
            </a:r>
            <a:r>
              <a:rPr 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là</a:t>
            </a:r>
            <a:r>
              <a:rPr 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: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</a:t>
            </a:r>
            <a:r>
              <a:rPr lang="en-US" sz="200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642,378,000</a:t>
            </a:r>
            <a:r>
              <a:rPr lang="en-US" sz="20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Đ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ồng. </a:t>
            </a:r>
            <a:endParaRPr lang="en-US" sz="200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Đến </a:t>
            </a:r>
            <a:r>
              <a:rPr lang="vi-VN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cuối tháng </a:t>
            </a:r>
            <a:r>
              <a:rPr lang="en-US" sz="200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năm</a:t>
            </a:r>
            <a:r>
              <a:rPr 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2025 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số </a:t>
            </a:r>
            <a:r>
              <a:rPr lang="vi-VN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dư tiền mặt của dự 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án là</a:t>
            </a:r>
            <a:r>
              <a:rPr 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: 58,848,898 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Đ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ồng</a:t>
            </a:r>
            <a:r>
              <a:rPr lang="vi-VN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, và nhóm sẽ đưa số </a:t>
            </a:r>
            <a:r>
              <a:rPr 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tiền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dư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vi-VN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này để làm vốn đầu tư mở rộng trong </a:t>
            </a:r>
            <a:r>
              <a:rPr lang="vi-VN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năm 202</a:t>
            </a:r>
            <a:r>
              <a:rPr 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6</a:t>
            </a:r>
            <a:r>
              <a:rPr 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 </a:t>
            </a:r>
            <a:endParaRPr lang="en-U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659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19199" y="403952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41568" y="182629"/>
            <a:ext cx="8847667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600" b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D</a:t>
            </a:r>
            <a:r>
              <a:rPr lang="vi-VN" sz="2600" b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ự kiến</a:t>
            </a:r>
            <a:r>
              <a:rPr lang="en-US" sz="2600" b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dự án</a:t>
            </a:r>
            <a:r>
              <a:rPr lang="vi-VN" sz="2600" b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vi-VN" sz="26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bắt đầu kinh doanh từ </a:t>
            </a:r>
            <a:r>
              <a:rPr lang="vi-VN" sz="2600" b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tháng 01/202</a:t>
            </a:r>
            <a:r>
              <a:rPr lang="en-US" sz="2600" b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kumimoji="0" lang="en-US" altLang="en-US" sz="26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6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n-US" altLang="en-US" sz="26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</a:t>
            </a:r>
            <a:r>
              <a:rPr kumimoji="0" lang="en-US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án đem lại lợi nhuận từ </a:t>
            </a:r>
            <a:r>
              <a:rPr kumimoji="0" lang="vi-VN" altLang="en-US" sz="26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 0</a:t>
            </a:r>
            <a:r>
              <a:rPr lang="en-US" altLang="en-US" sz="26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vi-VN" altLang="en-US" sz="26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/202</a:t>
            </a:r>
            <a:r>
              <a:rPr lang="en-US" altLang="en-US" sz="26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</a:t>
            </a:r>
            <a:endParaRPr kumimoji="0" lang="en-US" altLang="en-US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150373" y="517176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42A919FC-8AEC-FBBB-FD79-9C20E8ABD4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0735357"/>
              </p:ext>
            </p:extLst>
          </p:nvPr>
        </p:nvGraphicFramePr>
        <p:xfrm>
          <a:off x="341568" y="1248698"/>
          <a:ext cx="8229600" cy="3647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 flipH="1">
            <a:off x="553166" y="2625212"/>
            <a:ext cx="255639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410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19199" y="403952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150373" y="517176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288586"/>
              </p:ext>
            </p:extLst>
          </p:nvPr>
        </p:nvGraphicFramePr>
        <p:xfrm>
          <a:off x="137650" y="169269"/>
          <a:ext cx="5346735" cy="3168918"/>
        </p:xfrm>
        <a:graphic>
          <a:graphicData uri="http://schemas.openxmlformats.org/drawingml/2006/table">
            <a:tbl>
              <a:tblPr firstRow="1" firstCol="1" bandRow="1">
                <a:tableStyleId>{329DFF4F-DF75-42AD-BBAA-4135A3BA3ED3}</a:tableStyleId>
              </a:tblPr>
              <a:tblGrid>
                <a:gridCol w="433615">
                  <a:extLst>
                    <a:ext uri="{9D8B030D-6E8A-4147-A177-3AD203B41FA5}">
                      <a16:colId xmlns:a16="http://schemas.microsoft.com/office/drawing/2014/main" val="4141344280"/>
                    </a:ext>
                  </a:extLst>
                </a:gridCol>
                <a:gridCol w="1591830">
                  <a:extLst>
                    <a:ext uri="{9D8B030D-6E8A-4147-A177-3AD203B41FA5}">
                      <a16:colId xmlns:a16="http://schemas.microsoft.com/office/drawing/2014/main" val="874502701"/>
                    </a:ext>
                  </a:extLst>
                </a:gridCol>
                <a:gridCol w="1081549">
                  <a:extLst>
                    <a:ext uri="{9D8B030D-6E8A-4147-A177-3AD203B41FA5}">
                      <a16:colId xmlns:a16="http://schemas.microsoft.com/office/drawing/2014/main" val="1919644220"/>
                    </a:ext>
                  </a:extLst>
                </a:gridCol>
                <a:gridCol w="1160206">
                  <a:extLst>
                    <a:ext uri="{9D8B030D-6E8A-4147-A177-3AD203B41FA5}">
                      <a16:colId xmlns:a16="http://schemas.microsoft.com/office/drawing/2014/main" val="994189905"/>
                    </a:ext>
                  </a:extLst>
                </a:gridCol>
                <a:gridCol w="1079535">
                  <a:extLst>
                    <a:ext uri="{9D8B030D-6E8A-4147-A177-3AD203B41FA5}">
                      <a16:colId xmlns:a16="http://schemas.microsoft.com/office/drawing/2014/main" val="2515539068"/>
                    </a:ext>
                  </a:extLst>
                </a:gridCol>
              </a:tblGrid>
              <a:tr h="356991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50" b="1" dirty="0">
                          <a:effectLst/>
                        </a:rPr>
                        <a:t>BẢNG 11: BẢNG TÍNH TOÁN DOANH THU DỰ KIẾN </a:t>
                      </a:r>
                      <a:r>
                        <a:rPr lang="en-US" sz="1250" b="1">
                          <a:effectLst/>
                        </a:rPr>
                        <a:t>NĂM 2026 - 2028</a:t>
                      </a:r>
                      <a:endParaRPr lang="en-US" sz="125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9277135"/>
                  </a:ext>
                </a:extLst>
              </a:tr>
              <a:tr h="5354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STT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ctr">
                    <a:solidFill>
                      <a:srgbClr val="47C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effectLst/>
                        </a:rPr>
                        <a:t>Nội</a:t>
                      </a:r>
                      <a:r>
                        <a:rPr lang="en-US" sz="1200" b="1" dirty="0">
                          <a:effectLst/>
                        </a:rPr>
                        <a:t> dung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ctr">
                    <a:solidFill>
                      <a:srgbClr val="47C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NĂM 2026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>
                    <a:solidFill>
                      <a:srgbClr val="47C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NĂM 2027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>
                    <a:solidFill>
                      <a:srgbClr val="47C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NĂM 2028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>
                    <a:solidFill>
                      <a:srgbClr val="47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790918"/>
                  </a:ext>
                </a:extLst>
              </a:tr>
              <a:tr h="4179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Số</a:t>
                      </a:r>
                      <a:r>
                        <a:rPr lang="en-US" sz="1200" baseline="0">
                          <a:effectLst/>
                        </a:rPr>
                        <a:t> l</a:t>
                      </a:r>
                      <a:r>
                        <a:rPr lang="en-US" sz="1200">
                          <a:effectLst/>
                        </a:rPr>
                        <a:t>ượng </a:t>
                      </a:r>
                      <a:r>
                        <a:rPr lang="en-US" sz="1200" dirty="0">
                          <a:effectLst/>
                        </a:rPr>
                        <a:t>set cookies </a:t>
                      </a:r>
                      <a:r>
                        <a:rPr lang="en-US" sz="1200" dirty="0" err="1">
                          <a:effectLst/>
                        </a:rPr>
                        <a:t>bán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ra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     8,853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10,181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11,708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extLst>
                  <a:ext uri="{0D108BD9-81ED-4DB2-BD59-A6C34878D82A}">
                    <a16:rowId xmlns:a16="http://schemas.microsoft.com/office/drawing/2014/main" val="2797004220"/>
                  </a:ext>
                </a:extLst>
              </a:tr>
              <a:tr h="4179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Đơn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giá</a:t>
                      </a:r>
                      <a:r>
                        <a:rPr lang="en-US" sz="1200" dirty="0">
                          <a:effectLst/>
                        </a:rPr>
                        <a:t> set cookies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 125,000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125,000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 125,000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extLst>
                  <a:ext uri="{0D108BD9-81ED-4DB2-BD59-A6C34878D82A}">
                    <a16:rowId xmlns:a16="http://schemas.microsoft.com/office/drawing/2014/main" val="2567992455"/>
                  </a:ext>
                </a:extLst>
              </a:tr>
              <a:tr h="4179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Số lượng</a:t>
                      </a:r>
                      <a:r>
                        <a:rPr lang="en-US" sz="1200" baseline="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set</a:t>
                      </a:r>
                      <a:r>
                        <a:rPr lang="en-US" sz="1200" baseline="0">
                          <a:effectLst/>
                        </a:rPr>
                        <a:t>  </a:t>
                      </a:r>
                      <a:r>
                        <a:rPr lang="en-US" sz="1200">
                          <a:effectLst/>
                        </a:rPr>
                        <a:t>doughnut </a:t>
                      </a:r>
                      <a:r>
                        <a:rPr lang="en-US" sz="1200" dirty="0" err="1">
                          <a:effectLst/>
                        </a:rPr>
                        <a:t>bán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ra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        6,148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  7,070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  8,131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extLst>
                  <a:ext uri="{0D108BD9-81ED-4DB2-BD59-A6C34878D82A}">
                    <a16:rowId xmlns:a16="http://schemas.microsoft.com/office/drawing/2014/main" val="3695775210"/>
                  </a:ext>
                </a:extLst>
              </a:tr>
              <a:tr h="4179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Đơn giá set doughnut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   160,000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160,000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 160,000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extLst>
                  <a:ext uri="{0D108BD9-81ED-4DB2-BD59-A6C34878D82A}">
                    <a16:rowId xmlns:a16="http://schemas.microsoft.com/office/drawing/2014/main" val="2476913592"/>
                  </a:ext>
                </a:extLst>
              </a:tr>
              <a:tr h="604812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Doanh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thu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2,090,313,738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2,403,860,799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2,764,439,919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511" marR="41511" marT="0" marB="0" anchor="b"/>
                </a:tc>
                <a:extLst>
                  <a:ext uri="{0D108BD9-81ED-4DB2-BD59-A6C34878D82A}">
                    <a16:rowId xmlns:a16="http://schemas.microsoft.com/office/drawing/2014/main" val="347006729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056078"/>
              </p:ext>
            </p:extLst>
          </p:nvPr>
        </p:nvGraphicFramePr>
        <p:xfrm>
          <a:off x="137651" y="3338187"/>
          <a:ext cx="5346735" cy="1541915"/>
        </p:xfrm>
        <a:graphic>
          <a:graphicData uri="http://schemas.openxmlformats.org/drawingml/2006/table">
            <a:tbl>
              <a:tblPr firstRow="1" firstCol="1" bandRow="1">
                <a:tableStyleId>{329DFF4F-DF75-42AD-BBAA-4135A3BA3ED3}</a:tableStyleId>
              </a:tblPr>
              <a:tblGrid>
                <a:gridCol w="5346735">
                  <a:extLst>
                    <a:ext uri="{9D8B030D-6E8A-4147-A177-3AD203B41FA5}">
                      <a16:colId xmlns:a16="http://schemas.microsoft.com/office/drawing/2014/main" val="3881956726"/>
                    </a:ext>
                  </a:extLst>
                </a:gridCol>
              </a:tblGrid>
              <a:tr h="67087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+mj-lt"/>
                        </a:rPr>
                        <a:t>Dự kiến chi phí nguyên vật liệu tăng 5% sau mỗi năm, nhưng đơn giá bán dự án sẽ không tăng.</a:t>
                      </a:r>
                      <a:endParaRPr lang="en-US" sz="130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188118018"/>
                  </a:ext>
                </a:extLst>
              </a:tr>
              <a:tr h="3133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+mj-lt"/>
                        </a:rPr>
                        <a:t>Dự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kiến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sản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lượng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tháng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sau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tăng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10% so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với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tháng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trước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trong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err="1">
                          <a:effectLst/>
                          <a:latin typeface="+mj-lt"/>
                        </a:rPr>
                        <a:t>năm</a:t>
                      </a:r>
                      <a:r>
                        <a:rPr lang="en-US" sz="1300">
                          <a:effectLst/>
                          <a:latin typeface="+mj-lt"/>
                        </a:rPr>
                        <a:t> 2025.</a:t>
                      </a:r>
                      <a:endParaRPr lang="en-US" sz="13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857556411"/>
                  </a:ext>
                </a:extLst>
              </a:tr>
              <a:tr h="3133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+mj-lt"/>
                        </a:rPr>
                        <a:t>Dự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kiến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sản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lượng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năm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sau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tăng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15% so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với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năm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trước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dirty="0" err="1">
                          <a:effectLst/>
                          <a:latin typeface="+mj-lt"/>
                        </a:rPr>
                        <a:t>từ</a:t>
                      </a:r>
                      <a:r>
                        <a:rPr lang="en-US" sz="13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300" err="1">
                          <a:effectLst/>
                          <a:latin typeface="+mj-lt"/>
                        </a:rPr>
                        <a:t>năm</a:t>
                      </a:r>
                      <a:r>
                        <a:rPr lang="en-US" sz="1300">
                          <a:effectLst/>
                          <a:latin typeface="+mj-lt"/>
                        </a:rPr>
                        <a:t> 2026.</a:t>
                      </a:r>
                      <a:endParaRPr lang="en-US" sz="13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891778013"/>
                  </a:ext>
                </a:extLst>
              </a:tr>
            </a:tbl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188A7659-91B6-92EB-B20E-CB047C5E3E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3596618"/>
              </p:ext>
            </p:extLst>
          </p:nvPr>
        </p:nvGraphicFramePr>
        <p:xfrm>
          <a:off x="5570861" y="171390"/>
          <a:ext cx="3423640" cy="4747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65447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2"/>
          </p:nvPr>
        </p:nvSpPr>
        <p:spPr>
          <a:xfrm>
            <a:off x="357098" y="144359"/>
            <a:ext cx="2995701" cy="553731"/>
          </a:xfrm>
        </p:spPr>
        <p:txBody>
          <a:bodyPr/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Bán trực tiếp: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7098" y="4404852"/>
            <a:ext cx="2377800" cy="531000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01298" y="1288025"/>
            <a:ext cx="4267200" cy="311682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89756" y="421224"/>
            <a:ext cx="2949676" cy="217293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30" t="-15823" r="230" b="-9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289756" y="2762921"/>
            <a:ext cx="2949676" cy="21729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999" t="-5883" r="-7667" b="31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3834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150373" y="517176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203999" y="174889"/>
            <a:ext cx="81361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/>
            <a:r>
              <a:rPr lang="en-US" sz="3200" b="1">
                <a:solidFill>
                  <a:schemeClr val="tx1">
                    <a:lumMod val="75000"/>
                  </a:schemeClr>
                </a:solidFill>
              </a:rPr>
              <a:t>Chiến lược social media (bán online):</a:t>
            </a:r>
            <a:endParaRPr lang="vi-VN" sz="3200" b="1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6980" y="162477"/>
            <a:ext cx="7374194" cy="609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62611" y="1302369"/>
            <a:ext cx="2253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/>
            <a:r>
              <a:rPr lang="en-US" sz="1800" b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FACEBOOK</a:t>
            </a:r>
            <a:endParaRPr lang="vi-VN" sz="1800" b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6980" y="1769862"/>
            <a:ext cx="2625213" cy="2379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6946" b="-66526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183192" y="1769862"/>
            <a:ext cx="2625213" cy="23793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374" t="-17358" r="-374" b="-64878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endParaRPr lang="vi-VN" b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30413" y="1769861"/>
            <a:ext cx="2625213" cy="237935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558" t="-14840" r="-7678" b="-80998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59128" y="1302369"/>
            <a:ext cx="1255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0" indent="0" algn="ctr"/>
            <a:r>
              <a:rPr lang="en-US" sz="1800" b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TIKTOK</a:t>
            </a:r>
            <a:endParaRPr lang="vi-VN" sz="1800" b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80445" y="1302369"/>
            <a:ext cx="1725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0" indent="0" algn="ctr"/>
            <a:r>
              <a:rPr lang="en-US" b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b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INSTAGRAM</a:t>
            </a:r>
            <a:endParaRPr lang="vi-VN" sz="1800" b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6524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" name="Google Shape;955;p72"/>
          <p:cNvSpPr/>
          <p:nvPr/>
        </p:nvSpPr>
        <p:spPr>
          <a:xfrm>
            <a:off x="5944321" y="3926501"/>
            <a:ext cx="2611500" cy="707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6" name="Google Shape;956;p72"/>
          <p:cNvSpPr txBox="1">
            <a:spLocks noGrp="1"/>
          </p:cNvSpPr>
          <p:nvPr>
            <p:ph type="title"/>
          </p:nvPr>
        </p:nvSpPr>
        <p:spPr>
          <a:xfrm>
            <a:off x="3078100" y="2916113"/>
            <a:ext cx="5350800" cy="92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latin typeface="+mj-lt"/>
              </a:rPr>
              <a:t>Kết luận</a:t>
            </a:r>
            <a:endParaRPr b="1">
              <a:latin typeface="+mj-lt"/>
            </a:endParaRPr>
          </a:p>
        </p:txBody>
      </p:sp>
      <p:sp>
        <p:nvSpPr>
          <p:cNvPr id="957" name="Google Shape;957;p72"/>
          <p:cNvSpPr txBox="1">
            <a:spLocks noGrp="1"/>
          </p:cNvSpPr>
          <p:nvPr>
            <p:ph type="title" idx="2"/>
          </p:nvPr>
        </p:nvSpPr>
        <p:spPr>
          <a:xfrm>
            <a:off x="6935500" y="2120825"/>
            <a:ext cx="1493400" cy="79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06.</a:t>
            </a:r>
            <a:endParaRPr/>
          </a:p>
        </p:txBody>
      </p:sp>
      <p:sp>
        <p:nvSpPr>
          <p:cNvPr id="958" name="Google Shape;958;p72"/>
          <p:cNvSpPr txBox="1">
            <a:spLocks noGrp="1"/>
          </p:cNvSpPr>
          <p:nvPr>
            <p:ph type="subTitle" idx="1"/>
          </p:nvPr>
        </p:nvSpPr>
        <p:spPr>
          <a:xfrm>
            <a:off x="5957450" y="3989425"/>
            <a:ext cx="2377800" cy="5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Thành quả mà dự án bộ “sản phẩm trang trí bánh mang lại.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290"/>
            <a:ext cx="5004619" cy="516379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p69"/>
          <p:cNvSpPr txBox="1">
            <a:spLocks noGrp="1"/>
          </p:cNvSpPr>
          <p:nvPr>
            <p:ph type="title" idx="8"/>
          </p:nvPr>
        </p:nvSpPr>
        <p:spPr>
          <a:xfrm>
            <a:off x="339909" y="162148"/>
            <a:ext cx="51405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latin typeface="+mj-lt"/>
              </a:rPr>
              <a:t>Dự án mang đến:</a:t>
            </a:r>
            <a:endParaRPr sz="3600" b="1">
              <a:latin typeface="+mj-lt"/>
            </a:endParaRPr>
          </a:p>
        </p:txBody>
      </p:sp>
      <p:sp>
        <p:nvSpPr>
          <p:cNvPr id="866" name="Google Shape;866;p69"/>
          <p:cNvSpPr txBox="1">
            <a:spLocks noGrp="1"/>
          </p:cNvSpPr>
          <p:nvPr>
            <p:ph type="title"/>
          </p:nvPr>
        </p:nvSpPr>
        <p:spPr>
          <a:xfrm>
            <a:off x="1386000" y="1449900"/>
            <a:ext cx="1595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latin typeface="+mj-lt"/>
              </a:rPr>
              <a:t>Cơ hội</a:t>
            </a:r>
            <a:endParaRPr b="1">
              <a:latin typeface="+mj-lt"/>
            </a:endParaRPr>
          </a:p>
        </p:txBody>
      </p:sp>
      <p:sp>
        <p:nvSpPr>
          <p:cNvPr id="867" name="Google Shape;867;p69"/>
          <p:cNvSpPr txBox="1">
            <a:spLocks noGrp="1"/>
          </p:cNvSpPr>
          <p:nvPr>
            <p:ph type="subTitle" idx="1"/>
          </p:nvPr>
        </p:nvSpPr>
        <p:spPr>
          <a:xfrm>
            <a:off x="1386000" y="2019500"/>
            <a:ext cx="1759194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-US"/>
              <a:t>K</a:t>
            </a:r>
            <a:r>
              <a:rPr lang="vi-VN"/>
              <a:t>inh doanh và phát triển trong ngành bánh.</a:t>
            </a:r>
          </a:p>
        </p:txBody>
      </p:sp>
      <p:sp>
        <p:nvSpPr>
          <p:cNvPr id="868" name="Google Shape;868;p69"/>
          <p:cNvSpPr txBox="1">
            <a:spLocks noGrp="1"/>
          </p:cNvSpPr>
          <p:nvPr>
            <p:ph type="title" idx="2"/>
          </p:nvPr>
        </p:nvSpPr>
        <p:spPr>
          <a:xfrm>
            <a:off x="4154053" y="1449900"/>
            <a:ext cx="2139376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latin typeface="+mj-lt"/>
              </a:rPr>
              <a:t>Sự tăng trưởng</a:t>
            </a:r>
            <a:endParaRPr sz="1800" b="1">
              <a:latin typeface="+mj-lt"/>
            </a:endParaRPr>
          </a:p>
        </p:txBody>
      </p:sp>
      <p:sp>
        <p:nvSpPr>
          <p:cNvPr id="869" name="Google Shape;869;p69"/>
          <p:cNvSpPr txBox="1">
            <a:spLocks noGrp="1"/>
          </p:cNvSpPr>
          <p:nvPr>
            <p:ph type="subTitle" idx="3"/>
          </p:nvPr>
        </p:nvSpPr>
        <p:spPr>
          <a:xfrm>
            <a:off x="4179376" y="2019500"/>
            <a:ext cx="167675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-US"/>
              <a:t>Thị trường và tiềm năng hấp dẫn.</a:t>
            </a:r>
            <a:endParaRPr/>
          </a:p>
        </p:txBody>
      </p:sp>
      <p:sp>
        <p:nvSpPr>
          <p:cNvPr id="870" name="Google Shape;870;p69"/>
          <p:cNvSpPr txBox="1">
            <a:spLocks noGrp="1"/>
          </p:cNvSpPr>
          <p:nvPr>
            <p:ph type="title" idx="4"/>
          </p:nvPr>
        </p:nvSpPr>
        <p:spPr>
          <a:xfrm>
            <a:off x="1386000" y="3026575"/>
            <a:ext cx="1595700" cy="3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latin typeface="+mj-lt"/>
              </a:rPr>
              <a:t>Đáp ứng</a:t>
            </a:r>
            <a:endParaRPr b="1">
              <a:latin typeface="+mj-lt"/>
            </a:endParaRPr>
          </a:p>
        </p:txBody>
      </p:sp>
      <p:sp>
        <p:nvSpPr>
          <p:cNvPr id="871" name="Google Shape;871;p69"/>
          <p:cNvSpPr txBox="1">
            <a:spLocks noGrp="1"/>
          </p:cNvSpPr>
          <p:nvPr>
            <p:ph type="subTitle" idx="5"/>
          </p:nvPr>
        </p:nvSpPr>
        <p:spPr>
          <a:xfrm>
            <a:off x="1386000" y="3595865"/>
            <a:ext cx="1759194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-US"/>
              <a:t>Nhu cầu ngày càng tăng của khách hàng.</a:t>
            </a:r>
          </a:p>
        </p:txBody>
      </p:sp>
      <p:sp>
        <p:nvSpPr>
          <p:cNvPr id="872" name="Google Shape;872;p69"/>
          <p:cNvSpPr txBox="1">
            <a:spLocks noGrp="1"/>
          </p:cNvSpPr>
          <p:nvPr>
            <p:ph type="title" idx="6"/>
          </p:nvPr>
        </p:nvSpPr>
        <p:spPr>
          <a:xfrm>
            <a:off x="4230251" y="3026575"/>
            <a:ext cx="1595700" cy="3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latin typeface="+mj-lt"/>
              </a:rPr>
              <a:t>Hứa hẹn</a:t>
            </a:r>
            <a:endParaRPr b="1">
              <a:latin typeface="+mj-lt"/>
            </a:endParaRPr>
          </a:p>
        </p:txBody>
      </p:sp>
      <p:sp>
        <p:nvSpPr>
          <p:cNvPr id="873" name="Google Shape;873;p69"/>
          <p:cNvSpPr txBox="1">
            <a:spLocks noGrp="1"/>
          </p:cNvSpPr>
          <p:nvPr>
            <p:ph type="subTitle" idx="7"/>
          </p:nvPr>
        </p:nvSpPr>
        <p:spPr>
          <a:xfrm>
            <a:off x="4240257" y="3839302"/>
            <a:ext cx="15957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en-US"/>
              <a:t>Sẽ đem lại thành công và tạo nên sự khác biệt trong ngành này.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74" name="Google Shape;874;p69"/>
          <p:cNvCxnSpPr/>
          <p:nvPr/>
        </p:nvCxnSpPr>
        <p:spPr>
          <a:xfrm>
            <a:off x="1386000" y="1869925"/>
            <a:ext cx="1597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75" name="Google Shape;875;p69"/>
          <p:cNvCxnSpPr/>
          <p:nvPr/>
        </p:nvCxnSpPr>
        <p:spPr>
          <a:xfrm>
            <a:off x="1386000" y="3446300"/>
            <a:ext cx="1597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76" name="Google Shape;876;p69"/>
          <p:cNvCxnSpPr/>
          <p:nvPr/>
        </p:nvCxnSpPr>
        <p:spPr>
          <a:xfrm>
            <a:off x="4230251" y="1869925"/>
            <a:ext cx="15957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77" name="Google Shape;877;p69"/>
          <p:cNvCxnSpPr/>
          <p:nvPr/>
        </p:nvCxnSpPr>
        <p:spPr>
          <a:xfrm>
            <a:off x="4230251" y="3446300"/>
            <a:ext cx="15957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899" name="Google Shape;899;p69"/>
          <p:cNvGrpSpPr/>
          <p:nvPr/>
        </p:nvGrpSpPr>
        <p:grpSpPr>
          <a:xfrm>
            <a:off x="3625965" y="3592859"/>
            <a:ext cx="580680" cy="643206"/>
            <a:chOff x="2038997" y="4314958"/>
            <a:chExt cx="539627" cy="576577"/>
          </a:xfrm>
        </p:grpSpPr>
        <p:sp>
          <p:nvSpPr>
            <p:cNvPr id="900" name="Google Shape;900;p69"/>
            <p:cNvSpPr/>
            <p:nvPr/>
          </p:nvSpPr>
          <p:spPr>
            <a:xfrm>
              <a:off x="2104976" y="4805725"/>
              <a:ext cx="17173" cy="17229"/>
            </a:xfrm>
            <a:custGeom>
              <a:avLst/>
              <a:gdLst/>
              <a:ahLst/>
              <a:cxnLst/>
              <a:rect l="l" t="t" r="r" b="b"/>
              <a:pathLst>
                <a:path w="310" h="311" extrusionOk="0">
                  <a:moveTo>
                    <a:pt x="143" y="1"/>
                  </a:moveTo>
                  <a:cubicBezTo>
                    <a:pt x="96" y="1"/>
                    <a:pt x="72" y="24"/>
                    <a:pt x="48" y="48"/>
                  </a:cubicBezTo>
                  <a:cubicBezTo>
                    <a:pt x="0" y="72"/>
                    <a:pt x="0" y="120"/>
                    <a:pt x="0" y="167"/>
                  </a:cubicBezTo>
                  <a:cubicBezTo>
                    <a:pt x="0" y="239"/>
                    <a:pt x="72" y="310"/>
                    <a:pt x="143" y="310"/>
                  </a:cubicBezTo>
                  <a:cubicBezTo>
                    <a:pt x="191" y="310"/>
                    <a:pt x="215" y="286"/>
                    <a:pt x="262" y="263"/>
                  </a:cubicBezTo>
                  <a:cubicBezTo>
                    <a:pt x="286" y="239"/>
                    <a:pt x="310" y="191"/>
                    <a:pt x="310" y="167"/>
                  </a:cubicBezTo>
                  <a:cubicBezTo>
                    <a:pt x="286" y="120"/>
                    <a:pt x="286" y="72"/>
                    <a:pt x="262" y="48"/>
                  </a:cubicBezTo>
                  <a:cubicBezTo>
                    <a:pt x="215" y="24"/>
                    <a:pt x="191" y="1"/>
                    <a:pt x="1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69"/>
            <p:cNvSpPr/>
            <p:nvPr/>
          </p:nvSpPr>
          <p:spPr>
            <a:xfrm>
              <a:off x="2132674" y="4565632"/>
              <a:ext cx="17173" cy="28087"/>
            </a:xfrm>
            <a:custGeom>
              <a:avLst/>
              <a:gdLst/>
              <a:ahLst/>
              <a:cxnLst/>
              <a:rect l="l" t="t" r="r" b="b"/>
              <a:pathLst>
                <a:path w="310" h="507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lnTo>
                    <a:pt x="0" y="381"/>
                  </a:lnTo>
                  <a:cubicBezTo>
                    <a:pt x="24" y="465"/>
                    <a:pt x="96" y="507"/>
                    <a:pt x="164" y="507"/>
                  </a:cubicBezTo>
                  <a:cubicBezTo>
                    <a:pt x="233" y="507"/>
                    <a:pt x="298" y="465"/>
                    <a:pt x="310" y="381"/>
                  </a:cubicBezTo>
                  <a:lnTo>
                    <a:pt x="310" y="167"/>
                  </a:lnTo>
                  <a:cubicBezTo>
                    <a:pt x="310" y="72"/>
                    <a:pt x="239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69"/>
            <p:cNvSpPr/>
            <p:nvPr/>
          </p:nvSpPr>
          <p:spPr>
            <a:xfrm>
              <a:off x="2242140" y="4565632"/>
              <a:ext cx="15899" cy="27089"/>
            </a:xfrm>
            <a:custGeom>
              <a:avLst/>
              <a:gdLst/>
              <a:ahLst/>
              <a:cxnLst/>
              <a:rect l="l" t="t" r="r" b="b"/>
              <a:pathLst>
                <a:path w="287" h="489" extrusionOk="0">
                  <a:moveTo>
                    <a:pt x="144" y="0"/>
                  </a:moveTo>
                  <a:cubicBezTo>
                    <a:pt x="49" y="0"/>
                    <a:pt x="1" y="72"/>
                    <a:pt x="1" y="167"/>
                  </a:cubicBezTo>
                  <a:lnTo>
                    <a:pt x="1" y="381"/>
                  </a:lnTo>
                  <a:cubicBezTo>
                    <a:pt x="13" y="453"/>
                    <a:pt x="72" y="489"/>
                    <a:pt x="135" y="489"/>
                  </a:cubicBezTo>
                  <a:cubicBezTo>
                    <a:pt x="197" y="489"/>
                    <a:pt x="263" y="453"/>
                    <a:pt x="287" y="381"/>
                  </a:cubicBezTo>
                  <a:lnTo>
                    <a:pt x="287" y="167"/>
                  </a:lnTo>
                  <a:cubicBezTo>
                    <a:pt x="287" y="72"/>
                    <a:pt x="215" y="0"/>
                    <a:pt x="1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69"/>
            <p:cNvSpPr/>
            <p:nvPr/>
          </p:nvSpPr>
          <p:spPr>
            <a:xfrm>
              <a:off x="2152728" y="4620863"/>
              <a:ext cx="85534" cy="41437"/>
            </a:xfrm>
            <a:custGeom>
              <a:avLst/>
              <a:gdLst/>
              <a:ahLst/>
              <a:cxnLst/>
              <a:rect l="l" t="t" r="r" b="b"/>
              <a:pathLst>
                <a:path w="1544" h="748" extrusionOk="0">
                  <a:moveTo>
                    <a:pt x="186" y="0"/>
                  </a:moveTo>
                  <a:cubicBezTo>
                    <a:pt x="94" y="0"/>
                    <a:pt x="0" y="80"/>
                    <a:pt x="43" y="194"/>
                  </a:cubicBezTo>
                  <a:cubicBezTo>
                    <a:pt x="150" y="563"/>
                    <a:pt x="460" y="748"/>
                    <a:pt x="773" y="748"/>
                  </a:cubicBezTo>
                  <a:cubicBezTo>
                    <a:pt x="1085" y="748"/>
                    <a:pt x="1401" y="563"/>
                    <a:pt x="1520" y="194"/>
                  </a:cubicBezTo>
                  <a:cubicBezTo>
                    <a:pt x="1544" y="123"/>
                    <a:pt x="1496" y="27"/>
                    <a:pt x="1424" y="4"/>
                  </a:cubicBezTo>
                  <a:lnTo>
                    <a:pt x="1424" y="27"/>
                  </a:lnTo>
                  <a:cubicBezTo>
                    <a:pt x="1402" y="22"/>
                    <a:pt x="1381" y="19"/>
                    <a:pt x="1361" y="19"/>
                  </a:cubicBezTo>
                  <a:cubicBezTo>
                    <a:pt x="1298" y="19"/>
                    <a:pt x="1252" y="50"/>
                    <a:pt x="1234" y="123"/>
                  </a:cubicBezTo>
                  <a:cubicBezTo>
                    <a:pt x="1162" y="313"/>
                    <a:pt x="996" y="456"/>
                    <a:pt x="781" y="456"/>
                  </a:cubicBezTo>
                  <a:cubicBezTo>
                    <a:pt x="567" y="456"/>
                    <a:pt x="377" y="313"/>
                    <a:pt x="329" y="123"/>
                  </a:cubicBezTo>
                  <a:cubicBezTo>
                    <a:pt x="310" y="37"/>
                    <a:pt x="248" y="0"/>
                    <a:pt x="1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69"/>
            <p:cNvSpPr/>
            <p:nvPr/>
          </p:nvSpPr>
          <p:spPr>
            <a:xfrm>
              <a:off x="2182144" y="4573554"/>
              <a:ext cx="30746" cy="37061"/>
            </a:xfrm>
            <a:custGeom>
              <a:avLst/>
              <a:gdLst/>
              <a:ahLst/>
              <a:cxnLst/>
              <a:rect l="l" t="t" r="r" b="b"/>
              <a:pathLst>
                <a:path w="555" h="669" extrusionOk="0">
                  <a:moveTo>
                    <a:pt x="167" y="0"/>
                  </a:moveTo>
                  <a:cubicBezTo>
                    <a:pt x="84" y="0"/>
                    <a:pt x="0" y="48"/>
                    <a:pt x="12" y="143"/>
                  </a:cubicBezTo>
                  <a:lnTo>
                    <a:pt x="12" y="429"/>
                  </a:lnTo>
                  <a:cubicBezTo>
                    <a:pt x="12" y="548"/>
                    <a:pt x="108" y="667"/>
                    <a:pt x="250" y="667"/>
                  </a:cubicBezTo>
                  <a:lnTo>
                    <a:pt x="393" y="667"/>
                  </a:lnTo>
                  <a:cubicBezTo>
                    <a:pt x="399" y="668"/>
                    <a:pt x="404" y="668"/>
                    <a:pt x="409" y="668"/>
                  </a:cubicBezTo>
                  <a:cubicBezTo>
                    <a:pt x="555" y="668"/>
                    <a:pt x="555" y="356"/>
                    <a:pt x="409" y="356"/>
                  </a:cubicBezTo>
                  <a:cubicBezTo>
                    <a:pt x="404" y="356"/>
                    <a:pt x="399" y="357"/>
                    <a:pt x="393" y="358"/>
                  </a:cubicBezTo>
                  <a:lnTo>
                    <a:pt x="393" y="381"/>
                  </a:lnTo>
                  <a:lnTo>
                    <a:pt x="322" y="381"/>
                  </a:lnTo>
                  <a:lnTo>
                    <a:pt x="322" y="143"/>
                  </a:lnTo>
                  <a:cubicBezTo>
                    <a:pt x="334" y="48"/>
                    <a:pt x="250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69"/>
            <p:cNvSpPr/>
            <p:nvPr/>
          </p:nvSpPr>
          <p:spPr>
            <a:xfrm>
              <a:off x="2422902" y="4595934"/>
              <a:ext cx="155722" cy="125752"/>
            </a:xfrm>
            <a:custGeom>
              <a:avLst/>
              <a:gdLst/>
              <a:ahLst/>
              <a:cxnLst/>
              <a:rect l="l" t="t" r="r" b="b"/>
              <a:pathLst>
                <a:path w="2811" h="2270" extrusionOk="0">
                  <a:moveTo>
                    <a:pt x="1412" y="0"/>
                  </a:moveTo>
                  <a:cubicBezTo>
                    <a:pt x="1245" y="0"/>
                    <a:pt x="1245" y="312"/>
                    <a:pt x="1412" y="312"/>
                  </a:cubicBezTo>
                  <a:cubicBezTo>
                    <a:pt x="1417" y="312"/>
                    <a:pt x="1423" y="312"/>
                    <a:pt x="1429" y="311"/>
                  </a:cubicBezTo>
                  <a:lnTo>
                    <a:pt x="1834" y="311"/>
                  </a:lnTo>
                  <a:cubicBezTo>
                    <a:pt x="2358" y="335"/>
                    <a:pt x="2358" y="1144"/>
                    <a:pt x="1834" y="1168"/>
                  </a:cubicBezTo>
                  <a:lnTo>
                    <a:pt x="667" y="1168"/>
                  </a:lnTo>
                  <a:cubicBezTo>
                    <a:pt x="310" y="1168"/>
                    <a:pt x="24" y="1478"/>
                    <a:pt x="24" y="1835"/>
                  </a:cubicBezTo>
                  <a:lnTo>
                    <a:pt x="24" y="2144"/>
                  </a:lnTo>
                  <a:cubicBezTo>
                    <a:pt x="1" y="2228"/>
                    <a:pt x="78" y="2270"/>
                    <a:pt x="158" y="2270"/>
                  </a:cubicBezTo>
                  <a:cubicBezTo>
                    <a:pt x="239" y="2270"/>
                    <a:pt x="322" y="2228"/>
                    <a:pt x="310" y="2144"/>
                  </a:cubicBezTo>
                  <a:lnTo>
                    <a:pt x="310" y="1835"/>
                  </a:lnTo>
                  <a:cubicBezTo>
                    <a:pt x="310" y="1644"/>
                    <a:pt x="453" y="1478"/>
                    <a:pt x="644" y="1478"/>
                  </a:cubicBezTo>
                  <a:lnTo>
                    <a:pt x="1810" y="1478"/>
                  </a:lnTo>
                  <a:cubicBezTo>
                    <a:pt x="2811" y="1478"/>
                    <a:pt x="2811" y="1"/>
                    <a:pt x="1810" y="1"/>
                  </a:cubicBezTo>
                  <a:lnTo>
                    <a:pt x="1429" y="1"/>
                  </a:lnTo>
                  <a:cubicBezTo>
                    <a:pt x="1423" y="0"/>
                    <a:pt x="1417" y="0"/>
                    <a:pt x="14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69"/>
            <p:cNvSpPr/>
            <p:nvPr/>
          </p:nvSpPr>
          <p:spPr>
            <a:xfrm>
              <a:off x="2351661" y="4552447"/>
              <a:ext cx="117498" cy="85811"/>
            </a:xfrm>
            <a:custGeom>
              <a:avLst/>
              <a:gdLst/>
              <a:ahLst/>
              <a:cxnLst/>
              <a:rect l="l" t="t" r="r" b="b"/>
              <a:pathLst>
                <a:path w="2121" h="1549" extrusionOk="0">
                  <a:moveTo>
                    <a:pt x="1025" y="0"/>
                  </a:moveTo>
                  <a:cubicBezTo>
                    <a:pt x="1" y="0"/>
                    <a:pt x="1" y="1548"/>
                    <a:pt x="1025" y="1548"/>
                  </a:cubicBezTo>
                  <a:lnTo>
                    <a:pt x="1953" y="1548"/>
                  </a:lnTo>
                  <a:cubicBezTo>
                    <a:pt x="2120" y="1524"/>
                    <a:pt x="2120" y="1286"/>
                    <a:pt x="1953" y="1262"/>
                  </a:cubicBezTo>
                  <a:lnTo>
                    <a:pt x="1953" y="1239"/>
                  </a:lnTo>
                  <a:lnTo>
                    <a:pt x="1025" y="1239"/>
                  </a:lnTo>
                  <a:cubicBezTo>
                    <a:pt x="453" y="1191"/>
                    <a:pt x="453" y="358"/>
                    <a:pt x="1025" y="310"/>
                  </a:cubicBezTo>
                  <a:lnTo>
                    <a:pt x="1358" y="310"/>
                  </a:lnTo>
                  <a:cubicBezTo>
                    <a:pt x="1501" y="262"/>
                    <a:pt x="1501" y="48"/>
                    <a:pt x="13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69"/>
            <p:cNvSpPr/>
            <p:nvPr/>
          </p:nvSpPr>
          <p:spPr>
            <a:xfrm>
              <a:off x="2038997" y="4314958"/>
              <a:ext cx="490822" cy="576577"/>
            </a:xfrm>
            <a:custGeom>
              <a:avLst/>
              <a:gdLst/>
              <a:ahLst/>
              <a:cxnLst/>
              <a:rect l="l" t="t" r="r" b="b"/>
              <a:pathLst>
                <a:path w="8860" h="10408" extrusionOk="0">
                  <a:moveTo>
                    <a:pt x="3025" y="286"/>
                  </a:moveTo>
                  <a:cubicBezTo>
                    <a:pt x="2838" y="411"/>
                    <a:pt x="2633" y="482"/>
                    <a:pt x="2425" y="482"/>
                  </a:cubicBezTo>
                  <a:cubicBezTo>
                    <a:pt x="2395" y="482"/>
                    <a:pt x="2365" y="480"/>
                    <a:pt x="2334" y="477"/>
                  </a:cubicBezTo>
                  <a:cubicBezTo>
                    <a:pt x="2299" y="489"/>
                    <a:pt x="2263" y="495"/>
                    <a:pt x="2227" y="495"/>
                  </a:cubicBezTo>
                  <a:cubicBezTo>
                    <a:pt x="2191" y="495"/>
                    <a:pt x="2156" y="489"/>
                    <a:pt x="2120" y="477"/>
                  </a:cubicBezTo>
                  <a:cubicBezTo>
                    <a:pt x="2263" y="358"/>
                    <a:pt x="2430" y="310"/>
                    <a:pt x="2596" y="310"/>
                  </a:cubicBezTo>
                  <a:lnTo>
                    <a:pt x="2596" y="286"/>
                  </a:lnTo>
                  <a:close/>
                  <a:moveTo>
                    <a:pt x="3358" y="358"/>
                  </a:moveTo>
                  <a:lnTo>
                    <a:pt x="3406" y="382"/>
                  </a:lnTo>
                  <a:cubicBezTo>
                    <a:pt x="3454" y="429"/>
                    <a:pt x="3477" y="477"/>
                    <a:pt x="3477" y="525"/>
                  </a:cubicBezTo>
                  <a:cubicBezTo>
                    <a:pt x="3477" y="596"/>
                    <a:pt x="3430" y="668"/>
                    <a:pt x="3358" y="715"/>
                  </a:cubicBezTo>
                  <a:cubicBezTo>
                    <a:pt x="3311" y="787"/>
                    <a:pt x="3287" y="882"/>
                    <a:pt x="3358" y="929"/>
                  </a:cubicBezTo>
                  <a:cubicBezTo>
                    <a:pt x="3382" y="977"/>
                    <a:pt x="3430" y="977"/>
                    <a:pt x="3477" y="977"/>
                  </a:cubicBezTo>
                  <a:cubicBezTo>
                    <a:pt x="3501" y="977"/>
                    <a:pt x="3549" y="977"/>
                    <a:pt x="3573" y="953"/>
                  </a:cubicBezTo>
                  <a:cubicBezTo>
                    <a:pt x="3620" y="906"/>
                    <a:pt x="3692" y="834"/>
                    <a:pt x="3716" y="763"/>
                  </a:cubicBezTo>
                  <a:cubicBezTo>
                    <a:pt x="3739" y="834"/>
                    <a:pt x="3763" y="906"/>
                    <a:pt x="3763" y="977"/>
                  </a:cubicBezTo>
                  <a:cubicBezTo>
                    <a:pt x="3763" y="1168"/>
                    <a:pt x="3668" y="1358"/>
                    <a:pt x="3525" y="1501"/>
                  </a:cubicBezTo>
                  <a:cubicBezTo>
                    <a:pt x="3299" y="1418"/>
                    <a:pt x="3067" y="1376"/>
                    <a:pt x="2834" y="1376"/>
                  </a:cubicBezTo>
                  <a:cubicBezTo>
                    <a:pt x="2602" y="1376"/>
                    <a:pt x="2370" y="1418"/>
                    <a:pt x="2144" y="1501"/>
                  </a:cubicBezTo>
                  <a:cubicBezTo>
                    <a:pt x="2072" y="1430"/>
                    <a:pt x="2025" y="1358"/>
                    <a:pt x="1977" y="1287"/>
                  </a:cubicBezTo>
                  <a:lnTo>
                    <a:pt x="1977" y="1287"/>
                  </a:lnTo>
                  <a:cubicBezTo>
                    <a:pt x="2096" y="1311"/>
                    <a:pt x="2215" y="1311"/>
                    <a:pt x="2334" y="1311"/>
                  </a:cubicBezTo>
                  <a:cubicBezTo>
                    <a:pt x="2549" y="1311"/>
                    <a:pt x="2763" y="1287"/>
                    <a:pt x="2977" y="1239"/>
                  </a:cubicBezTo>
                  <a:cubicBezTo>
                    <a:pt x="3137" y="1171"/>
                    <a:pt x="3078" y="928"/>
                    <a:pt x="2927" y="928"/>
                  </a:cubicBezTo>
                  <a:cubicBezTo>
                    <a:pt x="2920" y="928"/>
                    <a:pt x="2913" y="928"/>
                    <a:pt x="2906" y="929"/>
                  </a:cubicBezTo>
                  <a:cubicBezTo>
                    <a:pt x="2715" y="977"/>
                    <a:pt x="2525" y="1001"/>
                    <a:pt x="2334" y="1001"/>
                  </a:cubicBezTo>
                  <a:cubicBezTo>
                    <a:pt x="2191" y="1001"/>
                    <a:pt x="2049" y="1001"/>
                    <a:pt x="1906" y="977"/>
                  </a:cubicBezTo>
                  <a:cubicBezTo>
                    <a:pt x="1906" y="906"/>
                    <a:pt x="1930" y="810"/>
                    <a:pt x="1953" y="763"/>
                  </a:cubicBezTo>
                  <a:cubicBezTo>
                    <a:pt x="2072" y="787"/>
                    <a:pt x="2191" y="787"/>
                    <a:pt x="2334" y="787"/>
                  </a:cubicBezTo>
                  <a:cubicBezTo>
                    <a:pt x="2834" y="787"/>
                    <a:pt x="3215" y="620"/>
                    <a:pt x="3358" y="358"/>
                  </a:cubicBezTo>
                  <a:close/>
                  <a:moveTo>
                    <a:pt x="2596" y="1692"/>
                  </a:moveTo>
                  <a:lnTo>
                    <a:pt x="2596" y="1692"/>
                  </a:lnTo>
                  <a:cubicBezTo>
                    <a:pt x="2334" y="2358"/>
                    <a:pt x="1739" y="2811"/>
                    <a:pt x="1048" y="2882"/>
                  </a:cubicBezTo>
                  <a:cubicBezTo>
                    <a:pt x="1310" y="2239"/>
                    <a:pt x="1906" y="1787"/>
                    <a:pt x="2596" y="1692"/>
                  </a:cubicBezTo>
                  <a:close/>
                  <a:moveTo>
                    <a:pt x="4025" y="2096"/>
                  </a:moveTo>
                  <a:cubicBezTo>
                    <a:pt x="4311" y="2335"/>
                    <a:pt x="4525" y="2620"/>
                    <a:pt x="4644" y="2978"/>
                  </a:cubicBezTo>
                  <a:cubicBezTo>
                    <a:pt x="4382" y="2858"/>
                    <a:pt x="4168" y="2692"/>
                    <a:pt x="3978" y="2477"/>
                  </a:cubicBezTo>
                  <a:cubicBezTo>
                    <a:pt x="4001" y="2358"/>
                    <a:pt x="4025" y="2239"/>
                    <a:pt x="4025" y="2096"/>
                  </a:cubicBezTo>
                  <a:close/>
                  <a:moveTo>
                    <a:pt x="2906" y="1692"/>
                  </a:moveTo>
                  <a:cubicBezTo>
                    <a:pt x="3025" y="1692"/>
                    <a:pt x="3120" y="1715"/>
                    <a:pt x="3239" y="1739"/>
                  </a:cubicBezTo>
                  <a:cubicBezTo>
                    <a:pt x="3168" y="2335"/>
                    <a:pt x="2834" y="2858"/>
                    <a:pt x="2311" y="3168"/>
                  </a:cubicBezTo>
                  <a:lnTo>
                    <a:pt x="2287" y="3168"/>
                  </a:lnTo>
                  <a:cubicBezTo>
                    <a:pt x="2144" y="3263"/>
                    <a:pt x="1953" y="3335"/>
                    <a:pt x="1787" y="3359"/>
                  </a:cubicBezTo>
                  <a:cubicBezTo>
                    <a:pt x="1644" y="3406"/>
                    <a:pt x="1477" y="3430"/>
                    <a:pt x="1334" y="3430"/>
                  </a:cubicBezTo>
                  <a:cubicBezTo>
                    <a:pt x="1191" y="3430"/>
                    <a:pt x="1048" y="3406"/>
                    <a:pt x="929" y="3382"/>
                  </a:cubicBezTo>
                  <a:cubicBezTo>
                    <a:pt x="929" y="3311"/>
                    <a:pt x="953" y="3263"/>
                    <a:pt x="953" y="3192"/>
                  </a:cubicBezTo>
                  <a:lnTo>
                    <a:pt x="953" y="3216"/>
                  </a:lnTo>
                  <a:cubicBezTo>
                    <a:pt x="1858" y="3144"/>
                    <a:pt x="2644" y="2549"/>
                    <a:pt x="2906" y="1692"/>
                  </a:cubicBezTo>
                  <a:close/>
                  <a:moveTo>
                    <a:pt x="3882" y="2811"/>
                  </a:moveTo>
                  <a:cubicBezTo>
                    <a:pt x="4120" y="3049"/>
                    <a:pt x="4406" y="3216"/>
                    <a:pt x="4740" y="3335"/>
                  </a:cubicBezTo>
                  <a:cubicBezTo>
                    <a:pt x="4740" y="3382"/>
                    <a:pt x="4740" y="3430"/>
                    <a:pt x="4740" y="3478"/>
                  </a:cubicBezTo>
                  <a:cubicBezTo>
                    <a:pt x="4382" y="3430"/>
                    <a:pt x="4049" y="3263"/>
                    <a:pt x="3787" y="3025"/>
                  </a:cubicBezTo>
                  <a:cubicBezTo>
                    <a:pt x="3811" y="2954"/>
                    <a:pt x="3835" y="2882"/>
                    <a:pt x="3882" y="2811"/>
                  </a:cubicBezTo>
                  <a:close/>
                  <a:moveTo>
                    <a:pt x="3620" y="3287"/>
                  </a:moveTo>
                  <a:cubicBezTo>
                    <a:pt x="3930" y="3573"/>
                    <a:pt x="4335" y="3740"/>
                    <a:pt x="4740" y="3787"/>
                  </a:cubicBezTo>
                  <a:lnTo>
                    <a:pt x="4740" y="3906"/>
                  </a:lnTo>
                  <a:cubicBezTo>
                    <a:pt x="4692" y="3918"/>
                    <a:pt x="4638" y="3924"/>
                    <a:pt x="4582" y="3924"/>
                  </a:cubicBezTo>
                  <a:cubicBezTo>
                    <a:pt x="4525" y="3924"/>
                    <a:pt x="4466" y="3918"/>
                    <a:pt x="4406" y="3906"/>
                  </a:cubicBezTo>
                  <a:cubicBezTo>
                    <a:pt x="4216" y="3882"/>
                    <a:pt x="4001" y="3835"/>
                    <a:pt x="3811" y="3740"/>
                  </a:cubicBezTo>
                  <a:cubicBezTo>
                    <a:pt x="3692" y="3692"/>
                    <a:pt x="3549" y="3597"/>
                    <a:pt x="3430" y="3501"/>
                  </a:cubicBezTo>
                  <a:cubicBezTo>
                    <a:pt x="3501" y="3454"/>
                    <a:pt x="3549" y="3382"/>
                    <a:pt x="3597" y="3311"/>
                  </a:cubicBezTo>
                  <a:lnTo>
                    <a:pt x="3620" y="3287"/>
                  </a:lnTo>
                  <a:close/>
                  <a:moveTo>
                    <a:pt x="3501" y="1811"/>
                  </a:moveTo>
                  <a:cubicBezTo>
                    <a:pt x="3573" y="1834"/>
                    <a:pt x="3644" y="1882"/>
                    <a:pt x="3716" y="1906"/>
                  </a:cubicBezTo>
                  <a:lnTo>
                    <a:pt x="3716" y="2001"/>
                  </a:lnTo>
                  <a:cubicBezTo>
                    <a:pt x="3692" y="3073"/>
                    <a:pt x="2858" y="3906"/>
                    <a:pt x="1787" y="3930"/>
                  </a:cubicBezTo>
                  <a:lnTo>
                    <a:pt x="1810" y="3906"/>
                  </a:lnTo>
                  <a:cubicBezTo>
                    <a:pt x="1501" y="3906"/>
                    <a:pt x="1215" y="3835"/>
                    <a:pt x="929" y="3716"/>
                  </a:cubicBezTo>
                  <a:lnTo>
                    <a:pt x="929" y="3716"/>
                  </a:lnTo>
                  <a:cubicBezTo>
                    <a:pt x="1072" y="3740"/>
                    <a:pt x="1191" y="3740"/>
                    <a:pt x="1334" y="3740"/>
                  </a:cubicBezTo>
                  <a:cubicBezTo>
                    <a:pt x="1501" y="3740"/>
                    <a:pt x="1691" y="3716"/>
                    <a:pt x="1858" y="3668"/>
                  </a:cubicBezTo>
                  <a:cubicBezTo>
                    <a:pt x="2072" y="3621"/>
                    <a:pt x="2263" y="3549"/>
                    <a:pt x="2453" y="3430"/>
                  </a:cubicBezTo>
                  <a:cubicBezTo>
                    <a:pt x="2477" y="3430"/>
                    <a:pt x="2692" y="3263"/>
                    <a:pt x="2692" y="3263"/>
                  </a:cubicBezTo>
                  <a:cubicBezTo>
                    <a:pt x="3144" y="2906"/>
                    <a:pt x="3430" y="2382"/>
                    <a:pt x="3501" y="1811"/>
                  </a:cubicBezTo>
                  <a:close/>
                  <a:moveTo>
                    <a:pt x="5073" y="4240"/>
                  </a:moveTo>
                  <a:cubicBezTo>
                    <a:pt x="5216" y="4263"/>
                    <a:pt x="5335" y="4383"/>
                    <a:pt x="5335" y="4549"/>
                  </a:cubicBezTo>
                  <a:lnTo>
                    <a:pt x="5335" y="4954"/>
                  </a:lnTo>
                  <a:cubicBezTo>
                    <a:pt x="5335" y="5121"/>
                    <a:pt x="5192" y="5240"/>
                    <a:pt x="5025" y="5240"/>
                  </a:cubicBezTo>
                  <a:cubicBezTo>
                    <a:pt x="5049" y="5121"/>
                    <a:pt x="5049" y="5026"/>
                    <a:pt x="5049" y="4906"/>
                  </a:cubicBezTo>
                  <a:lnTo>
                    <a:pt x="5073" y="4930"/>
                  </a:lnTo>
                  <a:lnTo>
                    <a:pt x="5073" y="4240"/>
                  </a:lnTo>
                  <a:close/>
                  <a:moveTo>
                    <a:pt x="620" y="4263"/>
                  </a:moveTo>
                  <a:lnTo>
                    <a:pt x="620" y="4930"/>
                  </a:lnTo>
                  <a:cubicBezTo>
                    <a:pt x="620" y="5049"/>
                    <a:pt x="620" y="5168"/>
                    <a:pt x="644" y="5288"/>
                  </a:cubicBezTo>
                  <a:cubicBezTo>
                    <a:pt x="477" y="5288"/>
                    <a:pt x="358" y="5145"/>
                    <a:pt x="358" y="4978"/>
                  </a:cubicBezTo>
                  <a:lnTo>
                    <a:pt x="358" y="4954"/>
                  </a:lnTo>
                  <a:lnTo>
                    <a:pt x="358" y="4549"/>
                  </a:lnTo>
                  <a:cubicBezTo>
                    <a:pt x="358" y="4406"/>
                    <a:pt x="477" y="4263"/>
                    <a:pt x="620" y="4263"/>
                  </a:cubicBezTo>
                  <a:close/>
                  <a:moveTo>
                    <a:pt x="3215" y="3692"/>
                  </a:moveTo>
                  <a:cubicBezTo>
                    <a:pt x="3382" y="3835"/>
                    <a:pt x="3549" y="3930"/>
                    <a:pt x="3739" y="4025"/>
                  </a:cubicBezTo>
                  <a:cubicBezTo>
                    <a:pt x="3930" y="4097"/>
                    <a:pt x="4144" y="4168"/>
                    <a:pt x="4335" y="4192"/>
                  </a:cubicBezTo>
                  <a:lnTo>
                    <a:pt x="4740" y="4192"/>
                  </a:lnTo>
                  <a:lnTo>
                    <a:pt x="4740" y="4906"/>
                  </a:lnTo>
                  <a:cubicBezTo>
                    <a:pt x="4716" y="5311"/>
                    <a:pt x="4597" y="5692"/>
                    <a:pt x="4359" y="6026"/>
                  </a:cubicBezTo>
                  <a:cubicBezTo>
                    <a:pt x="4240" y="6192"/>
                    <a:pt x="4073" y="6359"/>
                    <a:pt x="3906" y="6478"/>
                  </a:cubicBezTo>
                  <a:cubicBezTo>
                    <a:pt x="3565" y="6716"/>
                    <a:pt x="3190" y="6824"/>
                    <a:pt x="2823" y="6824"/>
                  </a:cubicBezTo>
                  <a:cubicBezTo>
                    <a:pt x="1832" y="6824"/>
                    <a:pt x="905" y="6036"/>
                    <a:pt x="905" y="4906"/>
                  </a:cubicBezTo>
                  <a:lnTo>
                    <a:pt x="905" y="4906"/>
                  </a:lnTo>
                  <a:lnTo>
                    <a:pt x="929" y="4930"/>
                  </a:lnTo>
                  <a:lnTo>
                    <a:pt x="929" y="4025"/>
                  </a:lnTo>
                  <a:cubicBezTo>
                    <a:pt x="1213" y="4149"/>
                    <a:pt x="1513" y="4211"/>
                    <a:pt x="1811" y="4211"/>
                  </a:cubicBezTo>
                  <a:cubicBezTo>
                    <a:pt x="2314" y="4211"/>
                    <a:pt x="2812" y="4036"/>
                    <a:pt x="3215" y="3692"/>
                  </a:cubicBezTo>
                  <a:close/>
                  <a:moveTo>
                    <a:pt x="3597" y="7431"/>
                  </a:moveTo>
                  <a:lnTo>
                    <a:pt x="3597" y="7574"/>
                  </a:lnTo>
                  <a:cubicBezTo>
                    <a:pt x="3525" y="7574"/>
                    <a:pt x="3477" y="7598"/>
                    <a:pt x="3406" y="7598"/>
                  </a:cubicBezTo>
                  <a:cubicBezTo>
                    <a:pt x="3430" y="7574"/>
                    <a:pt x="3430" y="7526"/>
                    <a:pt x="3406" y="7478"/>
                  </a:cubicBezTo>
                  <a:lnTo>
                    <a:pt x="3430" y="7455"/>
                  </a:lnTo>
                  <a:lnTo>
                    <a:pt x="3430" y="7431"/>
                  </a:lnTo>
                  <a:close/>
                  <a:moveTo>
                    <a:pt x="3906" y="7431"/>
                  </a:moveTo>
                  <a:cubicBezTo>
                    <a:pt x="3954" y="7431"/>
                    <a:pt x="4025" y="7431"/>
                    <a:pt x="4097" y="7455"/>
                  </a:cubicBezTo>
                  <a:lnTo>
                    <a:pt x="4097" y="7621"/>
                  </a:lnTo>
                  <a:cubicBezTo>
                    <a:pt x="4025" y="7598"/>
                    <a:pt x="3978" y="7574"/>
                    <a:pt x="3906" y="7574"/>
                  </a:cubicBezTo>
                  <a:lnTo>
                    <a:pt x="3906" y="7431"/>
                  </a:lnTo>
                  <a:close/>
                  <a:moveTo>
                    <a:pt x="3144" y="7121"/>
                  </a:moveTo>
                  <a:lnTo>
                    <a:pt x="3144" y="7478"/>
                  </a:lnTo>
                  <a:cubicBezTo>
                    <a:pt x="3144" y="7681"/>
                    <a:pt x="2995" y="7782"/>
                    <a:pt x="2846" y="7782"/>
                  </a:cubicBezTo>
                  <a:cubicBezTo>
                    <a:pt x="2698" y="7782"/>
                    <a:pt x="2549" y="7681"/>
                    <a:pt x="2549" y="7478"/>
                  </a:cubicBezTo>
                  <a:lnTo>
                    <a:pt x="2549" y="7455"/>
                  </a:lnTo>
                  <a:lnTo>
                    <a:pt x="2549" y="7121"/>
                  </a:lnTo>
                  <a:cubicBezTo>
                    <a:pt x="2644" y="7133"/>
                    <a:pt x="2739" y="7139"/>
                    <a:pt x="2837" y="7139"/>
                  </a:cubicBezTo>
                  <a:cubicBezTo>
                    <a:pt x="2936" y="7139"/>
                    <a:pt x="3037" y="7133"/>
                    <a:pt x="3144" y="7121"/>
                  </a:cubicBezTo>
                  <a:close/>
                  <a:moveTo>
                    <a:pt x="4406" y="7574"/>
                  </a:moveTo>
                  <a:cubicBezTo>
                    <a:pt x="4525" y="7621"/>
                    <a:pt x="4644" y="7693"/>
                    <a:pt x="4740" y="7764"/>
                  </a:cubicBezTo>
                  <a:cubicBezTo>
                    <a:pt x="4668" y="7812"/>
                    <a:pt x="4597" y="7859"/>
                    <a:pt x="4549" y="7931"/>
                  </a:cubicBezTo>
                  <a:cubicBezTo>
                    <a:pt x="4501" y="7883"/>
                    <a:pt x="4454" y="7836"/>
                    <a:pt x="4406" y="7812"/>
                  </a:cubicBezTo>
                  <a:lnTo>
                    <a:pt x="4406" y="7574"/>
                  </a:lnTo>
                  <a:close/>
                  <a:moveTo>
                    <a:pt x="1763" y="7431"/>
                  </a:moveTo>
                  <a:lnTo>
                    <a:pt x="1763" y="8407"/>
                  </a:lnTo>
                  <a:lnTo>
                    <a:pt x="1572" y="8407"/>
                  </a:lnTo>
                  <a:lnTo>
                    <a:pt x="1572" y="7478"/>
                  </a:lnTo>
                  <a:cubicBezTo>
                    <a:pt x="1620" y="7455"/>
                    <a:pt x="1691" y="7431"/>
                    <a:pt x="1763" y="7431"/>
                  </a:cubicBezTo>
                  <a:close/>
                  <a:moveTo>
                    <a:pt x="2239" y="7431"/>
                  </a:moveTo>
                  <a:lnTo>
                    <a:pt x="2239" y="7478"/>
                  </a:lnTo>
                  <a:cubicBezTo>
                    <a:pt x="2239" y="7788"/>
                    <a:pt x="2477" y="8050"/>
                    <a:pt x="2787" y="8074"/>
                  </a:cubicBezTo>
                  <a:cubicBezTo>
                    <a:pt x="2715" y="8169"/>
                    <a:pt x="2644" y="8288"/>
                    <a:pt x="2620" y="8407"/>
                  </a:cubicBezTo>
                  <a:lnTo>
                    <a:pt x="2072" y="8407"/>
                  </a:lnTo>
                  <a:lnTo>
                    <a:pt x="2072" y="7431"/>
                  </a:lnTo>
                  <a:close/>
                  <a:moveTo>
                    <a:pt x="3716" y="7859"/>
                  </a:moveTo>
                  <a:cubicBezTo>
                    <a:pt x="3954" y="7859"/>
                    <a:pt x="4192" y="7979"/>
                    <a:pt x="4359" y="8169"/>
                  </a:cubicBezTo>
                  <a:cubicBezTo>
                    <a:pt x="4287" y="8264"/>
                    <a:pt x="4263" y="8383"/>
                    <a:pt x="4240" y="8479"/>
                  </a:cubicBezTo>
                  <a:lnTo>
                    <a:pt x="2906" y="8479"/>
                  </a:lnTo>
                  <a:cubicBezTo>
                    <a:pt x="3001" y="8121"/>
                    <a:pt x="3335" y="7859"/>
                    <a:pt x="3716" y="7859"/>
                  </a:cubicBezTo>
                  <a:close/>
                  <a:moveTo>
                    <a:pt x="5359" y="7883"/>
                  </a:moveTo>
                  <a:cubicBezTo>
                    <a:pt x="5740" y="7883"/>
                    <a:pt x="6073" y="8121"/>
                    <a:pt x="6168" y="8502"/>
                  </a:cubicBezTo>
                  <a:lnTo>
                    <a:pt x="4573" y="8502"/>
                  </a:lnTo>
                  <a:cubicBezTo>
                    <a:pt x="4668" y="8121"/>
                    <a:pt x="4978" y="7883"/>
                    <a:pt x="5359" y="7883"/>
                  </a:cubicBezTo>
                  <a:close/>
                  <a:moveTo>
                    <a:pt x="3168" y="8788"/>
                  </a:moveTo>
                  <a:lnTo>
                    <a:pt x="3311" y="9598"/>
                  </a:lnTo>
                  <a:lnTo>
                    <a:pt x="3192" y="9598"/>
                  </a:lnTo>
                  <a:lnTo>
                    <a:pt x="2834" y="8788"/>
                  </a:lnTo>
                  <a:close/>
                  <a:moveTo>
                    <a:pt x="3954" y="8788"/>
                  </a:moveTo>
                  <a:lnTo>
                    <a:pt x="3811" y="9598"/>
                  </a:lnTo>
                  <a:lnTo>
                    <a:pt x="3597" y="9598"/>
                  </a:lnTo>
                  <a:lnTo>
                    <a:pt x="3454" y="8788"/>
                  </a:lnTo>
                  <a:close/>
                  <a:moveTo>
                    <a:pt x="4240" y="9003"/>
                  </a:moveTo>
                  <a:lnTo>
                    <a:pt x="4359" y="9312"/>
                  </a:lnTo>
                  <a:lnTo>
                    <a:pt x="4240" y="9598"/>
                  </a:lnTo>
                  <a:lnTo>
                    <a:pt x="4120" y="9598"/>
                  </a:lnTo>
                  <a:lnTo>
                    <a:pt x="4240" y="9003"/>
                  </a:lnTo>
                  <a:close/>
                  <a:moveTo>
                    <a:pt x="4787" y="8812"/>
                  </a:moveTo>
                  <a:lnTo>
                    <a:pt x="4954" y="9622"/>
                  </a:lnTo>
                  <a:lnTo>
                    <a:pt x="4859" y="9622"/>
                  </a:lnTo>
                  <a:lnTo>
                    <a:pt x="4478" y="8812"/>
                  </a:lnTo>
                  <a:close/>
                  <a:moveTo>
                    <a:pt x="5621" y="8812"/>
                  </a:moveTo>
                  <a:lnTo>
                    <a:pt x="5478" y="9622"/>
                  </a:lnTo>
                  <a:lnTo>
                    <a:pt x="5264" y="9622"/>
                  </a:lnTo>
                  <a:lnTo>
                    <a:pt x="5121" y="8812"/>
                  </a:lnTo>
                  <a:close/>
                  <a:moveTo>
                    <a:pt x="6264" y="8812"/>
                  </a:moveTo>
                  <a:lnTo>
                    <a:pt x="5883" y="9622"/>
                  </a:lnTo>
                  <a:lnTo>
                    <a:pt x="5787" y="9622"/>
                  </a:lnTo>
                  <a:lnTo>
                    <a:pt x="5930" y="8812"/>
                  </a:lnTo>
                  <a:close/>
                  <a:moveTo>
                    <a:pt x="6478" y="9050"/>
                  </a:moveTo>
                  <a:lnTo>
                    <a:pt x="6597" y="9622"/>
                  </a:lnTo>
                  <a:lnTo>
                    <a:pt x="6478" y="9622"/>
                  </a:lnTo>
                  <a:lnTo>
                    <a:pt x="6359" y="9336"/>
                  </a:lnTo>
                  <a:lnTo>
                    <a:pt x="6478" y="9050"/>
                  </a:lnTo>
                  <a:close/>
                  <a:moveTo>
                    <a:pt x="7240" y="8812"/>
                  </a:moveTo>
                  <a:lnTo>
                    <a:pt x="7121" y="9622"/>
                  </a:lnTo>
                  <a:lnTo>
                    <a:pt x="6883" y="9622"/>
                  </a:lnTo>
                  <a:lnTo>
                    <a:pt x="6764" y="8812"/>
                  </a:lnTo>
                  <a:close/>
                  <a:moveTo>
                    <a:pt x="7883" y="8812"/>
                  </a:moveTo>
                  <a:lnTo>
                    <a:pt x="7502" y="9622"/>
                  </a:lnTo>
                  <a:lnTo>
                    <a:pt x="7407" y="9622"/>
                  </a:lnTo>
                  <a:lnTo>
                    <a:pt x="7550" y="8812"/>
                  </a:lnTo>
                  <a:close/>
                  <a:moveTo>
                    <a:pt x="8550" y="9907"/>
                  </a:moveTo>
                  <a:lnTo>
                    <a:pt x="8550" y="10074"/>
                  </a:lnTo>
                  <a:lnTo>
                    <a:pt x="2144" y="10074"/>
                  </a:lnTo>
                  <a:lnTo>
                    <a:pt x="2144" y="9907"/>
                  </a:lnTo>
                  <a:close/>
                  <a:moveTo>
                    <a:pt x="1263" y="7598"/>
                  </a:moveTo>
                  <a:lnTo>
                    <a:pt x="1263" y="8431"/>
                  </a:lnTo>
                  <a:lnTo>
                    <a:pt x="1001" y="8431"/>
                  </a:lnTo>
                  <a:cubicBezTo>
                    <a:pt x="834" y="8431"/>
                    <a:pt x="739" y="8550"/>
                    <a:pt x="739" y="8693"/>
                  </a:cubicBezTo>
                  <a:lnTo>
                    <a:pt x="739" y="10098"/>
                  </a:lnTo>
                  <a:lnTo>
                    <a:pt x="310" y="10098"/>
                  </a:lnTo>
                  <a:lnTo>
                    <a:pt x="310" y="9074"/>
                  </a:lnTo>
                  <a:cubicBezTo>
                    <a:pt x="310" y="8431"/>
                    <a:pt x="667" y="7859"/>
                    <a:pt x="1263" y="7598"/>
                  </a:cubicBezTo>
                  <a:close/>
                  <a:moveTo>
                    <a:pt x="2477" y="8717"/>
                  </a:moveTo>
                  <a:cubicBezTo>
                    <a:pt x="2477" y="8741"/>
                    <a:pt x="2477" y="8788"/>
                    <a:pt x="2501" y="8812"/>
                  </a:cubicBezTo>
                  <a:lnTo>
                    <a:pt x="2858" y="9622"/>
                  </a:lnTo>
                  <a:lnTo>
                    <a:pt x="2096" y="9622"/>
                  </a:lnTo>
                  <a:cubicBezTo>
                    <a:pt x="1953" y="9622"/>
                    <a:pt x="1834" y="9741"/>
                    <a:pt x="1834" y="9884"/>
                  </a:cubicBezTo>
                  <a:lnTo>
                    <a:pt x="1834" y="10098"/>
                  </a:lnTo>
                  <a:lnTo>
                    <a:pt x="1025" y="10098"/>
                  </a:lnTo>
                  <a:lnTo>
                    <a:pt x="1025" y="8717"/>
                  </a:lnTo>
                  <a:close/>
                  <a:moveTo>
                    <a:pt x="2596" y="1"/>
                  </a:moveTo>
                  <a:cubicBezTo>
                    <a:pt x="2239" y="1"/>
                    <a:pt x="1906" y="191"/>
                    <a:pt x="1739" y="501"/>
                  </a:cubicBezTo>
                  <a:cubicBezTo>
                    <a:pt x="1644" y="644"/>
                    <a:pt x="1620" y="810"/>
                    <a:pt x="1620" y="977"/>
                  </a:cubicBezTo>
                  <a:cubicBezTo>
                    <a:pt x="1620" y="1025"/>
                    <a:pt x="1620" y="1072"/>
                    <a:pt x="1620" y="1120"/>
                  </a:cubicBezTo>
                  <a:cubicBezTo>
                    <a:pt x="1620" y="1120"/>
                    <a:pt x="1620" y="1120"/>
                    <a:pt x="1620" y="1144"/>
                  </a:cubicBezTo>
                  <a:cubicBezTo>
                    <a:pt x="1644" y="1311"/>
                    <a:pt x="1715" y="1477"/>
                    <a:pt x="1834" y="1620"/>
                  </a:cubicBezTo>
                  <a:cubicBezTo>
                    <a:pt x="1096" y="2001"/>
                    <a:pt x="620" y="2763"/>
                    <a:pt x="620" y="3597"/>
                  </a:cubicBezTo>
                  <a:lnTo>
                    <a:pt x="620" y="3954"/>
                  </a:lnTo>
                  <a:cubicBezTo>
                    <a:pt x="286" y="3978"/>
                    <a:pt x="48" y="4240"/>
                    <a:pt x="48" y="4549"/>
                  </a:cubicBezTo>
                  <a:lnTo>
                    <a:pt x="48" y="4954"/>
                  </a:lnTo>
                  <a:cubicBezTo>
                    <a:pt x="48" y="5311"/>
                    <a:pt x="310" y="5573"/>
                    <a:pt x="667" y="5573"/>
                  </a:cubicBezTo>
                  <a:lnTo>
                    <a:pt x="715" y="5573"/>
                  </a:lnTo>
                  <a:cubicBezTo>
                    <a:pt x="929" y="6312"/>
                    <a:pt x="1501" y="6859"/>
                    <a:pt x="2239" y="7074"/>
                  </a:cubicBezTo>
                  <a:lnTo>
                    <a:pt x="2239" y="7121"/>
                  </a:lnTo>
                  <a:lnTo>
                    <a:pt x="1953" y="7121"/>
                  </a:lnTo>
                  <a:cubicBezTo>
                    <a:pt x="1763" y="7121"/>
                    <a:pt x="1548" y="7145"/>
                    <a:pt x="1358" y="7216"/>
                  </a:cubicBezTo>
                  <a:cubicBezTo>
                    <a:pt x="548" y="7478"/>
                    <a:pt x="1" y="8217"/>
                    <a:pt x="1" y="9074"/>
                  </a:cubicBezTo>
                  <a:lnTo>
                    <a:pt x="1" y="10146"/>
                  </a:lnTo>
                  <a:cubicBezTo>
                    <a:pt x="1" y="10289"/>
                    <a:pt x="120" y="10408"/>
                    <a:pt x="262" y="10408"/>
                  </a:cubicBezTo>
                  <a:lnTo>
                    <a:pt x="8621" y="10408"/>
                  </a:lnTo>
                  <a:cubicBezTo>
                    <a:pt x="8740" y="10408"/>
                    <a:pt x="8860" y="10289"/>
                    <a:pt x="8860" y="10146"/>
                  </a:cubicBezTo>
                  <a:lnTo>
                    <a:pt x="8860" y="9860"/>
                  </a:lnTo>
                  <a:cubicBezTo>
                    <a:pt x="8860" y="9741"/>
                    <a:pt x="8740" y="9622"/>
                    <a:pt x="8621" y="9622"/>
                  </a:cubicBezTo>
                  <a:lnTo>
                    <a:pt x="7835" y="9622"/>
                  </a:lnTo>
                  <a:lnTo>
                    <a:pt x="8193" y="8812"/>
                  </a:lnTo>
                  <a:cubicBezTo>
                    <a:pt x="8240" y="8741"/>
                    <a:pt x="8240" y="8669"/>
                    <a:pt x="8193" y="8598"/>
                  </a:cubicBezTo>
                  <a:cubicBezTo>
                    <a:pt x="8193" y="8574"/>
                    <a:pt x="8145" y="8526"/>
                    <a:pt x="8121" y="8526"/>
                  </a:cubicBezTo>
                  <a:cubicBezTo>
                    <a:pt x="8097" y="8407"/>
                    <a:pt x="8050" y="8288"/>
                    <a:pt x="8002" y="8169"/>
                  </a:cubicBezTo>
                  <a:cubicBezTo>
                    <a:pt x="7972" y="8117"/>
                    <a:pt x="7923" y="8095"/>
                    <a:pt x="7873" y="8095"/>
                  </a:cubicBezTo>
                  <a:cubicBezTo>
                    <a:pt x="7765" y="8095"/>
                    <a:pt x="7651" y="8198"/>
                    <a:pt x="7716" y="8312"/>
                  </a:cubicBezTo>
                  <a:cubicBezTo>
                    <a:pt x="7764" y="8360"/>
                    <a:pt x="7788" y="8431"/>
                    <a:pt x="7812" y="8502"/>
                  </a:cubicBezTo>
                  <a:lnTo>
                    <a:pt x="6478" y="8502"/>
                  </a:lnTo>
                  <a:cubicBezTo>
                    <a:pt x="6454" y="8383"/>
                    <a:pt x="6430" y="8264"/>
                    <a:pt x="6359" y="8169"/>
                  </a:cubicBezTo>
                  <a:cubicBezTo>
                    <a:pt x="6526" y="7979"/>
                    <a:pt x="6740" y="7859"/>
                    <a:pt x="7002" y="7859"/>
                  </a:cubicBezTo>
                  <a:cubicBezTo>
                    <a:pt x="7121" y="7859"/>
                    <a:pt x="7264" y="7907"/>
                    <a:pt x="7383" y="7955"/>
                  </a:cubicBezTo>
                  <a:cubicBezTo>
                    <a:pt x="7408" y="7969"/>
                    <a:pt x="7432" y="7975"/>
                    <a:pt x="7455" y="7975"/>
                  </a:cubicBezTo>
                  <a:cubicBezTo>
                    <a:pt x="7585" y="7975"/>
                    <a:pt x="7664" y="7774"/>
                    <a:pt x="7502" y="7693"/>
                  </a:cubicBezTo>
                  <a:cubicBezTo>
                    <a:pt x="7343" y="7604"/>
                    <a:pt x="7167" y="7562"/>
                    <a:pt x="6990" y="7562"/>
                  </a:cubicBezTo>
                  <a:cubicBezTo>
                    <a:pt x="6692" y="7562"/>
                    <a:pt x="6393" y="7683"/>
                    <a:pt x="6168" y="7907"/>
                  </a:cubicBezTo>
                  <a:cubicBezTo>
                    <a:pt x="5954" y="7693"/>
                    <a:pt x="5668" y="7550"/>
                    <a:pt x="5359" y="7550"/>
                  </a:cubicBezTo>
                  <a:cubicBezTo>
                    <a:pt x="5240" y="7550"/>
                    <a:pt x="5144" y="7574"/>
                    <a:pt x="5025" y="7621"/>
                  </a:cubicBezTo>
                  <a:cubicBezTo>
                    <a:pt x="4688" y="7307"/>
                    <a:pt x="4245" y="7119"/>
                    <a:pt x="3796" y="7119"/>
                  </a:cubicBezTo>
                  <a:cubicBezTo>
                    <a:pt x="3769" y="7119"/>
                    <a:pt x="3742" y="7120"/>
                    <a:pt x="3716" y="7121"/>
                  </a:cubicBezTo>
                  <a:lnTo>
                    <a:pt x="3430" y="7121"/>
                  </a:lnTo>
                  <a:lnTo>
                    <a:pt x="3430" y="7050"/>
                  </a:lnTo>
                  <a:cubicBezTo>
                    <a:pt x="3692" y="6978"/>
                    <a:pt x="3906" y="6883"/>
                    <a:pt x="4120" y="6740"/>
                  </a:cubicBezTo>
                  <a:cubicBezTo>
                    <a:pt x="4263" y="6597"/>
                    <a:pt x="4406" y="6478"/>
                    <a:pt x="4549" y="6335"/>
                  </a:cubicBezTo>
                  <a:cubicBezTo>
                    <a:pt x="4740" y="6097"/>
                    <a:pt x="4859" y="5859"/>
                    <a:pt x="4954" y="5573"/>
                  </a:cubicBezTo>
                  <a:lnTo>
                    <a:pt x="5002" y="5573"/>
                  </a:lnTo>
                  <a:cubicBezTo>
                    <a:pt x="5359" y="5573"/>
                    <a:pt x="5621" y="5311"/>
                    <a:pt x="5621" y="4954"/>
                  </a:cubicBezTo>
                  <a:lnTo>
                    <a:pt x="5621" y="4549"/>
                  </a:lnTo>
                  <a:cubicBezTo>
                    <a:pt x="5621" y="4240"/>
                    <a:pt x="5383" y="3954"/>
                    <a:pt x="5049" y="3954"/>
                  </a:cubicBezTo>
                  <a:lnTo>
                    <a:pt x="5049" y="3597"/>
                  </a:lnTo>
                  <a:cubicBezTo>
                    <a:pt x="5049" y="3454"/>
                    <a:pt x="5049" y="3335"/>
                    <a:pt x="5002" y="3192"/>
                  </a:cubicBezTo>
                  <a:cubicBezTo>
                    <a:pt x="4882" y="2573"/>
                    <a:pt x="4501" y="2025"/>
                    <a:pt x="3954" y="1692"/>
                  </a:cubicBezTo>
                  <a:lnTo>
                    <a:pt x="3930" y="1692"/>
                  </a:lnTo>
                  <a:lnTo>
                    <a:pt x="3835" y="1620"/>
                  </a:lnTo>
                  <a:cubicBezTo>
                    <a:pt x="3978" y="1453"/>
                    <a:pt x="4073" y="1215"/>
                    <a:pt x="4073" y="977"/>
                  </a:cubicBezTo>
                  <a:cubicBezTo>
                    <a:pt x="4073" y="644"/>
                    <a:pt x="3882" y="334"/>
                    <a:pt x="3597" y="144"/>
                  </a:cubicBezTo>
                  <a:lnTo>
                    <a:pt x="3573" y="144"/>
                  </a:lnTo>
                  <a:cubicBezTo>
                    <a:pt x="3430" y="48"/>
                    <a:pt x="3263" y="1"/>
                    <a:pt x="30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2" name="Google Shape;745;p65"/>
          <p:cNvGrpSpPr/>
          <p:nvPr/>
        </p:nvGrpSpPr>
        <p:grpSpPr>
          <a:xfrm>
            <a:off x="3627230" y="2057605"/>
            <a:ext cx="506098" cy="494536"/>
            <a:chOff x="3567142" y="2905757"/>
            <a:chExt cx="348288" cy="340331"/>
          </a:xfrm>
        </p:grpSpPr>
        <p:sp>
          <p:nvSpPr>
            <p:cNvPr id="93" name="Google Shape;746;p65"/>
            <p:cNvSpPr/>
            <p:nvPr/>
          </p:nvSpPr>
          <p:spPr>
            <a:xfrm>
              <a:off x="3567142" y="2905757"/>
              <a:ext cx="348288" cy="340331"/>
            </a:xfrm>
            <a:custGeom>
              <a:avLst/>
              <a:gdLst/>
              <a:ahLst/>
              <a:cxnLst/>
              <a:rect l="l" t="t" r="r" b="b"/>
              <a:pathLst>
                <a:path w="10943" h="10693" extrusionOk="0">
                  <a:moveTo>
                    <a:pt x="2799" y="608"/>
                  </a:moveTo>
                  <a:lnTo>
                    <a:pt x="6811" y="620"/>
                  </a:lnTo>
                  <a:cubicBezTo>
                    <a:pt x="7013" y="620"/>
                    <a:pt x="7156" y="763"/>
                    <a:pt x="7204" y="941"/>
                  </a:cubicBezTo>
                  <a:cubicBezTo>
                    <a:pt x="7204" y="965"/>
                    <a:pt x="7216" y="1001"/>
                    <a:pt x="7216" y="1013"/>
                  </a:cubicBezTo>
                  <a:lnTo>
                    <a:pt x="7216" y="1715"/>
                  </a:lnTo>
                  <a:lnTo>
                    <a:pt x="3144" y="1703"/>
                  </a:lnTo>
                  <a:lnTo>
                    <a:pt x="3144" y="1596"/>
                  </a:lnTo>
                  <a:cubicBezTo>
                    <a:pt x="3144" y="1215"/>
                    <a:pt x="3001" y="882"/>
                    <a:pt x="2799" y="608"/>
                  </a:cubicBezTo>
                  <a:close/>
                  <a:moveTo>
                    <a:pt x="1560" y="346"/>
                  </a:moveTo>
                  <a:cubicBezTo>
                    <a:pt x="2251" y="346"/>
                    <a:pt x="2811" y="906"/>
                    <a:pt x="2811" y="1596"/>
                  </a:cubicBezTo>
                  <a:cubicBezTo>
                    <a:pt x="2811" y="2275"/>
                    <a:pt x="2263" y="2846"/>
                    <a:pt x="1560" y="2846"/>
                  </a:cubicBezTo>
                  <a:cubicBezTo>
                    <a:pt x="882" y="2846"/>
                    <a:pt x="310" y="2275"/>
                    <a:pt x="310" y="1596"/>
                  </a:cubicBezTo>
                  <a:cubicBezTo>
                    <a:pt x="310" y="906"/>
                    <a:pt x="882" y="346"/>
                    <a:pt x="1560" y="346"/>
                  </a:cubicBezTo>
                  <a:close/>
                  <a:moveTo>
                    <a:pt x="1799" y="9252"/>
                  </a:moveTo>
                  <a:lnTo>
                    <a:pt x="7168" y="9288"/>
                  </a:lnTo>
                  <a:lnTo>
                    <a:pt x="7168" y="9990"/>
                  </a:lnTo>
                  <a:cubicBezTo>
                    <a:pt x="7168" y="10014"/>
                    <a:pt x="7168" y="10050"/>
                    <a:pt x="7156" y="10062"/>
                  </a:cubicBezTo>
                  <a:cubicBezTo>
                    <a:pt x="7109" y="10240"/>
                    <a:pt x="6966" y="10371"/>
                    <a:pt x="6775" y="10371"/>
                  </a:cubicBezTo>
                  <a:lnTo>
                    <a:pt x="2191" y="10359"/>
                  </a:lnTo>
                  <a:cubicBezTo>
                    <a:pt x="1965" y="10359"/>
                    <a:pt x="1799" y="10181"/>
                    <a:pt x="1799" y="9954"/>
                  </a:cubicBezTo>
                  <a:lnTo>
                    <a:pt x="1799" y="9252"/>
                  </a:lnTo>
                  <a:close/>
                  <a:moveTo>
                    <a:pt x="1572" y="1"/>
                  </a:moveTo>
                  <a:cubicBezTo>
                    <a:pt x="715" y="1"/>
                    <a:pt x="1" y="703"/>
                    <a:pt x="1" y="1561"/>
                  </a:cubicBezTo>
                  <a:cubicBezTo>
                    <a:pt x="1" y="2418"/>
                    <a:pt x="667" y="3108"/>
                    <a:pt x="1501" y="3144"/>
                  </a:cubicBezTo>
                  <a:lnTo>
                    <a:pt x="1501" y="4644"/>
                  </a:lnTo>
                  <a:cubicBezTo>
                    <a:pt x="1501" y="4739"/>
                    <a:pt x="1572" y="4811"/>
                    <a:pt x="1668" y="4811"/>
                  </a:cubicBezTo>
                  <a:cubicBezTo>
                    <a:pt x="1751" y="4811"/>
                    <a:pt x="1834" y="4739"/>
                    <a:pt x="1834" y="4644"/>
                  </a:cubicBezTo>
                  <a:lnTo>
                    <a:pt x="1834" y="3132"/>
                  </a:lnTo>
                  <a:cubicBezTo>
                    <a:pt x="2441" y="3025"/>
                    <a:pt x="2918" y="2596"/>
                    <a:pt x="3096" y="2013"/>
                  </a:cubicBezTo>
                  <a:lnTo>
                    <a:pt x="7216" y="2025"/>
                  </a:lnTo>
                  <a:lnTo>
                    <a:pt x="7216" y="3323"/>
                  </a:lnTo>
                  <a:lnTo>
                    <a:pt x="4704" y="3311"/>
                  </a:lnTo>
                  <a:lnTo>
                    <a:pt x="4668" y="3311"/>
                  </a:lnTo>
                  <a:lnTo>
                    <a:pt x="4668" y="2751"/>
                  </a:lnTo>
                  <a:cubicBezTo>
                    <a:pt x="4668" y="2668"/>
                    <a:pt x="4597" y="2596"/>
                    <a:pt x="4513" y="2596"/>
                  </a:cubicBezTo>
                  <a:cubicBezTo>
                    <a:pt x="4418" y="2596"/>
                    <a:pt x="4346" y="2668"/>
                    <a:pt x="4346" y="2751"/>
                  </a:cubicBezTo>
                  <a:lnTo>
                    <a:pt x="4346" y="3668"/>
                  </a:lnTo>
                  <a:lnTo>
                    <a:pt x="4335" y="7276"/>
                  </a:lnTo>
                  <a:lnTo>
                    <a:pt x="4335" y="8204"/>
                  </a:lnTo>
                  <a:cubicBezTo>
                    <a:pt x="4335" y="8288"/>
                    <a:pt x="4406" y="8371"/>
                    <a:pt x="4489" y="8371"/>
                  </a:cubicBezTo>
                  <a:cubicBezTo>
                    <a:pt x="4585" y="8371"/>
                    <a:pt x="4656" y="8288"/>
                    <a:pt x="4656" y="8204"/>
                  </a:cubicBezTo>
                  <a:lnTo>
                    <a:pt x="4656" y="7633"/>
                  </a:lnTo>
                  <a:lnTo>
                    <a:pt x="4692" y="7633"/>
                  </a:lnTo>
                  <a:lnTo>
                    <a:pt x="7204" y="7657"/>
                  </a:lnTo>
                  <a:lnTo>
                    <a:pt x="7204" y="8966"/>
                  </a:lnTo>
                  <a:lnTo>
                    <a:pt x="1834" y="8930"/>
                  </a:lnTo>
                  <a:lnTo>
                    <a:pt x="1846" y="5335"/>
                  </a:lnTo>
                  <a:cubicBezTo>
                    <a:pt x="1846" y="5240"/>
                    <a:pt x="1775" y="5168"/>
                    <a:pt x="1679" y="5168"/>
                  </a:cubicBezTo>
                  <a:cubicBezTo>
                    <a:pt x="1596" y="5168"/>
                    <a:pt x="1513" y="5240"/>
                    <a:pt x="1513" y="5335"/>
                  </a:cubicBezTo>
                  <a:lnTo>
                    <a:pt x="1501" y="9097"/>
                  </a:lnTo>
                  <a:lnTo>
                    <a:pt x="1501" y="9954"/>
                  </a:lnTo>
                  <a:cubicBezTo>
                    <a:pt x="1501" y="10347"/>
                    <a:pt x="1810" y="10669"/>
                    <a:pt x="2215" y="10669"/>
                  </a:cubicBezTo>
                  <a:lnTo>
                    <a:pt x="6799" y="10693"/>
                  </a:lnTo>
                  <a:cubicBezTo>
                    <a:pt x="7168" y="10693"/>
                    <a:pt x="7466" y="10407"/>
                    <a:pt x="7514" y="10050"/>
                  </a:cubicBezTo>
                  <a:lnTo>
                    <a:pt x="7514" y="9978"/>
                  </a:lnTo>
                  <a:lnTo>
                    <a:pt x="7514" y="9109"/>
                  </a:lnTo>
                  <a:lnTo>
                    <a:pt x="7514" y="7633"/>
                  </a:lnTo>
                  <a:lnTo>
                    <a:pt x="8478" y="7633"/>
                  </a:lnTo>
                  <a:cubicBezTo>
                    <a:pt x="8573" y="7633"/>
                    <a:pt x="8645" y="7561"/>
                    <a:pt x="8645" y="7478"/>
                  </a:cubicBezTo>
                  <a:cubicBezTo>
                    <a:pt x="8645" y="7383"/>
                    <a:pt x="8573" y="7311"/>
                    <a:pt x="8478" y="7311"/>
                  </a:cubicBezTo>
                  <a:lnTo>
                    <a:pt x="4668" y="7299"/>
                  </a:lnTo>
                  <a:cubicBezTo>
                    <a:pt x="4656" y="7299"/>
                    <a:pt x="4644" y="7276"/>
                    <a:pt x="4644" y="7264"/>
                  </a:cubicBezTo>
                  <a:lnTo>
                    <a:pt x="4656" y="3644"/>
                  </a:lnTo>
                  <a:cubicBezTo>
                    <a:pt x="4656" y="3632"/>
                    <a:pt x="4668" y="3620"/>
                    <a:pt x="4692" y="3620"/>
                  </a:cubicBezTo>
                  <a:lnTo>
                    <a:pt x="10585" y="3644"/>
                  </a:lnTo>
                  <a:cubicBezTo>
                    <a:pt x="10597" y="3644"/>
                    <a:pt x="10609" y="3668"/>
                    <a:pt x="10609" y="3680"/>
                  </a:cubicBezTo>
                  <a:lnTo>
                    <a:pt x="10597" y="7299"/>
                  </a:lnTo>
                  <a:cubicBezTo>
                    <a:pt x="10597" y="7311"/>
                    <a:pt x="10585" y="7323"/>
                    <a:pt x="10562" y="7323"/>
                  </a:cubicBezTo>
                  <a:lnTo>
                    <a:pt x="9192" y="7323"/>
                  </a:lnTo>
                  <a:cubicBezTo>
                    <a:pt x="9109" y="7323"/>
                    <a:pt x="9038" y="7395"/>
                    <a:pt x="9038" y="7490"/>
                  </a:cubicBezTo>
                  <a:cubicBezTo>
                    <a:pt x="9038" y="7573"/>
                    <a:pt x="9109" y="7657"/>
                    <a:pt x="9192" y="7657"/>
                  </a:cubicBezTo>
                  <a:lnTo>
                    <a:pt x="10562" y="7657"/>
                  </a:lnTo>
                  <a:cubicBezTo>
                    <a:pt x="10764" y="7657"/>
                    <a:pt x="10919" y="7490"/>
                    <a:pt x="10919" y="7299"/>
                  </a:cubicBezTo>
                  <a:lnTo>
                    <a:pt x="10943" y="3680"/>
                  </a:lnTo>
                  <a:cubicBezTo>
                    <a:pt x="10919" y="3513"/>
                    <a:pt x="10776" y="3346"/>
                    <a:pt x="10562" y="3346"/>
                  </a:cubicBezTo>
                  <a:lnTo>
                    <a:pt x="7514" y="3335"/>
                  </a:lnTo>
                  <a:lnTo>
                    <a:pt x="7514" y="1882"/>
                  </a:lnTo>
                  <a:lnTo>
                    <a:pt x="7514" y="1013"/>
                  </a:lnTo>
                  <a:lnTo>
                    <a:pt x="7514" y="941"/>
                  </a:lnTo>
                  <a:cubicBezTo>
                    <a:pt x="7490" y="584"/>
                    <a:pt x="7168" y="298"/>
                    <a:pt x="6799" y="298"/>
                  </a:cubicBezTo>
                  <a:lnTo>
                    <a:pt x="2501" y="287"/>
                  </a:lnTo>
                  <a:lnTo>
                    <a:pt x="2453" y="287"/>
                  </a:lnTo>
                  <a:cubicBezTo>
                    <a:pt x="2203" y="108"/>
                    <a:pt x="1906" y="1"/>
                    <a:pt x="15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747;p65"/>
            <p:cNvSpPr/>
            <p:nvPr/>
          </p:nvSpPr>
          <p:spPr>
            <a:xfrm>
              <a:off x="3819534" y="3034977"/>
              <a:ext cx="73903" cy="48919"/>
            </a:xfrm>
            <a:custGeom>
              <a:avLst/>
              <a:gdLst/>
              <a:ahLst/>
              <a:cxnLst/>
              <a:rect l="l" t="t" r="r" b="b"/>
              <a:pathLst>
                <a:path w="2322" h="1537" extrusionOk="0">
                  <a:moveTo>
                    <a:pt x="1560" y="322"/>
                  </a:moveTo>
                  <a:cubicBezTo>
                    <a:pt x="1798" y="334"/>
                    <a:pt x="2001" y="525"/>
                    <a:pt x="2001" y="763"/>
                  </a:cubicBezTo>
                  <a:cubicBezTo>
                    <a:pt x="2001" y="1001"/>
                    <a:pt x="1798" y="1191"/>
                    <a:pt x="1548" y="1191"/>
                  </a:cubicBezTo>
                  <a:cubicBezTo>
                    <a:pt x="1310" y="1191"/>
                    <a:pt x="1119" y="1001"/>
                    <a:pt x="1119" y="751"/>
                  </a:cubicBezTo>
                  <a:cubicBezTo>
                    <a:pt x="1119" y="513"/>
                    <a:pt x="1310" y="322"/>
                    <a:pt x="1560" y="322"/>
                  </a:cubicBezTo>
                  <a:close/>
                  <a:moveTo>
                    <a:pt x="774" y="334"/>
                  </a:moveTo>
                  <a:cubicBezTo>
                    <a:pt x="834" y="334"/>
                    <a:pt x="881" y="346"/>
                    <a:pt x="929" y="358"/>
                  </a:cubicBezTo>
                  <a:cubicBezTo>
                    <a:pt x="846" y="477"/>
                    <a:pt x="810" y="620"/>
                    <a:pt x="810" y="775"/>
                  </a:cubicBezTo>
                  <a:cubicBezTo>
                    <a:pt x="810" y="930"/>
                    <a:pt x="846" y="1072"/>
                    <a:pt x="929" y="1191"/>
                  </a:cubicBezTo>
                  <a:cubicBezTo>
                    <a:pt x="881" y="1215"/>
                    <a:pt x="822" y="1227"/>
                    <a:pt x="774" y="1227"/>
                  </a:cubicBezTo>
                  <a:cubicBezTo>
                    <a:pt x="524" y="1191"/>
                    <a:pt x="334" y="1001"/>
                    <a:pt x="334" y="763"/>
                  </a:cubicBezTo>
                  <a:cubicBezTo>
                    <a:pt x="334" y="525"/>
                    <a:pt x="524" y="334"/>
                    <a:pt x="774" y="334"/>
                  </a:cubicBezTo>
                  <a:close/>
                  <a:moveTo>
                    <a:pt x="762" y="1"/>
                  </a:moveTo>
                  <a:cubicBezTo>
                    <a:pt x="346" y="1"/>
                    <a:pt x="0" y="346"/>
                    <a:pt x="0" y="763"/>
                  </a:cubicBezTo>
                  <a:cubicBezTo>
                    <a:pt x="0" y="1180"/>
                    <a:pt x="346" y="1525"/>
                    <a:pt x="762" y="1525"/>
                  </a:cubicBezTo>
                  <a:cubicBezTo>
                    <a:pt x="905" y="1525"/>
                    <a:pt x="1048" y="1489"/>
                    <a:pt x="1167" y="1418"/>
                  </a:cubicBezTo>
                  <a:cubicBezTo>
                    <a:pt x="1286" y="1489"/>
                    <a:pt x="1417" y="1537"/>
                    <a:pt x="1560" y="1537"/>
                  </a:cubicBezTo>
                  <a:cubicBezTo>
                    <a:pt x="1977" y="1537"/>
                    <a:pt x="2322" y="1191"/>
                    <a:pt x="2322" y="775"/>
                  </a:cubicBezTo>
                  <a:cubicBezTo>
                    <a:pt x="2322" y="358"/>
                    <a:pt x="1977" y="13"/>
                    <a:pt x="1560" y="13"/>
                  </a:cubicBezTo>
                  <a:cubicBezTo>
                    <a:pt x="1417" y="13"/>
                    <a:pt x="1286" y="60"/>
                    <a:pt x="1167" y="120"/>
                  </a:cubicBezTo>
                  <a:cubicBezTo>
                    <a:pt x="1048" y="48"/>
                    <a:pt x="905" y="1"/>
                    <a:pt x="76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748;p65"/>
            <p:cNvSpPr/>
            <p:nvPr/>
          </p:nvSpPr>
          <p:spPr>
            <a:xfrm>
              <a:off x="3728571" y="3036123"/>
              <a:ext cx="67506" cy="45895"/>
            </a:xfrm>
            <a:custGeom>
              <a:avLst/>
              <a:gdLst/>
              <a:ahLst/>
              <a:cxnLst/>
              <a:rect l="l" t="t" r="r" b="b"/>
              <a:pathLst>
                <a:path w="2121" h="1442" extrusionOk="0">
                  <a:moveTo>
                    <a:pt x="1739" y="310"/>
                  </a:moveTo>
                  <a:cubicBezTo>
                    <a:pt x="1763" y="310"/>
                    <a:pt x="1775" y="322"/>
                    <a:pt x="1775" y="346"/>
                  </a:cubicBezTo>
                  <a:lnTo>
                    <a:pt x="1775" y="1072"/>
                  </a:lnTo>
                  <a:cubicBezTo>
                    <a:pt x="1775" y="1084"/>
                    <a:pt x="1763" y="1096"/>
                    <a:pt x="1739" y="1096"/>
                  </a:cubicBezTo>
                  <a:lnTo>
                    <a:pt x="346" y="1096"/>
                  </a:lnTo>
                  <a:cubicBezTo>
                    <a:pt x="343" y="1103"/>
                    <a:pt x="338" y="1106"/>
                    <a:pt x="333" y="1106"/>
                  </a:cubicBezTo>
                  <a:cubicBezTo>
                    <a:pt x="322" y="1106"/>
                    <a:pt x="310" y="1089"/>
                    <a:pt x="310" y="1072"/>
                  </a:cubicBezTo>
                  <a:lnTo>
                    <a:pt x="310" y="346"/>
                  </a:lnTo>
                  <a:cubicBezTo>
                    <a:pt x="310" y="322"/>
                    <a:pt x="334" y="310"/>
                    <a:pt x="346" y="310"/>
                  </a:cubicBezTo>
                  <a:close/>
                  <a:moveTo>
                    <a:pt x="358" y="1"/>
                  </a:moveTo>
                  <a:cubicBezTo>
                    <a:pt x="167" y="1"/>
                    <a:pt x="1" y="167"/>
                    <a:pt x="1" y="358"/>
                  </a:cubicBezTo>
                  <a:lnTo>
                    <a:pt x="1" y="1084"/>
                  </a:lnTo>
                  <a:cubicBezTo>
                    <a:pt x="1" y="1275"/>
                    <a:pt x="167" y="1441"/>
                    <a:pt x="358" y="1441"/>
                  </a:cubicBezTo>
                  <a:lnTo>
                    <a:pt x="1763" y="1441"/>
                  </a:lnTo>
                  <a:cubicBezTo>
                    <a:pt x="1953" y="1441"/>
                    <a:pt x="2120" y="1275"/>
                    <a:pt x="2120" y="1084"/>
                  </a:cubicBezTo>
                  <a:lnTo>
                    <a:pt x="2120" y="358"/>
                  </a:lnTo>
                  <a:cubicBezTo>
                    <a:pt x="2120" y="167"/>
                    <a:pt x="1953" y="1"/>
                    <a:pt x="17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749;p65"/>
            <p:cNvSpPr/>
            <p:nvPr/>
          </p:nvSpPr>
          <p:spPr>
            <a:xfrm>
              <a:off x="3724783" y="3091439"/>
              <a:ext cx="170946" cy="30745"/>
            </a:xfrm>
            <a:custGeom>
              <a:avLst/>
              <a:gdLst/>
              <a:ahLst/>
              <a:cxnLst/>
              <a:rect l="l" t="t" r="r" b="b"/>
              <a:pathLst>
                <a:path w="5371" h="966" extrusionOk="0">
                  <a:moveTo>
                    <a:pt x="358" y="346"/>
                  </a:moveTo>
                  <a:lnTo>
                    <a:pt x="5013" y="358"/>
                  </a:lnTo>
                  <a:cubicBezTo>
                    <a:pt x="5037" y="358"/>
                    <a:pt x="5049" y="370"/>
                    <a:pt x="5049" y="394"/>
                  </a:cubicBezTo>
                  <a:lnTo>
                    <a:pt x="5049" y="632"/>
                  </a:lnTo>
                  <a:cubicBezTo>
                    <a:pt x="5049" y="644"/>
                    <a:pt x="5037" y="656"/>
                    <a:pt x="5013" y="656"/>
                  </a:cubicBezTo>
                  <a:lnTo>
                    <a:pt x="358" y="644"/>
                  </a:lnTo>
                  <a:cubicBezTo>
                    <a:pt x="346" y="644"/>
                    <a:pt x="334" y="632"/>
                    <a:pt x="334" y="608"/>
                  </a:cubicBezTo>
                  <a:lnTo>
                    <a:pt x="334" y="370"/>
                  </a:lnTo>
                  <a:cubicBezTo>
                    <a:pt x="334" y="358"/>
                    <a:pt x="346" y="346"/>
                    <a:pt x="358" y="346"/>
                  </a:cubicBezTo>
                  <a:close/>
                  <a:moveTo>
                    <a:pt x="358" y="1"/>
                  </a:moveTo>
                  <a:cubicBezTo>
                    <a:pt x="167" y="13"/>
                    <a:pt x="1" y="168"/>
                    <a:pt x="1" y="358"/>
                  </a:cubicBezTo>
                  <a:lnTo>
                    <a:pt x="1" y="596"/>
                  </a:lnTo>
                  <a:cubicBezTo>
                    <a:pt x="1" y="787"/>
                    <a:pt x="167" y="953"/>
                    <a:pt x="358" y="953"/>
                  </a:cubicBezTo>
                  <a:lnTo>
                    <a:pt x="5013" y="965"/>
                  </a:lnTo>
                  <a:cubicBezTo>
                    <a:pt x="5204" y="965"/>
                    <a:pt x="5370" y="810"/>
                    <a:pt x="5370" y="608"/>
                  </a:cubicBezTo>
                  <a:lnTo>
                    <a:pt x="5370" y="370"/>
                  </a:lnTo>
                  <a:cubicBezTo>
                    <a:pt x="5370" y="179"/>
                    <a:pt x="5204" y="13"/>
                    <a:pt x="5013" y="13"/>
                  </a:cubicBezTo>
                  <a:lnTo>
                    <a:pt x="35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750;p65"/>
            <p:cNvSpPr/>
            <p:nvPr/>
          </p:nvSpPr>
          <p:spPr>
            <a:xfrm>
              <a:off x="3597092" y="2940799"/>
              <a:ext cx="40580" cy="30936"/>
            </a:xfrm>
            <a:custGeom>
              <a:avLst/>
              <a:gdLst/>
              <a:ahLst/>
              <a:cxnLst/>
              <a:rect l="l" t="t" r="r" b="b"/>
              <a:pathLst>
                <a:path w="1275" h="972" extrusionOk="0">
                  <a:moveTo>
                    <a:pt x="1100" y="1"/>
                  </a:moveTo>
                  <a:cubicBezTo>
                    <a:pt x="1055" y="1"/>
                    <a:pt x="1009" y="21"/>
                    <a:pt x="977" y="67"/>
                  </a:cubicBezTo>
                  <a:lnTo>
                    <a:pt x="500" y="567"/>
                  </a:lnTo>
                  <a:lnTo>
                    <a:pt x="298" y="305"/>
                  </a:lnTo>
                  <a:cubicBezTo>
                    <a:pt x="264" y="257"/>
                    <a:pt x="215" y="237"/>
                    <a:pt x="167" y="237"/>
                  </a:cubicBezTo>
                  <a:cubicBezTo>
                    <a:pt x="132" y="237"/>
                    <a:pt x="97" y="249"/>
                    <a:pt x="72" y="269"/>
                  </a:cubicBezTo>
                  <a:cubicBezTo>
                    <a:pt x="0" y="329"/>
                    <a:pt x="0" y="436"/>
                    <a:pt x="36" y="495"/>
                  </a:cubicBezTo>
                  <a:lnTo>
                    <a:pt x="369" y="912"/>
                  </a:lnTo>
                  <a:cubicBezTo>
                    <a:pt x="393" y="936"/>
                    <a:pt x="441" y="971"/>
                    <a:pt x="488" y="971"/>
                  </a:cubicBezTo>
                  <a:cubicBezTo>
                    <a:pt x="524" y="971"/>
                    <a:pt x="572" y="948"/>
                    <a:pt x="608" y="924"/>
                  </a:cubicBezTo>
                  <a:lnTo>
                    <a:pt x="1215" y="269"/>
                  </a:lnTo>
                  <a:cubicBezTo>
                    <a:pt x="1274" y="209"/>
                    <a:pt x="1274" y="102"/>
                    <a:pt x="1203" y="43"/>
                  </a:cubicBezTo>
                  <a:cubicBezTo>
                    <a:pt x="1176" y="16"/>
                    <a:pt x="1138" y="1"/>
                    <a:pt x="1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8" name="Google Shape;1376;p78"/>
          <p:cNvGrpSpPr/>
          <p:nvPr/>
        </p:nvGrpSpPr>
        <p:grpSpPr>
          <a:xfrm>
            <a:off x="672635" y="2071082"/>
            <a:ext cx="619507" cy="545085"/>
            <a:chOff x="10976996" y="586762"/>
            <a:chExt cx="577907" cy="506666"/>
          </a:xfrm>
        </p:grpSpPr>
        <p:sp>
          <p:nvSpPr>
            <p:cNvPr id="99" name="Google Shape;1377;p78"/>
            <p:cNvSpPr/>
            <p:nvPr/>
          </p:nvSpPr>
          <p:spPr>
            <a:xfrm>
              <a:off x="11251435" y="607591"/>
              <a:ext cx="27422" cy="16231"/>
            </a:xfrm>
            <a:custGeom>
              <a:avLst/>
              <a:gdLst/>
              <a:ahLst/>
              <a:cxnLst/>
              <a:rect l="l" t="t" r="r" b="b"/>
              <a:pathLst>
                <a:path w="495" h="293" extrusionOk="0">
                  <a:moveTo>
                    <a:pt x="363" y="1"/>
                  </a:moveTo>
                  <a:cubicBezTo>
                    <a:pt x="354" y="1"/>
                    <a:pt x="344" y="2"/>
                    <a:pt x="333" y="5"/>
                  </a:cubicBezTo>
                  <a:lnTo>
                    <a:pt x="167" y="5"/>
                  </a:lnTo>
                  <a:cubicBezTo>
                    <a:pt x="0" y="29"/>
                    <a:pt x="0" y="267"/>
                    <a:pt x="167" y="291"/>
                  </a:cubicBezTo>
                  <a:lnTo>
                    <a:pt x="333" y="291"/>
                  </a:lnTo>
                  <a:cubicBezTo>
                    <a:pt x="339" y="292"/>
                    <a:pt x="344" y="292"/>
                    <a:pt x="349" y="292"/>
                  </a:cubicBezTo>
                  <a:cubicBezTo>
                    <a:pt x="490" y="292"/>
                    <a:pt x="495" y="1"/>
                    <a:pt x="3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378;p78"/>
            <p:cNvSpPr/>
            <p:nvPr/>
          </p:nvSpPr>
          <p:spPr>
            <a:xfrm>
              <a:off x="11182798" y="619668"/>
              <a:ext cx="26148" cy="17339"/>
            </a:xfrm>
            <a:custGeom>
              <a:avLst/>
              <a:gdLst/>
              <a:ahLst/>
              <a:cxnLst/>
              <a:rect l="l" t="t" r="r" b="b"/>
              <a:pathLst>
                <a:path w="472" h="313" extrusionOk="0">
                  <a:moveTo>
                    <a:pt x="326" y="1"/>
                  </a:moveTo>
                  <a:cubicBezTo>
                    <a:pt x="321" y="1"/>
                    <a:pt x="316" y="1"/>
                    <a:pt x="310" y="2"/>
                  </a:cubicBezTo>
                  <a:lnTo>
                    <a:pt x="167" y="2"/>
                  </a:lnTo>
                  <a:cubicBezTo>
                    <a:pt x="1" y="26"/>
                    <a:pt x="1" y="264"/>
                    <a:pt x="167" y="311"/>
                  </a:cubicBezTo>
                  <a:lnTo>
                    <a:pt x="310" y="311"/>
                  </a:lnTo>
                  <a:cubicBezTo>
                    <a:pt x="316" y="312"/>
                    <a:pt x="321" y="312"/>
                    <a:pt x="326" y="312"/>
                  </a:cubicBezTo>
                  <a:cubicBezTo>
                    <a:pt x="472" y="312"/>
                    <a:pt x="472" y="1"/>
                    <a:pt x="3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379;p78"/>
            <p:cNvSpPr/>
            <p:nvPr/>
          </p:nvSpPr>
          <p:spPr>
            <a:xfrm>
              <a:off x="11313425" y="619723"/>
              <a:ext cx="26425" cy="17229"/>
            </a:xfrm>
            <a:custGeom>
              <a:avLst/>
              <a:gdLst/>
              <a:ahLst/>
              <a:cxnLst/>
              <a:rect l="l" t="t" r="r" b="b"/>
              <a:pathLst>
                <a:path w="477" h="311" extrusionOk="0">
                  <a:moveTo>
                    <a:pt x="167" y="1"/>
                  </a:moveTo>
                  <a:cubicBezTo>
                    <a:pt x="0" y="25"/>
                    <a:pt x="0" y="263"/>
                    <a:pt x="167" y="310"/>
                  </a:cubicBezTo>
                  <a:lnTo>
                    <a:pt x="310" y="310"/>
                  </a:lnTo>
                  <a:cubicBezTo>
                    <a:pt x="477" y="263"/>
                    <a:pt x="477" y="25"/>
                    <a:pt x="3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380;p78"/>
            <p:cNvSpPr/>
            <p:nvPr/>
          </p:nvSpPr>
          <p:spPr>
            <a:xfrm>
              <a:off x="11276752" y="636619"/>
              <a:ext cx="26148" cy="16231"/>
            </a:xfrm>
            <a:custGeom>
              <a:avLst/>
              <a:gdLst/>
              <a:ahLst/>
              <a:cxnLst/>
              <a:rect l="l" t="t" r="r" b="b"/>
              <a:pathLst>
                <a:path w="472" h="293" extrusionOk="0">
                  <a:moveTo>
                    <a:pt x="133" y="1"/>
                  </a:moveTo>
                  <a:cubicBezTo>
                    <a:pt x="1" y="1"/>
                    <a:pt x="5" y="292"/>
                    <a:pt x="147" y="292"/>
                  </a:cubicBezTo>
                  <a:cubicBezTo>
                    <a:pt x="152" y="292"/>
                    <a:pt x="157" y="292"/>
                    <a:pt x="162" y="291"/>
                  </a:cubicBezTo>
                  <a:lnTo>
                    <a:pt x="329" y="291"/>
                  </a:lnTo>
                  <a:cubicBezTo>
                    <a:pt x="472" y="267"/>
                    <a:pt x="472" y="29"/>
                    <a:pt x="329" y="5"/>
                  </a:cubicBezTo>
                  <a:lnTo>
                    <a:pt x="162" y="5"/>
                  </a:lnTo>
                  <a:cubicBezTo>
                    <a:pt x="152" y="2"/>
                    <a:pt x="142" y="1"/>
                    <a:pt x="13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381;p78"/>
            <p:cNvSpPr/>
            <p:nvPr/>
          </p:nvSpPr>
          <p:spPr>
            <a:xfrm>
              <a:off x="11221410" y="636619"/>
              <a:ext cx="28419" cy="16231"/>
            </a:xfrm>
            <a:custGeom>
              <a:avLst/>
              <a:gdLst/>
              <a:ahLst/>
              <a:cxnLst/>
              <a:rect l="l" t="t" r="r" b="b"/>
              <a:pathLst>
                <a:path w="513" h="293" extrusionOk="0">
                  <a:moveTo>
                    <a:pt x="151" y="1"/>
                  </a:moveTo>
                  <a:cubicBezTo>
                    <a:pt x="0" y="1"/>
                    <a:pt x="6" y="292"/>
                    <a:pt x="167" y="292"/>
                  </a:cubicBezTo>
                  <a:cubicBezTo>
                    <a:pt x="173" y="292"/>
                    <a:pt x="179" y="292"/>
                    <a:pt x="185" y="291"/>
                  </a:cubicBezTo>
                  <a:lnTo>
                    <a:pt x="328" y="291"/>
                  </a:lnTo>
                  <a:cubicBezTo>
                    <a:pt x="334" y="292"/>
                    <a:pt x="340" y="292"/>
                    <a:pt x="346" y="292"/>
                  </a:cubicBezTo>
                  <a:cubicBezTo>
                    <a:pt x="507" y="292"/>
                    <a:pt x="512" y="1"/>
                    <a:pt x="361" y="1"/>
                  </a:cubicBezTo>
                  <a:cubicBezTo>
                    <a:pt x="351" y="1"/>
                    <a:pt x="340" y="2"/>
                    <a:pt x="328" y="5"/>
                  </a:cubicBezTo>
                  <a:lnTo>
                    <a:pt x="185" y="5"/>
                  </a:lnTo>
                  <a:cubicBezTo>
                    <a:pt x="173" y="2"/>
                    <a:pt x="162" y="1"/>
                    <a:pt x="15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382;p78"/>
            <p:cNvSpPr/>
            <p:nvPr/>
          </p:nvSpPr>
          <p:spPr>
            <a:xfrm>
              <a:off x="11182798" y="714231"/>
              <a:ext cx="27200" cy="16619"/>
            </a:xfrm>
            <a:custGeom>
              <a:avLst/>
              <a:gdLst/>
              <a:ahLst/>
              <a:cxnLst/>
              <a:rect l="l" t="t" r="r" b="b"/>
              <a:pathLst>
                <a:path w="491" h="300" extrusionOk="0">
                  <a:moveTo>
                    <a:pt x="353" y="1"/>
                  </a:moveTo>
                  <a:cubicBezTo>
                    <a:pt x="340" y="1"/>
                    <a:pt x="326" y="4"/>
                    <a:pt x="310" y="9"/>
                  </a:cubicBezTo>
                  <a:lnTo>
                    <a:pt x="167" y="9"/>
                  </a:lnTo>
                  <a:cubicBezTo>
                    <a:pt x="1" y="33"/>
                    <a:pt x="1" y="247"/>
                    <a:pt x="167" y="295"/>
                  </a:cubicBezTo>
                  <a:lnTo>
                    <a:pt x="310" y="295"/>
                  </a:lnTo>
                  <a:cubicBezTo>
                    <a:pt x="321" y="298"/>
                    <a:pt x="331" y="299"/>
                    <a:pt x="340" y="299"/>
                  </a:cubicBezTo>
                  <a:cubicBezTo>
                    <a:pt x="486" y="299"/>
                    <a:pt x="491" y="1"/>
                    <a:pt x="3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383;p78"/>
            <p:cNvSpPr/>
            <p:nvPr/>
          </p:nvSpPr>
          <p:spPr>
            <a:xfrm>
              <a:off x="11313425" y="714730"/>
              <a:ext cx="25095" cy="15899"/>
            </a:xfrm>
            <a:custGeom>
              <a:avLst/>
              <a:gdLst/>
              <a:ahLst/>
              <a:cxnLst/>
              <a:rect l="l" t="t" r="r" b="b"/>
              <a:pathLst>
                <a:path w="453" h="287" extrusionOk="0">
                  <a:moveTo>
                    <a:pt x="167" y="0"/>
                  </a:moveTo>
                  <a:cubicBezTo>
                    <a:pt x="0" y="24"/>
                    <a:pt x="0" y="238"/>
                    <a:pt x="167" y="286"/>
                  </a:cubicBezTo>
                  <a:lnTo>
                    <a:pt x="310" y="286"/>
                  </a:lnTo>
                  <a:cubicBezTo>
                    <a:pt x="453" y="238"/>
                    <a:pt x="453" y="24"/>
                    <a:pt x="3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384;p78"/>
            <p:cNvSpPr/>
            <p:nvPr/>
          </p:nvSpPr>
          <p:spPr>
            <a:xfrm>
              <a:off x="11276752" y="730463"/>
              <a:ext cx="26148" cy="17339"/>
            </a:xfrm>
            <a:custGeom>
              <a:avLst/>
              <a:gdLst/>
              <a:ahLst/>
              <a:cxnLst/>
              <a:rect l="l" t="t" r="r" b="b"/>
              <a:pathLst>
                <a:path w="472" h="313" extrusionOk="0">
                  <a:moveTo>
                    <a:pt x="147" y="1"/>
                  </a:moveTo>
                  <a:cubicBezTo>
                    <a:pt x="1" y="1"/>
                    <a:pt x="1" y="313"/>
                    <a:pt x="147" y="313"/>
                  </a:cubicBezTo>
                  <a:cubicBezTo>
                    <a:pt x="152" y="313"/>
                    <a:pt x="157" y="312"/>
                    <a:pt x="162" y="312"/>
                  </a:cubicBezTo>
                  <a:lnTo>
                    <a:pt x="329" y="312"/>
                  </a:lnTo>
                  <a:cubicBezTo>
                    <a:pt x="472" y="264"/>
                    <a:pt x="472" y="26"/>
                    <a:pt x="329" y="2"/>
                  </a:cubicBezTo>
                  <a:lnTo>
                    <a:pt x="162" y="2"/>
                  </a:lnTo>
                  <a:cubicBezTo>
                    <a:pt x="157" y="1"/>
                    <a:pt x="152" y="1"/>
                    <a:pt x="1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385;p78"/>
            <p:cNvSpPr/>
            <p:nvPr/>
          </p:nvSpPr>
          <p:spPr>
            <a:xfrm>
              <a:off x="11221410" y="730463"/>
              <a:ext cx="28419" cy="17339"/>
            </a:xfrm>
            <a:custGeom>
              <a:avLst/>
              <a:gdLst/>
              <a:ahLst/>
              <a:cxnLst/>
              <a:rect l="l" t="t" r="r" b="b"/>
              <a:pathLst>
                <a:path w="513" h="313" extrusionOk="0">
                  <a:moveTo>
                    <a:pt x="167" y="1"/>
                  </a:moveTo>
                  <a:cubicBezTo>
                    <a:pt x="0" y="1"/>
                    <a:pt x="0" y="313"/>
                    <a:pt x="167" y="313"/>
                  </a:cubicBezTo>
                  <a:cubicBezTo>
                    <a:pt x="173" y="313"/>
                    <a:pt x="179" y="312"/>
                    <a:pt x="185" y="312"/>
                  </a:cubicBezTo>
                  <a:lnTo>
                    <a:pt x="328" y="312"/>
                  </a:lnTo>
                  <a:cubicBezTo>
                    <a:pt x="334" y="312"/>
                    <a:pt x="340" y="313"/>
                    <a:pt x="346" y="313"/>
                  </a:cubicBezTo>
                  <a:cubicBezTo>
                    <a:pt x="512" y="313"/>
                    <a:pt x="512" y="1"/>
                    <a:pt x="346" y="1"/>
                  </a:cubicBezTo>
                  <a:cubicBezTo>
                    <a:pt x="340" y="1"/>
                    <a:pt x="334" y="1"/>
                    <a:pt x="328" y="2"/>
                  </a:cubicBezTo>
                  <a:lnTo>
                    <a:pt x="185" y="2"/>
                  </a:lnTo>
                  <a:cubicBezTo>
                    <a:pt x="179" y="1"/>
                    <a:pt x="173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386;p78"/>
            <p:cNvSpPr/>
            <p:nvPr/>
          </p:nvSpPr>
          <p:spPr>
            <a:xfrm>
              <a:off x="10976996" y="586762"/>
              <a:ext cx="577907" cy="506666"/>
            </a:xfrm>
            <a:custGeom>
              <a:avLst/>
              <a:gdLst/>
              <a:ahLst/>
              <a:cxnLst/>
              <a:rect l="l" t="t" r="r" b="b"/>
              <a:pathLst>
                <a:path w="10432" h="9146" extrusionOk="0">
                  <a:moveTo>
                    <a:pt x="6454" y="310"/>
                  </a:moveTo>
                  <a:cubicBezTo>
                    <a:pt x="6764" y="310"/>
                    <a:pt x="7050" y="572"/>
                    <a:pt x="7097" y="905"/>
                  </a:cubicBezTo>
                  <a:lnTo>
                    <a:pt x="7002" y="905"/>
                  </a:lnTo>
                  <a:cubicBezTo>
                    <a:pt x="6990" y="902"/>
                    <a:pt x="6979" y="901"/>
                    <a:pt x="6969" y="901"/>
                  </a:cubicBezTo>
                  <a:cubicBezTo>
                    <a:pt x="6818" y="901"/>
                    <a:pt x="6823" y="1192"/>
                    <a:pt x="6984" y="1192"/>
                  </a:cubicBezTo>
                  <a:cubicBezTo>
                    <a:pt x="6990" y="1192"/>
                    <a:pt x="6996" y="1192"/>
                    <a:pt x="7002" y="1191"/>
                  </a:cubicBezTo>
                  <a:lnTo>
                    <a:pt x="7097" y="1191"/>
                  </a:lnTo>
                  <a:lnTo>
                    <a:pt x="7097" y="1310"/>
                  </a:lnTo>
                  <a:cubicBezTo>
                    <a:pt x="7097" y="1358"/>
                    <a:pt x="7074" y="1382"/>
                    <a:pt x="7026" y="1382"/>
                  </a:cubicBezTo>
                  <a:cubicBezTo>
                    <a:pt x="7002" y="1382"/>
                    <a:pt x="6978" y="1358"/>
                    <a:pt x="6978" y="1358"/>
                  </a:cubicBezTo>
                  <a:cubicBezTo>
                    <a:pt x="6931" y="1310"/>
                    <a:pt x="6883" y="1286"/>
                    <a:pt x="6835" y="1286"/>
                  </a:cubicBezTo>
                  <a:cubicBezTo>
                    <a:pt x="6764" y="1286"/>
                    <a:pt x="6716" y="1310"/>
                    <a:pt x="6693" y="1358"/>
                  </a:cubicBezTo>
                  <a:cubicBezTo>
                    <a:pt x="6669" y="1358"/>
                    <a:pt x="6645" y="1382"/>
                    <a:pt x="6621" y="1382"/>
                  </a:cubicBezTo>
                  <a:cubicBezTo>
                    <a:pt x="6597" y="1382"/>
                    <a:pt x="6573" y="1358"/>
                    <a:pt x="6573" y="1358"/>
                  </a:cubicBezTo>
                  <a:cubicBezTo>
                    <a:pt x="6538" y="1298"/>
                    <a:pt x="6478" y="1268"/>
                    <a:pt x="6419" y="1268"/>
                  </a:cubicBezTo>
                  <a:cubicBezTo>
                    <a:pt x="6359" y="1268"/>
                    <a:pt x="6300" y="1298"/>
                    <a:pt x="6264" y="1358"/>
                  </a:cubicBezTo>
                  <a:cubicBezTo>
                    <a:pt x="6252" y="1370"/>
                    <a:pt x="6228" y="1376"/>
                    <a:pt x="6204" y="1376"/>
                  </a:cubicBezTo>
                  <a:cubicBezTo>
                    <a:pt x="6181" y="1376"/>
                    <a:pt x="6157" y="1370"/>
                    <a:pt x="6145" y="1358"/>
                  </a:cubicBezTo>
                  <a:cubicBezTo>
                    <a:pt x="6109" y="1298"/>
                    <a:pt x="6055" y="1268"/>
                    <a:pt x="6002" y="1268"/>
                  </a:cubicBezTo>
                  <a:cubicBezTo>
                    <a:pt x="5948" y="1268"/>
                    <a:pt x="5895" y="1298"/>
                    <a:pt x="5859" y="1358"/>
                  </a:cubicBezTo>
                  <a:cubicBezTo>
                    <a:pt x="5835" y="1358"/>
                    <a:pt x="5811" y="1382"/>
                    <a:pt x="5788" y="1382"/>
                  </a:cubicBezTo>
                  <a:cubicBezTo>
                    <a:pt x="5764" y="1382"/>
                    <a:pt x="5740" y="1358"/>
                    <a:pt x="5740" y="1358"/>
                  </a:cubicBezTo>
                  <a:cubicBezTo>
                    <a:pt x="5692" y="1310"/>
                    <a:pt x="5645" y="1286"/>
                    <a:pt x="5597" y="1286"/>
                  </a:cubicBezTo>
                  <a:cubicBezTo>
                    <a:pt x="5526" y="1286"/>
                    <a:pt x="5478" y="1310"/>
                    <a:pt x="5454" y="1358"/>
                  </a:cubicBezTo>
                  <a:cubicBezTo>
                    <a:pt x="5430" y="1358"/>
                    <a:pt x="5407" y="1382"/>
                    <a:pt x="5383" y="1382"/>
                  </a:cubicBezTo>
                  <a:cubicBezTo>
                    <a:pt x="5359" y="1382"/>
                    <a:pt x="5335" y="1358"/>
                    <a:pt x="5311" y="1358"/>
                  </a:cubicBezTo>
                  <a:cubicBezTo>
                    <a:pt x="5287" y="1310"/>
                    <a:pt x="5240" y="1286"/>
                    <a:pt x="5168" y="1286"/>
                  </a:cubicBezTo>
                  <a:cubicBezTo>
                    <a:pt x="5121" y="1286"/>
                    <a:pt x="5073" y="1310"/>
                    <a:pt x="5026" y="1358"/>
                  </a:cubicBezTo>
                  <a:cubicBezTo>
                    <a:pt x="5026" y="1358"/>
                    <a:pt x="5002" y="1382"/>
                    <a:pt x="4978" y="1382"/>
                  </a:cubicBezTo>
                  <a:cubicBezTo>
                    <a:pt x="4954" y="1382"/>
                    <a:pt x="4930" y="1358"/>
                    <a:pt x="4906" y="1358"/>
                  </a:cubicBezTo>
                  <a:cubicBezTo>
                    <a:pt x="4883" y="1298"/>
                    <a:pt x="4829" y="1268"/>
                    <a:pt x="4772" y="1268"/>
                  </a:cubicBezTo>
                  <a:cubicBezTo>
                    <a:pt x="4716" y="1268"/>
                    <a:pt x="4656" y="1298"/>
                    <a:pt x="4621" y="1358"/>
                  </a:cubicBezTo>
                  <a:cubicBezTo>
                    <a:pt x="4609" y="1370"/>
                    <a:pt x="4585" y="1376"/>
                    <a:pt x="4561" y="1376"/>
                  </a:cubicBezTo>
                  <a:cubicBezTo>
                    <a:pt x="4537" y="1376"/>
                    <a:pt x="4514" y="1370"/>
                    <a:pt x="4502" y="1358"/>
                  </a:cubicBezTo>
                  <a:cubicBezTo>
                    <a:pt x="4478" y="1310"/>
                    <a:pt x="4406" y="1286"/>
                    <a:pt x="4359" y="1286"/>
                  </a:cubicBezTo>
                  <a:cubicBezTo>
                    <a:pt x="4311" y="1286"/>
                    <a:pt x="4240" y="1310"/>
                    <a:pt x="4216" y="1358"/>
                  </a:cubicBezTo>
                  <a:cubicBezTo>
                    <a:pt x="4192" y="1358"/>
                    <a:pt x="4168" y="1382"/>
                    <a:pt x="4144" y="1382"/>
                  </a:cubicBezTo>
                  <a:cubicBezTo>
                    <a:pt x="4121" y="1382"/>
                    <a:pt x="4121" y="1358"/>
                    <a:pt x="4097" y="1358"/>
                  </a:cubicBezTo>
                  <a:cubicBezTo>
                    <a:pt x="4061" y="1298"/>
                    <a:pt x="4001" y="1268"/>
                    <a:pt x="3942" y="1268"/>
                  </a:cubicBezTo>
                  <a:cubicBezTo>
                    <a:pt x="3882" y="1268"/>
                    <a:pt x="3823" y="1298"/>
                    <a:pt x="3787" y="1358"/>
                  </a:cubicBezTo>
                  <a:cubicBezTo>
                    <a:pt x="3787" y="1358"/>
                    <a:pt x="3763" y="1382"/>
                    <a:pt x="3740" y="1382"/>
                  </a:cubicBezTo>
                  <a:cubicBezTo>
                    <a:pt x="3716" y="1382"/>
                    <a:pt x="3692" y="1358"/>
                    <a:pt x="3668" y="1358"/>
                  </a:cubicBezTo>
                  <a:cubicBezTo>
                    <a:pt x="3644" y="1310"/>
                    <a:pt x="3597" y="1286"/>
                    <a:pt x="3525" y="1286"/>
                  </a:cubicBezTo>
                  <a:cubicBezTo>
                    <a:pt x="3478" y="1286"/>
                    <a:pt x="3430" y="1310"/>
                    <a:pt x="3382" y="1358"/>
                  </a:cubicBezTo>
                  <a:cubicBezTo>
                    <a:pt x="3374" y="1375"/>
                    <a:pt x="3356" y="1383"/>
                    <a:pt x="3338" y="1383"/>
                  </a:cubicBezTo>
                  <a:cubicBezTo>
                    <a:pt x="3303" y="1383"/>
                    <a:pt x="3263" y="1356"/>
                    <a:pt x="3263" y="1310"/>
                  </a:cubicBezTo>
                  <a:lnTo>
                    <a:pt x="3263" y="1191"/>
                  </a:lnTo>
                  <a:lnTo>
                    <a:pt x="3359" y="1191"/>
                  </a:lnTo>
                  <a:cubicBezTo>
                    <a:pt x="3525" y="1167"/>
                    <a:pt x="3525" y="929"/>
                    <a:pt x="3359" y="905"/>
                  </a:cubicBezTo>
                  <a:lnTo>
                    <a:pt x="3311" y="905"/>
                  </a:lnTo>
                  <a:cubicBezTo>
                    <a:pt x="3359" y="572"/>
                    <a:pt x="3644" y="310"/>
                    <a:pt x="3978" y="310"/>
                  </a:cubicBezTo>
                  <a:close/>
                  <a:moveTo>
                    <a:pt x="4543" y="1611"/>
                  </a:moveTo>
                  <a:cubicBezTo>
                    <a:pt x="4701" y="1611"/>
                    <a:pt x="4853" y="1638"/>
                    <a:pt x="4978" y="1691"/>
                  </a:cubicBezTo>
                  <a:cubicBezTo>
                    <a:pt x="5073" y="1691"/>
                    <a:pt x="5121" y="1667"/>
                    <a:pt x="5192" y="1620"/>
                  </a:cubicBezTo>
                  <a:cubicBezTo>
                    <a:pt x="5252" y="1667"/>
                    <a:pt x="5323" y="1691"/>
                    <a:pt x="5395" y="1691"/>
                  </a:cubicBezTo>
                  <a:cubicBezTo>
                    <a:pt x="5466" y="1691"/>
                    <a:pt x="5538" y="1667"/>
                    <a:pt x="5597" y="1620"/>
                  </a:cubicBezTo>
                  <a:cubicBezTo>
                    <a:pt x="5669" y="1667"/>
                    <a:pt x="5740" y="1691"/>
                    <a:pt x="5811" y="1691"/>
                  </a:cubicBezTo>
                  <a:cubicBezTo>
                    <a:pt x="5883" y="1691"/>
                    <a:pt x="5954" y="1667"/>
                    <a:pt x="6002" y="1620"/>
                  </a:cubicBezTo>
                  <a:cubicBezTo>
                    <a:pt x="6061" y="1667"/>
                    <a:pt x="6133" y="1691"/>
                    <a:pt x="6204" y="1691"/>
                  </a:cubicBezTo>
                  <a:cubicBezTo>
                    <a:pt x="6276" y="1691"/>
                    <a:pt x="6347" y="1667"/>
                    <a:pt x="6407" y="1620"/>
                  </a:cubicBezTo>
                  <a:cubicBezTo>
                    <a:pt x="6478" y="1667"/>
                    <a:pt x="6550" y="1691"/>
                    <a:pt x="6621" y="1691"/>
                  </a:cubicBezTo>
                  <a:cubicBezTo>
                    <a:pt x="6693" y="1691"/>
                    <a:pt x="6764" y="1667"/>
                    <a:pt x="6812" y="1620"/>
                  </a:cubicBezTo>
                  <a:cubicBezTo>
                    <a:pt x="6859" y="1644"/>
                    <a:pt x="6907" y="1667"/>
                    <a:pt x="6954" y="1691"/>
                  </a:cubicBezTo>
                  <a:cubicBezTo>
                    <a:pt x="6954" y="1715"/>
                    <a:pt x="6954" y="1739"/>
                    <a:pt x="6954" y="1763"/>
                  </a:cubicBezTo>
                  <a:lnTo>
                    <a:pt x="6978" y="1786"/>
                  </a:lnTo>
                  <a:cubicBezTo>
                    <a:pt x="6978" y="1858"/>
                    <a:pt x="6954" y="1929"/>
                    <a:pt x="6907" y="1977"/>
                  </a:cubicBezTo>
                  <a:lnTo>
                    <a:pt x="3525" y="1977"/>
                  </a:lnTo>
                  <a:cubicBezTo>
                    <a:pt x="3430" y="1905"/>
                    <a:pt x="3406" y="1786"/>
                    <a:pt x="3454" y="1691"/>
                  </a:cubicBezTo>
                  <a:cubicBezTo>
                    <a:pt x="3501" y="1667"/>
                    <a:pt x="3549" y="1644"/>
                    <a:pt x="3573" y="1620"/>
                  </a:cubicBezTo>
                  <a:cubicBezTo>
                    <a:pt x="3644" y="1667"/>
                    <a:pt x="3716" y="1691"/>
                    <a:pt x="3787" y="1691"/>
                  </a:cubicBezTo>
                  <a:cubicBezTo>
                    <a:pt x="3859" y="1691"/>
                    <a:pt x="3930" y="1667"/>
                    <a:pt x="4001" y="1620"/>
                  </a:cubicBezTo>
                  <a:cubicBezTo>
                    <a:pt x="4049" y="1667"/>
                    <a:pt x="4121" y="1691"/>
                    <a:pt x="4192" y="1691"/>
                  </a:cubicBezTo>
                  <a:cubicBezTo>
                    <a:pt x="4263" y="1691"/>
                    <a:pt x="4335" y="1667"/>
                    <a:pt x="4383" y="1620"/>
                  </a:cubicBezTo>
                  <a:cubicBezTo>
                    <a:pt x="4436" y="1614"/>
                    <a:pt x="4490" y="1611"/>
                    <a:pt x="4543" y="1611"/>
                  </a:cubicBezTo>
                  <a:close/>
                  <a:moveTo>
                    <a:pt x="7097" y="2287"/>
                  </a:moveTo>
                  <a:lnTo>
                    <a:pt x="7097" y="2358"/>
                  </a:lnTo>
                  <a:cubicBezTo>
                    <a:pt x="7097" y="2453"/>
                    <a:pt x="7097" y="2525"/>
                    <a:pt x="7050" y="2596"/>
                  </a:cubicBezTo>
                  <a:lnTo>
                    <a:pt x="6907" y="2596"/>
                  </a:lnTo>
                  <a:cubicBezTo>
                    <a:pt x="6893" y="2593"/>
                    <a:pt x="6880" y="2591"/>
                    <a:pt x="6868" y="2591"/>
                  </a:cubicBezTo>
                  <a:cubicBezTo>
                    <a:pt x="6708" y="2591"/>
                    <a:pt x="6658" y="2861"/>
                    <a:pt x="6835" y="2906"/>
                  </a:cubicBezTo>
                  <a:cubicBezTo>
                    <a:pt x="6812" y="2930"/>
                    <a:pt x="6788" y="2930"/>
                    <a:pt x="6764" y="2953"/>
                  </a:cubicBezTo>
                  <a:lnTo>
                    <a:pt x="5597" y="2953"/>
                  </a:lnTo>
                  <a:cubicBezTo>
                    <a:pt x="5502" y="2953"/>
                    <a:pt x="5407" y="2977"/>
                    <a:pt x="5335" y="3001"/>
                  </a:cubicBezTo>
                  <a:cubicBezTo>
                    <a:pt x="5216" y="2977"/>
                    <a:pt x="5121" y="2953"/>
                    <a:pt x="5026" y="2953"/>
                  </a:cubicBezTo>
                  <a:lnTo>
                    <a:pt x="3644" y="2953"/>
                  </a:lnTo>
                  <a:lnTo>
                    <a:pt x="3573" y="2906"/>
                  </a:lnTo>
                  <a:cubicBezTo>
                    <a:pt x="3740" y="2858"/>
                    <a:pt x="3716" y="2620"/>
                    <a:pt x="3549" y="2620"/>
                  </a:cubicBezTo>
                  <a:lnTo>
                    <a:pt x="3335" y="2620"/>
                  </a:lnTo>
                  <a:cubicBezTo>
                    <a:pt x="3311" y="2548"/>
                    <a:pt x="3287" y="2453"/>
                    <a:pt x="3287" y="2382"/>
                  </a:cubicBezTo>
                  <a:lnTo>
                    <a:pt x="3311" y="2287"/>
                  </a:lnTo>
                  <a:close/>
                  <a:moveTo>
                    <a:pt x="5049" y="3239"/>
                  </a:moveTo>
                  <a:cubicBezTo>
                    <a:pt x="5407" y="3239"/>
                    <a:pt x="5692" y="3549"/>
                    <a:pt x="5692" y="3906"/>
                  </a:cubicBezTo>
                  <a:lnTo>
                    <a:pt x="5692" y="4239"/>
                  </a:lnTo>
                  <a:cubicBezTo>
                    <a:pt x="5692" y="4287"/>
                    <a:pt x="5669" y="4311"/>
                    <a:pt x="5621" y="4311"/>
                  </a:cubicBezTo>
                  <a:cubicBezTo>
                    <a:pt x="5597" y="4311"/>
                    <a:pt x="5573" y="4311"/>
                    <a:pt x="5573" y="4287"/>
                  </a:cubicBezTo>
                  <a:cubicBezTo>
                    <a:pt x="5538" y="4227"/>
                    <a:pt x="5478" y="4198"/>
                    <a:pt x="5418" y="4198"/>
                  </a:cubicBezTo>
                  <a:cubicBezTo>
                    <a:pt x="5359" y="4198"/>
                    <a:pt x="5299" y="4227"/>
                    <a:pt x="5264" y="4287"/>
                  </a:cubicBezTo>
                  <a:cubicBezTo>
                    <a:pt x="5240" y="4311"/>
                    <a:pt x="5240" y="4311"/>
                    <a:pt x="5216" y="4311"/>
                  </a:cubicBezTo>
                  <a:cubicBezTo>
                    <a:pt x="5192" y="4311"/>
                    <a:pt x="5168" y="4311"/>
                    <a:pt x="5145" y="4287"/>
                  </a:cubicBezTo>
                  <a:cubicBezTo>
                    <a:pt x="5121" y="4239"/>
                    <a:pt x="5049" y="4215"/>
                    <a:pt x="5002" y="4215"/>
                  </a:cubicBezTo>
                  <a:cubicBezTo>
                    <a:pt x="4954" y="4215"/>
                    <a:pt x="4883" y="4239"/>
                    <a:pt x="4859" y="4287"/>
                  </a:cubicBezTo>
                  <a:cubicBezTo>
                    <a:pt x="4835" y="4311"/>
                    <a:pt x="4811" y="4311"/>
                    <a:pt x="4787" y="4311"/>
                  </a:cubicBezTo>
                  <a:cubicBezTo>
                    <a:pt x="4787" y="4311"/>
                    <a:pt x="4764" y="4311"/>
                    <a:pt x="4740" y="4287"/>
                  </a:cubicBezTo>
                  <a:cubicBezTo>
                    <a:pt x="4704" y="4239"/>
                    <a:pt x="4644" y="4215"/>
                    <a:pt x="4585" y="4215"/>
                  </a:cubicBezTo>
                  <a:cubicBezTo>
                    <a:pt x="4525" y="4215"/>
                    <a:pt x="4466" y="4239"/>
                    <a:pt x="4430" y="4287"/>
                  </a:cubicBezTo>
                  <a:cubicBezTo>
                    <a:pt x="4418" y="4311"/>
                    <a:pt x="4400" y="4323"/>
                    <a:pt x="4380" y="4323"/>
                  </a:cubicBezTo>
                  <a:cubicBezTo>
                    <a:pt x="4359" y="4323"/>
                    <a:pt x="4335" y="4311"/>
                    <a:pt x="4311" y="4287"/>
                  </a:cubicBezTo>
                  <a:cubicBezTo>
                    <a:pt x="4287" y="4239"/>
                    <a:pt x="4240" y="4215"/>
                    <a:pt x="4168" y="4215"/>
                  </a:cubicBezTo>
                  <a:cubicBezTo>
                    <a:pt x="4121" y="4215"/>
                    <a:pt x="4073" y="4239"/>
                    <a:pt x="4025" y="4287"/>
                  </a:cubicBezTo>
                  <a:cubicBezTo>
                    <a:pt x="4025" y="4311"/>
                    <a:pt x="4001" y="4311"/>
                    <a:pt x="3978" y="4311"/>
                  </a:cubicBezTo>
                  <a:cubicBezTo>
                    <a:pt x="3954" y="4311"/>
                    <a:pt x="3930" y="4311"/>
                    <a:pt x="3906" y="4287"/>
                  </a:cubicBezTo>
                  <a:cubicBezTo>
                    <a:pt x="3871" y="4227"/>
                    <a:pt x="3817" y="4198"/>
                    <a:pt x="3763" y="4198"/>
                  </a:cubicBezTo>
                  <a:cubicBezTo>
                    <a:pt x="3710" y="4198"/>
                    <a:pt x="3656" y="4227"/>
                    <a:pt x="3620" y="4287"/>
                  </a:cubicBezTo>
                  <a:cubicBezTo>
                    <a:pt x="3597" y="4311"/>
                    <a:pt x="3573" y="4311"/>
                    <a:pt x="3549" y="4311"/>
                  </a:cubicBezTo>
                  <a:cubicBezTo>
                    <a:pt x="3525" y="4311"/>
                    <a:pt x="3501" y="4311"/>
                    <a:pt x="3501" y="4287"/>
                  </a:cubicBezTo>
                  <a:cubicBezTo>
                    <a:pt x="3454" y="4239"/>
                    <a:pt x="3406" y="4215"/>
                    <a:pt x="3359" y="4215"/>
                  </a:cubicBezTo>
                  <a:cubicBezTo>
                    <a:pt x="3287" y="4215"/>
                    <a:pt x="3239" y="4239"/>
                    <a:pt x="3216" y="4287"/>
                  </a:cubicBezTo>
                  <a:cubicBezTo>
                    <a:pt x="3204" y="4311"/>
                    <a:pt x="3180" y="4323"/>
                    <a:pt x="3156" y="4323"/>
                  </a:cubicBezTo>
                  <a:cubicBezTo>
                    <a:pt x="3132" y="4323"/>
                    <a:pt x="3108" y="4311"/>
                    <a:pt x="3097" y="4287"/>
                  </a:cubicBezTo>
                  <a:cubicBezTo>
                    <a:pt x="3061" y="4239"/>
                    <a:pt x="3001" y="4215"/>
                    <a:pt x="2942" y="4215"/>
                  </a:cubicBezTo>
                  <a:cubicBezTo>
                    <a:pt x="2882" y="4215"/>
                    <a:pt x="2823" y="4239"/>
                    <a:pt x="2787" y="4287"/>
                  </a:cubicBezTo>
                  <a:cubicBezTo>
                    <a:pt x="2775" y="4311"/>
                    <a:pt x="2751" y="4323"/>
                    <a:pt x="2727" y="4323"/>
                  </a:cubicBezTo>
                  <a:cubicBezTo>
                    <a:pt x="2704" y="4323"/>
                    <a:pt x="2680" y="4311"/>
                    <a:pt x="2668" y="4287"/>
                  </a:cubicBezTo>
                  <a:cubicBezTo>
                    <a:pt x="2644" y="4239"/>
                    <a:pt x="2596" y="4215"/>
                    <a:pt x="2525" y="4215"/>
                  </a:cubicBezTo>
                  <a:cubicBezTo>
                    <a:pt x="2477" y="4215"/>
                    <a:pt x="2430" y="4239"/>
                    <a:pt x="2382" y="4287"/>
                  </a:cubicBezTo>
                  <a:cubicBezTo>
                    <a:pt x="2382" y="4311"/>
                    <a:pt x="2358" y="4311"/>
                    <a:pt x="2334" y="4311"/>
                  </a:cubicBezTo>
                  <a:cubicBezTo>
                    <a:pt x="2311" y="4311"/>
                    <a:pt x="2287" y="4311"/>
                    <a:pt x="2263" y="4287"/>
                  </a:cubicBezTo>
                  <a:cubicBezTo>
                    <a:pt x="2227" y="4239"/>
                    <a:pt x="2174" y="4215"/>
                    <a:pt x="2120" y="4215"/>
                  </a:cubicBezTo>
                  <a:cubicBezTo>
                    <a:pt x="2067" y="4215"/>
                    <a:pt x="2013" y="4239"/>
                    <a:pt x="1977" y="4287"/>
                  </a:cubicBezTo>
                  <a:cubicBezTo>
                    <a:pt x="1977" y="4311"/>
                    <a:pt x="1953" y="4311"/>
                    <a:pt x="1930" y="4311"/>
                  </a:cubicBezTo>
                  <a:cubicBezTo>
                    <a:pt x="1882" y="4311"/>
                    <a:pt x="1858" y="4287"/>
                    <a:pt x="1858" y="4239"/>
                  </a:cubicBezTo>
                  <a:lnTo>
                    <a:pt x="1906" y="3906"/>
                  </a:lnTo>
                  <a:cubicBezTo>
                    <a:pt x="1906" y="3549"/>
                    <a:pt x="2192" y="3239"/>
                    <a:pt x="2573" y="3239"/>
                  </a:cubicBezTo>
                  <a:close/>
                  <a:moveTo>
                    <a:pt x="7397" y="4540"/>
                  </a:moveTo>
                  <a:cubicBezTo>
                    <a:pt x="7550" y="4540"/>
                    <a:pt x="7693" y="4567"/>
                    <a:pt x="7836" y="4620"/>
                  </a:cubicBezTo>
                  <a:cubicBezTo>
                    <a:pt x="7907" y="4620"/>
                    <a:pt x="7979" y="4597"/>
                    <a:pt x="8050" y="4549"/>
                  </a:cubicBezTo>
                  <a:cubicBezTo>
                    <a:pt x="8098" y="4597"/>
                    <a:pt x="8169" y="4620"/>
                    <a:pt x="8240" y="4620"/>
                  </a:cubicBezTo>
                  <a:cubicBezTo>
                    <a:pt x="8312" y="4620"/>
                    <a:pt x="8383" y="4597"/>
                    <a:pt x="8455" y="4549"/>
                  </a:cubicBezTo>
                  <a:cubicBezTo>
                    <a:pt x="8502" y="4573"/>
                    <a:pt x="8550" y="4597"/>
                    <a:pt x="8574" y="4620"/>
                  </a:cubicBezTo>
                  <a:cubicBezTo>
                    <a:pt x="8598" y="4644"/>
                    <a:pt x="8598" y="4668"/>
                    <a:pt x="8598" y="4716"/>
                  </a:cubicBezTo>
                  <a:cubicBezTo>
                    <a:pt x="8598" y="4787"/>
                    <a:pt x="8574" y="4835"/>
                    <a:pt x="8526" y="4882"/>
                  </a:cubicBezTo>
                  <a:lnTo>
                    <a:pt x="5835" y="4882"/>
                  </a:lnTo>
                  <a:cubicBezTo>
                    <a:pt x="5859" y="4835"/>
                    <a:pt x="5883" y="4763"/>
                    <a:pt x="5883" y="4716"/>
                  </a:cubicBezTo>
                  <a:lnTo>
                    <a:pt x="5883" y="4620"/>
                  </a:lnTo>
                  <a:lnTo>
                    <a:pt x="5859" y="4620"/>
                  </a:lnTo>
                  <a:cubicBezTo>
                    <a:pt x="5930" y="4597"/>
                    <a:pt x="5978" y="4597"/>
                    <a:pt x="6026" y="4549"/>
                  </a:cubicBezTo>
                  <a:cubicBezTo>
                    <a:pt x="6085" y="4597"/>
                    <a:pt x="6157" y="4620"/>
                    <a:pt x="6228" y="4620"/>
                  </a:cubicBezTo>
                  <a:cubicBezTo>
                    <a:pt x="6300" y="4620"/>
                    <a:pt x="6371" y="4597"/>
                    <a:pt x="6431" y="4549"/>
                  </a:cubicBezTo>
                  <a:cubicBezTo>
                    <a:pt x="6502" y="4597"/>
                    <a:pt x="6573" y="4620"/>
                    <a:pt x="6645" y="4620"/>
                  </a:cubicBezTo>
                  <a:cubicBezTo>
                    <a:pt x="6716" y="4620"/>
                    <a:pt x="6788" y="4597"/>
                    <a:pt x="6835" y="4549"/>
                  </a:cubicBezTo>
                  <a:cubicBezTo>
                    <a:pt x="6907" y="4597"/>
                    <a:pt x="6978" y="4620"/>
                    <a:pt x="7050" y="4620"/>
                  </a:cubicBezTo>
                  <a:cubicBezTo>
                    <a:pt x="7121" y="4620"/>
                    <a:pt x="7193" y="4597"/>
                    <a:pt x="7240" y="4549"/>
                  </a:cubicBezTo>
                  <a:cubicBezTo>
                    <a:pt x="7294" y="4543"/>
                    <a:pt x="7346" y="4540"/>
                    <a:pt x="7397" y="4540"/>
                  </a:cubicBezTo>
                  <a:close/>
                  <a:moveTo>
                    <a:pt x="2806" y="4548"/>
                  </a:moveTo>
                  <a:cubicBezTo>
                    <a:pt x="2936" y="4548"/>
                    <a:pt x="3069" y="4574"/>
                    <a:pt x="3192" y="4620"/>
                  </a:cubicBezTo>
                  <a:cubicBezTo>
                    <a:pt x="3239" y="4620"/>
                    <a:pt x="3311" y="4597"/>
                    <a:pt x="3382" y="4573"/>
                  </a:cubicBezTo>
                  <a:cubicBezTo>
                    <a:pt x="3454" y="4597"/>
                    <a:pt x="3525" y="4620"/>
                    <a:pt x="3573" y="4620"/>
                  </a:cubicBezTo>
                  <a:cubicBezTo>
                    <a:pt x="3668" y="4620"/>
                    <a:pt x="3740" y="4597"/>
                    <a:pt x="3787" y="4573"/>
                  </a:cubicBezTo>
                  <a:cubicBezTo>
                    <a:pt x="3859" y="4597"/>
                    <a:pt x="3930" y="4620"/>
                    <a:pt x="4001" y="4620"/>
                  </a:cubicBezTo>
                  <a:cubicBezTo>
                    <a:pt x="4073" y="4620"/>
                    <a:pt x="4144" y="4597"/>
                    <a:pt x="4192" y="4573"/>
                  </a:cubicBezTo>
                  <a:cubicBezTo>
                    <a:pt x="4252" y="4608"/>
                    <a:pt x="4323" y="4626"/>
                    <a:pt x="4394" y="4626"/>
                  </a:cubicBezTo>
                  <a:cubicBezTo>
                    <a:pt x="4466" y="4626"/>
                    <a:pt x="4537" y="4608"/>
                    <a:pt x="4597" y="4573"/>
                  </a:cubicBezTo>
                  <a:cubicBezTo>
                    <a:pt x="4668" y="4597"/>
                    <a:pt x="4740" y="4620"/>
                    <a:pt x="4811" y="4620"/>
                  </a:cubicBezTo>
                  <a:cubicBezTo>
                    <a:pt x="4883" y="4620"/>
                    <a:pt x="4954" y="4597"/>
                    <a:pt x="5002" y="4573"/>
                  </a:cubicBezTo>
                  <a:cubicBezTo>
                    <a:pt x="5061" y="4608"/>
                    <a:pt x="5133" y="4626"/>
                    <a:pt x="5204" y="4626"/>
                  </a:cubicBezTo>
                  <a:cubicBezTo>
                    <a:pt x="5276" y="4626"/>
                    <a:pt x="5347" y="4608"/>
                    <a:pt x="5407" y="4573"/>
                  </a:cubicBezTo>
                  <a:cubicBezTo>
                    <a:pt x="5454" y="4597"/>
                    <a:pt x="5502" y="4597"/>
                    <a:pt x="5549" y="4620"/>
                  </a:cubicBezTo>
                  <a:cubicBezTo>
                    <a:pt x="5549" y="4644"/>
                    <a:pt x="5573" y="4668"/>
                    <a:pt x="5549" y="4716"/>
                  </a:cubicBezTo>
                  <a:cubicBezTo>
                    <a:pt x="5549" y="4787"/>
                    <a:pt x="5526" y="4858"/>
                    <a:pt x="5478" y="4906"/>
                  </a:cubicBezTo>
                  <a:lnTo>
                    <a:pt x="2120" y="4906"/>
                  </a:lnTo>
                  <a:cubicBezTo>
                    <a:pt x="2049" y="4858"/>
                    <a:pt x="2025" y="4787"/>
                    <a:pt x="2025" y="4716"/>
                  </a:cubicBezTo>
                  <a:cubicBezTo>
                    <a:pt x="2025" y="4668"/>
                    <a:pt x="2025" y="4644"/>
                    <a:pt x="2049" y="4620"/>
                  </a:cubicBezTo>
                  <a:cubicBezTo>
                    <a:pt x="2096" y="4597"/>
                    <a:pt x="2144" y="4597"/>
                    <a:pt x="2168" y="4573"/>
                  </a:cubicBezTo>
                  <a:cubicBezTo>
                    <a:pt x="2239" y="4597"/>
                    <a:pt x="2311" y="4620"/>
                    <a:pt x="2382" y="4620"/>
                  </a:cubicBezTo>
                  <a:cubicBezTo>
                    <a:pt x="2454" y="4620"/>
                    <a:pt x="2525" y="4597"/>
                    <a:pt x="2596" y="4573"/>
                  </a:cubicBezTo>
                  <a:cubicBezTo>
                    <a:pt x="2664" y="4556"/>
                    <a:pt x="2734" y="4548"/>
                    <a:pt x="2806" y="4548"/>
                  </a:cubicBezTo>
                  <a:close/>
                  <a:moveTo>
                    <a:pt x="5692" y="5216"/>
                  </a:moveTo>
                  <a:lnTo>
                    <a:pt x="5692" y="5287"/>
                  </a:lnTo>
                  <a:cubicBezTo>
                    <a:pt x="5692" y="5501"/>
                    <a:pt x="5597" y="5716"/>
                    <a:pt x="5407" y="5835"/>
                  </a:cubicBezTo>
                  <a:lnTo>
                    <a:pt x="3954" y="5835"/>
                  </a:lnTo>
                  <a:cubicBezTo>
                    <a:pt x="3871" y="5859"/>
                    <a:pt x="3781" y="5871"/>
                    <a:pt x="3695" y="5871"/>
                  </a:cubicBezTo>
                  <a:cubicBezTo>
                    <a:pt x="3609" y="5871"/>
                    <a:pt x="3525" y="5859"/>
                    <a:pt x="3454" y="5835"/>
                  </a:cubicBezTo>
                  <a:lnTo>
                    <a:pt x="2192" y="5835"/>
                  </a:lnTo>
                  <a:cubicBezTo>
                    <a:pt x="2025" y="5716"/>
                    <a:pt x="1906" y="5501"/>
                    <a:pt x="1906" y="5287"/>
                  </a:cubicBezTo>
                  <a:lnTo>
                    <a:pt x="1906" y="5216"/>
                  </a:lnTo>
                  <a:close/>
                  <a:moveTo>
                    <a:pt x="8741" y="5192"/>
                  </a:moveTo>
                  <a:lnTo>
                    <a:pt x="8741" y="5287"/>
                  </a:lnTo>
                  <a:cubicBezTo>
                    <a:pt x="8741" y="5501"/>
                    <a:pt x="8622" y="5716"/>
                    <a:pt x="8455" y="5835"/>
                  </a:cubicBezTo>
                  <a:lnTo>
                    <a:pt x="6954" y="5835"/>
                  </a:lnTo>
                  <a:cubicBezTo>
                    <a:pt x="6859" y="5835"/>
                    <a:pt x="6764" y="5859"/>
                    <a:pt x="6693" y="5882"/>
                  </a:cubicBezTo>
                  <a:cubicBezTo>
                    <a:pt x="6597" y="5859"/>
                    <a:pt x="6502" y="5835"/>
                    <a:pt x="6407" y="5835"/>
                  </a:cubicBezTo>
                  <a:lnTo>
                    <a:pt x="5811" y="5835"/>
                  </a:lnTo>
                  <a:cubicBezTo>
                    <a:pt x="5930" y="5668"/>
                    <a:pt x="6002" y="5478"/>
                    <a:pt x="6002" y="5287"/>
                  </a:cubicBezTo>
                  <a:lnTo>
                    <a:pt x="6002" y="5192"/>
                  </a:lnTo>
                  <a:close/>
                  <a:moveTo>
                    <a:pt x="3239" y="6144"/>
                  </a:moveTo>
                  <a:cubicBezTo>
                    <a:pt x="3073" y="6311"/>
                    <a:pt x="2977" y="6549"/>
                    <a:pt x="2977" y="6787"/>
                  </a:cubicBezTo>
                  <a:lnTo>
                    <a:pt x="2977" y="7121"/>
                  </a:lnTo>
                  <a:cubicBezTo>
                    <a:pt x="2930" y="7121"/>
                    <a:pt x="2906" y="7145"/>
                    <a:pt x="2882" y="7168"/>
                  </a:cubicBezTo>
                  <a:cubicBezTo>
                    <a:pt x="2858" y="7192"/>
                    <a:pt x="2835" y="7216"/>
                    <a:pt x="2811" y="7216"/>
                  </a:cubicBezTo>
                  <a:cubicBezTo>
                    <a:pt x="2787" y="7216"/>
                    <a:pt x="2763" y="7192"/>
                    <a:pt x="2739" y="7168"/>
                  </a:cubicBezTo>
                  <a:cubicBezTo>
                    <a:pt x="2716" y="7121"/>
                    <a:pt x="2662" y="7097"/>
                    <a:pt x="2605" y="7097"/>
                  </a:cubicBezTo>
                  <a:cubicBezTo>
                    <a:pt x="2549" y="7097"/>
                    <a:pt x="2489" y="7121"/>
                    <a:pt x="2454" y="7168"/>
                  </a:cubicBezTo>
                  <a:cubicBezTo>
                    <a:pt x="2430" y="7192"/>
                    <a:pt x="2406" y="7216"/>
                    <a:pt x="2382" y="7216"/>
                  </a:cubicBezTo>
                  <a:cubicBezTo>
                    <a:pt x="2358" y="7216"/>
                    <a:pt x="2334" y="7192"/>
                    <a:pt x="2334" y="7168"/>
                  </a:cubicBezTo>
                  <a:cubicBezTo>
                    <a:pt x="2287" y="7121"/>
                    <a:pt x="2239" y="7097"/>
                    <a:pt x="2192" y="7097"/>
                  </a:cubicBezTo>
                  <a:cubicBezTo>
                    <a:pt x="2144" y="7097"/>
                    <a:pt x="2073" y="7145"/>
                    <a:pt x="2049" y="7168"/>
                  </a:cubicBezTo>
                  <a:cubicBezTo>
                    <a:pt x="2025" y="7192"/>
                    <a:pt x="2001" y="7216"/>
                    <a:pt x="1977" y="7216"/>
                  </a:cubicBezTo>
                  <a:cubicBezTo>
                    <a:pt x="1953" y="7216"/>
                    <a:pt x="1930" y="7192"/>
                    <a:pt x="1930" y="7168"/>
                  </a:cubicBezTo>
                  <a:cubicBezTo>
                    <a:pt x="1894" y="7121"/>
                    <a:pt x="1834" y="7097"/>
                    <a:pt x="1775" y="7097"/>
                  </a:cubicBezTo>
                  <a:cubicBezTo>
                    <a:pt x="1715" y="7097"/>
                    <a:pt x="1656" y="7121"/>
                    <a:pt x="1620" y="7168"/>
                  </a:cubicBezTo>
                  <a:cubicBezTo>
                    <a:pt x="1608" y="7192"/>
                    <a:pt x="1590" y="7204"/>
                    <a:pt x="1569" y="7204"/>
                  </a:cubicBezTo>
                  <a:cubicBezTo>
                    <a:pt x="1549" y="7204"/>
                    <a:pt x="1525" y="7192"/>
                    <a:pt x="1501" y="7168"/>
                  </a:cubicBezTo>
                  <a:cubicBezTo>
                    <a:pt x="1477" y="7145"/>
                    <a:pt x="1430" y="7097"/>
                    <a:pt x="1358" y="7097"/>
                  </a:cubicBezTo>
                  <a:cubicBezTo>
                    <a:pt x="1310" y="7097"/>
                    <a:pt x="1263" y="7121"/>
                    <a:pt x="1215" y="7168"/>
                  </a:cubicBezTo>
                  <a:cubicBezTo>
                    <a:pt x="1215" y="7192"/>
                    <a:pt x="1191" y="7216"/>
                    <a:pt x="1168" y="7216"/>
                  </a:cubicBezTo>
                  <a:cubicBezTo>
                    <a:pt x="1144" y="7216"/>
                    <a:pt x="1120" y="7192"/>
                    <a:pt x="1096" y="7168"/>
                  </a:cubicBezTo>
                  <a:cubicBezTo>
                    <a:pt x="1060" y="7121"/>
                    <a:pt x="1007" y="7097"/>
                    <a:pt x="953" y="7097"/>
                  </a:cubicBezTo>
                  <a:cubicBezTo>
                    <a:pt x="900" y="7097"/>
                    <a:pt x="846" y="7121"/>
                    <a:pt x="810" y="7168"/>
                  </a:cubicBezTo>
                  <a:cubicBezTo>
                    <a:pt x="810" y="7192"/>
                    <a:pt x="787" y="7216"/>
                    <a:pt x="763" y="7216"/>
                  </a:cubicBezTo>
                  <a:cubicBezTo>
                    <a:pt x="739" y="7216"/>
                    <a:pt x="715" y="7192"/>
                    <a:pt x="691" y="7168"/>
                  </a:cubicBezTo>
                  <a:cubicBezTo>
                    <a:pt x="667" y="7121"/>
                    <a:pt x="620" y="7097"/>
                    <a:pt x="548" y="7097"/>
                  </a:cubicBezTo>
                  <a:cubicBezTo>
                    <a:pt x="501" y="7097"/>
                    <a:pt x="453" y="7145"/>
                    <a:pt x="406" y="7168"/>
                  </a:cubicBezTo>
                  <a:cubicBezTo>
                    <a:pt x="406" y="7192"/>
                    <a:pt x="382" y="7216"/>
                    <a:pt x="358" y="7216"/>
                  </a:cubicBezTo>
                  <a:cubicBezTo>
                    <a:pt x="334" y="7192"/>
                    <a:pt x="310" y="7168"/>
                    <a:pt x="310" y="7145"/>
                  </a:cubicBezTo>
                  <a:lnTo>
                    <a:pt x="310" y="6787"/>
                  </a:lnTo>
                  <a:cubicBezTo>
                    <a:pt x="310" y="6430"/>
                    <a:pt x="596" y="6144"/>
                    <a:pt x="977" y="6144"/>
                  </a:cubicBezTo>
                  <a:close/>
                  <a:moveTo>
                    <a:pt x="6431" y="6144"/>
                  </a:moveTo>
                  <a:cubicBezTo>
                    <a:pt x="6788" y="6144"/>
                    <a:pt x="7074" y="6430"/>
                    <a:pt x="7074" y="6787"/>
                  </a:cubicBezTo>
                  <a:lnTo>
                    <a:pt x="7074" y="7145"/>
                  </a:lnTo>
                  <a:cubicBezTo>
                    <a:pt x="7074" y="7192"/>
                    <a:pt x="7050" y="7216"/>
                    <a:pt x="7002" y="7216"/>
                  </a:cubicBezTo>
                  <a:cubicBezTo>
                    <a:pt x="6978" y="7216"/>
                    <a:pt x="6954" y="7192"/>
                    <a:pt x="6954" y="7192"/>
                  </a:cubicBezTo>
                  <a:cubicBezTo>
                    <a:pt x="6919" y="7133"/>
                    <a:pt x="6859" y="7103"/>
                    <a:pt x="6800" y="7103"/>
                  </a:cubicBezTo>
                  <a:cubicBezTo>
                    <a:pt x="6740" y="7103"/>
                    <a:pt x="6681" y="7133"/>
                    <a:pt x="6645" y="7192"/>
                  </a:cubicBezTo>
                  <a:cubicBezTo>
                    <a:pt x="6645" y="7192"/>
                    <a:pt x="6621" y="7216"/>
                    <a:pt x="6597" y="7216"/>
                  </a:cubicBezTo>
                  <a:cubicBezTo>
                    <a:pt x="6573" y="7216"/>
                    <a:pt x="6550" y="7192"/>
                    <a:pt x="6526" y="7192"/>
                  </a:cubicBezTo>
                  <a:cubicBezTo>
                    <a:pt x="6502" y="7145"/>
                    <a:pt x="6431" y="7121"/>
                    <a:pt x="6383" y="7121"/>
                  </a:cubicBezTo>
                  <a:cubicBezTo>
                    <a:pt x="6335" y="7121"/>
                    <a:pt x="6288" y="7145"/>
                    <a:pt x="6240" y="7192"/>
                  </a:cubicBezTo>
                  <a:cubicBezTo>
                    <a:pt x="6228" y="7204"/>
                    <a:pt x="6204" y="7210"/>
                    <a:pt x="6181" y="7210"/>
                  </a:cubicBezTo>
                  <a:cubicBezTo>
                    <a:pt x="6157" y="7210"/>
                    <a:pt x="6133" y="7204"/>
                    <a:pt x="6121" y="7192"/>
                  </a:cubicBezTo>
                  <a:cubicBezTo>
                    <a:pt x="6085" y="7133"/>
                    <a:pt x="6032" y="7103"/>
                    <a:pt x="5978" y="7103"/>
                  </a:cubicBezTo>
                  <a:cubicBezTo>
                    <a:pt x="5925" y="7103"/>
                    <a:pt x="5871" y="7133"/>
                    <a:pt x="5835" y="7192"/>
                  </a:cubicBezTo>
                  <a:cubicBezTo>
                    <a:pt x="5811" y="7192"/>
                    <a:pt x="5788" y="7216"/>
                    <a:pt x="5764" y="7216"/>
                  </a:cubicBezTo>
                  <a:cubicBezTo>
                    <a:pt x="5740" y="7216"/>
                    <a:pt x="5716" y="7192"/>
                    <a:pt x="5716" y="7192"/>
                  </a:cubicBezTo>
                  <a:cubicBezTo>
                    <a:pt x="5669" y="7145"/>
                    <a:pt x="5621" y="7121"/>
                    <a:pt x="5573" y="7121"/>
                  </a:cubicBezTo>
                  <a:cubicBezTo>
                    <a:pt x="5502" y="7121"/>
                    <a:pt x="5454" y="7145"/>
                    <a:pt x="5430" y="7192"/>
                  </a:cubicBezTo>
                  <a:cubicBezTo>
                    <a:pt x="5407" y="7192"/>
                    <a:pt x="5383" y="7216"/>
                    <a:pt x="5359" y="7216"/>
                  </a:cubicBezTo>
                  <a:cubicBezTo>
                    <a:pt x="5335" y="7216"/>
                    <a:pt x="5311" y="7192"/>
                    <a:pt x="5287" y="7192"/>
                  </a:cubicBezTo>
                  <a:cubicBezTo>
                    <a:pt x="5264" y="7145"/>
                    <a:pt x="5216" y="7121"/>
                    <a:pt x="5145" y="7121"/>
                  </a:cubicBezTo>
                  <a:cubicBezTo>
                    <a:pt x="5097" y="7121"/>
                    <a:pt x="5049" y="7145"/>
                    <a:pt x="5002" y="7192"/>
                  </a:cubicBezTo>
                  <a:cubicBezTo>
                    <a:pt x="5002" y="7192"/>
                    <a:pt x="4978" y="7216"/>
                    <a:pt x="4954" y="7216"/>
                  </a:cubicBezTo>
                  <a:cubicBezTo>
                    <a:pt x="4930" y="7216"/>
                    <a:pt x="4906" y="7192"/>
                    <a:pt x="4883" y="7192"/>
                  </a:cubicBezTo>
                  <a:cubicBezTo>
                    <a:pt x="4859" y="7133"/>
                    <a:pt x="4805" y="7103"/>
                    <a:pt x="4749" y="7103"/>
                  </a:cubicBezTo>
                  <a:cubicBezTo>
                    <a:pt x="4692" y="7103"/>
                    <a:pt x="4633" y="7133"/>
                    <a:pt x="4597" y="7192"/>
                  </a:cubicBezTo>
                  <a:cubicBezTo>
                    <a:pt x="4585" y="7204"/>
                    <a:pt x="4561" y="7210"/>
                    <a:pt x="4537" y="7210"/>
                  </a:cubicBezTo>
                  <a:cubicBezTo>
                    <a:pt x="4514" y="7210"/>
                    <a:pt x="4490" y="7204"/>
                    <a:pt x="4478" y="7192"/>
                  </a:cubicBezTo>
                  <a:cubicBezTo>
                    <a:pt x="4454" y="7145"/>
                    <a:pt x="4383" y="7121"/>
                    <a:pt x="4335" y="7121"/>
                  </a:cubicBezTo>
                  <a:cubicBezTo>
                    <a:pt x="4287" y="7121"/>
                    <a:pt x="4216" y="7145"/>
                    <a:pt x="4192" y="7192"/>
                  </a:cubicBezTo>
                  <a:cubicBezTo>
                    <a:pt x="4168" y="7192"/>
                    <a:pt x="4144" y="7216"/>
                    <a:pt x="4121" y="7216"/>
                  </a:cubicBezTo>
                  <a:cubicBezTo>
                    <a:pt x="4121" y="7216"/>
                    <a:pt x="4097" y="7192"/>
                    <a:pt x="4073" y="7192"/>
                  </a:cubicBezTo>
                  <a:cubicBezTo>
                    <a:pt x="4049" y="7145"/>
                    <a:pt x="3978" y="7121"/>
                    <a:pt x="3930" y="7121"/>
                  </a:cubicBezTo>
                  <a:cubicBezTo>
                    <a:pt x="3882" y="7121"/>
                    <a:pt x="3811" y="7145"/>
                    <a:pt x="3787" y="7192"/>
                  </a:cubicBezTo>
                  <a:cubicBezTo>
                    <a:pt x="3763" y="7192"/>
                    <a:pt x="3740" y="7216"/>
                    <a:pt x="3716" y="7216"/>
                  </a:cubicBezTo>
                  <a:cubicBezTo>
                    <a:pt x="3692" y="7216"/>
                    <a:pt x="3692" y="7192"/>
                    <a:pt x="3668" y="7192"/>
                  </a:cubicBezTo>
                  <a:cubicBezTo>
                    <a:pt x="3620" y="7145"/>
                    <a:pt x="3573" y="7121"/>
                    <a:pt x="3525" y="7121"/>
                  </a:cubicBezTo>
                  <a:cubicBezTo>
                    <a:pt x="3478" y="7121"/>
                    <a:pt x="3406" y="7145"/>
                    <a:pt x="3382" y="7192"/>
                  </a:cubicBezTo>
                  <a:cubicBezTo>
                    <a:pt x="3359" y="7192"/>
                    <a:pt x="3335" y="7216"/>
                    <a:pt x="3311" y="7216"/>
                  </a:cubicBezTo>
                  <a:cubicBezTo>
                    <a:pt x="3287" y="7192"/>
                    <a:pt x="3263" y="7168"/>
                    <a:pt x="3287" y="7145"/>
                  </a:cubicBezTo>
                  <a:lnTo>
                    <a:pt x="3287" y="6787"/>
                  </a:lnTo>
                  <a:cubicBezTo>
                    <a:pt x="3287" y="6430"/>
                    <a:pt x="3573" y="6144"/>
                    <a:pt x="3954" y="6144"/>
                  </a:cubicBezTo>
                  <a:close/>
                  <a:moveTo>
                    <a:pt x="9407" y="6144"/>
                  </a:moveTo>
                  <a:cubicBezTo>
                    <a:pt x="9741" y="6144"/>
                    <a:pt x="10027" y="6383"/>
                    <a:pt x="10074" y="6716"/>
                  </a:cubicBezTo>
                  <a:lnTo>
                    <a:pt x="9955" y="6716"/>
                  </a:lnTo>
                  <a:cubicBezTo>
                    <a:pt x="9812" y="6764"/>
                    <a:pt x="9812" y="6978"/>
                    <a:pt x="9955" y="7002"/>
                  </a:cubicBezTo>
                  <a:lnTo>
                    <a:pt x="10074" y="7002"/>
                  </a:lnTo>
                  <a:lnTo>
                    <a:pt x="10098" y="7145"/>
                  </a:lnTo>
                  <a:cubicBezTo>
                    <a:pt x="10098" y="7168"/>
                    <a:pt x="10074" y="7216"/>
                    <a:pt x="10027" y="7216"/>
                  </a:cubicBezTo>
                  <a:cubicBezTo>
                    <a:pt x="10003" y="7216"/>
                    <a:pt x="9979" y="7192"/>
                    <a:pt x="9979" y="7168"/>
                  </a:cubicBezTo>
                  <a:cubicBezTo>
                    <a:pt x="9931" y="7121"/>
                    <a:pt x="9884" y="7097"/>
                    <a:pt x="9836" y="7097"/>
                  </a:cubicBezTo>
                  <a:cubicBezTo>
                    <a:pt x="9765" y="7097"/>
                    <a:pt x="9717" y="7145"/>
                    <a:pt x="9693" y="7168"/>
                  </a:cubicBezTo>
                  <a:cubicBezTo>
                    <a:pt x="9669" y="7192"/>
                    <a:pt x="9646" y="7216"/>
                    <a:pt x="9622" y="7216"/>
                  </a:cubicBezTo>
                  <a:cubicBezTo>
                    <a:pt x="9598" y="7216"/>
                    <a:pt x="9574" y="7192"/>
                    <a:pt x="9574" y="7168"/>
                  </a:cubicBezTo>
                  <a:cubicBezTo>
                    <a:pt x="9538" y="7121"/>
                    <a:pt x="9479" y="7097"/>
                    <a:pt x="9419" y="7097"/>
                  </a:cubicBezTo>
                  <a:cubicBezTo>
                    <a:pt x="9360" y="7097"/>
                    <a:pt x="9300" y="7121"/>
                    <a:pt x="9264" y="7168"/>
                  </a:cubicBezTo>
                  <a:cubicBezTo>
                    <a:pt x="9253" y="7192"/>
                    <a:pt x="9229" y="7204"/>
                    <a:pt x="9205" y="7204"/>
                  </a:cubicBezTo>
                  <a:cubicBezTo>
                    <a:pt x="9181" y="7204"/>
                    <a:pt x="9157" y="7192"/>
                    <a:pt x="9145" y="7168"/>
                  </a:cubicBezTo>
                  <a:cubicBezTo>
                    <a:pt x="9110" y="7121"/>
                    <a:pt x="9056" y="7097"/>
                    <a:pt x="9003" y="7097"/>
                  </a:cubicBezTo>
                  <a:cubicBezTo>
                    <a:pt x="8949" y="7097"/>
                    <a:pt x="8895" y="7121"/>
                    <a:pt x="8860" y="7168"/>
                  </a:cubicBezTo>
                  <a:cubicBezTo>
                    <a:pt x="8836" y="7192"/>
                    <a:pt x="8812" y="7216"/>
                    <a:pt x="8788" y="7216"/>
                  </a:cubicBezTo>
                  <a:cubicBezTo>
                    <a:pt x="8764" y="7216"/>
                    <a:pt x="8741" y="7192"/>
                    <a:pt x="8717" y="7168"/>
                  </a:cubicBezTo>
                  <a:cubicBezTo>
                    <a:pt x="8693" y="7121"/>
                    <a:pt x="8645" y="7097"/>
                    <a:pt x="8595" y="7097"/>
                  </a:cubicBezTo>
                  <a:cubicBezTo>
                    <a:pt x="8544" y="7097"/>
                    <a:pt x="8491" y="7121"/>
                    <a:pt x="8455" y="7168"/>
                  </a:cubicBezTo>
                  <a:cubicBezTo>
                    <a:pt x="8431" y="7192"/>
                    <a:pt x="8407" y="7216"/>
                    <a:pt x="8383" y="7216"/>
                  </a:cubicBezTo>
                  <a:cubicBezTo>
                    <a:pt x="8360" y="7216"/>
                    <a:pt x="8336" y="7192"/>
                    <a:pt x="8312" y="7168"/>
                  </a:cubicBezTo>
                  <a:cubicBezTo>
                    <a:pt x="8288" y="7121"/>
                    <a:pt x="8240" y="7097"/>
                    <a:pt x="8169" y="7097"/>
                  </a:cubicBezTo>
                  <a:cubicBezTo>
                    <a:pt x="8121" y="7097"/>
                    <a:pt x="8074" y="7145"/>
                    <a:pt x="8026" y="7168"/>
                  </a:cubicBezTo>
                  <a:cubicBezTo>
                    <a:pt x="8026" y="7192"/>
                    <a:pt x="8002" y="7216"/>
                    <a:pt x="7979" y="7216"/>
                  </a:cubicBezTo>
                  <a:cubicBezTo>
                    <a:pt x="7955" y="7216"/>
                    <a:pt x="7931" y="7192"/>
                    <a:pt x="7907" y="7168"/>
                  </a:cubicBezTo>
                  <a:cubicBezTo>
                    <a:pt x="7883" y="7121"/>
                    <a:pt x="7830" y="7097"/>
                    <a:pt x="7773" y="7097"/>
                  </a:cubicBezTo>
                  <a:cubicBezTo>
                    <a:pt x="7717" y="7097"/>
                    <a:pt x="7657" y="7121"/>
                    <a:pt x="7621" y="7168"/>
                  </a:cubicBezTo>
                  <a:cubicBezTo>
                    <a:pt x="7609" y="7192"/>
                    <a:pt x="7586" y="7204"/>
                    <a:pt x="7562" y="7204"/>
                  </a:cubicBezTo>
                  <a:cubicBezTo>
                    <a:pt x="7538" y="7204"/>
                    <a:pt x="7514" y="7192"/>
                    <a:pt x="7502" y="7168"/>
                  </a:cubicBezTo>
                  <a:cubicBezTo>
                    <a:pt x="7478" y="7121"/>
                    <a:pt x="7407" y="7097"/>
                    <a:pt x="7359" y="7097"/>
                  </a:cubicBezTo>
                  <a:lnTo>
                    <a:pt x="7359" y="6787"/>
                  </a:lnTo>
                  <a:cubicBezTo>
                    <a:pt x="7359" y="6549"/>
                    <a:pt x="7264" y="6311"/>
                    <a:pt x="7097" y="6144"/>
                  </a:cubicBezTo>
                  <a:close/>
                  <a:moveTo>
                    <a:pt x="3025" y="7454"/>
                  </a:moveTo>
                  <a:cubicBezTo>
                    <a:pt x="3073" y="7454"/>
                    <a:pt x="3097" y="7478"/>
                    <a:pt x="3120" y="7478"/>
                  </a:cubicBezTo>
                  <a:cubicBezTo>
                    <a:pt x="3120" y="7526"/>
                    <a:pt x="3120" y="7549"/>
                    <a:pt x="3120" y="7597"/>
                  </a:cubicBezTo>
                  <a:cubicBezTo>
                    <a:pt x="3120" y="7645"/>
                    <a:pt x="3144" y="7716"/>
                    <a:pt x="3168" y="7788"/>
                  </a:cubicBezTo>
                  <a:lnTo>
                    <a:pt x="525" y="7788"/>
                  </a:lnTo>
                  <a:cubicBezTo>
                    <a:pt x="453" y="7740"/>
                    <a:pt x="429" y="7669"/>
                    <a:pt x="429" y="7597"/>
                  </a:cubicBezTo>
                  <a:cubicBezTo>
                    <a:pt x="429" y="7573"/>
                    <a:pt x="429" y="7526"/>
                    <a:pt x="453" y="7502"/>
                  </a:cubicBezTo>
                  <a:cubicBezTo>
                    <a:pt x="501" y="7502"/>
                    <a:pt x="548" y="7478"/>
                    <a:pt x="596" y="7454"/>
                  </a:cubicBezTo>
                  <a:cubicBezTo>
                    <a:pt x="656" y="7490"/>
                    <a:pt x="727" y="7508"/>
                    <a:pt x="798" y="7508"/>
                  </a:cubicBezTo>
                  <a:cubicBezTo>
                    <a:pt x="870" y="7508"/>
                    <a:pt x="941" y="7490"/>
                    <a:pt x="1001" y="7454"/>
                  </a:cubicBezTo>
                  <a:cubicBezTo>
                    <a:pt x="1072" y="7478"/>
                    <a:pt x="1144" y="7502"/>
                    <a:pt x="1215" y="7502"/>
                  </a:cubicBezTo>
                  <a:cubicBezTo>
                    <a:pt x="1287" y="7502"/>
                    <a:pt x="1358" y="7478"/>
                    <a:pt x="1406" y="7454"/>
                  </a:cubicBezTo>
                  <a:cubicBezTo>
                    <a:pt x="1465" y="7490"/>
                    <a:pt x="1537" y="7508"/>
                    <a:pt x="1608" y="7508"/>
                  </a:cubicBezTo>
                  <a:cubicBezTo>
                    <a:pt x="1680" y="7508"/>
                    <a:pt x="1751" y="7490"/>
                    <a:pt x="1811" y="7454"/>
                  </a:cubicBezTo>
                  <a:cubicBezTo>
                    <a:pt x="1882" y="7478"/>
                    <a:pt x="1953" y="7502"/>
                    <a:pt x="2025" y="7502"/>
                  </a:cubicBezTo>
                  <a:cubicBezTo>
                    <a:pt x="2096" y="7502"/>
                    <a:pt x="2168" y="7478"/>
                    <a:pt x="2215" y="7454"/>
                  </a:cubicBezTo>
                  <a:cubicBezTo>
                    <a:pt x="2275" y="7490"/>
                    <a:pt x="2346" y="7508"/>
                    <a:pt x="2418" y="7508"/>
                  </a:cubicBezTo>
                  <a:cubicBezTo>
                    <a:pt x="2489" y="7508"/>
                    <a:pt x="2561" y="7490"/>
                    <a:pt x="2620" y="7454"/>
                  </a:cubicBezTo>
                  <a:cubicBezTo>
                    <a:pt x="2692" y="7478"/>
                    <a:pt x="2763" y="7502"/>
                    <a:pt x="2835" y="7502"/>
                  </a:cubicBezTo>
                  <a:cubicBezTo>
                    <a:pt x="2906" y="7502"/>
                    <a:pt x="2977" y="7478"/>
                    <a:pt x="3025" y="7454"/>
                  </a:cubicBezTo>
                  <a:close/>
                  <a:moveTo>
                    <a:pt x="5817" y="7429"/>
                  </a:moveTo>
                  <a:cubicBezTo>
                    <a:pt x="5946" y="7429"/>
                    <a:pt x="6069" y="7456"/>
                    <a:pt x="6192" y="7502"/>
                  </a:cubicBezTo>
                  <a:cubicBezTo>
                    <a:pt x="6264" y="7502"/>
                    <a:pt x="6335" y="7478"/>
                    <a:pt x="6407" y="7454"/>
                  </a:cubicBezTo>
                  <a:cubicBezTo>
                    <a:pt x="6454" y="7478"/>
                    <a:pt x="6526" y="7502"/>
                    <a:pt x="6597" y="7502"/>
                  </a:cubicBezTo>
                  <a:cubicBezTo>
                    <a:pt x="6669" y="7502"/>
                    <a:pt x="6740" y="7478"/>
                    <a:pt x="6812" y="7454"/>
                  </a:cubicBezTo>
                  <a:cubicBezTo>
                    <a:pt x="6859" y="7478"/>
                    <a:pt x="6883" y="7478"/>
                    <a:pt x="6931" y="7502"/>
                  </a:cubicBezTo>
                  <a:cubicBezTo>
                    <a:pt x="6954" y="7526"/>
                    <a:pt x="6954" y="7549"/>
                    <a:pt x="6954" y="7597"/>
                  </a:cubicBezTo>
                  <a:cubicBezTo>
                    <a:pt x="6954" y="7669"/>
                    <a:pt x="6931" y="7740"/>
                    <a:pt x="6883" y="7788"/>
                  </a:cubicBezTo>
                  <a:lnTo>
                    <a:pt x="3501" y="7788"/>
                  </a:lnTo>
                  <a:cubicBezTo>
                    <a:pt x="3454" y="7740"/>
                    <a:pt x="3406" y="7669"/>
                    <a:pt x="3406" y="7597"/>
                  </a:cubicBezTo>
                  <a:cubicBezTo>
                    <a:pt x="3406" y="7573"/>
                    <a:pt x="3430" y="7526"/>
                    <a:pt x="3430" y="7502"/>
                  </a:cubicBezTo>
                  <a:cubicBezTo>
                    <a:pt x="3478" y="7502"/>
                    <a:pt x="3525" y="7478"/>
                    <a:pt x="3573" y="7454"/>
                  </a:cubicBezTo>
                  <a:cubicBezTo>
                    <a:pt x="3632" y="7490"/>
                    <a:pt x="3704" y="7508"/>
                    <a:pt x="3775" y="7508"/>
                  </a:cubicBezTo>
                  <a:cubicBezTo>
                    <a:pt x="3847" y="7508"/>
                    <a:pt x="3918" y="7490"/>
                    <a:pt x="3978" y="7454"/>
                  </a:cubicBezTo>
                  <a:cubicBezTo>
                    <a:pt x="4049" y="7478"/>
                    <a:pt x="4121" y="7502"/>
                    <a:pt x="4192" y="7502"/>
                  </a:cubicBezTo>
                  <a:cubicBezTo>
                    <a:pt x="4263" y="7502"/>
                    <a:pt x="4335" y="7478"/>
                    <a:pt x="4383" y="7454"/>
                  </a:cubicBezTo>
                  <a:cubicBezTo>
                    <a:pt x="4442" y="7490"/>
                    <a:pt x="4514" y="7508"/>
                    <a:pt x="4585" y="7508"/>
                  </a:cubicBezTo>
                  <a:cubicBezTo>
                    <a:pt x="4656" y="7508"/>
                    <a:pt x="4728" y="7490"/>
                    <a:pt x="4787" y="7454"/>
                  </a:cubicBezTo>
                  <a:cubicBezTo>
                    <a:pt x="4859" y="7478"/>
                    <a:pt x="4930" y="7502"/>
                    <a:pt x="5002" y="7502"/>
                  </a:cubicBezTo>
                  <a:cubicBezTo>
                    <a:pt x="5073" y="7502"/>
                    <a:pt x="5145" y="7478"/>
                    <a:pt x="5192" y="7454"/>
                  </a:cubicBezTo>
                  <a:cubicBezTo>
                    <a:pt x="5264" y="7478"/>
                    <a:pt x="5335" y="7502"/>
                    <a:pt x="5407" y="7502"/>
                  </a:cubicBezTo>
                  <a:cubicBezTo>
                    <a:pt x="5478" y="7502"/>
                    <a:pt x="5549" y="7478"/>
                    <a:pt x="5597" y="7454"/>
                  </a:cubicBezTo>
                  <a:cubicBezTo>
                    <a:pt x="5673" y="7437"/>
                    <a:pt x="5746" y="7429"/>
                    <a:pt x="5817" y="7429"/>
                  </a:cubicBezTo>
                  <a:close/>
                  <a:moveTo>
                    <a:pt x="7616" y="7440"/>
                  </a:moveTo>
                  <a:cubicBezTo>
                    <a:pt x="7748" y="7440"/>
                    <a:pt x="7873" y="7457"/>
                    <a:pt x="7979" y="7502"/>
                  </a:cubicBezTo>
                  <a:cubicBezTo>
                    <a:pt x="8050" y="7502"/>
                    <a:pt x="8121" y="7502"/>
                    <a:pt x="8193" y="7454"/>
                  </a:cubicBezTo>
                  <a:cubicBezTo>
                    <a:pt x="8264" y="7502"/>
                    <a:pt x="8336" y="7502"/>
                    <a:pt x="8383" y="7502"/>
                  </a:cubicBezTo>
                  <a:cubicBezTo>
                    <a:pt x="8479" y="7502"/>
                    <a:pt x="8550" y="7502"/>
                    <a:pt x="8598" y="7454"/>
                  </a:cubicBezTo>
                  <a:cubicBezTo>
                    <a:pt x="8669" y="7502"/>
                    <a:pt x="8741" y="7502"/>
                    <a:pt x="8812" y="7502"/>
                  </a:cubicBezTo>
                  <a:cubicBezTo>
                    <a:pt x="8883" y="7502"/>
                    <a:pt x="8955" y="7502"/>
                    <a:pt x="9003" y="7454"/>
                  </a:cubicBezTo>
                  <a:cubicBezTo>
                    <a:pt x="9062" y="7490"/>
                    <a:pt x="9134" y="7508"/>
                    <a:pt x="9205" y="7508"/>
                  </a:cubicBezTo>
                  <a:cubicBezTo>
                    <a:pt x="9276" y="7508"/>
                    <a:pt x="9348" y="7490"/>
                    <a:pt x="9407" y="7454"/>
                  </a:cubicBezTo>
                  <a:cubicBezTo>
                    <a:pt x="9479" y="7502"/>
                    <a:pt x="9550" y="7502"/>
                    <a:pt x="9622" y="7502"/>
                  </a:cubicBezTo>
                  <a:cubicBezTo>
                    <a:pt x="9693" y="7502"/>
                    <a:pt x="9765" y="7478"/>
                    <a:pt x="9836" y="7454"/>
                  </a:cubicBezTo>
                  <a:cubicBezTo>
                    <a:pt x="9860" y="7454"/>
                    <a:pt x="9907" y="7478"/>
                    <a:pt x="9955" y="7502"/>
                  </a:cubicBezTo>
                  <a:cubicBezTo>
                    <a:pt x="10003" y="7597"/>
                    <a:pt x="9979" y="7716"/>
                    <a:pt x="9884" y="7788"/>
                  </a:cubicBezTo>
                  <a:lnTo>
                    <a:pt x="7216" y="7788"/>
                  </a:lnTo>
                  <a:cubicBezTo>
                    <a:pt x="7240" y="7740"/>
                    <a:pt x="7240" y="7669"/>
                    <a:pt x="7240" y="7597"/>
                  </a:cubicBezTo>
                  <a:lnTo>
                    <a:pt x="7240" y="7502"/>
                  </a:lnTo>
                  <a:lnTo>
                    <a:pt x="7264" y="7502"/>
                  </a:lnTo>
                  <a:cubicBezTo>
                    <a:pt x="7312" y="7502"/>
                    <a:pt x="7359" y="7478"/>
                    <a:pt x="7383" y="7454"/>
                  </a:cubicBezTo>
                  <a:cubicBezTo>
                    <a:pt x="7462" y="7446"/>
                    <a:pt x="7540" y="7440"/>
                    <a:pt x="7616" y="7440"/>
                  </a:cubicBezTo>
                  <a:close/>
                  <a:moveTo>
                    <a:pt x="2977" y="8097"/>
                  </a:moveTo>
                  <a:lnTo>
                    <a:pt x="2977" y="8169"/>
                  </a:lnTo>
                  <a:cubicBezTo>
                    <a:pt x="2977" y="8431"/>
                    <a:pt x="3073" y="8669"/>
                    <a:pt x="3263" y="8835"/>
                  </a:cubicBezTo>
                  <a:lnTo>
                    <a:pt x="977" y="8835"/>
                  </a:lnTo>
                  <a:cubicBezTo>
                    <a:pt x="620" y="8835"/>
                    <a:pt x="310" y="8550"/>
                    <a:pt x="310" y="8169"/>
                  </a:cubicBezTo>
                  <a:lnTo>
                    <a:pt x="310" y="8097"/>
                  </a:lnTo>
                  <a:close/>
                  <a:moveTo>
                    <a:pt x="7074" y="8097"/>
                  </a:moveTo>
                  <a:lnTo>
                    <a:pt x="7074" y="8169"/>
                  </a:lnTo>
                  <a:cubicBezTo>
                    <a:pt x="7074" y="8550"/>
                    <a:pt x="6788" y="8835"/>
                    <a:pt x="6407" y="8835"/>
                  </a:cubicBezTo>
                  <a:lnTo>
                    <a:pt x="3954" y="8835"/>
                  </a:lnTo>
                  <a:cubicBezTo>
                    <a:pt x="3597" y="8835"/>
                    <a:pt x="3287" y="8550"/>
                    <a:pt x="3287" y="8169"/>
                  </a:cubicBezTo>
                  <a:lnTo>
                    <a:pt x="3287" y="8097"/>
                  </a:lnTo>
                  <a:close/>
                  <a:moveTo>
                    <a:pt x="10098" y="8097"/>
                  </a:moveTo>
                  <a:lnTo>
                    <a:pt x="10098" y="8169"/>
                  </a:lnTo>
                  <a:cubicBezTo>
                    <a:pt x="10098" y="8264"/>
                    <a:pt x="10098" y="8335"/>
                    <a:pt x="10050" y="8407"/>
                  </a:cubicBezTo>
                  <a:lnTo>
                    <a:pt x="9907" y="8407"/>
                  </a:lnTo>
                  <a:cubicBezTo>
                    <a:pt x="9836" y="8407"/>
                    <a:pt x="9765" y="8478"/>
                    <a:pt x="9765" y="8574"/>
                  </a:cubicBezTo>
                  <a:cubicBezTo>
                    <a:pt x="9765" y="8621"/>
                    <a:pt x="9788" y="8669"/>
                    <a:pt x="9836" y="8693"/>
                  </a:cubicBezTo>
                  <a:cubicBezTo>
                    <a:pt x="9717" y="8788"/>
                    <a:pt x="9574" y="8835"/>
                    <a:pt x="9431" y="8835"/>
                  </a:cubicBezTo>
                  <a:lnTo>
                    <a:pt x="7121" y="8835"/>
                  </a:lnTo>
                  <a:cubicBezTo>
                    <a:pt x="7288" y="8669"/>
                    <a:pt x="7383" y="8431"/>
                    <a:pt x="7383" y="8169"/>
                  </a:cubicBezTo>
                  <a:lnTo>
                    <a:pt x="7383" y="8097"/>
                  </a:lnTo>
                  <a:close/>
                  <a:moveTo>
                    <a:pt x="3930" y="0"/>
                  </a:moveTo>
                  <a:cubicBezTo>
                    <a:pt x="3406" y="0"/>
                    <a:pt x="2977" y="429"/>
                    <a:pt x="2977" y="953"/>
                  </a:cubicBezTo>
                  <a:lnTo>
                    <a:pt x="2977" y="1310"/>
                  </a:lnTo>
                  <a:cubicBezTo>
                    <a:pt x="2977" y="1429"/>
                    <a:pt x="3025" y="1524"/>
                    <a:pt x="3120" y="1596"/>
                  </a:cubicBezTo>
                  <a:cubicBezTo>
                    <a:pt x="3120" y="1644"/>
                    <a:pt x="3097" y="1715"/>
                    <a:pt x="3097" y="1763"/>
                  </a:cubicBezTo>
                  <a:cubicBezTo>
                    <a:pt x="3097" y="1834"/>
                    <a:pt x="3120" y="1905"/>
                    <a:pt x="3144" y="1953"/>
                  </a:cubicBezTo>
                  <a:cubicBezTo>
                    <a:pt x="3049" y="1977"/>
                    <a:pt x="2977" y="2072"/>
                    <a:pt x="2977" y="2167"/>
                  </a:cubicBezTo>
                  <a:lnTo>
                    <a:pt x="2977" y="2334"/>
                  </a:lnTo>
                  <a:cubicBezTo>
                    <a:pt x="2977" y="2548"/>
                    <a:pt x="3049" y="2763"/>
                    <a:pt x="3168" y="2930"/>
                  </a:cubicBezTo>
                  <a:lnTo>
                    <a:pt x="2573" y="2930"/>
                  </a:lnTo>
                  <a:cubicBezTo>
                    <a:pt x="2025" y="2930"/>
                    <a:pt x="1596" y="3358"/>
                    <a:pt x="1596" y="3882"/>
                  </a:cubicBezTo>
                  <a:lnTo>
                    <a:pt x="1596" y="4239"/>
                  </a:lnTo>
                  <a:cubicBezTo>
                    <a:pt x="1596" y="4358"/>
                    <a:pt x="1644" y="4477"/>
                    <a:pt x="1739" y="4525"/>
                  </a:cubicBezTo>
                  <a:cubicBezTo>
                    <a:pt x="1739" y="4597"/>
                    <a:pt x="1715" y="4644"/>
                    <a:pt x="1715" y="4692"/>
                  </a:cubicBezTo>
                  <a:cubicBezTo>
                    <a:pt x="1715" y="4763"/>
                    <a:pt x="1739" y="4835"/>
                    <a:pt x="1763" y="4906"/>
                  </a:cubicBezTo>
                  <a:cubicBezTo>
                    <a:pt x="1668" y="4930"/>
                    <a:pt x="1596" y="5001"/>
                    <a:pt x="1596" y="5097"/>
                  </a:cubicBezTo>
                  <a:lnTo>
                    <a:pt x="1596" y="5287"/>
                  </a:lnTo>
                  <a:cubicBezTo>
                    <a:pt x="1596" y="5478"/>
                    <a:pt x="1668" y="5668"/>
                    <a:pt x="1763" y="5835"/>
                  </a:cubicBezTo>
                  <a:lnTo>
                    <a:pt x="977" y="5835"/>
                  </a:lnTo>
                  <a:cubicBezTo>
                    <a:pt x="429" y="5835"/>
                    <a:pt x="1" y="6264"/>
                    <a:pt x="1" y="6787"/>
                  </a:cubicBezTo>
                  <a:lnTo>
                    <a:pt x="1" y="7145"/>
                  </a:lnTo>
                  <a:cubicBezTo>
                    <a:pt x="1" y="7264"/>
                    <a:pt x="48" y="7383"/>
                    <a:pt x="144" y="7454"/>
                  </a:cubicBezTo>
                  <a:cubicBezTo>
                    <a:pt x="144" y="7502"/>
                    <a:pt x="120" y="7549"/>
                    <a:pt x="120" y="7597"/>
                  </a:cubicBezTo>
                  <a:cubicBezTo>
                    <a:pt x="120" y="7669"/>
                    <a:pt x="144" y="7740"/>
                    <a:pt x="167" y="7811"/>
                  </a:cubicBezTo>
                  <a:cubicBezTo>
                    <a:pt x="72" y="7835"/>
                    <a:pt x="1" y="7907"/>
                    <a:pt x="1" y="8026"/>
                  </a:cubicBezTo>
                  <a:lnTo>
                    <a:pt x="1" y="8192"/>
                  </a:lnTo>
                  <a:cubicBezTo>
                    <a:pt x="1" y="8716"/>
                    <a:pt x="429" y="9145"/>
                    <a:pt x="977" y="9145"/>
                  </a:cubicBezTo>
                  <a:lnTo>
                    <a:pt x="3430" y="9145"/>
                  </a:lnTo>
                  <a:cubicBezTo>
                    <a:pt x="3525" y="9145"/>
                    <a:pt x="3597" y="9145"/>
                    <a:pt x="3692" y="9121"/>
                  </a:cubicBezTo>
                  <a:cubicBezTo>
                    <a:pt x="3787" y="9145"/>
                    <a:pt x="3882" y="9145"/>
                    <a:pt x="3954" y="9145"/>
                  </a:cubicBezTo>
                  <a:lnTo>
                    <a:pt x="6407" y="9145"/>
                  </a:lnTo>
                  <a:cubicBezTo>
                    <a:pt x="6502" y="9145"/>
                    <a:pt x="6597" y="9145"/>
                    <a:pt x="6716" y="9121"/>
                  </a:cubicBezTo>
                  <a:cubicBezTo>
                    <a:pt x="6812" y="9145"/>
                    <a:pt x="6907" y="9145"/>
                    <a:pt x="7002" y="9145"/>
                  </a:cubicBezTo>
                  <a:lnTo>
                    <a:pt x="9455" y="9145"/>
                  </a:lnTo>
                  <a:cubicBezTo>
                    <a:pt x="9468" y="9146"/>
                    <a:pt x="9481" y="9146"/>
                    <a:pt x="9495" y="9146"/>
                  </a:cubicBezTo>
                  <a:cubicBezTo>
                    <a:pt x="10002" y="9146"/>
                    <a:pt x="10431" y="8703"/>
                    <a:pt x="10431" y="8192"/>
                  </a:cubicBezTo>
                  <a:lnTo>
                    <a:pt x="10431" y="8026"/>
                  </a:lnTo>
                  <a:cubicBezTo>
                    <a:pt x="10431" y="7907"/>
                    <a:pt x="10360" y="7835"/>
                    <a:pt x="10265" y="7811"/>
                  </a:cubicBezTo>
                  <a:lnTo>
                    <a:pt x="10241" y="7788"/>
                  </a:lnTo>
                  <a:cubicBezTo>
                    <a:pt x="10265" y="7740"/>
                    <a:pt x="10289" y="7669"/>
                    <a:pt x="10289" y="7597"/>
                  </a:cubicBezTo>
                  <a:cubicBezTo>
                    <a:pt x="10289" y="7549"/>
                    <a:pt x="10265" y="7478"/>
                    <a:pt x="10265" y="7430"/>
                  </a:cubicBezTo>
                  <a:cubicBezTo>
                    <a:pt x="10360" y="7359"/>
                    <a:pt x="10408" y="7264"/>
                    <a:pt x="10408" y="7145"/>
                  </a:cubicBezTo>
                  <a:lnTo>
                    <a:pt x="10408" y="6787"/>
                  </a:lnTo>
                  <a:cubicBezTo>
                    <a:pt x="10408" y="6264"/>
                    <a:pt x="9979" y="5835"/>
                    <a:pt x="9431" y="5835"/>
                  </a:cubicBezTo>
                  <a:lnTo>
                    <a:pt x="8883" y="5835"/>
                  </a:lnTo>
                  <a:cubicBezTo>
                    <a:pt x="8979" y="5668"/>
                    <a:pt x="9050" y="5478"/>
                    <a:pt x="9050" y="5287"/>
                  </a:cubicBezTo>
                  <a:lnTo>
                    <a:pt x="9050" y="5120"/>
                  </a:lnTo>
                  <a:cubicBezTo>
                    <a:pt x="9050" y="5001"/>
                    <a:pt x="8979" y="4930"/>
                    <a:pt x="8883" y="4906"/>
                  </a:cubicBezTo>
                  <a:cubicBezTo>
                    <a:pt x="8907" y="4835"/>
                    <a:pt x="8931" y="4763"/>
                    <a:pt x="8931" y="4716"/>
                  </a:cubicBezTo>
                  <a:cubicBezTo>
                    <a:pt x="8907" y="4644"/>
                    <a:pt x="8907" y="4597"/>
                    <a:pt x="8907" y="4549"/>
                  </a:cubicBezTo>
                  <a:cubicBezTo>
                    <a:pt x="8979" y="4477"/>
                    <a:pt x="9050" y="4358"/>
                    <a:pt x="9050" y="4239"/>
                  </a:cubicBezTo>
                  <a:lnTo>
                    <a:pt x="9050" y="3906"/>
                  </a:lnTo>
                  <a:cubicBezTo>
                    <a:pt x="9050" y="3358"/>
                    <a:pt x="8622" y="2930"/>
                    <a:pt x="8074" y="2930"/>
                  </a:cubicBezTo>
                  <a:cubicBezTo>
                    <a:pt x="8002" y="2930"/>
                    <a:pt x="7931" y="3001"/>
                    <a:pt x="7931" y="3096"/>
                  </a:cubicBezTo>
                  <a:cubicBezTo>
                    <a:pt x="7931" y="3168"/>
                    <a:pt x="8002" y="3239"/>
                    <a:pt x="8074" y="3239"/>
                  </a:cubicBezTo>
                  <a:cubicBezTo>
                    <a:pt x="8455" y="3239"/>
                    <a:pt x="8741" y="3525"/>
                    <a:pt x="8741" y="3906"/>
                  </a:cubicBezTo>
                  <a:lnTo>
                    <a:pt x="8741" y="4239"/>
                  </a:lnTo>
                  <a:cubicBezTo>
                    <a:pt x="8741" y="4287"/>
                    <a:pt x="8717" y="4311"/>
                    <a:pt x="8669" y="4311"/>
                  </a:cubicBezTo>
                  <a:cubicBezTo>
                    <a:pt x="8645" y="4311"/>
                    <a:pt x="8622" y="4311"/>
                    <a:pt x="8598" y="4287"/>
                  </a:cubicBezTo>
                  <a:cubicBezTo>
                    <a:pt x="8562" y="4239"/>
                    <a:pt x="8508" y="4215"/>
                    <a:pt x="8455" y="4215"/>
                  </a:cubicBezTo>
                  <a:cubicBezTo>
                    <a:pt x="8401" y="4215"/>
                    <a:pt x="8348" y="4239"/>
                    <a:pt x="8312" y="4287"/>
                  </a:cubicBezTo>
                  <a:cubicBezTo>
                    <a:pt x="8312" y="4311"/>
                    <a:pt x="8288" y="4311"/>
                    <a:pt x="8264" y="4311"/>
                  </a:cubicBezTo>
                  <a:cubicBezTo>
                    <a:pt x="8240" y="4311"/>
                    <a:pt x="8217" y="4311"/>
                    <a:pt x="8193" y="4287"/>
                  </a:cubicBezTo>
                  <a:cubicBezTo>
                    <a:pt x="8157" y="4227"/>
                    <a:pt x="8104" y="4198"/>
                    <a:pt x="8050" y="4198"/>
                  </a:cubicBezTo>
                  <a:cubicBezTo>
                    <a:pt x="7996" y="4198"/>
                    <a:pt x="7943" y="4227"/>
                    <a:pt x="7907" y="4287"/>
                  </a:cubicBezTo>
                  <a:cubicBezTo>
                    <a:pt x="7895" y="4299"/>
                    <a:pt x="7871" y="4305"/>
                    <a:pt x="7848" y="4305"/>
                  </a:cubicBezTo>
                  <a:cubicBezTo>
                    <a:pt x="7824" y="4305"/>
                    <a:pt x="7800" y="4299"/>
                    <a:pt x="7788" y="4287"/>
                  </a:cubicBezTo>
                  <a:cubicBezTo>
                    <a:pt x="7752" y="4227"/>
                    <a:pt x="7693" y="4198"/>
                    <a:pt x="7633" y="4198"/>
                  </a:cubicBezTo>
                  <a:cubicBezTo>
                    <a:pt x="7574" y="4198"/>
                    <a:pt x="7514" y="4227"/>
                    <a:pt x="7478" y="4287"/>
                  </a:cubicBezTo>
                  <a:cubicBezTo>
                    <a:pt x="7478" y="4311"/>
                    <a:pt x="7455" y="4311"/>
                    <a:pt x="7431" y="4311"/>
                  </a:cubicBezTo>
                  <a:cubicBezTo>
                    <a:pt x="7407" y="4311"/>
                    <a:pt x="7383" y="4311"/>
                    <a:pt x="7359" y="4287"/>
                  </a:cubicBezTo>
                  <a:cubicBezTo>
                    <a:pt x="7336" y="4239"/>
                    <a:pt x="7288" y="4215"/>
                    <a:pt x="7216" y="4215"/>
                  </a:cubicBezTo>
                  <a:cubicBezTo>
                    <a:pt x="7169" y="4215"/>
                    <a:pt x="7121" y="4239"/>
                    <a:pt x="7074" y="4287"/>
                  </a:cubicBezTo>
                  <a:cubicBezTo>
                    <a:pt x="7074" y="4311"/>
                    <a:pt x="7050" y="4311"/>
                    <a:pt x="7026" y="4311"/>
                  </a:cubicBezTo>
                  <a:cubicBezTo>
                    <a:pt x="7002" y="4311"/>
                    <a:pt x="6978" y="4311"/>
                    <a:pt x="6954" y="4287"/>
                  </a:cubicBezTo>
                  <a:cubicBezTo>
                    <a:pt x="6931" y="4239"/>
                    <a:pt x="6883" y="4215"/>
                    <a:pt x="6812" y="4215"/>
                  </a:cubicBezTo>
                  <a:cubicBezTo>
                    <a:pt x="6764" y="4215"/>
                    <a:pt x="6716" y="4239"/>
                    <a:pt x="6669" y="4287"/>
                  </a:cubicBezTo>
                  <a:cubicBezTo>
                    <a:pt x="6669" y="4311"/>
                    <a:pt x="6645" y="4311"/>
                    <a:pt x="6621" y="4311"/>
                  </a:cubicBezTo>
                  <a:cubicBezTo>
                    <a:pt x="6597" y="4311"/>
                    <a:pt x="6573" y="4311"/>
                    <a:pt x="6550" y="4287"/>
                  </a:cubicBezTo>
                  <a:cubicBezTo>
                    <a:pt x="6526" y="4239"/>
                    <a:pt x="6478" y="4215"/>
                    <a:pt x="6407" y="4215"/>
                  </a:cubicBezTo>
                  <a:cubicBezTo>
                    <a:pt x="6359" y="4215"/>
                    <a:pt x="6312" y="4239"/>
                    <a:pt x="6264" y="4287"/>
                  </a:cubicBezTo>
                  <a:cubicBezTo>
                    <a:pt x="6252" y="4299"/>
                    <a:pt x="6228" y="4305"/>
                    <a:pt x="6204" y="4305"/>
                  </a:cubicBezTo>
                  <a:cubicBezTo>
                    <a:pt x="6181" y="4305"/>
                    <a:pt x="6157" y="4299"/>
                    <a:pt x="6145" y="4287"/>
                  </a:cubicBezTo>
                  <a:cubicBezTo>
                    <a:pt x="6121" y="4239"/>
                    <a:pt x="6073" y="4215"/>
                    <a:pt x="6002" y="4215"/>
                  </a:cubicBezTo>
                  <a:lnTo>
                    <a:pt x="5978" y="4215"/>
                  </a:lnTo>
                  <a:lnTo>
                    <a:pt x="5978" y="3882"/>
                  </a:lnTo>
                  <a:cubicBezTo>
                    <a:pt x="5978" y="3644"/>
                    <a:pt x="5883" y="3406"/>
                    <a:pt x="5716" y="3239"/>
                  </a:cubicBezTo>
                  <a:lnTo>
                    <a:pt x="7431" y="3239"/>
                  </a:lnTo>
                  <a:cubicBezTo>
                    <a:pt x="7526" y="3239"/>
                    <a:pt x="7597" y="3168"/>
                    <a:pt x="7597" y="3096"/>
                  </a:cubicBezTo>
                  <a:cubicBezTo>
                    <a:pt x="7597" y="3001"/>
                    <a:pt x="7526" y="2930"/>
                    <a:pt x="7431" y="2930"/>
                  </a:cubicBezTo>
                  <a:lnTo>
                    <a:pt x="7193" y="2930"/>
                  </a:lnTo>
                  <a:cubicBezTo>
                    <a:pt x="7312" y="2763"/>
                    <a:pt x="7383" y="2548"/>
                    <a:pt x="7383" y="2334"/>
                  </a:cubicBezTo>
                  <a:lnTo>
                    <a:pt x="7383" y="2167"/>
                  </a:lnTo>
                  <a:cubicBezTo>
                    <a:pt x="7383" y="2072"/>
                    <a:pt x="7312" y="1977"/>
                    <a:pt x="7216" y="1953"/>
                  </a:cubicBezTo>
                  <a:cubicBezTo>
                    <a:pt x="7240" y="1905"/>
                    <a:pt x="7264" y="1834"/>
                    <a:pt x="7264" y="1763"/>
                  </a:cubicBezTo>
                  <a:cubicBezTo>
                    <a:pt x="7264" y="1715"/>
                    <a:pt x="7240" y="1644"/>
                    <a:pt x="7240" y="1596"/>
                  </a:cubicBezTo>
                  <a:cubicBezTo>
                    <a:pt x="7336" y="1524"/>
                    <a:pt x="7383" y="1429"/>
                    <a:pt x="7383" y="1310"/>
                  </a:cubicBezTo>
                  <a:lnTo>
                    <a:pt x="7383" y="953"/>
                  </a:lnTo>
                  <a:cubicBezTo>
                    <a:pt x="7383" y="429"/>
                    <a:pt x="6954" y="0"/>
                    <a:pt x="64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387;p78"/>
            <p:cNvSpPr/>
            <p:nvPr/>
          </p:nvSpPr>
          <p:spPr>
            <a:xfrm>
              <a:off x="11418126" y="929506"/>
              <a:ext cx="26757" cy="16342"/>
            </a:xfrm>
            <a:custGeom>
              <a:avLst/>
              <a:gdLst/>
              <a:ahLst/>
              <a:cxnLst/>
              <a:rect l="l" t="t" r="r" b="b"/>
              <a:pathLst>
                <a:path w="483" h="295" extrusionOk="0">
                  <a:moveTo>
                    <a:pt x="131" y="1"/>
                  </a:moveTo>
                  <a:cubicBezTo>
                    <a:pt x="1" y="1"/>
                    <a:pt x="1" y="295"/>
                    <a:pt x="131" y="295"/>
                  </a:cubicBezTo>
                  <a:cubicBezTo>
                    <a:pt x="139" y="295"/>
                    <a:pt x="149" y="294"/>
                    <a:pt x="158" y="291"/>
                  </a:cubicBezTo>
                  <a:lnTo>
                    <a:pt x="325" y="291"/>
                  </a:lnTo>
                  <a:cubicBezTo>
                    <a:pt x="335" y="294"/>
                    <a:pt x="344" y="295"/>
                    <a:pt x="353" y="295"/>
                  </a:cubicBezTo>
                  <a:cubicBezTo>
                    <a:pt x="483" y="295"/>
                    <a:pt x="483" y="1"/>
                    <a:pt x="353" y="1"/>
                  </a:cubicBezTo>
                  <a:cubicBezTo>
                    <a:pt x="344" y="1"/>
                    <a:pt x="335" y="2"/>
                    <a:pt x="325" y="5"/>
                  </a:cubicBezTo>
                  <a:lnTo>
                    <a:pt x="158" y="5"/>
                  </a:lnTo>
                  <a:cubicBezTo>
                    <a:pt x="149" y="2"/>
                    <a:pt x="139" y="1"/>
                    <a:pt x="13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388;p78"/>
            <p:cNvSpPr/>
            <p:nvPr/>
          </p:nvSpPr>
          <p:spPr>
            <a:xfrm>
              <a:off x="11479618" y="942968"/>
              <a:ext cx="25150" cy="15844"/>
            </a:xfrm>
            <a:custGeom>
              <a:avLst/>
              <a:gdLst/>
              <a:ahLst/>
              <a:cxnLst/>
              <a:rect l="l" t="t" r="r" b="b"/>
              <a:pathLst>
                <a:path w="454" h="286" extrusionOk="0">
                  <a:moveTo>
                    <a:pt x="168" y="0"/>
                  </a:moveTo>
                  <a:cubicBezTo>
                    <a:pt x="1" y="24"/>
                    <a:pt x="1" y="238"/>
                    <a:pt x="168" y="286"/>
                  </a:cubicBezTo>
                  <a:lnTo>
                    <a:pt x="311" y="286"/>
                  </a:lnTo>
                  <a:cubicBezTo>
                    <a:pt x="453" y="238"/>
                    <a:pt x="453" y="24"/>
                    <a:pt x="3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389;p78"/>
            <p:cNvSpPr/>
            <p:nvPr/>
          </p:nvSpPr>
          <p:spPr>
            <a:xfrm>
              <a:off x="11443997" y="958756"/>
              <a:ext cx="25150" cy="15899"/>
            </a:xfrm>
            <a:custGeom>
              <a:avLst/>
              <a:gdLst/>
              <a:ahLst/>
              <a:cxnLst/>
              <a:rect l="l" t="t" r="r" b="b"/>
              <a:pathLst>
                <a:path w="454" h="287" extrusionOk="0">
                  <a:moveTo>
                    <a:pt x="144" y="1"/>
                  </a:moveTo>
                  <a:cubicBezTo>
                    <a:pt x="1" y="49"/>
                    <a:pt x="1" y="263"/>
                    <a:pt x="144" y="287"/>
                  </a:cubicBezTo>
                  <a:lnTo>
                    <a:pt x="311" y="287"/>
                  </a:lnTo>
                  <a:cubicBezTo>
                    <a:pt x="453" y="263"/>
                    <a:pt x="453" y="49"/>
                    <a:pt x="3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390;p78"/>
            <p:cNvSpPr/>
            <p:nvPr/>
          </p:nvSpPr>
          <p:spPr>
            <a:xfrm>
              <a:off x="11388600" y="958590"/>
              <a:ext cx="27200" cy="16564"/>
            </a:xfrm>
            <a:custGeom>
              <a:avLst/>
              <a:gdLst/>
              <a:ahLst/>
              <a:cxnLst/>
              <a:rect l="l" t="t" r="r" b="b"/>
              <a:pathLst>
                <a:path w="491" h="299" extrusionOk="0">
                  <a:moveTo>
                    <a:pt x="340" y="0"/>
                  </a:moveTo>
                  <a:cubicBezTo>
                    <a:pt x="331" y="0"/>
                    <a:pt x="321" y="1"/>
                    <a:pt x="310" y="4"/>
                  </a:cubicBezTo>
                  <a:lnTo>
                    <a:pt x="167" y="4"/>
                  </a:lnTo>
                  <a:cubicBezTo>
                    <a:pt x="1" y="52"/>
                    <a:pt x="1" y="266"/>
                    <a:pt x="167" y="290"/>
                  </a:cubicBezTo>
                  <a:lnTo>
                    <a:pt x="310" y="290"/>
                  </a:lnTo>
                  <a:cubicBezTo>
                    <a:pt x="326" y="296"/>
                    <a:pt x="340" y="298"/>
                    <a:pt x="353" y="298"/>
                  </a:cubicBezTo>
                  <a:cubicBezTo>
                    <a:pt x="491" y="298"/>
                    <a:pt x="487" y="0"/>
                    <a:pt x="3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391;p78"/>
            <p:cNvSpPr/>
            <p:nvPr/>
          </p:nvSpPr>
          <p:spPr>
            <a:xfrm>
              <a:off x="11478676" y="1036534"/>
              <a:ext cx="27422" cy="17339"/>
            </a:xfrm>
            <a:custGeom>
              <a:avLst/>
              <a:gdLst/>
              <a:ahLst/>
              <a:cxnLst/>
              <a:rect l="l" t="t" r="r" b="b"/>
              <a:pathLst>
                <a:path w="495" h="313" extrusionOk="0">
                  <a:moveTo>
                    <a:pt x="167" y="1"/>
                  </a:moveTo>
                  <a:cubicBezTo>
                    <a:pt x="0" y="1"/>
                    <a:pt x="0" y="313"/>
                    <a:pt x="167" y="313"/>
                  </a:cubicBezTo>
                  <a:cubicBezTo>
                    <a:pt x="173" y="313"/>
                    <a:pt x="179" y="312"/>
                    <a:pt x="185" y="312"/>
                  </a:cubicBezTo>
                  <a:lnTo>
                    <a:pt x="328" y="312"/>
                  </a:lnTo>
                  <a:cubicBezTo>
                    <a:pt x="494" y="264"/>
                    <a:pt x="494" y="26"/>
                    <a:pt x="328" y="2"/>
                  </a:cubicBezTo>
                  <a:lnTo>
                    <a:pt x="185" y="2"/>
                  </a:lnTo>
                  <a:cubicBezTo>
                    <a:pt x="179" y="1"/>
                    <a:pt x="173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392;p78"/>
            <p:cNvSpPr/>
            <p:nvPr/>
          </p:nvSpPr>
          <p:spPr>
            <a:xfrm>
              <a:off x="11443997" y="1052433"/>
              <a:ext cx="25150" cy="17229"/>
            </a:xfrm>
            <a:custGeom>
              <a:avLst/>
              <a:gdLst/>
              <a:ahLst/>
              <a:cxnLst/>
              <a:rect l="l" t="t" r="r" b="b"/>
              <a:pathLst>
                <a:path w="454" h="311" extrusionOk="0">
                  <a:moveTo>
                    <a:pt x="144" y="1"/>
                  </a:moveTo>
                  <a:cubicBezTo>
                    <a:pt x="49" y="1"/>
                    <a:pt x="1" y="72"/>
                    <a:pt x="1" y="168"/>
                  </a:cubicBezTo>
                  <a:cubicBezTo>
                    <a:pt x="1" y="239"/>
                    <a:pt x="49" y="310"/>
                    <a:pt x="144" y="310"/>
                  </a:cubicBezTo>
                  <a:lnTo>
                    <a:pt x="311" y="310"/>
                  </a:lnTo>
                  <a:cubicBezTo>
                    <a:pt x="382" y="310"/>
                    <a:pt x="453" y="239"/>
                    <a:pt x="453" y="168"/>
                  </a:cubicBezTo>
                  <a:cubicBezTo>
                    <a:pt x="453" y="72"/>
                    <a:pt x="382" y="1"/>
                    <a:pt x="3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393;p78"/>
            <p:cNvSpPr/>
            <p:nvPr/>
          </p:nvSpPr>
          <p:spPr>
            <a:xfrm>
              <a:off x="11388600" y="1052433"/>
              <a:ext cx="26480" cy="17229"/>
            </a:xfrm>
            <a:custGeom>
              <a:avLst/>
              <a:gdLst/>
              <a:ahLst/>
              <a:cxnLst/>
              <a:rect l="l" t="t" r="r" b="b"/>
              <a:pathLst>
                <a:path w="478" h="311" extrusionOk="0">
                  <a:moveTo>
                    <a:pt x="167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39"/>
                    <a:pt x="72" y="310"/>
                    <a:pt x="167" y="310"/>
                  </a:cubicBezTo>
                  <a:lnTo>
                    <a:pt x="310" y="310"/>
                  </a:lnTo>
                  <a:cubicBezTo>
                    <a:pt x="406" y="310"/>
                    <a:pt x="477" y="239"/>
                    <a:pt x="477" y="168"/>
                  </a:cubicBezTo>
                  <a:cubicBezTo>
                    <a:pt x="477" y="72"/>
                    <a:pt x="406" y="1"/>
                    <a:pt x="3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6" name="Google Shape;1111;p78"/>
          <p:cNvGrpSpPr/>
          <p:nvPr/>
        </p:nvGrpSpPr>
        <p:grpSpPr>
          <a:xfrm>
            <a:off x="706290" y="3562667"/>
            <a:ext cx="601340" cy="579671"/>
            <a:chOff x="3267215" y="4297840"/>
            <a:chExt cx="606935" cy="576522"/>
          </a:xfrm>
        </p:grpSpPr>
        <p:sp>
          <p:nvSpPr>
            <p:cNvPr id="117" name="Google Shape;1112;p78"/>
            <p:cNvSpPr/>
            <p:nvPr/>
          </p:nvSpPr>
          <p:spPr>
            <a:xfrm>
              <a:off x="3267215" y="4297840"/>
              <a:ext cx="606935" cy="576522"/>
            </a:xfrm>
            <a:custGeom>
              <a:avLst/>
              <a:gdLst/>
              <a:ahLst/>
              <a:cxnLst/>
              <a:rect l="l" t="t" r="r" b="b"/>
              <a:pathLst>
                <a:path w="10956" h="10407" extrusionOk="0">
                  <a:moveTo>
                    <a:pt x="4882" y="0"/>
                  </a:moveTo>
                  <a:cubicBezTo>
                    <a:pt x="3946" y="0"/>
                    <a:pt x="2986" y="282"/>
                    <a:pt x="2120" y="905"/>
                  </a:cubicBezTo>
                  <a:cubicBezTo>
                    <a:pt x="2049" y="953"/>
                    <a:pt x="2025" y="1048"/>
                    <a:pt x="2073" y="1119"/>
                  </a:cubicBezTo>
                  <a:cubicBezTo>
                    <a:pt x="2100" y="1161"/>
                    <a:pt x="2152" y="1186"/>
                    <a:pt x="2200" y="1186"/>
                  </a:cubicBezTo>
                  <a:cubicBezTo>
                    <a:pt x="2235" y="1186"/>
                    <a:pt x="2267" y="1173"/>
                    <a:pt x="2287" y="1143"/>
                  </a:cubicBezTo>
                  <a:cubicBezTo>
                    <a:pt x="3049" y="595"/>
                    <a:pt x="3978" y="310"/>
                    <a:pt x="4907" y="310"/>
                  </a:cubicBezTo>
                  <a:cubicBezTo>
                    <a:pt x="9050" y="310"/>
                    <a:pt x="10955" y="5477"/>
                    <a:pt x="7788" y="8145"/>
                  </a:cubicBezTo>
                  <a:cubicBezTo>
                    <a:pt x="7669" y="8240"/>
                    <a:pt x="7741" y="8430"/>
                    <a:pt x="7883" y="8430"/>
                  </a:cubicBezTo>
                  <a:cubicBezTo>
                    <a:pt x="7907" y="8430"/>
                    <a:pt x="7955" y="8407"/>
                    <a:pt x="7979" y="8383"/>
                  </a:cubicBezTo>
                  <a:cubicBezTo>
                    <a:pt x="8598" y="7859"/>
                    <a:pt x="9074" y="7192"/>
                    <a:pt x="9360" y="6430"/>
                  </a:cubicBezTo>
                  <a:lnTo>
                    <a:pt x="9360" y="10050"/>
                  </a:lnTo>
                  <a:cubicBezTo>
                    <a:pt x="9360" y="10074"/>
                    <a:pt x="9336" y="10097"/>
                    <a:pt x="9312" y="10097"/>
                  </a:cubicBezTo>
                  <a:lnTo>
                    <a:pt x="501" y="10097"/>
                  </a:lnTo>
                  <a:cubicBezTo>
                    <a:pt x="477" y="10097"/>
                    <a:pt x="453" y="10074"/>
                    <a:pt x="453" y="10050"/>
                  </a:cubicBezTo>
                  <a:lnTo>
                    <a:pt x="453" y="6430"/>
                  </a:lnTo>
                  <a:cubicBezTo>
                    <a:pt x="1195" y="8357"/>
                    <a:pt x="3019" y="9499"/>
                    <a:pt x="4916" y="9499"/>
                  </a:cubicBezTo>
                  <a:cubicBezTo>
                    <a:pt x="5762" y="9499"/>
                    <a:pt x="6622" y="9272"/>
                    <a:pt x="7407" y="8788"/>
                  </a:cubicBezTo>
                  <a:cubicBezTo>
                    <a:pt x="7544" y="8709"/>
                    <a:pt x="7472" y="8519"/>
                    <a:pt x="7337" y="8519"/>
                  </a:cubicBezTo>
                  <a:cubicBezTo>
                    <a:pt x="7307" y="8519"/>
                    <a:pt x="7275" y="8528"/>
                    <a:pt x="7240" y="8549"/>
                  </a:cubicBezTo>
                  <a:cubicBezTo>
                    <a:pt x="6523" y="8992"/>
                    <a:pt x="5723" y="9205"/>
                    <a:pt x="4930" y="9205"/>
                  </a:cubicBezTo>
                  <a:cubicBezTo>
                    <a:pt x="3592" y="9205"/>
                    <a:pt x="2273" y="8600"/>
                    <a:pt x="1406" y="7478"/>
                  </a:cubicBezTo>
                  <a:cubicBezTo>
                    <a:pt x="1" y="5692"/>
                    <a:pt x="191" y="3120"/>
                    <a:pt x="1811" y="1548"/>
                  </a:cubicBezTo>
                  <a:cubicBezTo>
                    <a:pt x="1939" y="1438"/>
                    <a:pt x="1842" y="1287"/>
                    <a:pt x="1726" y="1287"/>
                  </a:cubicBezTo>
                  <a:cubicBezTo>
                    <a:pt x="1690" y="1287"/>
                    <a:pt x="1653" y="1301"/>
                    <a:pt x="1620" y="1334"/>
                  </a:cubicBezTo>
                  <a:cubicBezTo>
                    <a:pt x="691" y="2215"/>
                    <a:pt x="168" y="3453"/>
                    <a:pt x="168" y="4763"/>
                  </a:cubicBezTo>
                  <a:lnTo>
                    <a:pt x="168" y="4882"/>
                  </a:lnTo>
                  <a:cubicBezTo>
                    <a:pt x="144" y="4882"/>
                    <a:pt x="144" y="4882"/>
                    <a:pt x="168" y="4906"/>
                  </a:cubicBezTo>
                  <a:lnTo>
                    <a:pt x="168" y="10050"/>
                  </a:lnTo>
                  <a:cubicBezTo>
                    <a:pt x="144" y="10240"/>
                    <a:pt x="310" y="10407"/>
                    <a:pt x="501" y="10407"/>
                  </a:cubicBezTo>
                  <a:lnTo>
                    <a:pt x="9312" y="10407"/>
                  </a:lnTo>
                  <a:cubicBezTo>
                    <a:pt x="9503" y="10407"/>
                    <a:pt x="9669" y="10240"/>
                    <a:pt x="9669" y="10050"/>
                  </a:cubicBezTo>
                  <a:lnTo>
                    <a:pt x="9669" y="4906"/>
                  </a:lnTo>
                  <a:cubicBezTo>
                    <a:pt x="9669" y="4882"/>
                    <a:pt x="9669" y="4882"/>
                    <a:pt x="9669" y="4882"/>
                  </a:cubicBezTo>
                  <a:lnTo>
                    <a:pt x="9669" y="4763"/>
                  </a:lnTo>
                  <a:cubicBezTo>
                    <a:pt x="9652" y="1950"/>
                    <a:pt x="7347" y="0"/>
                    <a:pt x="48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13;p78"/>
            <p:cNvSpPr/>
            <p:nvPr/>
          </p:nvSpPr>
          <p:spPr>
            <a:xfrm>
              <a:off x="3310758" y="4341493"/>
              <a:ext cx="456531" cy="435923"/>
            </a:xfrm>
            <a:custGeom>
              <a:avLst/>
              <a:gdLst/>
              <a:ahLst/>
              <a:cxnLst/>
              <a:rect l="l" t="t" r="r" b="b"/>
              <a:pathLst>
                <a:path w="8241" h="7869" extrusionOk="0">
                  <a:moveTo>
                    <a:pt x="4098" y="0"/>
                  </a:moveTo>
                  <a:cubicBezTo>
                    <a:pt x="3425" y="0"/>
                    <a:pt x="2751" y="172"/>
                    <a:pt x="2144" y="522"/>
                  </a:cubicBezTo>
                  <a:lnTo>
                    <a:pt x="2120" y="522"/>
                  </a:lnTo>
                  <a:cubicBezTo>
                    <a:pt x="1549" y="879"/>
                    <a:pt x="1049" y="1355"/>
                    <a:pt x="691" y="1951"/>
                  </a:cubicBezTo>
                  <a:lnTo>
                    <a:pt x="691" y="1975"/>
                  </a:lnTo>
                  <a:cubicBezTo>
                    <a:pt x="1" y="3189"/>
                    <a:pt x="1" y="4689"/>
                    <a:pt x="691" y="5904"/>
                  </a:cubicBezTo>
                  <a:cubicBezTo>
                    <a:pt x="1049" y="6499"/>
                    <a:pt x="1549" y="6999"/>
                    <a:pt x="2120" y="7333"/>
                  </a:cubicBezTo>
                  <a:lnTo>
                    <a:pt x="2144" y="7333"/>
                  </a:lnTo>
                  <a:cubicBezTo>
                    <a:pt x="2751" y="7690"/>
                    <a:pt x="3430" y="7869"/>
                    <a:pt x="4109" y="7869"/>
                  </a:cubicBezTo>
                  <a:cubicBezTo>
                    <a:pt x="4787" y="7869"/>
                    <a:pt x="5466" y="7690"/>
                    <a:pt x="6073" y="7333"/>
                  </a:cubicBezTo>
                  <a:lnTo>
                    <a:pt x="6097" y="7333"/>
                  </a:lnTo>
                  <a:cubicBezTo>
                    <a:pt x="6693" y="6999"/>
                    <a:pt x="7169" y="6499"/>
                    <a:pt x="7526" y="5928"/>
                  </a:cubicBezTo>
                  <a:lnTo>
                    <a:pt x="7526" y="5904"/>
                  </a:lnTo>
                  <a:cubicBezTo>
                    <a:pt x="8241" y="4689"/>
                    <a:pt x="8241" y="3165"/>
                    <a:pt x="7526" y="1951"/>
                  </a:cubicBezTo>
                  <a:lnTo>
                    <a:pt x="7526" y="1951"/>
                  </a:lnTo>
                  <a:lnTo>
                    <a:pt x="7550" y="1975"/>
                  </a:lnTo>
                  <a:cubicBezTo>
                    <a:pt x="7431" y="1784"/>
                    <a:pt x="7288" y="1570"/>
                    <a:pt x="7145" y="1379"/>
                  </a:cubicBezTo>
                  <a:cubicBezTo>
                    <a:pt x="7106" y="1353"/>
                    <a:pt x="7059" y="1334"/>
                    <a:pt x="7014" y="1334"/>
                  </a:cubicBezTo>
                  <a:cubicBezTo>
                    <a:pt x="6976" y="1334"/>
                    <a:pt x="6939" y="1347"/>
                    <a:pt x="6907" y="1379"/>
                  </a:cubicBezTo>
                  <a:cubicBezTo>
                    <a:pt x="6859" y="1427"/>
                    <a:pt x="6859" y="1522"/>
                    <a:pt x="6907" y="1594"/>
                  </a:cubicBezTo>
                  <a:cubicBezTo>
                    <a:pt x="7002" y="1713"/>
                    <a:pt x="7121" y="1856"/>
                    <a:pt x="7193" y="1998"/>
                  </a:cubicBezTo>
                  <a:lnTo>
                    <a:pt x="6907" y="2189"/>
                  </a:lnTo>
                  <a:cubicBezTo>
                    <a:pt x="6835" y="2213"/>
                    <a:pt x="6812" y="2308"/>
                    <a:pt x="6835" y="2379"/>
                  </a:cubicBezTo>
                  <a:cubicBezTo>
                    <a:pt x="6883" y="2427"/>
                    <a:pt x="6931" y="2475"/>
                    <a:pt x="6978" y="2475"/>
                  </a:cubicBezTo>
                  <a:cubicBezTo>
                    <a:pt x="7002" y="2475"/>
                    <a:pt x="7026" y="2451"/>
                    <a:pt x="7050" y="2451"/>
                  </a:cubicBezTo>
                  <a:lnTo>
                    <a:pt x="7359" y="2260"/>
                  </a:lnTo>
                  <a:cubicBezTo>
                    <a:pt x="7598" y="2737"/>
                    <a:pt x="7740" y="3284"/>
                    <a:pt x="7764" y="3808"/>
                  </a:cubicBezTo>
                  <a:lnTo>
                    <a:pt x="7407" y="3808"/>
                  </a:lnTo>
                  <a:cubicBezTo>
                    <a:pt x="7264" y="3856"/>
                    <a:pt x="7264" y="4070"/>
                    <a:pt x="7407" y="4118"/>
                  </a:cubicBezTo>
                  <a:lnTo>
                    <a:pt x="7764" y="4118"/>
                  </a:lnTo>
                  <a:cubicBezTo>
                    <a:pt x="7740" y="4642"/>
                    <a:pt x="7598" y="5166"/>
                    <a:pt x="7359" y="5642"/>
                  </a:cubicBezTo>
                  <a:lnTo>
                    <a:pt x="7050" y="5475"/>
                  </a:lnTo>
                  <a:cubicBezTo>
                    <a:pt x="7024" y="5458"/>
                    <a:pt x="6996" y="5451"/>
                    <a:pt x="6968" y="5451"/>
                  </a:cubicBezTo>
                  <a:cubicBezTo>
                    <a:pt x="6917" y="5451"/>
                    <a:pt x="6866" y="5477"/>
                    <a:pt x="6835" y="5523"/>
                  </a:cubicBezTo>
                  <a:cubicBezTo>
                    <a:pt x="6812" y="5594"/>
                    <a:pt x="6835" y="5690"/>
                    <a:pt x="6907" y="5737"/>
                  </a:cubicBezTo>
                  <a:lnTo>
                    <a:pt x="7193" y="5904"/>
                  </a:lnTo>
                  <a:cubicBezTo>
                    <a:pt x="6907" y="6356"/>
                    <a:pt x="6526" y="6761"/>
                    <a:pt x="6073" y="7047"/>
                  </a:cubicBezTo>
                  <a:lnTo>
                    <a:pt x="5907" y="6737"/>
                  </a:lnTo>
                  <a:cubicBezTo>
                    <a:pt x="5876" y="6691"/>
                    <a:pt x="5825" y="6665"/>
                    <a:pt x="5774" y="6665"/>
                  </a:cubicBezTo>
                  <a:cubicBezTo>
                    <a:pt x="5746" y="6665"/>
                    <a:pt x="5718" y="6673"/>
                    <a:pt x="5692" y="6690"/>
                  </a:cubicBezTo>
                  <a:cubicBezTo>
                    <a:pt x="5621" y="6737"/>
                    <a:pt x="5597" y="6833"/>
                    <a:pt x="5645" y="6904"/>
                  </a:cubicBezTo>
                  <a:lnTo>
                    <a:pt x="5811" y="7190"/>
                  </a:lnTo>
                  <a:cubicBezTo>
                    <a:pt x="5335" y="7452"/>
                    <a:pt x="4811" y="7595"/>
                    <a:pt x="4263" y="7619"/>
                  </a:cubicBezTo>
                  <a:lnTo>
                    <a:pt x="4263" y="7261"/>
                  </a:lnTo>
                  <a:cubicBezTo>
                    <a:pt x="4287" y="7178"/>
                    <a:pt x="4204" y="7136"/>
                    <a:pt x="4121" y="7136"/>
                  </a:cubicBezTo>
                  <a:cubicBezTo>
                    <a:pt x="4037" y="7136"/>
                    <a:pt x="3954" y="7178"/>
                    <a:pt x="3978" y="7261"/>
                  </a:cubicBezTo>
                  <a:lnTo>
                    <a:pt x="3978" y="7619"/>
                  </a:lnTo>
                  <a:cubicBezTo>
                    <a:pt x="3430" y="7595"/>
                    <a:pt x="2906" y="7452"/>
                    <a:pt x="2430" y="7214"/>
                  </a:cubicBezTo>
                  <a:lnTo>
                    <a:pt x="2596" y="6904"/>
                  </a:lnTo>
                  <a:cubicBezTo>
                    <a:pt x="2646" y="6790"/>
                    <a:pt x="2560" y="6698"/>
                    <a:pt x="2463" y="6698"/>
                  </a:cubicBezTo>
                  <a:cubicBezTo>
                    <a:pt x="2418" y="6698"/>
                    <a:pt x="2372" y="6717"/>
                    <a:pt x="2335" y="6761"/>
                  </a:cubicBezTo>
                  <a:lnTo>
                    <a:pt x="2168" y="7047"/>
                  </a:lnTo>
                  <a:cubicBezTo>
                    <a:pt x="1715" y="6761"/>
                    <a:pt x="1334" y="6380"/>
                    <a:pt x="1025" y="5928"/>
                  </a:cubicBezTo>
                  <a:lnTo>
                    <a:pt x="1334" y="5737"/>
                  </a:lnTo>
                  <a:cubicBezTo>
                    <a:pt x="1406" y="5713"/>
                    <a:pt x="1430" y="5618"/>
                    <a:pt x="1382" y="5547"/>
                  </a:cubicBezTo>
                  <a:cubicBezTo>
                    <a:pt x="1346" y="5493"/>
                    <a:pt x="1297" y="5466"/>
                    <a:pt x="1235" y="5466"/>
                  </a:cubicBezTo>
                  <a:cubicBezTo>
                    <a:pt x="1214" y="5466"/>
                    <a:pt x="1191" y="5469"/>
                    <a:pt x="1168" y="5475"/>
                  </a:cubicBezTo>
                  <a:lnTo>
                    <a:pt x="882" y="5666"/>
                  </a:lnTo>
                  <a:cubicBezTo>
                    <a:pt x="620" y="5190"/>
                    <a:pt x="501" y="4642"/>
                    <a:pt x="477" y="4118"/>
                  </a:cubicBezTo>
                  <a:lnTo>
                    <a:pt x="810" y="4118"/>
                  </a:lnTo>
                  <a:cubicBezTo>
                    <a:pt x="977" y="4070"/>
                    <a:pt x="977" y="3856"/>
                    <a:pt x="810" y="3808"/>
                  </a:cubicBezTo>
                  <a:lnTo>
                    <a:pt x="477" y="3808"/>
                  </a:lnTo>
                  <a:cubicBezTo>
                    <a:pt x="501" y="3284"/>
                    <a:pt x="620" y="2760"/>
                    <a:pt x="882" y="2284"/>
                  </a:cubicBezTo>
                  <a:lnTo>
                    <a:pt x="1168" y="2451"/>
                  </a:lnTo>
                  <a:cubicBezTo>
                    <a:pt x="1191" y="2475"/>
                    <a:pt x="1239" y="2475"/>
                    <a:pt x="1263" y="2475"/>
                  </a:cubicBezTo>
                  <a:cubicBezTo>
                    <a:pt x="1310" y="2475"/>
                    <a:pt x="1358" y="2451"/>
                    <a:pt x="1382" y="2403"/>
                  </a:cubicBezTo>
                  <a:cubicBezTo>
                    <a:pt x="1430" y="2332"/>
                    <a:pt x="1406" y="2237"/>
                    <a:pt x="1334" y="2189"/>
                  </a:cubicBezTo>
                  <a:lnTo>
                    <a:pt x="1025" y="2022"/>
                  </a:lnTo>
                  <a:cubicBezTo>
                    <a:pt x="1334" y="1546"/>
                    <a:pt x="1715" y="1165"/>
                    <a:pt x="2168" y="879"/>
                  </a:cubicBezTo>
                  <a:lnTo>
                    <a:pt x="2335" y="1189"/>
                  </a:lnTo>
                  <a:cubicBezTo>
                    <a:pt x="2358" y="1236"/>
                    <a:pt x="2406" y="1260"/>
                    <a:pt x="2477" y="1260"/>
                  </a:cubicBezTo>
                  <a:cubicBezTo>
                    <a:pt x="2501" y="1260"/>
                    <a:pt x="2525" y="1236"/>
                    <a:pt x="2549" y="1236"/>
                  </a:cubicBezTo>
                  <a:cubicBezTo>
                    <a:pt x="2620" y="1189"/>
                    <a:pt x="2644" y="1093"/>
                    <a:pt x="2596" y="1022"/>
                  </a:cubicBezTo>
                  <a:lnTo>
                    <a:pt x="2430" y="736"/>
                  </a:lnTo>
                  <a:cubicBezTo>
                    <a:pt x="2906" y="474"/>
                    <a:pt x="3430" y="331"/>
                    <a:pt x="3978" y="308"/>
                  </a:cubicBezTo>
                  <a:lnTo>
                    <a:pt x="3978" y="665"/>
                  </a:lnTo>
                  <a:cubicBezTo>
                    <a:pt x="3990" y="748"/>
                    <a:pt x="4055" y="790"/>
                    <a:pt x="4121" y="790"/>
                  </a:cubicBezTo>
                  <a:cubicBezTo>
                    <a:pt x="4186" y="790"/>
                    <a:pt x="4252" y="748"/>
                    <a:pt x="4263" y="665"/>
                  </a:cubicBezTo>
                  <a:lnTo>
                    <a:pt x="4263" y="308"/>
                  </a:lnTo>
                  <a:cubicBezTo>
                    <a:pt x="4811" y="331"/>
                    <a:pt x="5335" y="474"/>
                    <a:pt x="5811" y="736"/>
                  </a:cubicBezTo>
                  <a:lnTo>
                    <a:pt x="5621" y="1022"/>
                  </a:lnTo>
                  <a:cubicBezTo>
                    <a:pt x="5597" y="1093"/>
                    <a:pt x="5621" y="1189"/>
                    <a:pt x="5692" y="1236"/>
                  </a:cubicBezTo>
                  <a:cubicBezTo>
                    <a:pt x="5716" y="1236"/>
                    <a:pt x="5740" y="1260"/>
                    <a:pt x="5764" y="1260"/>
                  </a:cubicBezTo>
                  <a:cubicBezTo>
                    <a:pt x="5811" y="1260"/>
                    <a:pt x="5859" y="1213"/>
                    <a:pt x="5907" y="1165"/>
                  </a:cubicBezTo>
                  <a:lnTo>
                    <a:pt x="6073" y="879"/>
                  </a:lnTo>
                  <a:cubicBezTo>
                    <a:pt x="6192" y="951"/>
                    <a:pt x="6288" y="1022"/>
                    <a:pt x="6407" y="1117"/>
                  </a:cubicBezTo>
                  <a:cubicBezTo>
                    <a:pt x="6425" y="1135"/>
                    <a:pt x="6450" y="1143"/>
                    <a:pt x="6478" y="1143"/>
                  </a:cubicBezTo>
                  <a:cubicBezTo>
                    <a:pt x="6524" y="1143"/>
                    <a:pt x="6577" y="1123"/>
                    <a:pt x="6621" y="1093"/>
                  </a:cubicBezTo>
                  <a:cubicBezTo>
                    <a:pt x="6669" y="1022"/>
                    <a:pt x="6645" y="927"/>
                    <a:pt x="6597" y="879"/>
                  </a:cubicBezTo>
                  <a:cubicBezTo>
                    <a:pt x="5867" y="297"/>
                    <a:pt x="4983" y="0"/>
                    <a:pt x="40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14;p78"/>
            <p:cNvSpPr/>
            <p:nvPr/>
          </p:nvSpPr>
          <p:spPr>
            <a:xfrm>
              <a:off x="3413686" y="4522089"/>
              <a:ext cx="60716" cy="48861"/>
            </a:xfrm>
            <a:custGeom>
              <a:avLst/>
              <a:gdLst/>
              <a:ahLst/>
              <a:cxnLst/>
              <a:rect l="l" t="t" r="r" b="b"/>
              <a:pathLst>
                <a:path w="1096" h="882" extrusionOk="0">
                  <a:moveTo>
                    <a:pt x="786" y="310"/>
                  </a:moveTo>
                  <a:lnTo>
                    <a:pt x="810" y="572"/>
                  </a:lnTo>
                  <a:lnTo>
                    <a:pt x="310" y="572"/>
                  </a:lnTo>
                  <a:lnTo>
                    <a:pt x="310" y="310"/>
                  </a:lnTo>
                  <a:close/>
                  <a:moveTo>
                    <a:pt x="238" y="1"/>
                  </a:moveTo>
                  <a:cubicBezTo>
                    <a:pt x="119" y="1"/>
                    <a:pt x="0" y="96"/>
                    <a:pt x="0" y="215"/>
                  </a:cubicBezTo>
                  <a:lnTo>
                    <a:pt x="0" y="644"/>
                  </a:lnTo>
                  <a:cubicBezTo>
                    <a:pt x="0" y="763"/>
                    <a:pt x="119" y="882"/>
                    <a:pt x="238" y="882"/>
                  </a:cubicBezTo>
                  <a:lnTo>
                    <a:pt x="881" y="882"/>
                  </a:lnTo>
                  <a:cubicBezTo>
                    <a:pt x="1000" y="858"/>
                    <a:pt x="1096" y="763"/>
                    <a:pt x="1096" y="644"/>
                  </a:cubicBezTo>
                  <a:lnTo>
                    <a:pt x="1096" y="215"/>
                  </a:lnTo>
                  <a:cubicBezTo>
                    <a:pt x="1096" y="96"/>
                    <a:pt x="1000" y="1"/>
                    <a:pt x="8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115;p78"/>
            <p:cNvSpPr/>
            <p:nvPr/>
          </p:nvSpPr>
          <p:spPr>
            <a:xfrm>
              <a:off x="3420279" y="4584079"/>
              <a:ext cx="48861" cy="15899"/>
            </a:xfrm>
            <a:custGeom>
              <a:avLst/>
              <a:gdLst/>
              <a:ahLst/>
              <a:cxnLst/>
              <a:rect l="l" t="t" r="r" b="b"/>
              <a:pathLst>
                <a:path w="882" h="287" extrusionOk="0">
                  <a:moveTo>
                    <a:pt x="143" y="1"/>
                  </a:moveTo>
                  <a:cubicBezTo>
                    <a:pt x="0" y="25"/>
                    <a:pt x="0" y="239"/>
                    <a:pt x="143" y="287"/>
                  </a:cubicBezTo>
                  <a:lnTo>
                    <a:pt x="715" y="287"/>
                  </a:lnTo>
                  <a:cubicBezTo>
                    <a:pt x="881" y="239"/>
                    <a:pt x="881" y="25"/>
                    <a:pt x="7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116;p78"/>
            <p:cNvSpPr/>
            <p:nvPr/>
          </p:nvSpPr>
          <p:spPr>
            <a:xfrm>
              <a:off x="3531074" y="4644795"/>
              <a:ext cx="17229" cy="32020"/>
            </a:xfrm>
            <a:custGeom>
              <a:avLst/>
              <a:gdLst/>
              <a:ahLst/>
              <a:cxnLst/>
              <a:rect l="l" t="t" r="r" b="b"/>
              <a:pathLst>
                <a:path w="311" h="578" extrusionOk="0">
                  <a:moveTo>
                    <a:pt x="144" y="0"/>
                  </a:moveTo>
                  <a:cubicBezTo>
                    <a:pt x="148" y="0"/>
                    <a:pt x="152" y="0"/>
                    <a:pt x="156" y="1"/>
                  </a:cubicBezTo>
                  <a:lnTo>
                    <a:pt x="156" y="1"/>
                  </a:lnTo>
                  <a:cubicBezTo>
                    <a:pt x="159" y="0"/>
                    <a:pt x="163" y="0"/>
                    <a:pt x="167" y="0"/>
                  </a:cubicBezTo>
                  <a:close/>
                  <a:moveTo>
                    <a:pt x="156" y="1"/>
                  </a:moveTo>
                  <a:lnTo>
                    <a:pt x="156" y="1"/>
                  </a:lnTo>
                  <a:cubicBezTo>
                    <a:pt x="66" y="6"/>
                    <a:pt x="1" y="75"/>
                    <a:pt x="1" y="143"/>
                  </a:cubicBezTo>
                  <a:lnTo>
                    <a:pt x="1" y="453"/>
                  </a:lnTo>
                  <a:cubicBezTo>
                    <a:pt x="13" y="536"/>
                    <a:pt x="78" y="578"/>
                    <a:pt x="147" y="578"/>
                  </a:cubicBezTo>
                  <a:cubicBezTo>
                    <a:pt x="215" y="578"/>
                    <a:pt x="286" y="536"/>
                    <a:pt x="310" y="453"/>
                  </a:cubicBezTo>
                  <a:lnTo>
                    <a:pt x="310" y="143"/>
                  </a:lnTo>
                  <a:cubicBezTo>
                    <a:pt x="310" y="75"/>
                    <a:pt x="245" y="6"/>
                    <a:pt x="1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117;p78"/>
            <p:cNvSpPr/>
            <p:nvPr/>
          </p:nvSpPr>
          <p:spPr>
            <a:xfrm>
              <a:off x="3306824" y="4789881"/>
              <a:ext cx="60716" cy="51132"/>
            </a:xfrm>
            <a:custGeom>
              <a:avLst/>
              <a:gdLst/>
              <a:ahLst/>
              <a:cxnLst/>
              <a:rect l="l" t="t" r="r" b="b"/>
              <a:pathLst>
                <a:path w="1096" h="923" extrusionOk="0">
                  <a:moveTo>
                    <a:pt x="631" y="293"/>
                  </a:moveTo>
                  <a:cubicBezTo>
                    <a:pt x="709" y="293"/>
                    <a:pt x="786" y="346"/>
                    <a:pt x="786" y="453"/>
                  </a:cubicBezTo>
                  <a:cubicBezTo>
                    <a:pt x="786" y="549"/>
                    <a:pt x="715" y="620"/>
                    <a:pt x="643" y="620"/>
                  </a:cubicBezTo>
                  <a:cubicBezTo>
                    <a:pt x="548" y="620"/>
                    <a:pt x="477" y="549"/>
                    <a:pt x="477" y="453"/>
                  </a:cubicBezTo>
                  <a:cubicBezTo>
                    <a:pt x="477" y="346"/>
                    <a:pt x="554" y="293"/>
                    <a:pt x="631" y="293"/>
                  </a:cubicBezTo>
                  <a:close/>
                  <a:moveTo>
                    <a:pt x="643" y="1"/>
                  </a:moveTo>
                  <a:cubicBezTo>
                    <a:pt x="215" y="1"/>
                    <a:pt x="0" y="501"/>
                    <a:pt x="310" y="787"/>
                  </a:cubicBezTo>
                  <a:cubicBezTo>
                    <a:pt x="403" y="880"/>
                    <a:pt x="519" y="923"/>
                    <a:pt x="634" y="923"/>
                  </a:cubicBezTo>
                  <a:cubicBezTo>
                    <a:pt x="869" y="923"/>
                    <a:pt x="1096" y="742"/>
                    <a:pt x="1096" y="453"/>
                  </a:cubicBezTo>
                  <a:cubicBezTo>
                    <a:pt x="1096" y="191"/>
                    <a:pt x="881" y="1"/>
                    <a:pt x="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118;p78"/>
            <p:cNvSpPr/>
            <p:nvPr/>
          </p:nvSpPr>
          <p:spPr>
            <a:xfrm>
              <a:off x="3713442" y="4808328"/>
              <a:ext cx="48584" cy="17339"/>
            </a:xfrm>
            <a:custGeom>
              <a:avLst/>
              <a:gdLst/>
              <a:ahLst/>
              <a:cxnLst/>
              <a:rect l="l" t="t" r="r" b="b"/>
              <a:pathLst>
                <a:path w="877" h="313" extrusionOk="0">
                  <a:moveTo>
                    <a:pt x="146" y="0"/>
                  </a:moveTo>
                  <a:cubicBezTo>
                    <a:pt x="0" y="0"/>
                    <a:pt x="0" y="312"/>
                    <a:pt x="146" y="312"/>
                  </a:cubicBezTo>
                  <a:cubicBezTo>
                    <a:pt x="151" y="312"/>
                    <a:pt x="156" y="312"/>
                    <a:pt x="162" y="311"/>
                  </a:cubicBezTo>
                  <a:lnTo>
                    <a:pt x="710" y="311"/>
                  </a:lnTo>
                  <a:cubicBezTo>
                    <a:pt x="876" y="263"/>
                    <a:pt x="876" y="25"/>
                    <a:pt x="710" y="1"/>
                  </a:cubicBezTo>
                  <a:lnTo>
                    <a:pt x="162" y="1"/>
                  </a:lnTo>
                  <a:cubicBezTo>
                    <a:pt x="156" y="1"/>
                    <a:pt x="151" y="0"/>
                    <a:pt x="1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119;p78"/>
            <p:cNvSpPr/>
            <p:nvPr/>
          </p:nvSpPr>
          <p:spPr>
            <a:xfrm>
              <a:off x="3312087" y="4391462"/>
              <a:ext cx="395815" cy="339143"/>
            </a:xfrm>
            <a:custGeom>
              <a:avLst/>
              <a:gdLst/>
              <a:ahLst/>
              <a:cxnLst/>
              <a:rect l="l" t="t" r="r" b="b"/>
              <a:pathLst>
                <a:path w="7145" h="6122" extrusionOk="0">
                  <a:moveTo>
                    <a:pt x="4120" y="882"/>
                  </a:moveTo>
                  <a:lnTo>
                    <a:pt x="4406" y="1263"/>
                  </a:lnTo>
                  <a:lnTo>
                    <a:pt x="3811" y="1263"/>
                  </a:lnTo>
                  <a:lnTo>
                    <a:pt x="4120" y="882"/>
                  </a:lnTo>
                  <a:close/>
                  <a:moveTo>
                    <a:pt x="4525" y="1978"/>
                  </a:moveTo>
                  <a:cubicBezTo>
                    <a:pt x="4549" y="1978"/>
                    <a:pt x="4573" y="2001"/>
                    <a:pt x="4573" y="2025"/>
                  </a:cubicBezTo>
                  <a:lnTo>
                    <a:pt x="4573" y="2382"/>
                  </a:lnTo>
                  <a:lnTo>
                    <a:pt x="3644" y="2382"/>
                  </a:lnTo>
                  <a:lnTo>
                    <a:pt x="3644" y="2025"/>
                  </a:lnTo>
                  <a:cubicBezTo>
                    <a:pt x="3644" y="2001"/>
                    <a:pt x="3668" y="1978"/>
                    <a:pt x="3692" y="1978"/>
                  </a:cubicBezTo>
                  <a:close/>
                  <a:moveTo>
                    <a:pt x="4573" y="2692"/>
                  </a:moveTo>
                  <a:lnTo>
                    <a:pt x="4573" y="4192"/>
                  </a:lnTo>
                  <a:lnTo>
                    <a:pt x="3644" y="4192"/>
                  </a:lnTo>
                  <a:lnTo>
                    <a:pt x="3644" y="2692"/>
                  </a:lnTo>
                  <a:close/>
                  <a:moveTo>
                    <a:pt x="4573" y="4502"/>
                  </a:moveTo>
                  <a:lnTo>
                    <a:pt x="4573" y="5240"/>
                  </a:lnTo>
                  <a:cubicBezTo>
                    <a:pt x="4573" y="5264"/>
                    <a:pt x="4549" y="5288"/>
                    <a:pt x="4525" y="5288"/>
                  </a:cubicBezTo>
                  <a:lnTo>
                    <a:pt x="3692" y="5288"/>
                  </a:lnTo>
                  <a:cubicBezTo>
                    <a:pt x="3668" y="5288"/>
                    <a:pt x="3644" y="5264"/>
                    <a:pt x="3644" y="5240"/>
                  </a:cubicBezTo>
                  <a:lnTo>
                    <a:pt x="3644" y="4502"/>
                  </a:lnTo>
                  <a:close/>
                  <a:moveTo>
                    <a:pt x="3954" y="311"/>
                  </a:moveTo>
                  <a:lnTo>
                    <a:pt x="3954" y="596"/>
                  </a:lnTo>
                  <a:lnTo>
                    <a:pt x="3406" y="1287"/>
                  </a:lnTo>
                  <a:cubicBezTo>
                    <a:pt x="3358" y="1335"/>
                    <a:pt x="3358" y="1406"/>
                    <a:pt x="3382" y="1477"/>
                  </a:cubicBezTo>
                  <a:cubicBezTo>
                    <a:pt x="3430" y="1525"/>
                    <a:pt x="3501" y="1573"/>
                    <a:pt x="3573" y="1573"/>
                  </a:cubicBezTo>
                  <a:lnTo>
                    <a:pt x="3954" y="1573"/>
                  </a:lnTo>
                  <a:lnTo>
                    <a:pt x="3954" y="1668"/>
                  </a:lnTo>
                  <a:lnTo>
                    <a:pt x="3692" y="1668"/>
                  </a:lnTo>
                  <a:cubicBezTo>
                    <a:pt x="3501" y="1668"/>
                    <a:pt x="3335" y="1835"/>
                    <a:pt x="3335" y="2025"/>
                  </a:cubicBezTo>
                  <a:lnTo>
                    <a:pt x="3335" y="5264"/>
                  </a:lnTo>
                  <a:cubicBezTo>
                    <a:pt x="3335" y="5454"/>
                    <a:pt x="3501" y="5621"/>
                    <a:pt x="3692" y="5621"/>
                  </a:cubicBezTo>
                  <a:lnTo>
                    <a:pt x="3954" y="5621"/>
                  </a:lnTo>
                  <a:lnTo>
                    <a:pt x="3954" y="5812"/>
                  </a:lnTo>
                  <a:cubicBezTo>
                    <a:pt x="2501" y="5716"/>
                    <a:pt x="1358" y="4526"/>
                    <a:pt x="1358" y="3073"/>
                  </a:cubicBezTo>
                  <a:cubicBezTo>
                    <a:pt x="1358" y="1597"/>
                    <a:pt x="2501" y="406"/>
                    <a:pt x="3954" y="311"/>
                  </a:cubicBezTo>
                  <a:close/>
                  <a:moveTo>
                    <a:pt x="4263" y="334"/>
                  </a:moveTo>
                  <a:cubicBezTo>
                    <a:pt x="5716" y="406"/>
                    <a:pt x="6859" y="1620"/>
                    <a:pt x="6859" y="3073"/>
                  </a:cubicBezTo>
                  <a:cubicBezTo>
                    <a:pt x="6859" y="4526"/>
                    <a:pt x="5716" y="5740"/>
                    <a:pt x="4263" y="5835"/>
                  </a:cubicBezTo>
                  <a:lnTo>
                    <a:pt x="4263" y="5812"/>
                  </a:lnTo>
                  <a:lnTo>
                    <a:pt x="4263" y="5597"/>
                  </a:lnTo>
                  <a:lnTo>
                    <a:pt x="4525" y="5597"/>
                  </a:lnTo>
                  <a:cubicBezTo>
                    <a:pt x="4716" y="5597"/>
                    <a:pt x="4882" y="5431"/>
                    <a:pt x="4882" y="5240"/>
                  </a:cubicBezTo>
                  <a:lnTo>
                    <a:pt x="4882" y="2025"/>
                  </a:lnTo>
                  <a:cubicBezTo>
                    <a:pt x="4882" y="1811"/>
                    <a:pt x="4716" y="1668"/>
                    <a:pt x="4525" y="1668"/>
                  </a:cubicBezTo>
                  <a:lnTo>
                    <a:pt x="4263" y="1668"/>
                  </a:lnTo>
                  <a:lnTo>
                    <a:pt x="4263" y="1573"/>
                  </a:lnTo>
                  <a:lnTo>
                    <a:pt x="4644" y="1573"/>
                  </a:lnTo>
                  <a:cubicBezTo>
                    <a:pt x="4716" y="1573"/>
                    <a:pt x="4787" y="1525"/>
                    <a:pt x="4835" y="1477"/>
                  </a:cubicBezTo>
                  <a:cubicBezTo>
                    <a:pt x="4859" y="1406"/>
                    <a:pt x="4835" y="1335"/>
                    <a:pt x="4811" y="1287"/>
                  </a:cubicBezTo>
                  <a:lnTo>
                    <a:pt x="4263" y="596"/>
                  </a:lnTo>
                  <a:lnTo>
                    <a:pt x="4263" y="334"/>
                  </a:lnTo>
                  <a:close/>
                  <a:moveTo>
                    <a:pt x="4120" y="1"/>
                  </a:moveTo>
                  <a:cubicBezTo>
                    <a:pt x="1382" y="1"/>
                    <a:pt x="1" y="3287"/>
                    <a:pt x="1929" y="5216"/>
                  </a:cubicBezTo>
                  <a:cubicBezTo>
                    <a:pt x="2555" y="5842"/>
                    <a:pt x="3324" y="6122"/>
                    <a:pt x="4076" y="6122"/>
                  </a:cubicBezTo>
                  <a:cubicBezTo>
                    <a:pt x="5645" y="6122"/>
                    <a:pt x="7145" y="4907"/>
                    <a:pt x="7145" y="3073"/>
                  </a:cubicBezTo>
                  <a:cubicBezTo>
                    <a:pt x="7145" y="1382"/>
                    <a:pt x="5787" y="25"/>
                    <a:pt x="41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0" t="5913" r="10637" b="1826"/>
          <a:stretch/>
        </p:blipFill>
        <p:spPr>
          <a:xfrm>
            <a:off x="6233842" y="-7464"/>
            <a:ext cx="2910158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6" grpId="0"/>
      <p:bldP spid="867" grpId="0" build="p"/>
      <p:bldP spid="868" grpId="0"/>
      <p:bldP spid="869" grpId="0" build="p"/>
      <p:bldP spid="870" grpId="0"/>
      <p:bldP spid="871" grpId="0" build="p"/>
      <p:bldP spid="872" grpId="0"/>
      <p:bldP spid="87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9832"/>
            <a:ext cx="4697702" cy="510294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" r="-674" b="-1927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4" name="Google Shape;1054;p77"/>
          <p:cNvSpPr/>
          <p:nvPr/>
        </p:nvSpPr>
        <p:spPr>
          <a:xfrm>
            <a:off x="4303332" y="2602182"/>
            <a:ext cx="535800" cy="125245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5" name="Google Shape;1055;p77"/>
          <p:cNvSpPr txBox="1">
            <a:spLocks noGrp="1"/>
          </p:cNvSpPr>
          <p:nvPr>
            <p:ph type="ctrTitle"/>
          </p:nvPr>
        </p:nvSpPr>
        <p:spPr>
          <a:xfrm>
            <a:off x="5025374" y="668750"/>
            <a:ext cx="3403500" cy="99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Thanks!</a:t>
            </a:r>
            <a:endParaRPr/>
          </a:p>
        </p:txBody>
      </p:sp>
      <p:sp>
        <p:nvSpPr>
          <p:cNvPr id="1056" name="Google Shape;1056;p77"/>
          <p:cNvSpPr txBox="1">
            <a:spLocks noGrp="1"/>
          </p:cNvSpPr>
          <p:nvPr>
            <p:ph type="subTitle" idx="1"/>
          </p:nvPr>
        </p:nvSpPr>
        <p:spPr>
          <a:xfrm>
            <a:off x="4906453" y="1781459"/>
            <a:ext cx="3999523" cy="232140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2400" dirty="0"/>
              <a:t>Liên hệ:</a:t>
            </a:r>
          </a:p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2400" dirty="0"/>
              <a:t>21001948@lttc.edu.com</a:t>
            </a:r>
            <a:endParaRPr sz="2400" dirty="0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-US" sz="2400" dirty="0"/>
              <a:t>0902363581</a:t>
            </a:r>
            <a:endParaRPr dirty="0"/>
          </a:p>
        </p:txBody>
      </p:sp>
      <p:grpSp>
        <p:nvGrpSpPr>
          <p:cNvPr id="1059" name="Google Shape;1059;p77"/>
          <p:cNvGrpSpPr/>
          <p:nvPr/>
        </p:nvGrpSpPr>
        <p:grpSpPr>
          <a:xfrm>
            <a:off x="4393524" y="2822192"/>
            <a:ext cx="356957" cy="356563"/>
            <a:chOff x="3303268" y="3817349"/>
            <a:chExt cx="346056" cy="345674"/>
          </a:xfrm>
        </p:grpSpPr>
        <p:sp>
          <p:nvSpPr>
            <p:cNvPr id="1060" name="Google Shape;1060;p77"/>
            <p:cNvSpPr/>
            <p:nvPr/>
          </p:nvSpPr>
          <p:spPr>
            <a:xfrm>
              <a:off x="330326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77"/>
            <p:cNvSpPr/>
            <p:nvPr/>
          </p:nvSpPr>
          <p:spPr>
            <a:xfrm>
              <a:off x="3368074" y="3882537"/>
              <a:ext cx="215298" cy="215298"/>
            </a:xfrm>
            <a:custGeom>
              <a:avLst/>
              <a:gdLst/>
              <a:ahLst/>
              <a:cxnLst/>
              <a:rect l="l" t="t" r="r" b="b"/>
              <a:pathLst>
                <a:path w="6764" h="6764" extrusionOk="0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77"/>
            <p:cNvSpPr/>
            <p:nvPr/>
          </p:nvSpPr>
          <p:spPr>
            <a:xfrm>
              <a:off x="3418143" y="3933656"/>
              <a:ext cx="114811" cy="112742"/>
            </a:xfrm>
            <a:custGeom>
              <a:avLst/>
              <a:gdLst/>
              <a:ahLst/>
              <a:cxnLst/>
              <a:rect l="l" t="t" r="r" b="b"/>
              <a:pathLst>
                <a:path w="3607" h="3542" extrusionOk="0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77"/>
            <p:cNvSpPr/>
            <p:nvPr/>
          </p:nvSpPr>
          <p:spPr>
            <a:xfrm>
              <a:off x="3519298" y="3910197"/>
              <a:ext cx="29570" cy="29220"/>
            </a:xfrm>
            <a:custGeom>
              <a:avLst/>
              <a:gdLst/>
              <a:ahLst/>
              <a:cxnLst/>
              <a:rect l="l" t="t" r="r" b="b"/>
              <a:pathLst>
                <a:path w="929" h="918" extrusionOk="0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4" name="Google Shape;1064;p77"/>
          <p:cNvGrpSpPr/>
          <p:nvPr/>
        </p:nvGrpSpPr>
        <p:grpSpPr>
          <a:xfrm>
            <a:off x="4393541" y="3387012"/>
            <a:ext cx="356924" cy="356563"/>
            <a:chOff x="4650919" y="3817349"/>
            <a:chExt cx="346024" cy="345674"/>
          </a:xfrm>
        </p:grpSpPr>
        <p:sp>
          <p:nvSpPr>
            <p:cNvPr id="1065" name="Google Shape;1065;p77"/>
            <p:cNvSpPr/>
            <p:nvPr/>
          </p:nvSpPr>
          <p:spPr>
            <a:xfrm>
              <a:off x="4650919" y="3817349"/>
              <a:ext cx="346024" cy="345674"/>
            </a:xfrm>
            <a:custGeom>
              <a:avLst/>
              <a:gdLst/>
              <a:ahLst/>
              <a:cxnLst/>
              <a:rect l="l" t="t" r="r" b="b"/>
              <a:pathLst>
                <a:path w="10871" h="10860" extrusionOk="0">
                  <a:moveTo>
                    <a:pt x="5442" y="334"/>
                  </a:moveTo>
                  <a:cubicBezTo>
                    <a:pt x="8251" y="334"/>
                    <a:pt x="10526" y="2608"/>
                    <a:pt x="10526" y="5430"/>
                  </a:cubicBezTo>
                  <a:cubicBezTo>
                    <a:pt x="10526" y="8240"/>
                    <a:pt x="8240" y="10514"/>
                    <a:pt x="5442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42" y="334"/>
                  </a:cubicBezTo>
                  <a:close/>
                  <a:moveTo>
                    <a:pt x="5442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0" y="3989"/>
                    <a:pt x="0" y="5430"/>
                  </a:cubicBezTo>
                  <a:cubicBezTo>
                    <a:pt x="0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42" y="10859"/>
                  </a:cubicBezTo>
                  <a:cubicBezTo>
                    <a:pt x="6882" y="10859"/>
                    <a:pt x="8251" y="10300"/>
                    <a:pt x="9275" y="9264"/>
                  </a:cubicBezTo>
                  <a:cubicBezTo>
                    <a:pt x="10299" y="8240"/>
                    <a:pt x="10871" y="6871"/>
                    <a:pt x="10871" y="5430"/>
                  </a:cubicBezTo>
                  <a:cubicBezTo>
                    <a:pt x="10871" y="3989"/>
                    <a:pt x="10299" y="2620"/>
                    <a:pt x="9275" y="1584"/>
                  </a:cubicBezTo>
                  <a:cubicBezTo>
                    <a:pt x="8251" y="560"/>
                    <a:pt x="6882" y="1"/>
                    <a:pt x="54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77"/>
            <p:cNvSpPr/>
            <p:nvPr/>
          </p:nvSpPr>
          <p:spPr>
            <a:xfrm>
              <a:off x="4701305" y="3867386"/>
              <a:ext cx="244486" cy="242958"/>
            </a:xfrm>
            <a:custGeom>
              <a:avLst/>
              <a:gdLst/>
              <a:ahLst/>
              <a:cxnLst/>
              <a:rect l="l" t="t" r="r" b="b"/>
              <a:pathLst>
                <a:path w="7681" h="7633" extrusionOk="0">
                  <a:moveTo>
                    <a:pt x="3835" y="0"/>
                  </a:moveTo>
                  <a:cubicBezTo>
                    <a:pt x="1727" y="0"/>
                    <a:pt x="13" y="1715"/>
                    <a:pt x="13" y="3822"/>
                  </a:cubicBezTo>
                  <a:cubicBezTo>
                    <a:pt x="13" y="4418"/>
                    <a:pt x="144" y="5001"/>
                    <a:pt x="418" y="5537"/>
                  </a:cubicBezTo>
                  <a:lnTo>
                    <a:pt x="25" y="6501"/>
                  </a:lnTo>
                  <a:cubicBezTo>
                    <a:pt x="1" y="6585"/>
                    <a:pt x="13" y="6656"/>
                    <a:pt x="84" y="6704"/>
                  </a:cubicBezTo>
                  <a:cubicBezTo>
                    <a:pt x="120" y="6727"/>
                    <a:pt x="156" y="6727"/>
                    <a:pt x="191" y="6727"/>
                  </a:cubicBezTo>
                  <a:lnTo>
                    <a:pt x="1370" y="6727"/>
                  </a:lnTo>
                  <a:cubicBezTo>
                    <a:pt x="2061" y="7323"/>
                    <a:pt x="2942" y="7632"/>
                    <a:pt x="3847" y="7632"/>
                  </a:cubicBezTo>
                  <a:cubicBezTo>
                    <a:pt x="5966" y="7632"/>
                    <a:pt x="7680" y="5930"/>
                    <a:pt x="7680" y="3810"/>
                  </a:cubicBezTo>
                  <a:cubicBezTo>
                    <a:pt x="7680" y="3096"/>
                    <a:pt x="7454" y="2394"/>
                    <a:pt x="7085" y="1798"/>
                  </a:cubicBezTo>
                  <a:cubicBezTo>
                    <a:pt x="7052" y="1752"/>
                    <a:pt x="6997" y="1727"/>
                    <a:pt x="6940" y="1727"/>
                  </a:cubicBezTo>
                  <a:cubicBezTo>
                    <a:pt x="6894" y="1727"/>
                    <a:pt x="6848" y="1743"/>
                    <a:pt x="6811" y="1774"/>
                  </a:cubicBezTo>
                  <a:cubicBezTo>
                    <a:pt x="6752" y="1834"/>
                    <a:pt x="6752" y="1917"/>
                    <a:pt x="6787" y="1977"/>
                  </a:cubicBezTo>
                  <a:cubicBezTo>
                    <a:pt x="7133" y="2513"/>
                    <a:pt x="7323" y="3156"/>
                    <a:pt x="7323" y="3846"/>
                  </a:cubicBezTo>
                  <a:cubicBezTo>
                    <a:pt x="7323" y="5763"/>
                    <a:pt x="5764" y="7323"/>
                    <a:pt x="3835" y="7323"/>
                  </a:cubicBezTo>
                  <a:cubicBezTo>
                    <a:pt x="2989" y="7323"/>
                    <a:pt x="2168" y="7013"/>
                    <a:pt x="1537" y="6442"/>
                  </a:cubicBezTo>
                  <a:cubicBezTo>
                    <a:pt x="1501" y="6418"/>
                    <a:pt x="1453" y="6406"/>
                    <a:pt x="1418" y="6406"/>
                  </a:cubicBezTo>
                  <a:lnTo>
                    <a:pt x="430" y="6406"/>
                  </a:lnTo>
                  <a:lnTo>
                    <a:pt x="763" y="5596"/>
                  </a:lnTo>
                  <a:cubicBezTo>
                    <a:pt x="775" y="5549"/>
                    <a:pt x="775" y="5489"/>
                    <a:pt x="763" y="5453"/>
                  </a:cubicBezTo>
                  <a:cubicBezTo>
                    <a:pt x="489" y="4953"/>
                    <a:pt x="358" y="4394"/>
                    <a:pt x="358" y="3822"/>
                  </a:cubicBezTo>
                  <a:cubicBezTo>
                    <a:pt x="358" y="1905"/>
                    <a:pt x="1918" y="346"/>
                    <a:pt x="3835" y="346"/>
                  </a:cubicBezTo>
                  <a:cubicBezTo>
                    <a:pt x="4787" y="346"/>
                    <a:pt x="5656" y="727"/>
                    <a:pt x="6276" y="1346"/>
                  </a:cubicBezTo>
                  <a:cubicBezTo>
                    <a:pt x="6305" y="1376"/>
                    <a:pt x="6350" y="1390"/>
                    <a:pt x="6395" y="1390"/>
                  </a:cubicBezTo>
                  <a:cubicBezTo>
                    <a:pt x="6439" y="1390"/>
                    <a:pt x="6484" y="1376"/>
                    <a:pt x="6514" y="1346"/>
                  </a:cubicBezTo>
                  <a:cubicBezTo>
                    <a:pt x="6573" y="1262"/>
                    <a:pt x="6573" y="1167"/>
                    <a:pt x="6514" y="1108"/>
                  </a:cubicBezTo>
                  <a:cubicBezTo>
                    <a:pt x="5835" y="417"/>
                    <a:pt x="4882" y="0"/>
                    <a:pt x="383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77"/>
            <p:cNvSpPr/>
            <p:nvPr/>
          </p:nvSpPr>
          <p:spPr>
            <a:xfrm>
              <a:off x="4749464" y="3911534"/>
              <a:ext cx="153134" cy="151065"/>
            </a:xfrm>
            <a:custGeom>
              <a:avLst/>
              <a:gdLst/>
              <a:ahLst/>
              <a:cxnLst/>
              <a:rect l="l" t="t" r="r" b="b"/>
              <a:pathLst>
                <a:path w="4811" h="4746" extrusionOk="0">
                  <a:moveTo>
                    <a:pt x="1384" y="0"/>
                  </a:moveTo>
                  <a:cubicBezTo>
                    <a:pt x="1342" y="0"/>
                    <a:pt x="1304" y="18"/>
                    <a:pt x="1274" y="54"/>
                  </a:cubicBezTo>
                  <a:lnTo>
                    <a:pt x="274" y="1054"/>
                  </a:lnTo>
                  <a:cubicBezTo>
                    <a:pt x="36" y="1292"/>
                    <a:pt x="0" y="1661"/>
                    <a:pt x="202" y="1935"/>
                  </a:cubicBezTo>
                  <a:cubicBezTo>
                    <a:pt x="619" y="2495"/>
                    <a:pt x="1072" y="3031"/>
                    <a:pt x="1572" y="3531"/>
                  </a:cubicBezTo>
                  <a:cubicBezTo>
                    <a:pt x="1601" y="3560"/>
                    <a:pt x="1646" y="3575"/>
                    <a:pt x="1691" y="3575"/>
                  </a:cubicBezTo>
                  <a:cubicBezTo>
                    <a:pt x="1735" y="3575"/>
                    <a:pt x="1780" y="3560"/>
                    <a:pt x="1810" y="3531"/>
                  </a:cubicBezTo>
                  <a:cubicBezTo>
                    <a:pt x="1881" y="3447"/>
                    <a:pt x="1869" y="3352"/>
                    <a:pt x="1810" y="3293"/>
                  </a:cubicBezTo>
                  <a:cubicBezTo>
                    <a:pt x="1310" y="2816"/>
                    <a:pt x="869" y="2304"/>
                    <a:pt x="464" y="1745"/>
                  </a:cubicBezTo>
                  <a:cubicBezTo>
                    <a:pt x="381" y="1602"/>
                    <a:pt x="393" y="1423"/>
                    <a:pt x="500" y="1304"/>
                  </a:cubicBezTo>
                  <a:lnTo>
                    <a:pt x="1369" y="435"/>
                  </a:lnTo>
                  <a:lnTo>
                    <a:pt x="2107" y="1161"/>
                  </a:lnTo>
                  <a:lnTo>
                    <a:pt x="1750" y="1518"/>
                  </a:lnTo>
                  <a:cubicBezTo>
                    <a:pt x="1703" y="1566"/>
                    <a:pt x="1691" y="1638"/>
                    <a:pt x="1703" y="1697"/>
                  </a:cubicBezTo>
                  <a:cubicBezTo>
                    <a:pt x="1941" y="2400"/>
                    <a:pt x="2405" y="2876"/>
                    <a:pt x="3096" y="3090"/>
                  </a:cubicBezTo>
                  <a:cubicBezTo>
                    <a:pt x="3112" y="3097"/>
                    <a:pt x="3131" y="3100"/>
                    <a:pt x="3150" y="3100"/>
                  </a:cubicBezTo>
                  <a:cubicBezTo>
                    <a:pt x="3198" y="3100"/>
                    <a:pt x="3248" y="3080"/>
                    <a:pt x="3274" y="3054"/>
                  </a:cubicBezTo>
                  <a:lnTo>
                    <a:pt x="3631" y="2697"/>
                  </a:lnTo>
                  <a:lnTo>
                    <a:pt x="4370" y="3423"/>
                  </a:lnTo>
                  <a:lnTo>
                    <a:pt x="3489" y="4305"/>
                  </a:lnTo>
                  <a:cubicBezTo>
                    <a:pt x="3424" y="4369"/>
                    <a:pt x="3343" y="4402"/>
                    <a:pt x="3261" y="4402"/>
                  </a:cubicBezTo>
                  <a:cubicBezTo>
                    <a:pt x="3191" y="4402"/>
                    <a:pt x="3120" y="4378"/>
                    <a:pt x="3060" y="4328"/>
                  </a:cubicBezTo>
                  <a:cubicBezTo>
                    <a:pt x="2834" y="4162"/>
                    <a:pt x="2607" y="4007"/>
                    <a:pt x="2405" y="3828"/>
                  </a:cubicBezTo>
                  <a:cubicBezTo>
                    <a:pt x="2368" y="3801"/>
                    <a:pt x="2330" y="3789"/>
                    <a:pt x="2295" y="3789"/>
                  </a:cubicBezTo>
                  <a:cubicBezTo>
                    <a:pt x="2251" y="3789"/>
                    <a:pt x="2212" y="3807"/>
                    <a:pt x="2179" y="3840"/>
                  </a:cubicBezTo>
                  <a:cubicBezTo>
                    <a:pt x="2107" y="3912"/>
                    <a:pt x="2119" y="4031"/>
                    <a:pt x="2191" y="4090"/>
                  </a:cubicBezTo>
                  <a:cubicBezTo>
                    <a:pt x="2417" y="4269"/>
                    <a:pt x="2643" y="4447"/>
                    <a:pt x="2858" y="4614"/>
                  </a:cubicBezTo>
                  <a:cubicBezTo>
                    <a:pt x="2977" y="4697"/>
                    <a:pt x="3119" y="4745"/>
                    <a:pt x="3250" y="4745"/>
                  </a:cubicBezTo>
                  <a:cubicBezTo>
                    <a:pt x="3429" y="4745"/>
                    <a:pt x="3596" y="4674"/>
                    <a:pt x="3727" y="4555"/>
                  </a:cubicBezTo>
                  <a:lnTo>
                    <a:pt x="4727" y="3554"/>
                  </a:lnTo>
                  <a:cubicBezTo>
                    <a:pt x="4798" y="3495"/>
                    <a:pt x="4810" y="3423"/>
                    <a:pt x="4786" y="3352"/>
                  </a:cubicBezTo>
                  <a:cubicBezTo>
                    <a:pt x="4763" y="3328"/>
                    <a:pt x="4751" y="3304"/>
                    <a:pt x="4739" y="3293"/>
                  </a:cubicBezTo>
                  <a:lnTo>
                    <a:pt x="3774" y="2316"/>
                  </a:lnTo>
                  <a:cubicBezTo>
                    <a:pt x="3733" y="2280"/>
                    <a:pt x="3688" y="2263"/>
                    <a:pt x="3646" y="2263"/>
                  </a:cubicBezTo>
                  <a:cubicBezTo>
                    <a:pt x="3605" y="2263"/>
                    <a:pt x="3566" y="2280"/>
                    <a:pt x="3536" y="2316"/>
                  </a:cubicBezTo>
                  <a:lnTo>
                    <a:pt x="3131" y="2721"/>
                  </a:lnTo>
                  <a:cubicBezTo>
                    <a:pt x="2619" y="2531"/>
                    <a:pt x="2286" y="2185"/>
                    <a:pt x="2072" y="1661"/>
                  </a:cubicBezTo>
                  <a:lnTo>
                    <a:pt x="2477" y="1268"/>
                  </a:lnTo>
                  <a:cubicBezTo>
                    <a:pt x="2548" y="1185"/>
                    <a:pt x="2548" y="1090"/>
                    <a:pt x="2477" y="1030"/>
                  </a:cubicBezTo>
                  <a:lnTo>
                    <a:pt x="1512" y="54"/>
                  </a:lnTo>
                  <a:cubicBezTo>
                    <a:pt x="1470" y="18"/>
                    <a:pt x="1426" y="0"/>
                    <a:pt x="13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068" name="Google Shape;1068;p77"/>
          <p:cNvCxnSpPr/>
          <p:nvPr/>
        </p:nvCxnSpPr>
        <p:spPr>
          <a:xfrm>
            <a:off x="4910550" y="1721025"/>
            <a:ext cx="42303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Dessert &amp; Pastry Shop Business Plan by Slidesgo">
  <a:themeElements>
    <a:clrScheme name="Simple Light">
      <a:dk1>
        <a:srgbClr val="E5A86A"/>
      </a:dk1>
      <a:lt1>
        <a:srgbClr val="FFFFFF"/>
      </a:lt1>
      <a:dk2>
        <a:srgbClr val="4A4A4A"/>
      </a:dk2>
      <a:lt2>
        <a:srgbClr val="DBDBDB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4A4A4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3821</TotalTime>
  <Words>1007</Words>
  <Application>Microsoft Office PowerPoint</Application>
  <PresentationFormat>On-screen Show (16:9)</PresentationFormat>
  <Paragraphs>158</Paragraphs>
  <Slides>23</Slides>
  <Notes>21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Times New Roman</vt:lpstr>
      <vt:lpstr>Abril Fatface</vt:lpstr>
      <vt:lpstr>Bebas Neue</vt:lpstr>
      <vt:lpstr>Arial</vt:lpstr>
      <vt:lpstr>Nunito</vt:lpstr>
      <vt:lpstr>Dessert &amp; Pastry Shop Business Plan by Slidesgo</vt:lpstr>
      <vt:lpstr>BỘ SẢN PHẨM  TRANG TRÍ BÁNH  (HiLi Bakery)</vt:lpstr>
      <vt:lpstr>Thành viên</vt:lpstr>
      <vt:lpstr>Ý tưởng chính  của dự án</vt:lpstr>
      <vt:lpstr>Ý tưởng chính  của dự án</vt:lpstr>
      <vt:lpstr>PowerPoint Presentation</vt:lpstr>
      <vt:lpstr>Mô tả sản phẩm/ giá trị của dự án</vt:lpstr>
      <vt:lpstr>PowerPoint Presentation</vt:lpstr>
      <vt:lpstr>Mục tiêu của dự án</vt:lpstr>
      <vt:lpstr>1. Mục tiêu chính</vt:lpstr>
      <vt:lpstr>Hướng tới </vt:lpstr>
      <vt:lpstr>Xác định thị trường mục tiêu, đối thủ cạnh tranh và điểm khác biệt của dự án</vt:lpstr>
      <vt:lpstr>1. Khách hàng cá nhân</vt:lpstr>
      <vt:lpstr>Đối thủ cạnh tranh  </vt:lpstr>
      <vt:lpstr>Điểm khác biệt của sản phẩm</vt:lpstr>
      <vt:lpstr>Dự kiến vốn và hoạt động kinh doanh </vt:lpstr>
      <vt:lpstr>PowerPoint Presentation</vt:lpstr>
      <vt:lpstr>PowerPoint Presentation</vt:lpstr>
      <vt:lpstr>PowerPoint Presentation</vt:lpstr>
      <vt:lpstr>Bán trực tiếp:</vt:lpstr>
      <vt:lpstr>PowerPoint Presentation</vt:lpstr>
      <vt:lpstr>Kết luận</vt:lpstr>
      <vt:lpstr>Dự án mang đến:</vt:lpstr>
      <vt:lpstr>Thanks!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KIT TRANG TRÍ BÁNH  (HiLi Bakery)</dc:title>
  <dc:creator>An Đinh</dc:creator>
  <cp:lastModifiedBy>USER</cp:lastModifiedBy>
  <cp:revision>202</cp:revision>
  <dcterms:modified xsi:type="dcterms:W3CDTF">2024-08-06T08:16:47Z</dcterms:modified>
</cp:coreProperties>
</file>