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0" r:id="rId1"/>
  </p:sldMasterIdLst>
  <p:notesMasterIdLst>
    <p:notesMasterId r:id="rId50"/>
  </p:notesMasterIdLst>
  <p:handoutMasterIdLst>
    <p:handoutMasterId r:id="rId51"/>
  </p:handoutMasterIdLst>
  <p:sldIdLst>
    <p:sldId id="256" r:id="rId2"/>
    <p:sldId id="347" r:id="rId3"/>
    <p:sldId id="307" r:id="rId4"/>
    <p:sldId id="257" r:id="rId5"/>
    <p:sldId id="308" r:id="rId6"/>
    <p:sldId id="258" r:id="rId7"/>
    <p:sldId id="259" r:id="rId8"/>
    <p:sldId id="286" r:id="rId9"/>
    <p:sldId id="309" r:id="rId10"/>
    <p:sldId id="317" r:id="rId11"/>
    <p:sldId id="318" r:id="rId12"/>
    <p:sldId id="310" r:id="rId13"/>
    <p:sldId id="319" r:id="rId14"/>
    <p:sldId id="320" r:id="rId15"/>
    <p:sldId id="311" r:id="rId16"/>
    <p:sldId id="321" r:id="rId17"/>
    <p:sldId id="322" r:id="rId18"/>
    <p:sldId id="326" r:id="rId19"/>
    <p:sldId id="325" r:id="rId20"/>
    <p:sldId id="323" r:id="rId21"/>
    <p:sldId id="327" r:id="rId22"/>
    <p:sldId id="328" r:id="rId23"/>
    <p:sldId id="324" r:id="rId24"/>
    <p:sldId id="301" r:id="rId25"/>
    <p:sldId id="329" r:id="rId26"/>
    <p:sldId id="330" r:id="rId27"/>
    <p:sldId id="331" r:id="rId28"/>
    <p:sldId id="332" r:id="rId29"/>
    <p:sldId id="333" r:id="rId30"/>
    <p:sldId id="302" r:id="rId31"/>
    <p:sldId id="334" r:id="rId32"/>
    <p:sldId id="303" r:id="rId33"/>
    <p:sldId id="336" r:id="rId34"/>
    <p:sldId id="304" r:id="rId35"/>
    <p:sldId id="305" r:id="rId36"/>
    <p:sldId id="337" r:id="rId37"/>
    <p:sldId id="339" r:id="rId38"/>
    <p:sldId id="338" r:id="rId39"/>
    <p:sldId id="340" r:id="rId40"/>
    <p:sldId id="341" r:id="rId41"/>
    <p:sldId id="296" r:id="rId42"/>
    <p:sldId id="297" r:id="rId43"/>
    <p:sldId id="298" r:id="rId44"/>
    <p:sldId id="342" r:id="rId45"/>
    <p:sldId id="343" r:id="rId46"/>
    <p:sldId id="344" r:id="rId47"/>
    <p:sldId id="299" r:id="rId48"/>
    <p:sldId id="300" r:id="rId49"/>
  </p:sldIdLst>
  <p:sldSz cx="9144000" cy="5143500" type="screen16x9"/>
  <p:notesSz cx="6858000" cy="9144000"/>
  <p:embeddedFontLst>
    <p:embeddedFont>
      <p:font typeface="Calibri" panose="020F0502020204030204" pitchFamily="34" charset="0"/>
      <p:regular r:id="rId52"/>
      <p:bold r:id="rId53"/>
      <p:italic r:id="rId54"/>
      <p:boldItalic r:id="rId55"/>
    </p:embeddedFont>
    <p:embeddedFont>
      <p:font typeface="宋体" panose="02010600030101010101" pitchFamily="2" charset="-122"/>
      <p:regular r:id="rId56"/>
    </p:embeddedFont>
    <p:embeddedFont>
      <p:font typeface="Constantia" panose="02030602050306030303" pitchFamily="18" charset="0"/>
      <p:regular r:id="rId57"/>
      <p:bold r:id="rId58"/>
      <p:italic r:id="rId59"/>
      <p:boldItalic r:id="rId60"/>
    </p:embeddedFont>
  </p:embeddedFontLst>
  <p:custDataLst>
    <p:tags r:id="rId61"/>
  </p:custData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E0FC"/>
    <a:srgbClr val="EAC5F9"/>
    <a:srgbClr val="CED6F0"/>
    <a:srgbClr val="D81618"/>
    <a:srgbClr val="F5992D"/>
    <a:srgbClr val="F7AA2F"/>
    <a:srgbClr val="002A7E"/>
    <a:srgbClr val="FFDC0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18E7EF0-30BA-47A9-9E73-536E6FB35545}">
  <a:tblStyle styleId="{918E7EF0-30BA-47A9-9E73-536E6FB35545}"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2FAFD12A-2A65-4255-B111-476A2ECDBF96}"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76" autoAdjust="0"/>
    <p:restoredTop sz="94709" autoAdjust="0"/>
  </p:normalViewPr>
  <p:slideViewPr>
    <p:cSldViewPr snapToGrid="0">
      <p:cViewPr varScale="1">
        <p:scale>
          <a:sx n="78" d="100"/>
          <a:sy n="78" d="100"/>
        </p:scale>
        <p:origin x="192" y="90"/>
      </p:cViewPr>
      <p:guideLst>
        <p:guide orient="horz" pos="1620"/>
        <p:guide pos="2880"/>
      </p:guideLst>
    </p:cSldViewPr>
  </p:slideViewPr>
  <p:notesTextViewPr>
    <p:cViewPr>
      <p:scale>
        <a:sx n="1" d="1"/>
        <a:sy n="1" d="1"/>
      </p:scale>
      <p:origin x="0" y="0"/>
    </p:cViewPr>
  </p:notesTextViewPr>
  <p:sorterViewPr>
    <p:cViewPr>
      <p:scale>
        <a:sx n="100" d="100"/>
        <a:sy n="100" d="100"/>
      </p:scale>
      <p:origin x="0" y="9348"/>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font" Target="fonts/font4.fntdata"/><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2.fntdata"/><Relationship Id="rId58" Type="http://schemas.openxmlformats.org/officeDocument/2006/relationships/font" Target="fonts/font7.fntdata"/><Relationship Id="rId5" Type="http://schemas.openxmlformats.org/officeDocument/2006/relationships/slide" Target="slides/slide4.xml"/><Relationship Id="rId61" Type="http://schemas.openxmlformats.org/officeDocument/2006/relationships/tags" Target="tags/tag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5.fntdata"/><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handoutMaster" Target="handoutMasters/handout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8.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3.fntdata"/><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6.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1.fntdata"/><Relationship Id="rId60" Type="http://schemas.openxmlformats.org/officeDocument/2006/relationships/font" Target="fonts/font9.fntdata"/><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xmlns="" id="{F5413455-63CE-B362-5515-B49BA9B9825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xmlns="" id="{3BF8F1A0-6AC6-E2D4-8BB7-B06D821394C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7BBA406-4CCD-42A1-A05D-24CE4B2F097F}" type="datetimeFigureOut">
              <a:rPr lang="en-US" smtClean="0"/>
              <a:t>8/7/2024</a:t>
            </a:fld>
            <a:endParaRPr lang="en-US"/>
          </a:p>
        </p:txBody>
      </p:sp>
      <p:sp>
        <p:nvSpPr>
          <p:cNvPr id="4" name="Footer Placeholder 3">
            <a:extLst>
              <a:ext uri="{FF2B5EF4-FFF2-40B4-BE49-F238E27FC236}">
                <a16:creationId xmlns:a16="http://schemas.microsoft.com/office/drawing/2014/main" xmlns="" id="{CB00F9B5-4FCA-17B0-C679-002B10DCFC2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xmlns="" id="{82B5F5D5-D5C4-EB8A-9A74-ADB441D0D4F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C7D01F5-7F4C-4CAE-90BC-AE3A0FBBC268}" type="slidenum">
              <a:rPr lang="en-US" smtClean="0"/>
              <a:t>‹#›</a:t>
            </a:fld>
            <a:endParaRPr lang="en-US"/>
          </a:p>
        </p:txBody>
      </p:sp>
    </p:spTree>
    <p:extLst>
      <p:ext uri="{BB962C8B-B14F-4D97-AF65-F5344CB8AC3E}">
        <p14:creationId xmlns:p14="http://schemas.microsoft.com/office/powerpoint/2010/main" val="399907222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790892220"/>
      </p:ext>
    </p:extLst>
  </p:cSld>
  <p:clrMap bg1="lt1" tx1="dk1" bg2="dk2" tx2="lt2" accent1="accent1" accent2="accent2" accent3="accent3" accent4="accent4" accent5="accent5" accent6="accent6" hlink="hlink" folHlink="folHlink"/>
  <p:hf hdr="0" ftr="0" dt="0"/>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9151538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 1 column" preserve="1" userDrawn="1">
  <p:cSld name="1_Title + 1 column">
    <p:spTree>
      <p:nvGrpSpPr>
        <p:cNvPr id="1" name="Shape 25"/>
        <p:cNvGrpSpPr/>
        <p:nvPr/>
      </p:nvGrpSpPr>
      <p:grpSpPr>
        <a:xfrm>
          <a:off x="0" y="0"/>
          <a:ext cx="0" cy="0"/>
          <a:chOff x="0" y="0"/>
          <a:chExt cx="0" cy="0"/>
        </a:xfrm>
      </p:grpSpPr>
      <p:sp>
        <p:nvSpPr>
          <p:cNvPr id="28" name="Google Shape;28;p5"/>
          <p:cNvSpPr/>
          <p:nvPr/>
        </p:nvSpPr>
        <p:spPr>
          <a:xfrm>
            <a:off x="198119" y="172545"/>
            <a:ext cx="6835141" cy="806700"/>
          </a:xfrm>
          <a:prstGeom prst="rect">
            <a:avLst/>
          </a:prstGeom>
          <a:solidFill>
            <a:schemeClr val="accent1"/>
          </a:solidFill>
          <a:ln>
            <a:noFill/>
          </a:ln>
          <a:effectLst>
            <a:outerShdw blurRad="214313" dist="47625" dir="5400000" algn="bl" rotWithShape="0">
              <a:srgbClr val="000000">
                <a:alpha val="2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5"/>
          <p:cNvSpPr txBox="1">
            <a:spLocks noGrp="1"/>
          </p:cNvSpPr>
          <p:nvPr>
            <p:ph type="title" hasCustomPrompt="1"/>
          </p:nvPr>
        </p:nvSpPr>
        <p:spPr>
          <a:xfrm>
            <a:off x="220980" y="172495"/>
            <a:ext cx="5631180" cy="806700"/>
          </a:xfrm>
          <a:prstGeom prst="rect">
            <a:avLst/>
          </a:prstGeom>
        </p:spPr>
        <p:txBody>
          <a:bodyPr spcFirstLastPara="1" wrap="square" lIns="91425" tIns="91425" rIns="91425" bIns="91425" anchor="ctr" anchorCtr="0">
            <a:noAutofit/>
          </a:bodyPr>
          <a:lstStyle>
            <a:lvl1pPr lvl="0">
              <a:spcBef>
                <a:spcPts val="0"/>
              </a:spcBef>
              <a:spcAft>
                <a:spcPts val="0"/>
              </a:spcAft>
              <a:buSzPts val="2400"/>
              <a:buNone/>
              <a:defRPr sz="2800" b="1">
                <a:solidFill>
                  <a:srgbClr val="002060"/>
                </a:solidFill>
                <a:latin typeface="Calibri" panose="020F0502020204030204" pitchFamily="34" charset="0"/>
                <a:ea typeface="Calibri" panose="020F0502020204030204" pitchFamily="34" charset="0"/>
                <a:cs typeface="Calibri" panose="020F0502020204030204" pitchFamily="34" charset="0"/>
              </a:defRPr>
            </a:lvl1pPr>
            <a:lvl2pPr lvl="1">
              <a:spcBef>
                <a:spcPts val="0"/>
              </a:spcBef>
              <a:spcAft>
                <a:spcPts val="0"/>
              </a:spcAft>
              <a:buSzPts val="2400"/>
              <a:buNone/>
              <a:defRPr/>
            </a:lvl2pPr>
            <a:lvl3pPr lvl="2">
              <a:spcBef>
                <a:spcPts val="0"/>
              </a:spcBef>
              <a:spcAft>
                <a:spcPts val="0"/>
              </a:spcAft>
              <a:buSzPts val="2400"/>
              <a:buNone/>
              <a:defRPr/>
            </a:lvl3pPr>
            <a:lvl4pPr lvl="3">
              <a:spcBef>
                <a:spcPts val="0"/>
              </a:spcBef>
              <a:spcAft>
                <a:spcPts val="0"/>
              </a:spcAft>
              <a:buSzPts val="2400"/>
              <a:buNone/>
              <a:defRPr/>
            </a:lvl4pPr>
            <a:lvl5pPr lvl="4">
              <a:spcBef>
                <a:spcPts val="0"/>
              </a:spcBef>
              <a:spcAft>
                <a:spcPts val="0"/>
              </a:spcAft>
              <a:buSzPts val="2400"/>
              <a:buNone/>
              <a:defRPr/>
            </a:lvl5pPr>
            <a:lvl6pPr lvl="5">
              <a:spcBef>
                <a:spcPts val="0"/>
              </a:spcBef>
              <a:spcAft>
                <a:spcPts val="0"/>
              </a:spcAft>
              <a:buSzPts val="2400"/>
              <a:buNone/>
              <a:defRPr/>
            </a:lvl6pPr>
            <a:lvl7pPr lvl="6">
              <a:spcBef>
                <a:spcPts val="0"/>
              </a:spcBef>
              <a:spcAft>
                <a:spcPts val="0"/>
              </a:spcAft>
              <a:buSzPts val="2400"/>
              <a:buNone/>
              <a:defRPr/>
            </a:lvl7pPr>
            <a:lvl8pPr lvl="7">
              <a:spcBef>
                <a:spcPts val="0"/>
              </a:spcBef>
              <a:spcAft>
                <a:spcPts val="0"/>
              </a:spcAft>
              <a:buSzPts val="2400"/>
              <a:buNone/>
              <a:defRPr/>
            </a:lvl8pPr>
            <a:lvl9pPr lvl="8">
              <a:spcBef>
                <a:spcPts val="0"/>
              </a:spcBef>
              <a:spcAft>
                <a:spcPts val="0"/>
              </a:spcAft>
              <a:buSzPts val="2400"/>
              <a:buNone/>
              <a:defRPr/>
            </a:lvl9pPr>
          </a:lstStyle>
          <a:p>
            <a:r>
              <a:rPr lang="en-US"/>
              <a:t>TIÊU ĐỀ CỦA SLIDE</a:t>
            </a:r>
            <a:endParaRPr/>
          </a:p>
        </p:txBody>
      </p:sp>
      <p:sp>
        <p:nvSpPr>
          <p:cNvPr id="30" name="Google Shape;30;p5"/>
          <p:cNvSpPr txBox="1">
            <a:spLocks noGrp="1"/>
          </p:cNvSpPr>
          <p:nvPr>
            <p:ph type="body" idx="1" hasCustomPrompt="1"/>
          </p:nvPr>
        </p:nvSpPr>
        <p:spPr>
          <a:xfrm>
            <a:off x="228601" y="1104900"/>
            <a:ext cx="7711440" cy="3573780"/>
          </a:xfrm>
          <a:prstGeom prst="rect">
            <a:avLst/>
          </a:prstGeom>
        </p:spPr>
        <p:txBody>
          <a:bodyPr spcFirstLastPara="1" wrap="square" lIns="91425" tIns="91425" rIns="91425" bIns="91425" anchor="t" anchorCtr="0">
            <a:noAutofit/>
          </a:bodyPr>
          <a:lstStyle>
            <a:lvl1pPr marL="63500" lvl="0" indent="0">
              <a:spcBef>
                <a:spcPts val="600"/>
              </a:spcBef>
              <a:spcAft>
                <a:spcPts val="0"/>
              </a:spcAft>
              <a:buSzPts val="2600"/>
              <a:buFont typeface="Wingdings" panose="05000000000000000000" pitchFamily="2" charset="2"/>
              <a:buNone/>
              <a:defRPr sz="2400"/>
            </a:lvl1pPr>
            <a:lvl2pPr marL="914400" lvl="1" indent="-393700">
              <a:spcBef>
                <a:spcPts val="0"/>
              </a:spcBef>
              <a:spcAft>
                <a:spcPts val="0"/>
              </a:spcAft>
              <a:buSzPts val="2600"/>
              <a:buChar char="▫"/>
              <a:defRPr/>
            </a:lvl2pPr>
            <a:lvl3pPr marL="1371600" lvl="2" indent="-393700">
              <a:spcBef>
                <a:spcPts val="0"/>
              </a:spcBef>
              <a:spcAft>
                <a:spcPts val="0"/>
              </a:spcAft>
              <a:buSzPts val="2600"/>
              <a:buChar char="▫"/>
              <a:defRPr/>
            </a:lvl3pPr>
            <a:lvl4pPr marL="1828800" lvl="3" indent="-393700">
              <a:spcBef>
                <a:spcPts val="0"/>
              </a:spcBef>
              <a:spcAft>
                <a:spcPts val="0"/>
              </a:spcAft>
              <a:buSzPts val="2600"/>
              <a:buChar char="▫"/>
              <a:defRPr/>
            </a:lvl4pPr>
            <a:lvl5pPr marL="2286000" lvl="4" indent="-393700">
              <a:spcBef>
                <a:spcPts val="0"/>
              </a:spcBef>
              <a:spcAft>
                <a:spcPts val="0"/>
              </a:spcAft>
              <a:buSzPts val="2600"/>
              <a:buChar char="○"/>
              <a:defRPr/>
            </a:lvl5pPr>
            <a:lvl6pPr marL="2743200" lvl="5" indent="-393700">
              <a:spcBef>
                <a:spcPts val="0"/>
              </a:spcBef>
              <a:spcAft>
                <a:spcPts val="0"/>
              </a:spcAft>
              <a:buSzPts val="2600"/>
              <a:buChar char="■"/>
              <a:defRPr/>
            </a:lvl6pPr>
            <a:lvl7pPr marL="3200400" lvl="6" indent="-393700">
              <a:spcBef>
                <a:spcPts val="0"/>
              </a:spcBef>
              <a:spcAft>
                <a:spcPts val="0"/>
              </a:spcAft>
              <a:buSzPts val="2600"/>
              <a:buChar char="●"/>
              <a:defRPr/>
            </a:lvl7pPr>
            <a:lvl8pPr marL="3657600" lvl="7" indent="-393700">
              <a:spcBef>
                <a:spcPts val="0"/>
              </a:spcBef>
              <a:spcAft>
                <a:spcPts val="0"/>
              </a:spcAft>
              <a:buSzPts val="2600"/>
              <a:buChar char="○"/>
              <a:defRPr/>
            </a:lvl8pPr>
            <a:lvl9pPr marL="4114800" lvl="8" indent="-393700">
              <a:spcBef>
                <a:spcPts val="0"/>
              </a:spcBef>
              <a:spcAft>
                <a:spcPts val="0"/>
              </a:spcAft>
              <a:buSzPts val="2600"/>
              <a:buChar char="■"/>
              <a:defRPr/>
            </a:lvl9pPr>
          </a:lstStyle>
          <a:p>
            <a:r>
              <a:rPr lang="en-US" sz="2400"/>
              <a:t>Nội dung của slide</a:t>
            </a:r>
            <a:endParaRPr/>
          </a:p>
        </p:txBody>
      </p:sp>
      <p:sp>
        <p:nvSpPr>
          <p:cNvPr id="32" name="Google Shape;32;p5"/>
          <p:cNvSpPr/>
          <p:nvPr/>
        </p:nvSpPr>
        <p:spPr>
          <a:xfrm>
            <a:off x="5844540" y="167640"/>
            <a:ext cx="1188720" cy="815339"/>
          </a:xfrm>
          <a:prstGeom prst="rect">
            <a:avLst/>
          </a:prstGeom>
          <a:solidFill>
            <a:srgbClr val="FFFFFF">
              <a:alpha val="526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 name="Google Shape;58;p8">
            <a:extLst>
              <a:ext uri="{FF2B5EF4-FFF2-40B4-BE49-F238E27FC236}">
                <a16:creationId xmlns:a16="http://schemas.microsoft.com/office/drawing/2014/main" xmlns="" id="{332F7CA8-EC40-0B82-9552-ED7E9D5A29DC}"/>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r>
              <a:rPr lang="en-US"/>
              <a:t>PAGE </a:t>
            </a:r>
            <a:fld id="{00000000-1234-1234-1234-123412341234}" type="slidenum">
              <a:rPr lang="en" smtClean="0"/>
              <a:pPr/>
              <a:t>‹#›</a:t>
            </a:fld>
            <a:endParaRPr/>
          </a:p>
        </p:txBody>
      </p:sp>
    </p:spTree>
    <p:extLst>
      <p:ext uri="{BB962C8B-B14F-4D97-AF65-F5344CB8AC3E}">
        <p14:creationId xmlns:p14="http://schemas.microsoft.com/office/powerpoint/2010/main" val="16398675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 3 columns" preserve="1">
  <p:cSld name="1_Title + 3 columns">
    <p:spTree>
      <p:nvGrpSpPr>
        <p:cNvPr id="1" name="Shape 50"/>
        <p:cNvGrpSpPr/>
        <p:nvPr/>
      </p:nvGrpSpPr>
      <p:grpSpPr>
        <a:xfrm>
          <a:off x="0" y="0"/>
          <a:ext cx="0" cy="0"/>
          <a:chOff x="0" y="0"/>
          <a:chExt cx="0" cy="0"/>
        </a:xfrm>
      </p:grpSpPr>
      <p:sp>
        <p:nvSpPr>
          <p:cNvPr id="53" name="Google Shape;53;p8"/>
          <p:cNvSpPr/>
          <p:nvPr/>
        </p:nvSpPr>
        <p:spPr>
          <a:xfrm>
            <a:off x="0" y="149685"/>
            <a:ext cx="7279740" cy="806700"/>
          </a:xfrm>
          <a:prstGeom prst="rect">
            <a:avLst/>
          </a:prstGeom>
          <a:solidFill>
            <a:schemeClr val="accent1"/>
          </a:solidFill>
          <a:ln>
            <a:noFill/>
          </a:ln>
          <a:effectLst>
            <a:outerShdw blurRad="214313" dist="47625" dir="5400000" algn="bl" rotWithShape="0">
              <a:srgbClr val="000000">
                <a:alpha val="2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54;p8"/>
          <p:cNvSpPr txBox="1">
            <a:spLocks noGrp="1"/>
          </p:cNvSpPr>
          <p:nvPr>
            <p:ph type="title" hasCustomPrompt="1"/>
          </p:nvPr>
        </p:nvSpPr>
        <p:spPr>
          <a:xfrm>
            <a:off x="320040" y="149635"/>
            <a:ext cx="5791200" cy="8067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800" b="1">
                <a:solidFill>
                  <a:srgbClr val="002060"/>
                </a:solidFill>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r>
              <a:rPr lang="en-US"/>
              <a:t>TIÊU ĐỀ CỦA SLIDE</a:t>
            </a:r>
            <a:endParaRPr/>
          </a:p>
        </p:txBody>
      </p:sp>
      <p:sp>
        <p:nvSpPr>
          <p:cNvPr id="55" name="Google Shape;55;p8"/>
          <p:cNvSpPr txBox="1">
            <a:spLocks noGrp="1"/>
          </p:cNvSpPr>
          <p:nvPr>
            <p:ph type="body" idx="1"/>
          </p:nvPr>
        </p:nvSpPr>
        <p:spPr>
          <a:xfrm>
            <a:off x="508615" y="118472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6" name="Google Shape;56;p8"/>
          <p:cNvSpPr txBox="1">
            <a:spLocks noGrp="1"/>
          </p:cNvSpPr>
          <p:nvPr>
            <p:ph type="body" idx="2"/>
          </p:nvPr>
        </p:nvSpPr>
        <p:spPr>
          <a:xfrm>
            <a:off x="2998305" y="117710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7" name="Google Shape;57;p8"/>
          <p:cNvSpPr txBox="1">
            <a:spLocks noGrp="1"/>
          </p:cNvSpPr>
          <p:nvPr>
            <p:ph type="body" idx="3"/>
          </p:nvPr>
        </p:nvSpPr>
        <p:spPr>
          <a:xfrm>
            <a:off x="5548954" y="116948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9" name="Google Shape;59;p8"/>
          <p:cNvSpPr/>
          <p:nvPr/>
        </p:nvSpPr>
        <p:spPr>
          <a:xfrm>
            <a:off x="6111240" y="149585"/>
            <a:ext cx="1168550" cy="802915"/>
          </a:xfrm>
          <a:prstGeom prst="rect">
            <a:avLst/>
          </a:prstGeom>
          <a:solidFill>
            <a:srgbClr val="FFFFFF">
              <a:alpha val="526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 name="Google Shape;58;p8">
            <a:extLst>
              <a:ext uri="{FF2B5EF4-FFF2-40B4-BE49-F238E27FC236}">
                <a16:creationId xmlns:a16="http://schemas.microsoft.com/office/drawing/2014/main" xmlns="" id="{A51B2B80-10E2-3A3B-FD93-DA1283F7CF1F}"/>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r>
              <a:rPr lang="en-US"/>
              <a:t>PAGE </a:t>
            </a:r>
            <a:fld id="{00000000-1234-1234-1234-123412341234}" type="slidenum">
              <a:rPr lang="en" smtClean="0"/>
              <a:pPr/>
              <a:t>‹#›</a:t>
            </a:fld>
            <a:endParaRPr/>
          </a:p>
        </p:txBody>
      </p:sp>
    </p:spTree>
    <p:extLst>
      <p:ext uri="{BB962C8B-B14F-4D97-AF65-F5344CB8AC3E}">
        <p14:creationId xmlns:p14="http://schemas.microsoft.com/office/powerpoint/2010/main" val="8046764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 1 column half slide" preserve="1" userDrawn="1">
  <p:cSld name="1_Title + 1 column half slide">
    <p:spTree>
      <p:nvGrpSpPr>
        <p:cNvPr id="1" name="Shape 33"/>
        <p:cNvGrpSpPr/>
        <p:nvPr/>
      </p:nvGrpSpPr>
      <p:grpSpPr>
        <a:xfrm>
          <a:off x="0" y="0"/>
          <a:ext cx="0" cy="0"/>
          <a:chOff x="0" y="0"/>
          <a:chExt cx="0" cy="0"/>
        </a:xfrm>
      </p:grpSpPr>
    </p:spTree>
    <p:extLst>
      <p:ext uri="{BB962C8B-B14F-4D97-AF65-F5344CB8AC3E}">
        <p14:creationId xmlns:p14="http://schemas.microsoft.com/office/powerpoint/2010/main" val="307435009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microsoft.com/office/2007/relationships/hdphoto" Target="../media/hdphoto1.wdp"/><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solidFill>
          <a:srgbClr val="D81618"/>
        </a:solidFill>
        <a:effectLst/>
      </p:bgPr>
    </p:bg>
    <p:spTree>
      <p:nvGrpSpPr>
        <p:cNvPr id="1" name="Shape 5"/>
        <p:cNvGrpSpPr/>
        <p:nvPr/>
      </p:nvGrpSpPr>
      <p:grpSpPr>
        <a:xfrm>
          <a:off x="0" y="0"/>
          <a:ext cx="0" cy="0"/>
          <a:chOff x="0" y="0"/>
          <a:chExt cx="0" cy="0"/>
        </a:xfrm>
      </p:grpSpPr>
      <p:sp>
        <p:nvSpPr>
          <p:cNvPr id="13" name="Rectangle 12">
            <a:extLst>
              <a:ext uri="{FF2B5EF4-FFF2-40B4-BE49-F238E27FC236}">
                <a16:creationId xmlns:a16="http://schemas.microsoft.com/office/drawing/2014/main" xmlns="" id="{D7D3AEEA-427A-0DAD-FCAC-EB084520DFEA}"/>
              </a:ext>
            </a:extLst>
          </p:cNvPr>
          <p:cNvSpPr/>
          <p:nvPr userDrawn="1"/>
        </p:nvSpPr>
        <p:spPr>
          <a:xfrm>
            <a:off x="53340" y="7620"/>
            <a:ext cx="9075420" cy="4754880"/>
          </a:xfrm>
          <a:prstGeom prst="rect">
            <a:avLst/>
          </a:prstGeom>
          <a:solidFill>
            <a:schemeClr val="bg1"/>
          </a:solidFill>
          <a:ln w="41275">
            <a:solidFill>
              <a:srgbClr val="F5992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30" name="Picture 6" descr="GIỚI THIỆU CHUNG">
            <a:extLst>
              <a:ext uri="{FF2B5EF4-FFF2-40B4-BE49-F238E27FC236}">
                <a16:creationId xmlns:a16="http://schemas.microsoft.com/office/drawing/2014/main" xmlns="" id="{A9A4AEB1-F843-D2E1-7960-F161DEE37E5B}"/>
              </a:ext>
            </a:extLst>
          </p:cNvPr>
          <p:cNvPicPr>
            <a:picLocks noChangeAspect="1" noChangeArrowheads="1"/>
          </p:cNvPicPr>
          <p:nvPr userDrawn="1"/>
        </p:nvPicPr>
        <p:blipFill>
          <a:blip r:embed="rId5">
            <a:extLst>
              <a:ext uri="{BEBA8EAE-BF5A-486C-A8C5-ECC9F3942E4B}">
                <a14:imgProps xmlns:a14="http://schemas.microsoft.com/office/drawing/2010/main">
                  <a14:imgLayer r:embed="rId6">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7390280" y="30480"/>
            <a:ext cx="1715620" cy="640080"/>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xmlns="" id="{983E8233-99E5-EE10-AD4B-7AC064F7B7BC}"/>
              </a:ext>
            </a:extLst>
          </p:cNvPr>
          <p:cNvSpPr txBox="1"/>
          <p:nvPr userDrawn="1"/>
        </p:nvSpPr>
        <p:spPr>
          <a:xfrm>
            <a:off x="0" y="4812863"/>
            <a:ext cx="2497800" cy="307777"/>
          </a:xfrm>
          <a:prstGeom prst="rect">
            <a:avLst/>
          </a:prstGeom>
          <a:noFill/>
        </p:spPr>
        <p:txBody>
          <a:bodyPr wrap="none" rtlCol="0">
            <a:spAutoFit/>
          </a:bodyPr>
          <a:lstStyle/>
          <a:p>
            <a:r>
              <a:rPr lang="en-US" b="1">
                <a:solidFill>
                  <a:schemeClr val="bg1"/>
                </a:solidFill>
              </a:rPr>
              <a:t>KHOA LÝ LUẬN CHÍNH TRỊ</a:t>
            </a:r>
          </a:p>
        </p:txBody>
      </p:sp>
      <p:sp>
        <p:nvSpPr>
          <p:cNvPr id="17" name="TextBox 16">
            <a:extLst>
              <a:ext uri="{FF2B5EF4-FFF2-40B4-BE49-F238E27FC236}">
                <a16:creationId xmlns:a16="http://schemas.microsoft.com/office/drawing/2014/main" xmlns="" id="{D62D21E5-D8E0-81A9-E0CA-B8C4A0A74279}"/>
              </a:ext>
            </a:extLst>
          </p:cNvPr>
          <p:cNvSpPr txBox="1"/>
          <p:nvPr userDrawn="1"/>
        </p:nvSpPr>
        <p:spPr>
          <a:xfrm>
            <a:off x="4562475" y="4810542"/>
            <a:ext cx="4583430" cy="307777"/>
          </a:xfrm>
          <a:prstGeom prst="rect">
            <a:avLst/>
          </a:prstGeom>
          <a:noFill/>
        </p:spPr>
        <p:txBody>
          <a:bodyPr wrap="square">
            <a:spAutoFit/>
          </a:bodyPr>
          <a:lstStyle/>
          <a:p>
            <a:r>
              <a:rPr lang="en-US">
                <a:solidFill>
                  <a:srgbClr val="FFC000"/>
                </a:solidFill>
              </a:rPr>
              <a:t>NHÂN VĂN - SÁNG TẠO - PHÁT TRIỂN - BỀN VỮNG</a:t>
            </a:r>
          </a:p>
        </p:txBody>
      </p:sp>
      <p:sp>
        <p:nvSpPr>
          <p:cNvPr id="19" name="Google Shape;58;p8">
            <a:extLst>
              <a:ext uri="{FF2B5EF4-FFF2-40B4-BE49-F238E27FC236}">
                <a16:creationId xmlns:a16="http://schemas.microsoft.com/office/drawing/2014/main" xmlns="" id="{9F4F07F5-7F80-3701-967C-382F54AFAA5A}"/>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r>
              <a:rPr lang="en-US"/>
              <a:t>PAGE </a:t>
            </a:r>
            <a:fld id="{00000000-1234-1234-1234-123412341234}" type="slidenum">
              <a:rPr lang="en" smtClean="0"/>
              <a:pPr/>
              <a:t>‹#›</a:t>
            </a:fld>
            <a:endParaRPr/>
          </a:p>
        </p:txBody>
      </p:sp>
      <p:sp>
        <p:nvSpPr>
          <p:cNvPr id="2" name="Title Placeholder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en-US" smtClean="0"/>
              <a:t>Click to edit Master title style</a:t>
            </a:r>
            <a:endParaRPr lang="en-US"/>
          </a:p>
        </p:txBody>
      </p:sp>
    </p:spTree>
  </p:cSld>
  <p:clrMap bg1="lt1" tx1="dk1" bg2="lt2" tx2="dk2" accent1="accent1" accent2="accent2" accent3="accent3" accent4="accent4" accent5="accent5" accent6="accent6" hlink="hlink" folHlink="folHlink"/>
  <p:sldLayoutIdLst>
    <p:sldLayoutId id="2147483664" r:id="rId1"/>
    <p:sldLayoutId id="2147483662" r:id="rId2"/>
    <p:sldLayoutId id="2147483665" r:id="rId3"/>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L="63500" marR="0" lvl="0" indent="0"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28600" y="221471"/>
            <a:ext cx="6880859" cy="806700"/>
          </a:xfrm>
        </p:spPr>
        <p:txBody>
          <a:bodyPr/>
          <a:lstStyle/>
          <a:p>
            <a:endParaRPr lang="en-US"/>
          </a:p>
        </p:txBody>
      </p:sp>
      <p:sp>
        <p:nvSpPr>
          <p:cNvPr id="6" name="Text Placeholder 5"/>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xmlns="" id="{72AF89F1-104F-4667-D7D4-AAEF6782048E}"/>
              </a:ext>
            </a:extLst>
          </p:cNvPr>
          <p:cNvSpPr>
            <a:spLocks noGrp="1"/>
          </p:cNvSpPr>
          <p:nvPr>
            <p:ph type="sldNum" idx="4"/>
          </p:nvPr>
        </p:nvSpPr>
        <p:spPr/>
        <p:txBody>
          <a:bodyPr/>
          <a:lstStyle/>
          <a:p>
            <a:r>
              <a:rPr lang="en-US" smtClean="0"/>
              <a:t>PAGE </a:t>
            </a:r>
            <a:fld id="{00000000-1234-1234-1234-123412341234}" type="slidenum">
              <a:rPr lang="en" smtClean="0"/>
              <a:pPr/>
              <a:t>1</a:t>
            </a:fld>
            <a:endParaRPr/>
          </a:p>
        </p:txBody>
      </p:sp>
      <p:sp>
        <p:nvSpPr>
          <p:cNvPr id="5" name="Titre 1"/>
          <p:cNvSpPr txBox="1">
            <a:spLocks/>
          </p:cNvSpPr>
          <p:nvPr/>
        </p:nvSpPr>
        <p:spPr bwMode="auto">
          <a:xfrm>
            <a:off x="304801" y="1758141"/>
            <a:ext cx="8548687" cy="1907772"/>
          </a:xfrm>
          <a:prstGeom prst="rect">
            <a:avLst/>
          </a:prstGeom>
          <a:solidFill>
            <a:sysClr val="window" lastClr="FFFFFF"/>
          </a:solidFill>
          <a:ln w="25400" cap="flat" cmpd="sng" algn="ctr">
            <a:solidFill>
              <a:srgbClr val="4BACC6"/>
            </a:solidFill>
            <a:prstDash val="solid"/>
            <a:miter lim="800000"/>
            <a:headEnd/>
            <a:tailEnd/>
          </a:ln>
          <a:effectLst>
            <a:innerShdw blurRad="63500" dist="50800" dir="16200000">
              <a:prstClr val="black">
                <a:alpha val="50000"/>
              </a:prstClr>
            </a:inn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50" normalizeH="0" baseline="0" noProof="0" dirty="0">
                <a:ln w="11430"/>
                <a:solidFill>
                  <a:srgbClr val="C00000"/>
                </a:solidFill>
                <a:effectLst/>
                <a:uLnTx/>
                <a:uFillTx/>
                <a:latin typeface="Constantia"/>
                <a:ea typeface="+mn-ea"/>
                <a:cs typeface="+mn-cs"/>
              </a:rPr>
              <a:t>CHÀO MỪNG CÁC </a:t>
            </a:r>
            <a:r>
              <a:rPr kumimoji="0" lang="en-US" sz="3200" b="1" i="0" u="none" strike="noStrike" kern="0" cap="none" spc="50" normalizeH="0" baseline="0" noProof="0">
                <a:ln w="11430"/>
                <a:solidFill>
                  <a:srgbClr val="C00000"/>
                </a:solidFill>
                <a:effectLst/>
                <a:uLnTx/>
                <a:uFillTx/>
                <a:latin typeface="Constantia"/>
                <a:ea typeface="+mn-ea"/>
                <a:cs typeface="+mn-cs"/>
              </a:rPr>
              <a:t>EM </a:t>
            </a:r>
            <a:r>
              <a:rPr kumimoji="0" lang="en-US" sz="3200" b="1" i="0" u="none" strike="noStrike" kern="0" cap="none" spc="50" normalizeH="0" baseline="0" noProof="0" smtClean="0">
                <a:ln w="11430"/>
                <a:solidFill>
                  <a:srgbClr val="C00000"/>
                </a:solidFill>
                <a:effectLst/>
                <a:uLnTx/>
                <a:uFillTx/>
                <a:latin typeface="Constantia"/>
                <a:ea typeface="+mn-ea"/>
                <a:cs typeface="+mn-cs"/>
              </a:rPr>
              <a:t>SINH VIÊN </a:t>
            </a:r>
            <a:endParaRPr kumimoji="0" lang="en-US" sz="3200" b="1" i="0" u="none" strike="noStrike" kern="0" cap="none" spc="50" normalizeH="0" baseline="0" noProof="0" dirty="0">
              <a:ln w="11430"/>
              <a:solidFill>
                <a:srgbClr val="C00000"/>
              </a:solidFill>
              <a:effectLst/>
              <a:uLnTx/>
              <a:uFillTx/>
              <a:latin typeface="Constantia"/>
              <a:ea typeface="+mn-ea"/>
              <a:cs typeface="+mn-cs"/>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50" normalizeH="0" baseline="0" noProof="0" dirty="0">
                <a:ln w="11430"/>
                <a:solidFill>
                  <a:srgbClr val="C00000"/>
                </a:solidFill>
                <a:effectLst/>
                <a:uLnTx/>
                <a:uFillTx/>
                <a:latin typeface="Constantia"/>
                <a:ea typeface="+mn-ea"/>
                <a:cs typeface="+mn-cs"/>
              </a:rPr>
              <a:t>ĐẾN VỚI MÔN HỌC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1" i="0" u="none" strike="noStrike" kern="0" cap="none" spc="50" normalizeH="0" baseline="0" noProof="0" dirty="0">
                <a:ln w="11430"/>
                <a:solidFill>
                  <a:srgbClr val="C00000"/>
                </a:solidFill>
                <a:effectLst/>
                <a:uLnTx/>
                <a:uFillTx/>
                <a:latin typeface="Constantia"/>
                <a:ea typeface="+mn-ea"/>
                <a:cs typeface="+mn-cs"/>
              </a:rPr>
              <a:t>PHÁP LUẬT</a:t>
            </a:r>
            <a:endParaRPr kumimoji="0" lang="fr-CA" altLang="zh-CN" sz="3200" b="1" i="0" u="none" strike="noStrike" kern="0" cap="none" spc="0" normalizeH="0" baseline="0" noProof="0" dirty="0">
              <a:ln>
                <a:noFill/>
              </a:ln>
              <a:solidFill>
                <a:srgbClr val="07389B"/>
              </a:solidFill>
              <a:effectLst/>
              <a:uLnTx/>
              <a:uFillTx/>
              <a:latin typeface="Arial" pitchFamily="34" charset="0"/>
              <a:ea typeface="宋体"/>
              <a:cs typeface="Arial" pitchFamily="34" charset="0"/>
            </a:endParaRPr>
          </a:p>
        </p:txBody>
      </p:sp>
    </p:spTree>
    <p:extLst>
      <p:ext uri="{BB962C8B-B14F-4D97-AF65-F5344CB8AC3E}">
        <p14:creationId xmlns:p14="http://schemas.microsoft.com/office/powerpoint/2010/main" val="2152678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xmlns="" id="{72AF89F1-104F-4667-D7D4-AAEF6782048E}"/>
              </a:ext>
            </a:extLst>
          </p:cNvPr>
          <p:cNvSpPr>
            <a:spLocks noGrp="1"/>
          </p:cNvSpPr>
          <p:nvPr>
            <p:ph type="sldNum" idx="4"/>
          </p:nvPr>
        </p:nvSpPr>
        <p:spPr/>
        <p:txBody>
          <a:bodyPr/>
          <a:lstStyle/>
          <a:p>
            <a:r>
              <a:rPr lang="en-US"/>
              <a:t>PAGE </a:t>
            </a:r>
            <a:fld id="{00000000-1234-1234-1234-123412341234}" type="slidenum">
              <a:rPr lang="en" smtClean="0"/>
              <a:pPr/>
              <a:t>2</a:t>
            </a:fld>
            <a:endParaRPr/>
          </a:p>
        </p:txBody>
      </p:sp>
      <p:sp>
        <p:nvSpPr>
          <p:cNvPr id="6" name="Content Placeholder 2"/>
          <p:cNvSpPr txBox="1">
            <a:spLocks/>
          </p:cNvSpPr>
          <p:nvPr/>
        </p:nvSpPr>
        <p:spPr>
          <a:xfrm>
            <a:off x="200025" y="204826"/>
            <a:ext cx="8715375" cy="4370747"/>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34290" marR="0" lvl="0" indent="0" algn="ctr" defTabSz="914400" rtl="0" eaLnBrk="1" fontAlgn="auto" latinLnBrk="0" hangingPunct="1">
              <a:lnSpc>
                <a:spcPct val="100000"/>
              </a:lnSpc>
              <a:spcBef>
                <a:spcPct val="20000"/>
              </a:spcBef>
              <a:spcAft>
                <a:spcPts val="0"/>
              </a:spcAft>
              <a:buClr>
                <a:sysClr val="windowText" lastClr="000000">
                  <a:lumMod val="75000"/>
                  <a:lumOff val="25000"/>
                </a:sysClr>
              </a:buClr>
              <a:buSzTx/>
              <a:buFont typeface="Arial" pitchFamily="34" charset="0"/>
              <a:buNone/>
              <a:tabLst/>
              <a:defRPr/>
            </a:pPr>
            <a:endParaRPr kumimoji="0" lang="en-US" sz="1000" b="1" i="0" u="none" strike="noStrike" kern="1200" cap="none" spc="0" normalizeH="0" baseline="0" noProof="0" dirty="0" smtClean="0">
              <a:ln>
                <a:noFill/>
              </a:ln>
              <a:solidFill>
                <a:sysClr val="windowText" lastClr="000000">
                  <a:tint val="75000"/>
                </a:sysClr>
              </a:solidFill>
              <a:effectLst/>
              <a:uLnTx/>
              <a:uFillTx/>
              <a:latin typeface="Calibri"/>
              <a:ea typeface="+mn-ea"/>
              <a:cs typeface="+mn-cs"/>
            </a:endParaRPr>
          </a:p>
          <a:p>
            <a:pPr marL="34290" marR="0" lvl="0" indent="0" algn="ctr" defTabSz="914400" rtl="0" eaLnBrk="1" fontAlgn="auto" latinLnBrk="0" hangingPunct="1">
              <a:lnSpc>
                <a:spcPct val="100000"/>
              </a:lnSpc>
              <a:spcBef>
                <a:spcPct val="20000"/>
              </a:spcBef>
              <a:spcAft>
                <a:spcPts val="0"/>
              </a:spcAft>
              <a:buClr>
                <a:sysClr val="windowText" lastClr="000000">
                  <a:lumMod val="75000"/>
                  <a:lumOff val="25000"/>
                </a:sysClr>
              </a:buClr>
              <a:buSzTx/>
              <a:buFont typeface="Arial" pitchFamily="34" charset="0"/>
              <a:buNone/>
              <a:tabLst/>
              <a:defRPr/>
            </a:pPr>
            <a:r>
              <a:rPr kumimoji="0" lang="de-DE" sz="4400" b="1" i="0"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Chương</a:t>
            </a:r>
            <a:r>
              <a:rPr kumimoji="0" lang="de-DE" sz="4400" b="1" i="0" u="none" strike="noStrike" kern="1200" cap="none" spc="0" normalizeH="0" noProof="0" dirty="0" smtClean="0">
                <a:ln>
                  <a:noFill/>
                </a:ln>
                <a:solidFill>
                  <a:sysClr val="windowText" lastClr="000000"/>
                </a:solidFill>
                <a:effectLst/>
                <a:uLnTx/>
                <a:uFillTx/>
                <a:latin typeface="Times New Roman" pitchFamily="18" charset="0"/>
                <a:ea typeface="+mn-ea"/>
                <a:cs typeface="Times New Roman" pitchFamily="18" charset="0"/>
              </a:rPr>
              <a:t> 0</a:t>
            </a:r>
            <a:r>
              <a:rPr kumimoji="0" lang="en-US" sz="4400" b="1" i="0"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5</a:t>
            </a:r>
            <a:endParaRPr kumimoji="0" lang="vi-VN" sz="4400" b="1" i="0"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endParaRPr>
          </a:p>
          <a:p>
            <a:pPr marL="34290" marR="0" lvl="0" indent="0" algn="ctr" defTabSz="914400" rtl="0" eaLnBrk="1" fontAlgn="auto" latinLnBrk="0" hangingPunct="1">
              <a:lnSpc>
                <a:spcPct val="100000"/>
              </a:lnSpc>
              <a:spcBef>
                <a:spcPct val="20000"/>
              </a:spcBef>
              <a:spcAft>
                <a:spcPts val="0"/>
              </a:spcAft>
              <a:buClr>
                <a:sysClr val="windowText" lastClr="000000">
                  <a:lumMod val="75000"/>
                  <a:lumOff val="25000"/>
                </a:sysClr>
              </a:buClr>
              <a:buSzTx/>
              <a:buFont typeface="Arial" pitchFamily="34" charset="0"/>
              <a:buNone/>
              <a:tabLst/>
              <a:defRPr/>
            </a:pPr>
            <a:r>
              <a:rPr kumimoji="0" lang="en-US" sz="6600" b="1" i="0" u="none" strike="noStrike" kern="1200" cap="none" spc="0" normalizeH="0" baseline="0" noProof="0" dirty="0" smtClean="0">
                <a:ln>
                  <a:noFill/>
                </a:ln>
                <a:solidFill>
                  <a:srgbClr val="C00000"/>
                </a:solidFill>
                <a:effectLst/>
                <a:uLnTx/>
                <a:uFillTx/>
                <a:latin typeface="Times New Roman" pitchFamily="18" charset="0"/>
                <a:ea typeface="+mn-ea"/>
                <a:cs typeface="Times New Roman" pitchFamily="18" charset="0"/>
              </a:rPr>
              <a:t>PHÁP LUẬT</a:t>
            </a:r>
            <a:r>
              <a:rPr kumimoji="0" lang="en-US" sz="6600" b="1" i="0" u="none" strike="noStrike" kern="1200" cap="none" spc="0" normalizeH="0" noProof="0" dirty="0" smtClean="0">
                <a:ln>
                  <a:noFill/>
                </a:ln>
                <a:solidFill>
                  <a:srgbClr val="C00000"/>
                </a:solidFill>
                <a:effectLst/>
                <a:uLnTx/>
                <a:uFillTx/>
                <a:latin typeface="Times New Roman" pitchFamily="18" charset="0"/>
                <a:ea typeface="+mn-ea"/>
                <a:cs typeface="Times New Roman" pitchFamily="18" charset="0"/>
              </a:rPr>
              <a:t> HÀNH CHÍNH</a:t>
            </a:r>
            <a:endParaRPr kumimoji="0" lang="en-US" sz="6600" b="1" i="0" u="none" strike="noStrike" kern="1200" cap="none" spc="0" normalizeH="0" baseline="0" noProof="0" dirty="0" smtClean="0">
              <a:ln>
                <a:noFill/>
              </a:ln>
              <a:solidFill>
                <a:srgbClr val="C00000"/>
              </a:solidFill>
              <a:effectLst/>
              <a:uLnTx/>
              <a:uFillTx/>
              <a:latin typeface="Times New Roman" pitchFamily="18" charset="0"/>
              <a:ea typeface="+mn-ea"/>
              <a:cs typeface="Times New Roman" pitchFamily="18" charset="0"/>
            </a:endParaRPr>
          </a:p>
          <a:p>
            <a:pPr marL="34290" marR="0" lvl="0" indent="0" algn="ctr" defTabSz="914400" rtl="0" eaLnBrk="1" fontAlgn="auto" latinLnBrk="0" hangingPunct="1">
              <a:lnSpc>
                <a:spcPct val="100000"/>
              </a:lnSpc>
              <a:spcBef>
                <a:spcPct val="20000"/>
              </a:spcBef>
              <a:spcAft>
                <a:spcPts val="0"/>
              </a:spcAft>
              <a:buClr>
                <a:sysClr val="windowText" lastClr="000000">
                  <a:lumMod val="75000"/>
                  <a:lumOff val="25000"/>
                </a:sysClr>
              </a:buClr>
              <a:buSzTx/>
              <a:buFont typeface="Arial" pitchFamily="34" charset="0"/>
              <a:buNone/>
              <a:tabLst/>
              <a:defRPr/>
            </a:pPr>
            <a:r>
              <a:rPr kumimoji="0" lang="en-US" sz="3200" b="1" i="0"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(04 </a:t>
            </a:r>
            <a:r>
              <a:rPr kumimoji="0" lang="en-US" sz="3200" b="1" i="0" u="none" strike="noStrike" kern="1200" cap="none" spc="0" normalizeH="0" baseline="0" noProof="0" dirty="0" err="1" smtClean="0">
                <a:ln>
                  <a:noFill/>
                </a:ln>
                <a:solidFill>
                  <a:sysClr val="windowText" lastClr="000000"/>
                </a:solidFill>
                <a:effectLst/>
                <a:uLnTx/>
                <a:uFillTx/>
                <a:latin typeface="Times New Roman" pitchFamily="18" charset="0"/>
                <a:ea typeface="+mn-ea"/>
                <a:cs typeface="Times New Roman" pitchFamily="18" charset="0"/>
              </a:rPr>
              <a:t>tiết</a:t>
            </a:r>
            <a:r>
              <a:rPr kumimoji="0" lang="en-US" sz="3200" b="1" i="0"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a:t>
            </a:r>
            <a:endParaRPr kumimoji="0" lang="en-US" sz="32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p:txBody>
      </p:sp>
    </p:spTree>
    <p:extLst>
      <p:ext uri="{BB962C8B-B14F-4D97-AF65-F5344CB8AC3E}">
        <p14:creationId xmlns:p14="http://schemas.microsoft.com/office/powerpoint/2010/main" val="3756840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additive="base">
                                        <p:cTn id="7"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anim calcmode="lin" valueType="num">
                                      <p:cBhvr additive="base">
                                        <p:cTn id="19"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4E25B6-0879-2D8A-C5B8-CA85E64A48D2}"/>
              </a:ext>
            </a:extLst>
          </p:cNvPr>
          <p:cNvSpPr>
            <a:spLocks noGrp="1"/>
          </p:cNvSpPr>
          <p:nvPr>
            <p:ph type="title"/>
          </p:nvPr>
        </p:nvSpPr>
        <p:spPr/>
        <p:txBody>
          <a:bodyPr/>
          <a:lstStyle/>
          <a:p>
            <a:r>
              <a:rPr lang="en-US" dirty="0" smtClean="0"/>
              <a:t>ÔN BÀI CŨ (</a:t>
            </a:r>
            <a:r>
              <a:rPr lang="vi-VN" dirty="0" smtClean="0"/>
              <a:t>Chọn </a:t>
            </a:r>
            <a:r>
              <a:rPr lang="vi-VN" dirty="0"/>
              <a:t>câu trả lời </a:t>
            </a:r>
            <a:r>
              <a:rPr lang="vi-VN" dirty="0" smtClean="0"/>
              <a:t>đúng</a:t>
            </a:r>
            <a:r>
              <a:rPr lang="en-US" dirty="0" smtClean="0"/>
              <a:t>)</a:t>
            </a:r>
            <a:endParaRPr lang="en-US" dirty="0"/>
          </a:p>
        </p:txBody>
      </p:sp>
      <p:sp>
        <p:nvSpPr>
          <p:cNvPr id="4" name="Slide Number Placeholder 3">
            <a:extLst>
              <a:ext uri="{FF2B5EF4-FFF2-40B4-BE49-F238E27FC236}">
                <a16:creationId xmlns:a16="http://schemas.microsoft.com/office/drawing/2014/main" xmlns="" id="{72AF89F1-104F-4667-D7D4-AAEF6782048E}"/>
              </a:ext>
            </a:extLst>
          </p:cNvPr>
          <p:cNvSpPr>
            <a:spLocks noGrp="1"/>
          </p:cNvSpPr>
          <p:nvPr>
            <p:ph type="sldNum" idx="4"/>
          </p:nvPr>
        </p:nvSpPr>
        <p:spPr/>
        <p:txBody>
          <a:bodyPr/>
          <a:lstStyle/>
          <a:p>
            <a:r>
              <a:rPr lang="en-US"/>
              <a:t>PAGE </a:t>
            </a:r>
            <a:fld id="{00000000-1234-1234-1234-123412341234}" type="slidenum">
              <a:rPr lang="en" smtClean="0"/>
              <a:pPr/>
              <a:t>3</a:t>
            </a:fld>
            <a:endParaRPr/>
          </a:p>
        </p:txBody>
      </p:sp>
      <p:sp>
        <p:nvSpPr>
          <p:cNvPr id="5" name="Rounded Rectangle 4"/>
          <p:cNvSpPr/>
          <p:nvPr/>
        </p:nvSpPr>
        <p:spPr>
          <a:xfrm>
            <a:off x="212942" y="1121864"/>
            <a:ext cx="6989524" cy="1484312"/>
          </a:xfrm>
          <a:prstGeom prst="roundRect">
            <a:avLst/>
          </a:prstGeom>
          <a:solidFill>
            <a:srgbClr val="1F497D">
              <a:lumMod val="20000"/>
              <a:lumOff val="80000"/>
            </a:srgb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0" i="0" u="none" strike="noStrike" kern="0" cap="none" spc="0" normalizeH="0" baseline="0" noProof="0" dirty="0" smtClean="0">
                <a:ln>
                  <a:noFill/>
                </a:ln>
                <a:solidFill>
                  <a:sysClr val="windowText" lastClr="000000"/>
                </a:solidFill>
                <a:effectLst/>
                <a:uLnTx/>
                <a:uFillTx/>
                <a:latin typeface="Arial" pitchFamily="34" charset="0"/>
                <a:ea typeface="+mn-ea"/>
                <a:cs typeface="Arial" pitchFamily="34" charset="0"/>
              </a:rPr>
              <a:t>1/ </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Theo quy định chung của pháp luật lao động Việt Nam, độ tuổi được phép thuê mướn lao động là</a:t>
            </a:r>
            <a:r>
              <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rPr>
              <a:t>.</a:t>
            </a:r>
          </a:p>
        </p:txBody>
      </p:sp>
      <p:sp>
        <p:nvSpPr>
          <p:cNvPr id="6" name="Rounded Rectangle 5"/>
          <p:cNvSpPr/>
          <p:nvPr/>
        </p:nvSpPr>
        <p:spPr>
          <a:xfrm>
            <a:off x="4969483" y="2833516"/>
            <a:ext cx="4071469" cy="729325"/>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c. Từ đủ 21 tuổi.</a:t>
            </a:r>
          </a:p>
        </p:txBody>
      </p:sp>
      <p:sp>
        <p:nvSpPr>
          <p:cNvPr id="7" name="Rounded Rectangle 6"/>
          <p:cNvSpPr/>
          <p:nvPr/>
        </p:nvSpPr>
        <p:spPr>
          <a:xfrm>
            <a:off x="397483" y="2833516"/>
            <a:ext cx="4071469" cy="733785"/>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rPr>
              <a:t>a. </a:t>
            </a:r>
            <a:r>
              <a:rPr kumimoji="0" lang="vi-VN" sz="3200" b="0" i="0" u="none" strike="noStrike" kern="0" cap="none" spc="0" normalizeH="0" baseline="0" noProof="0" dirty="0" smtClean="0">
                <a:ln>
                  <a:noFill/>
                </a:ln>
                <a:solidFill>
                  <a:sysClr val="windowText" lastClr="000000"/>
                </a:solidFill>
                <a:effectLst/>
                <a:uLnTx/>
                <a:uFillTx/>
                <a:latin typeface="Arial"/>
                <a:ea typeface="+mn-ea"/>
                <a:cs typeface="Arial" pitchFamily="34" charset="0"/>
              </a:rPr>
              <a:t> </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Từ 18 tuổi.</a:t>
            </a:r>
          </a:p>
        </p:txBody>
      </p:sp>
      <p:sp>
        <p:nvSpPr>
          <p:cNvPr id="8" name="Rounded Rectangle 7"/>
          <p:cNvSpPr/>
          <p:nvPr/>
        </p:nvSpPr>
        <p:spPr>
          <a:xfrm>
            <a:off x="397483" y="3884376"/>
            <a:ext cx="4071469" cy="762780"/>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b. Từ đủ 18 tuổi</a:t>
            </a:r>
            <a:r>
              <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rPr>
              <a:t>.</a:t>
            </a:r>
          </a:p>
        </p:txBody>
      </p:sp>
      <p:sp>
        <p:nvSpPr>
          <p:cNvPr id="9" name="Rounded Rectangle 8"/>
          <p:cNvSpPr/>
          <p:nvPr/>
        </p:nvSpPr>
        <p:spPr>
          <a:xfrm>
            <a:off x="4990121" y="3884376"/>
            <a:ext cx="4071469" cy="762780"/>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d. Từ 21 tuổi</a:t>
            </a:r>
            <a:r>
              <a:rPr kumimoji="0" lang="vi-VN" sz="3200" b="0" i="0" u="none" strike="noStrike" kern="0" cap="none" spc="0" normalizeH="0" baseline="0" noProof="0" dirty="0" smtClean="0">
                <a:ln>
                  <a:noFill/>
                </a:ln>
                <a:solidFill>
                  <a:sysClr val="windowText" lastClr="000000"/>
                </a:solidFill>
                <a:effectLst/>
                <a:uLnTx/>
                <a:uFillTx/>
                <a:latin typeface="Arial"/>
                <a:ea typeface="+mn-ea"/>
                <a:cs typeface="Arial" pitchFamily="34" charset="0"/>
              </a:rPr>
              <a:t>.</a:t>
            </a:r>
            <a:endPar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endParaRPr>
          </a:p>
        </p:txBody>
      </p:sp>
      <p:pic>
        <p:nvPicPr>
          <p:cNvPr id="10" name="Picture 3" descr="MCj01345490000[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05009" y="750388"/>
            <a:ext cx="2327275" cy="222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81508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4E25B6-0879-2D8A-C5B8-CA85E64A48D2}"/>
              </a:ext>
            </a:extLst>
          </p:cNvPr>
          <p:cNvSpPr>
            <a:spLocks noGrp="1"/>
          </p:cNvSpPr>
          <p:nvPr>
            <p:ph type="title"/>
          </p:nvPr>
        </p:nvSpPr>
        <p:spPr/>
        <p:txBody>
          <a:bodyPr/>
          <a:lstStyle/>
          <a:p>
            <a:r>
              <a:rPr lang="en-US" dirty="0" smtClean="0"/>
              <a:t>ÔN BÀI CŨ (</a:t>
            </a:r>
            <a:r>
              <a:rPr lang="vi-VN" dirty="0" smtClean="0"/>
              <a:t>Chọn </a:t>
            </a:r>
            <a:r>
              <a:rPr lang="vi-VN" dirty="0"/>
              <a:t>câu trả lời </a:t>
            </a:r>
            <a:r>
              <a:rPr lang="vi-VN" dirty="0" smtClean="0"/>
              <a:t>đúng</a:t>
            </a:r>
            <a:r>
              <a:rPr lang="en-US" dirty="0" smtClean="0"/>
              <a:t>)</a:t>
            </a:r>
            <a:endParaRPr lang="en-US" dirty="0"/>
          </a:p>
        </p:txBody>
      </p:sp>
      <p:sp>
        <p:nvSpPr>
          <p:cNvPr id="4" name="Slide Number Placeholder 3">
            <a:extLst>
              <a:ext uri="{FF2B5EF4-FFF2-40B4-BE49-F238E27FC236}">
                <a16:creationId xmlns:a16="http://schemas.microsoft.com/office/drawing/2014/main" xmlns="" id="{72AF89F1-104F-4667-D7D4-AAEF6782048E}"/>
              </a:ext>
            </a:extLst>
          </p:cNvPr>
          <p:cNvSpPr>
            <a:spLocks noGrp="1"/>
          </p:cNvSpPr>
          <p:nvPr>
            <p:ph type="sldNum" idx="4"/>
          </p:nvPr>
        </p:nvSpPr>
        <p:spPr/>
        <p:txBody>
          <a:bodyPr/>
          <a:lstStyle/>
          <a:p>
            <a:r>
              <a:rPr lang="en-US"/>
              <a:t>PAGE </a:t>
            </a:r>
            <a:fld id="{00000000-1234-1234-1234-123412341234}" type="slidenum">
              <a:rPr lang="en" smtClean="0"/>
              <a:pPr/>
              <a:t>4</a:t>
            </a:fld>
            <a:endParaRPr/>
          </a:p>
        </p:txBody>
      </p:sp>
      <p:pic>
        <p:nvPicPr>
          <p:cNvPr id="5"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05009" y="750388"/>
            <a:ext cx="2327275" cy="222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ounded Rectangle 5"/>
          <p:cNvSpPr/>
          <p:nvPr/>
        </p:nvSpPr>
        <p:spPr>
          <a:xfrm>
            <a:off x="131763" y="1061570"/>
            <a:ext cx="6773246" cy="1780262"/>
          </a:xfrm>
          <a:prstGeom prst="roundRect">
            <a:avLst/>
          </a:prstGeom>
          <a:solidFill>
            <a:srgbClr val="F79646">
              <a:lumMod val="20000"/>
              <a:lumOff val="80000"/>
            </a:srgb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0" i="0" u="none" strike="noStrike" kern="0" cap="none" spc="0" normalizeH="0" baseline="0" noProof="0" dirty="0" smtClean="0">
                <a:ln>
                  <a:noFill/>
                </a:ln>
                <a:solidFill>
                  <a:sysClr val="windowText" lastClr="000000"/>
                </a:solidFill>
                <a:effectLst/>
                <a:uLnTx/>
                <a:uFillTx/>
                <a:latin typeface="Arial" pitchFamily="34" charset="0"/>
                <a:ea typeface="+mn-ea"/>
                <a:cs typeface="Arial" pitchFamily="34" charset="0"/>
              </a:rPr>
              <a:t>2/ </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Theo quy định của pháp luật lao động, những ngày người lao động được nghỉ mà vẫn hưởng nguyên </a:t>
            </a:r>
            <a:r>
              <a:rPr kumimoji="0" lang="vi-VN" sz="3200" b="0" i="0" u="none" strike="noStrike" kern="0" cap="none" spc="0" normalizeH="0" baseline="0" noProof="0" dirty="0" smtClean="0">
                <a:ln>
                  <a:noFill/>
                </a:ln>
                <a:solidFill>
                  <a:sysClr val="windowText" lastClr="000000"/>
                </a:solidFill>
                <a:effectLst/>
                <a:uLnTx/>
                <a:uFillTx/>
                <a:latin typeface="Arial"/>
                <a:ea typeface="+mn-ea"/>
                <a:cs typeface="Arial" pitchFamily="34" charset="0"/>
              </a:rPr>
              <a:t>lương</a:t>
            </a:r>
            <a:endPar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sp>
        <p:nvSpPr>
          <p:cNvPr id="7" name="Rounded Rectangle 6"/>
          <p:cNvSpPr/>
          <p:nvPr/>
        </p:nvSpPr>
        <p:spPr>
          <a:xfrm>
            <a:off x="131762" y="3843276"/>
            <a:ext cx="4515394" cy="828934"/>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b. Cha hay mẹ </a:t>
            </a:r>
            <a:r>
              <a:rPr kumimoji="0" lang="en-US" sz="3200" b="0" i="0" u="none" strike="noStrike" kern="0" cap="none" spc="0" normalizeH="0" baseline="0" noProof="0" dirty="0" err="1" smtClean="0">
                <a:ln>
                  <a:noFill/>
                </a:ln>
                <a:solidFill>
                  <a:sysClr val="windowText" lastClr="000000"/>
                </a:solidFill>
                <a:effectLst/>
                <a:uLnTx/>
                <a:uFillTx/>
                <a:latin typeface="Arial"/>
                <a:ea typeface="+mn-ea"/>
                <a:cs typeface="Arial" pitchFamily="34" charset="0"/>
              </a:rPr>
              <a:t>kết</a:t>
            </a:r>
            <a:r>
              <a:rPr kumimoji="0" lang="en-US" sz="3200" b="0" i="0" u="none" strike="noStrike" kern="0" cap="none" spc="0" normalizeH="0" noProof="0" dirty="0" smtClean="0">
                <a:ln>
                  <a:noFill/>
                </a:ln>
                <a:solidFill>
                  <a:sysClr val="windowText" lastClr="000000"/>
                </a:solidFill>
                <a:effectLst/>
                <a:uLnTx/>
                <a:uFillTx/>
                <a:latin typeface="Arial"/>
                <a:ea typeface="+mn-ea"/>
                <a:cs typeface="Arial" pitchFamily="34" charset="0"/>
              </a:rPr>
              <a:t> </a:t>
            </a:r>
            <a:r>
              <a:rPr kumimoji="0" lang="vi-VN" sz="3200" b="0" i="0" u="none" strike="noStrike" kern="0" cap="none" spc="0" normalizeH="0" baseline="0" noProof="0" dirty="0" smtClean="0">
                <a:ln>
                  <a:noFill/>
                </a:ln>
                <a:solidFill>
                  <a:sysClr val="windowText" lastClr="000000"/>
                </a:solidFill>
                <a:effectLst/>
                <a:uLnTx/>
                <a:uFillTx/>
                <a:latin typeface="Arial"/>
                <a:ea typeface="+mn-ea"/>
                <a:cs typeface="Arial" pitchFamily="34" charset="0"/>
              </a:rPr>
              <a:t>h</a:t>
            </a:r>
            <a:r>
              <a:rPr kumimoji="0" lang="en-US" sz="3200" b="0" i="0" u="none" strike="noStrike" kern="0" cap="none" spc="0" normalizeH="0" baseline="0" noProof="0" dirty="0" err="1">
                <a:ln>
                  <a:noFill/>
                </a:ln>
                <a:solidFill>
                  <a:sysClr val="windowText" lastClr="000000"/>
                </a:solidFill>
                <a:effectLst/>
                <a:uLnTx/>
                <a:uFillTx/>
                <a:latin typeface="Arial" pitchFamily="34" charset="0"/>
                <a:ea typeface="+mn-ea"/>
                <a:cs typeface="Arial" pitchFamily="34" charset="0"/>
              </a:rPr>
              <a:t>ôn</a:t>
            </a:r>
            <a:r>
              <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rPr>
              <a:t>.</a:t>
            </a:r>
            <a:endPar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endParaRPr>
          </a:p>
        </p:txBody>
      </p:sp>
      <p:sp>
        <p:nvSpPr>
          <p:cNvPr id="8" name="Rounded Rectangle 7"/>
          <p:cNvSpPr/>
          <p:nvPr/>
        </p:nvSpPr>
        <p:spPr>
          <a:xfrm>
            <a:off x="4647156" y="2977651"/>
            <a:ext cx="4409161" cy="635413"/>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c. Cháu nội kết hôn.</a:t>
            </a:r>
          </a:p>
        </p:txBody>
      </p:sp>
      <p:sp>
        <p:nvSpPr>
          <p:cNvPr id="9" name="Rounded Rectangle 8"/>
          <p:cNvSpPr/>
          <p:nvPr/>
        </p:nvSpPr>
        <p:spPr>
          <a:xfrm>
            <a:off x="149226" y="2977651"/>
            <a:ext cx="4003266" cy="635413"/>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 Bản thân kết hôn.</a:t>
            </a:r>
          </a:p>
        </p:txBody>
      </p:sp>
      <p:sp>
        <p:nvSpPr>
          <p:cNvPr id="10" name="Rounded Rectangle 9"/>
          <p:cNvSpPr/>
          <p:nvPr/>
        </p:nvSpPr>
        <p:spPr>
          <a:xfrm>
            <a:off x="4647156" y="3843276"/>
            <a:ext cx="4409161" cy="828934"/>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d. Cháu ngoại kết hôn</a:t>
            </a:r>
            <a:r>
              <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rPr>
              <a:t>.</a:t>
            </a:r>
            <a:endPar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endParaRPr>
          </a:p>
        </p:txBody>
      </p:sp>
    </p:spTree>
    <p:extLst>
      <p:ext uri="{BB962C8B-B14F-4D97-AF65-F5344CB8AC3E}">
        <p14:creationId xmlns:p14="http://schemas.microsoft.com/office/powerpoint/2010/main" val="2318709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 fill="hold"/>
                                        <p:tgtEl>
                                          <p:spTgt spid="7"/>
                                        </p:tgtEl>
                                        <p:attrNameLst>
                                          <p:attrName>ppt_x</p:attrName>
                                        </p:attrNameLst>
                                      </p:cBhvr>
                                      <p:tavLst>
                                        <p:tav tm="0">
                                          <p:val>
                                            <p:strVal val="#ppt_x"/>
                                          </p:val>
                                        </p:tav>
                                        <p:tav tm="100000">
                                          <p:val>
                                            <p:strVal val="#ppt_x"/>
                                          </p:val>
                                        </p:tav>
                                      </p:tavLst>
                                    </p:anim>
                                    <p:anim calcmode="lin" valueType="num">
                                      <p:cBhvr additive="base">
                                        <p:cTn id="15" dur="5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9"/>
                                        </p:tgtEl>
                                        <p:attrNameLst>
                                          <p:attrName>fillcolor</p:attrName>
                                        </p:attrNameLst>
                                      </p:cBhvr>
                                      <p:to>
                                        <a:srgbClr val="FF0000"/>
                                      </p:to>
                                    </p:animClr>
                                    <p:set>
                                      <p:cBhvr>
                                        <p:cTn id="32" dur="2000" fill="hold"/>
                                        <p:tgtEl>
                                          <p:spTgt spid="9"/>
                                        </p:tgtEl>
                                        <p:attrNameLst>
                                          <p:attrName>fill.type</p:attrName>
                                        </p:attrNameLst>
                                      </p:cBhvr>
                                      <p:to>
                                        <p:strVal val="solid"/>
                                      </p:to>
                                    </p:set>
                                    <p:set>
                                      <p:cBhvr>
                                        <p:cTn id="33" dur="2000" fill="hold"/>
                                        <p:tgtEl>
                                          <p:spTgt spid="9"/>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4E25B6-0879-2D8A-C5B8-CA85E64A48D2}"/>
              </a:ext>
            </a:extLst>
          </p:cNvPr>
          <p:cNvSpPr>
            <a:spLocks noGrp="1"/>
          </p:cNvSpPr>
          <p:nvPr>
            <p:ph type="title"/>
          </p:nvPr>
        </p:nvSpPr>
        <p:spPr/>
        <p:txBody>
          <a:bodyPr/>
          <a:lstStyle/>
          <a:p>
            <a:r>
              <a:rPr lang="en-US" dirty="0" smtClean="0"/>
              <a:t>ÔN BÀI CŨ (</a:t>
            </a:r>
            <a:r>
              <a:rPr lang="vi-VN" dirty="0" smtClean="0"/>
              <a:t>Chọn </a:t>
            </a:r>
            <a:r>
              <a:rPr lang="vi-VN" dirty="0"/>
              <a:t>câu trả lời </a:t>
            </a:r>
            <a:r>
              <a:rPr lang="vi-VN" dirty="0" smtClean="0"/>
              <a:t>đúng</a:t>
            </a:r>
            <a:r>
              <a:rPr lang="en-US" dirty="0" smtClean="0"/>
              <a:t>)</a:t>
            </a:r>
            <a:endParaRPr lang="en-US" dirty="0"/>
          </a:p>
        </p:txBody>
      </p:sp>
      <p:sp>
        <p:nvSpPr>
          <p:cNvPr id="4" name="Slide Number Placeholder 3">
            <a:extLst>
              <a:ext uri="{FF2B5EF4-FFF2-40B4-BE49-F238E27FC236}">
                <a16:creationId xmlns:a16="http://schemas.microsoft.com/office/drawing/2014/main" xmlns="" id="{72AF89F1-104F-4667-D7D4-AAEF6782048E}"/>
              </a:ext>
            </a:extLst>
          </p:cNvPr>
          <p:cNvSpPr>
            <a:spLocks noGrp="1"/>
          </p:cNvSpPr>
          <p:nvPr>
            <p:ph type="sldNum" idx="4"/>
          </p:nvPr>
        </p:nvSpPr>
        <p:spPr/>
        <p:txBody>
          <a:bodyPr/>
          <a:lstStyle/>
          <a:p>
            <a:r>
              <a:rPr lang="en-US"/>
              <a:t>PAGE </a:t>
            </a:r>
            <a:fld id="{00000000-1234-1234-1234-123412341234}" type="slidenum">
              <a:rPr lang="en" smtClean="0"/>
              <a:pPr/>
              <a:t>5</a:t>
            </a:fld>
            <a:endParaRPr/>
          </a:p>
        </p:txBody>
      </p:sp>
      <p:pic>
        <p:nvPicPr>
          <p:cNvPr id="5" name="Picture 3" descr="MCj01345490000[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05009" y="562498"/>
            <a:ext cx="2327275" cy="222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ounded Rectangle 5"/>
          <p:cNvSpPr/>
          <p:nvPr/>
        </p:nvSpPr>
        <p:spPr>
          <a:xfrm>
            <a:off x="93104" y="1102019"/>
            <a:ext cx="6921471" cy="1524000"/>
          </a:xfrm>
          <a:prstGeom prst="roundRect">
            <a:avLst/>
          </a:prstGeom>
          <a:solidFill>
            <a:srgbClr val="4BACC6">
              <a:lumMod val="20000"/>
              <a:lumOff val="80000"/>
            </a:srgb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smtClean="0">
                <a:ln>
                  <a:noFill/>
                </a:ln>
                <a:solidFill>
                  <a:sysClr val="windowText" lastClr="000000"/>
                </a:solidFill>
                <a:effectLst/>
                <a:uLnTx/>
                <a:uFillTx/>
                <a:latin typeface="Arial" pitchFamily="34" charset="0"/>
                <a:ea typeface="+mn-ea"/>
                <a:cs typeface="Arial" pitchFamily="34" charset="0"/>
              </a:rPr>
              <a:t>3/ </a:t>
            </a:r>
            <a:r>
              <a:rPr kumimoji="0" lang="vi-VN" sz="2800" b="0" i="0" u="none" strike="noStrike" kern="0" cap="none" spc="0" normalizeH="0" baseline="0" noProof="0" dirty="0">
                <a:ln>
                  <a:noFill/>
                </a:ln>
                <a:solidFill>
                  <a:sysClr val="windowText" lastClr="000000"/>
                </a:solidFill>
                <a:effectLst/>
                <a:uLnTx/>
                <a:uFillTx/>
                <a:ea typeface="+mn-ea"/>
                <a:cs typeface="Arial" pitchFamily="34" charset="0"/>
              </a:rPr>
              <a:t>Đối với hợp đồng lao động </a:t>
            </a:r>
            <a:r>
              <a:rPr kumimoji="0" lang="en-US" sz="2800" b="0" i="0" u="none" strike="noStrike" kern="0" cap="none" spc="0" normalizeH="0" baseline="0" noProof="0" dirty="0" err="1" smtClean="0">
                <a:ln>
                  <a:noFill/>
                </a:ln>
                <a:solidFill>
                  <a:sysClr val="windowText" lastClr="000000"/>
                </a:solidFill>
                <a:effectLst/>
                <a:uLnTx/>
                <a:uFillTx/>
                <a:ea typeface="+mn-ea"/>
                <a:cs typeface="Arial" pitchFamily="34" charset="0"/>
              </a:rPr>
              <a:t>có</a:t>
            </a:r>
            <a:r>
              <a:rPr kumimoji="0" lang="en-US" sz="2800" b="0" i="0" u="none" strike="noStrike" kern="0" cap="none" spc="0" normalizeH="0" noProof="0" dirty="0" smtClean="0">
                <a:ln>
                  <a:noFill/>
                </a:ln>
                <a:solidFill>
                  <a:sysClr val="windowText" lastClr="000000"/>
                </a:solidFill>
                <a:effectLst/>
                <a:uLnTx/>
                <a:uFillTx/>
                <a:ea typeface="+mn-ea"/>
                <a:cs typeface="Arial" pitchFamily="34" charset="0"/>
              </a:rPr>
              <a:t> </a:t>
            </a:r>
            <a:r>
              <a:rPr kumimoji="0" lang="en-US" sz="2800" b="0" i="0" u="none" strike="noStrike" kern="0" cap="none" spc="0" normalizeH="0" noProof="0" dirty="0" err="1" smtClean="0">
                <a:ln>
                  <a:noFill/>
                </a:ln>
                <a:solidFill>
                  <a:sysClr val="windowText" lastClr="000000"/>
                </a:solidFill>
                <a:effectLst/>
                <a:uLnTx/>
                <a:uFillTx/>
                <a:ea typeface="+mn-ea"/>
                <a:cs typeface="Arial" pitchFamily="34" charset="0"/>
              </a:rPr>
              <a:t>thời</a:t>
            </a:r>
            <a:r>
              <a:rPr kumimoji="0" lang="en-US" sz="2800" b="0" i="0" u="none" strike="noStrike" kern="0" cap="none" spc="0" normalizeH="0" noProof="0" dirty="0" smtClean="0">
                <a:ln>
                  <a:noFill/>
                </a:ln>
                <a:solidFill>
                  <a:sysClr val="windowText" lastClr="000000"/>
                </a:solidFill>
                <a:effectLst/>
                <a:uLnTx/>
                <a:uFillTx/>
                <a:ea typeface="+mn-ea"/>
                <a:cs typeface="Arial" pitchFamily="34" charset="0"/>
              </a:rPr>
              <a:t> </a:t>
            </a:r>
            <a:r>
              <a:rPr kumimoji="0" lang="en-US" sz="2800" b="0" i="0" u="none" strike="noStrike" kern="0" cap="none" spc="0" normalizeH="0" noProof="0" dirty="0" err="1" smtClean="0">
                <a:ln>
                  <a:noFill/>
                </a:ln>
                <a:solidFill>
                  <a:sysClr val="windowText" lastClr="000000"/>
                </a:solidFill>
                <a:effectLst/>
                <a:uLnTx/>
                <a:uFillTx/>
                <a:ea typeface="+mn-ea"/>
                <a:cs typeface="Arial" pitchFamily="34" charset="0"/>
              </a:rPr>
              <a:t>hạn</a:t>
            </a:r>
            <a:r>
              <a:rPr kumimoji="0" lang="en-US" sz="2800" b="0" i="0" u="none" strike="noStrike" kern="0" cap="none" spc="0" normalizeH="0" noProof="0" dirty="0" smtClean="0">
                <a:ln>
                  <a:noFill/>
                </a:ln>
                <a:solidFill>
                  <a:sysClr val="windowText" lastClr="000000"/>
                </a:solidFill>
                <a:effectLst/>
                <a:uLnTx/>
                <a:uFillTx/>
                <a:ea typeface="+mn-ea"/>
                <a:cs typeface="Arial" pitchFamily="34" charset="0"/>
              </a:rPr>
              <a:t> </a:t>
            </a:r>
            <a:r>
              <a:rPr kumimoji="0" lang="en-US" sz="2800" b="0" i="0" u="none" strike="noStrike" kern="0" cap="none" spc="0" normalizeH="0" noProof="0" dirty="0" err="1" smtClean="0">
                <a:ln>
                  <a:noFill/>
                </a:ln>
                <a:solidFill>
                  <a:sysClr val="windowText" lastClr="000000"/>
                </a:solidFill>
                <a:effectLst/>
                <a:uLnTx/>
                <a:uFillTx/>
                <a:ea typeface="+mn-ea"/>
                <a:cs typeface="Arial" pitchFamily="34" charset="0"/>
              </a:rPr>
              <a:t>dưới</a:t>
            </a:r>
            <a:r>
              <a:rPr kumimoji="0" lang="en-US" sz="2800" b="0" i="0" u="none" strike="noStrike" kern="0" cap="none" spc="0" normalizeH="0" noProof="0" dirty="0" smtClean="0">
                <a:ln>
                  <a:noFill/>
                </a:ln>
                <a:solidFill>
                  <a:sysClr val="windowText" lastClr="000000"/>
                </a:solidFill>
                <a:effectLst/>
                <a:uLnTx/>
                <a:uFillTx/>
                <a:ea typeface="+mn-ea"/>
                <a:cs typeface="Arial" pitchFamily="34" charset="0"/>
              </a:rPr>
              <a:t> 12 </a:t>
            </a:r>
            <a:r>
              <a:rPr kumimoji="0" lang="en-US" sz="2800" b="0" i="0" u="none" strike="noStrike" kern="0" cap="none" spc="0" normalizeH="0" noProof="0" dirty="0" err="1" smtClean="0">
                <a:ln>
                  <a:noFill/>
                </a:ln>
                <a:solidFill>
                  <a:sysClr val="windowText" lastClr="000000"/>
                </a:solidFill>
                <a:effectLst/>
                <a:uLnTx/>
                <a:uFillTx/>
                <a:ea typeface="+mn-ea"/>
                <a:cs typeface="Arial" pitchFamily="34" charset="0"/>
              </a:rPr>
              <a:t>tháng</a:t>
            </a:r>
            <a:r>
              <a:rPr kumimoji="0" lang="vi-VN" sz="2800" b="0" i="0" u="none" strike="noStrike" kern="0" cap="none" spc="0" normalizeH="0" baseline="0" noProof="0" dirty="0" smtClean="0">
                <a:ln>
                  <a:noFill/>
                </a:ln>
                <a:solidFill>
                  <a:sysClr val="windowText" lastClr="000000"/>
                </a:solidFill>
                <a:effectLst/>
                <a:uLnTx/>
                <a:uFillTx/>
                <a:ea typeface="+mn-ea"/>
                <a:cs typeface="Arial" pitchFamily="34" charset="0"/>
              </a:rPr>
              <a:t>, </a:t>
            </a:r>
            <a:r>
              <a:rPr kumimoji="0" lang="vi-VN" sz="2800" b="0" i="0" u="none" strike="noStrike" kern="0" cap="none" spc="0" normalizeH="0" baseline="0" noProof="0" dirty="0">
                <a:ln>
                  <a:noFill/>
                </a:ln>
                <a:solidFill>
                  <a:sysClr val="windowText" lastClr="000000"/>
                </a:solidFill>
                <a:effectLst/>
                <a:uLnTx/>
                <a:uFillTx/>
                <a:ea typeface="+mn-ea"/>
                <a:cs typeface="Arial" pitchFamily="34" charset="0"/>
              </a:rPr>
              <a:t>người lao động có quyền đơn phương chấm dứt hợp đồng khi:</a:t>
            </a:r>
          </a:p>
        </p:txBody>
      </p:sp>
      <p:sp>
        <p:nvSpPr>
          <p:cNvPr id="7" name="Rounded Rectangle 6"/>
          <p:cNvSpPr/>
          <p:nvPr/>
        </p:nvSpPr>
        <p:spPr>
          <a:xfrm>
            <a:off x="93104" y="2680766"/>
            <a:ext cx="4491422" cy="964308"/>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2800" b="0" i="0" u="none" strike="noStrike" kern="0" cap="none" spc="0" normalizeH="0" baseline="0" noProof="0" dirty="0">
                <a:ln>
                  <a:noFill/>
                </a:ln>
                <a:solidFill>
                  <a:sysClr val="windowText" lastClr="000000"/>
                </a:solidFill>
                <a:effectLst/>
                <a:uLnTx/>
                <a:uFillTx/>
                <a:latin typeface="Arial"/>
                <a:ea typeface="+mn-ea"/>
                <a:cs typeface="Arial" pitchFamily="34" charset="0"/>
              </a:rPr>
              <a:t>a. Báo cho người </a:t>
            </a:r>
            <a:r>
              <a:rPr kumimoji="0" lang="en-US" sz="2800" b="0" i="0" u="none" strike="noStrike" kern="0" cap="none" spc="0" normalizeH="0" baseline="0" noProof="0" dirty="0" smtClean="0">
                <a:ln>
                  <a:noFill/>
                </a:ln>
                <a:solidFill>
                  <a:sysClr val="windowText" lastClr="000000"/>
                </a:solidFill>
                <a:effectLst/>
                <a:uLnTx/>
                <a:uFillTx/>
                <a:latin typeface="Arial"/>
                <a:ea typeface="+mn-ea"/>
                <a:cs typeface="Arial" pitchFamily="34" charset="0"/>
              </a:rPr>
              <a:t>SD</a:t>
            </a:r>
            <a:r>
              <a:rPr kumimoji="0" lang="vi-VN" sz="2800" b="0" i="0" u="none" strike="noStrike" kern="0" cap="none" spc="0" normalizeH="0" baseline="0" noProof="0" dirty="0" smtClean="0">
                <a:ln>
                  <a:noFill/>
                </a:ln>
                <a:solidFill>
                  <a:sysClr val="windowText" lastClr="000000"/>
                </a:solidFill>
                <a:effectLst/>
                <a:uLnTx/>
                <a:uFillTx/>
                <a:latin typeface="Arial"/>
                <a:ea typeface="+mn-ea"/>
                <a:cs typeface="Arial" pitchFamily="34" charset="0"/>
              </a:rPr>
              <a:t> </a:t>
            </a:r>
            <a:r>
              <a:rPr kumimoji="0" lang="en-US" sz="2800" b="0" i="0" u="none" strike="noStrike" kern="0" cap="none" spc="0" normalizeH="0" baseline="0" noProof="0" dirty="0" smtClean="0">
                <a:ln>
                  <a:noFill/>
                </a:ln>
                <a:solidFill>
                  <a:sysClr val="windowText" lastClr="000000"/>
                </a:solidFill>
                <a:effectLst/>
                <a:uLnTx/>
                <a:uFillTx/>
                <a:latin typeface="Arial"/>
                <a:ea typeface="+mn-ea"/>
                <a:cs typeface="Arial" pitchFamily="34" charset="0"/>
              </a:rPr>
              <a:t>LĐ</a:t>
            </a:r>
            <a:r>
              <a:rPr kumimoji="0" lang="vi-VN" sz="2800" b="0" i="0" u="none" strike="noStrike" kern="0" cap="none" spc="0" normalizeH="0" baseline="0" noProof="0" dirty="0" smtClean="0">
                <a:ln>
                  <a:noFill/>
                </a:ln>
                <a:solidFill>
                  <a:sysClr val="windowText" lastClr="000000"/>
                </a:solidFill>
                <a:effectLst/>
                <a:uLnTx/>
                <a:uFillTx/>
                <a:latin typeface="Arial"/>
                <a:ea typeface="+mn-ea"/>
                <a:cs typeface="Arial" pitchFamily="34" charset="0"/>
              </a:rPr>
              <a:t> </a:t>
            </a:r>
            <a:r>
              <a:rPr kumimoji="0" lang="vi-VN" sz="2800" b="0" i="0" u="none" strike="noStrike" kern="0" cap="none" spc="0" normalizeH="0" baseline="0" noProof="0" dirty="0">
                <a:ln>
                  <a:noFill/>
                </a:ln>
                <a:solidFill>
                  <a:sysClr val="windowText" lastClr="000000"/>
                </a:solidFill>
                <a:effectLst/>
                <a:uLnTx/>
                <a:uFillTx/>
                <a:latin typeface="Arial"/>
                <a:ea typeface="+mn-ea"/>
                <a:cs typeface="Arial" pitchFamily="34" charset="0"/>
              </a:rPr>
              <a:t>biết trước ít nhất 45 ngày.</a:t>
            </a:r>
          </a:p>
        </p:txBody>
      </p:sp>
      <p:sp>
        <p:nvSpPr>
          <p:cNvPr id="8" name="Rounded Rectangle 7"/>
          <p:cNvSpPr/>
          <p:nvPr/>
        </p:nvSpPr>
        <p:spPr>
          <a:xfrm>
            <a:off x="93104" y="3690155"/>
            <a:ext cx="4491422" cy="1057209"/>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2800" b="0" i="0" u="none" strike="noStrike" kern="0" cap="none" spc="0" normalizeH="0" baseline="0" noProof="0" dirty="0">
                <a:ln>
                  <a:noFill/>
                </a:ln>
                <a:solidFill>
                  <a:sysClr val="windowText" lastClr="000000"/>
                </a:solidFill>
                <a:effectLst/>
                <a:uLnTx/>
                <a:uFillTx/>
                <a:latin typeface="Arial"/>
                <a:ea typeface="+mn-ea"/>
                <a:cs typeface="Arial" pitchFamily="34" charset="0"/>
              </a:rPr>
              <a:t>b. Báo cho người </a:t>
            </a:r>
            <a:r>
              <a:rPr kumimoji="0" lang="en-US" sz="2800" b="0" i="0" u="none" strike="noStrike" kern="0" cap="none" spc="0" normalizeH="0" baseline="0" noProof="0" dirty="0" smtClean="0">
                <a:ln>
                  <a:noFill/>
                </a:ln>
                <a:solidFill>
                  <a:sysClr val="windowText" lastClr="000000"/>
                </a:solidFill>
                <a:effectLst/>
                <a:uLnTx/>
                <a:uFillTx/>
                <a:latin typeface="Arial"/>
                <a:ea typeface="+mn-ea"/>
                <a:cs typeface="Arial" pitchFamily="34" charset="0"/>
              </a:rPr>
              <a:t>SDLĐ</a:t>
            </a:r>
            <a:r>
              <a:rPr kumimoji="0" lang="vi-VN" sz="2800" b="0" i="0" u="none" strike="noStrike" kern="0" cap="none" spc="0" normalizeH="0" baseline="0" noProof="0" dirty="0" smtClean="0">
                <a:ln>
                  <a:noFill/>
                </a:ln>
                <a:solidFill>
                  <a:sysClr val="windowText" lastClr="000000"/>
                </a:solidFill>
                <a:effectLst/>
                <a:uLnTx/>
                <a:uFillTx/>
                <a:latin typeface="Arial"/>
                <a:ea typeface="+mn-ea"/>
                <a:cs typeface="Arial" pitchFamily="34" charset="0"/>
              </a:rPr>
              <a:t> </a:t>
            </a:r>
            <a:r>
              <a:rPr kumimoji="0" lang="vi-VN" sz="2800" b="0" i="0" u="none" strike="noStrike" kern="0" cap="none" spc="0" normalizeH="0" baseline="0" noProof="0" dirty="0">
                <a:ln>
                  <a:noFill/>
                </a:ln>
                <a:solidFill>
                  <a:sysClr val="windowText" lastClr="000000"/>
                </a:solidFill>
                <a:effectLst/>
                <a:uLnTx/>
                <a:uFillTx/>
                <a:latin typeface="Arial"/>
                <a:ea typeface="+mn-ea"/>
                <a:cs typeface="Arial" pitchFamily="34" charset="0"/>
              </a:rPr>
              <a:t>biết trước ít nhất 30 ngày.</a:t>
            </a:r>
          </a:p>
        </p:txBody>
      </p:sp>
      <p:sp>
        <p:nvSpPr>
          <p:cNvPr id="9" name="Rounded Rectangle 8"/>
          <p:cNvSpPr/>
          <p:nvPr/>
        </p:nvSpPr>
        <p:spPr>
          <a:xfrm>
            <a:off x="4659148" y="2680766"/>
            <a:ext cx="4455808" cy="984337"/>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2800" b="0" i="0" u="none" strike="noStrike" kern="0" cap="none" spc="0" normalizeH="0" baseline="0" noProof="0" dirty="0">
                <a:ln>
                  <a:noFill/>
                </a:ln>
                <a:solidFill>
                  <a:sysClr val="windowText" lastClr="000000"/>
                </a:solidFill>
                <a:effectLst/>
                <a:uLnTx/>
                <a:uFillTx/>
                <a:latin typeface="Arial"/>
                <a:ea typeface="+mn-ea"/>
                <a:cs typeface="Arial" pitchFamily="34" charset="0"/>
              </a:rPr>
              <a:t>c. Báo </a:t>
            </a:r>
            <a:r>
              <a:rPr kumimoji="0" lang="vi-VN" sz="2800" b="0" i="0" u="none" strike="noStrike" kern="0" cap="none" spc="0" normalizeH="0" baseline="0" noProof="0" dirty="0" smtClean="0">
                <a:ln>
                  <a:noFill/>
                </a:ln>
                <a:solidFill>
                  <a:sysClr val="windowText" lastClr="000000"/>
                </a:solidFill>
                <a:effectLst/>
                <a:uLnTx/>
                <a:uFillTx/>
                <a:latin typeface="Arial"/>
                <a:ea typeface="+mn-ea"/>
                <a:cs typeface="Arial" pitchFamily="34" charset="0"/>
              </a:rPr>
              <a:t>người </a:t>
            </a:r>
            <a:r>
              <a:rPr kumimoji="0" lang="en-US" sz="2800" b="0" i="0" u="none" strike="noStrike" kern="0" cap="none" spc="0" normalizeH="0" baseline="0" noProof="0" dirty="0" smtClean="0">
                <a:ln>
                  <a:noFill/>
                </a:ln>
                <a:solidFill>
                  <a:sysClr val="windowText" lastClr="000000"/>
                </a:solidFill>
                <a:effectLst/>
                <a:uLnTx/>
                <a:uFillTx/>
                <a:latin typeface="Arial"/>
                <a:ea typeface="+mn-ea"/>
                <a:cs typeface="Arial" pitchFamily="34" charset="0"/>
              </a:rPr>
              <a:t>SDLĐ</a:t>
            </a:r>
            <a:r>
              <a:rPr kumimoji="0" lang="vi-VN" sz="2800" b="0" i="0" u="none" strike="noStrike" kern="0" cap="none" spc="0" normalizeH="0" baseline="0" noProof="0" dirty="0" smtClean="0">
                <a:ln>
                  <a:noFill/>
                </a:ln>
                <a:solidFill>
                  <a:sysClr val="windowText" lastClr="000000"/>
                </a:solidFill>
                <a:effectLst/>
                <a:uLnTx/>
                <a:uFillTx/>
                <a:latin typeface="Arial"/>
                <a:ea typeface="+mn-ea"/>
                <a:cs typeface="Arial" pitchFamily="34" charset="0"/>
              </a:rPr>
              <a:t> </a:t>
            </a:r>
            <a:r>
              <a:rPr kumimoji="0" lang="vi-VN" sz="2800" b="0" i="0" u="none" strike="noStrike" kern="0" cap="none" spc="0" normalizeH="0" baseline="0" noProof="0" dirty="0">
                <a:ln>
                  <a:noFill/>
                </a:ln>
                <a:solidFill>
                  <a:sysClr val="windowText" lastClr="000000"/>
                </a:solidFill>
                <a:effectLst/>
                <a:uLnTx/>
                <a:uFillTx/>
                <a:latin typeface="Arial"/>
                <a:ea typeface="+mn-ea"/>
                <a:cs typeface="Arial" pitchFamily="34" charset="0"/>
              </a:rPr>
              <a:t>biết trước ít nhất 3 </a:t>
            </a:r>
            <a:r>
              <a:rPr kumimoji="0" lang="vi-VN" sz="2800" b="0" i="0" u="none" strike="noStrike" kern="0" cap="none" spc="0" normalizeH="0" baseline="0" noProof="0" dirty="0" smtClean="0">
                <a:ln>
                  <a:noFill/>
                </a:ln>
                <a:solidFill>
                  <a:sysClr val="windowText" lastClr="000000"/>
                </a:solidFill>
                <a:effectLst/>
                <a:uLnTx/>
                <a:uFillTx/>
                <a:latin typeface="Arial"/>
                <a:ea typeface="+mn-ea"/>
                <a:cs typeface="Arial" pitchFamily="34" charset="0"/>
              </a:rPr>
              <a:t>ngày</a:t>
            </a:r>
            <a:r>
              <a:rPr kumimoji="0" lang="en-US" sz="2800" b="0" i="0" u="none" strike="noStrike" kern="0" cap="none" spc="0" normalizeH="0" baseline="0" noProof="0" dirty="0" smtClean="0">
                <a:ln>
                  <a:noFill/>
                </a:ln>
                <a:solidFill>
                  <a:sysClr val="windowText" lastClr="000000"/>
                </a:solidFill>
                <a:effectLst/>
                <a:uLnTx/>
                <a:uFillTx/>
                <a:latin typeface="Arial"/>
                <a:ea typeface="+mn-ea"/>
                <a:cs typeface="Arial" pitchFamily="34" charset="0"/>
              </a:rPr>
              <a:t> LV</a:t>
            </a:r>
            <a:r>
              <a:rPr kumimoji="0" lang="vi-VN" sz="2800" b="0" i="0" u="none" strike="noStrike" kern="0" cap="none" spc="0" normalizeH="0" baseline="0" noProof="0" dirty="0" smtClean="0">
                <a:ln>
                  <a:noFill/>
                </a:ln>
                <a:solidFill>
                  <a:sysClr val="windowText" lastClr="000000"/>
                </a:solidFill>
                <a:effectLst/>
                <a:uLnTx/>
                <a:uFillTx/>
                <a:latin typeface="Arial"/>
                <a:ea typeface="+mn-ea"/>
                <a:cs typeface="Arial" pitchFamily="34" charset="0"/>
              </a:rPr>
              <a:t>.</a:t>
            </a:r>
            <a:endParaRPr kumimoji="0" lang="vi-VN" sz="2800" b="0" i="0" u="none" strike="noStrike" kern="0" cap="none" spc="0" normalizeH="0" baseline="0" noProof="0" dirty="0">
              <a:ln>
                <a:noFill/>
              </a:ln>
              <a:solidFill>
                <a:sysClr val="windowText" lastClr="000000"/>
              </a:solidFill>
              <a:effectLst/>
              <a:uLnTx/>
              <a:uFillTx/>
              <a:latin typeface="Arial"/>
              <a:ea typeface="+mn-ea"/>
              <a:cs typeface="Arial" pitchFamily="34" charset="0"/>
            </a:endParaRPr>
          </a:p>
        </p:txBody>
      </p:sp>
      <p:sp>
        <p:nvSpPr>
          <p:cNvPr id="10" name="Rounded Rectangle 9"/>
          <p:cNvSpPr/>
          <p:nvPr/>
        </p:nvSpPr>
        <p:spPr>
          <a:xfrm>
            <a:off x="4688192" y="3737127"/>
            <a:ext cx="4143743" cy="922555"/>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2800" b="0" i="0" u="none" strike="noStrike" kern="0" cap="none" spc="0" normalizeH="0" baseline="0" noProof="0" dirty="0">
                <a:ln>
                  <a:noFill/>
                </a:ln>
                <a:solidFill>
                  <a:sysClr val="windowText" lastClr="000000"/>
                </a:solidFill>
                <a:effectLst/>
                <a:uLnTx/>
                <a:uFillTx/>
                <a:latin typeface="Arial"/>
                <a:ea typeface="+mn-ea"/>
                <a:cs typeface="Arial" pitchFamily="34" charset="0"/>
              </a:rPr>
              <a:t>d. Báo </a:t>
            </a:r>
            <a:r>
              <a:rPr kumimoji="0" lang="vi-VN" sz="2800" b="0" i="0" u="none" strike="noStrike" kern="0" cap="none" spc="0" normalizeH="0" baseline="0" noProof="0" dirty="0" smtClean="0">
                <a:ln>
                  <a:noFill/>
                </a:ln>
                <a:solidFill>
                  <a:sysClr val="windowText" lastClr="000000"/>
                </a:solidFill>
                <a:effectLst/>
                <a:uLnTx/>
                <a:uFillTx/>
                <a:latin typeface="Arial"/>
                <a:ea typeface="+mn-ea"/>
                <a:cs typeface="Arial" pitchFamily="34" charset="0"/>
              </a:rPr>
              <a:t>người </a:t>
            </a:r>
            <a:r>
              <a:rPr kumimoji="0" lang="en-US" sz="2800" b="0" i="0" u="none" strike="noStrike" kern="0" cap="none" spc="0" normalizeH="0" baseline="0" noProof="0" dirty="0" smtClean="0">
                <a:ln>
                  <a:noFill/>
                </a:ln>
                <a:solidFill>
                  <a:sysClr val="windowText" lastClr="000000"/>
                </a:solidFill>
                <a:effectLst/>
                <a:uLnTx/>
                <a:uFillTx/>
                <a:latin typeface="Arial"/>
                <a:ea typeface="+mn-ea"/>
                <a:cs typeface="Arial" pitchFamily="34" charset="0"/>
              </a:rPr>
              <a:t>SDLĐ</a:t>
            </a:r>
            <a:r>
              <a:rPr kumimoji="0" lang="vi-VN" sz="2800" b="0" i="0" u="none" strike="noStrike" kern="0" cap="none" spc="0" normalizeH="0" baseline="0" noProof="0" dirty="0" smtClean="0">
                <a:ln>
                  <a:noFill/>
                </a:ln>
                <a:solidFill>
                  <a:sysClr val="windowText" lastClr="000000"/>
                </a:solidFill>
                <a:effectLst/>
                <a:uLnTx/>
                <a:uFillTx/>
                <a:latin typeface="Arial"/>
                <a:ea typeface="+mn-ea"/>
                <a:cs typeface="Arial" pitchFamily="34" charset="0"/>
              </a:rPr>
              <a:t> </a:t>
            </a:r>
            <a:r>
              <a:rPr kumimoji="0" lang="vi-VN" sz="2800" b="0" i="0" u="none" strike="noStrike" kern="0" cap="none" spc="0" normalizeH="0" baseline="0" noProof="0" dirty="0">
                <a:ln>
                  <a:noFill/>
                </a:ln>
                <a:solidFill>
                  <a:sysClr val="windowText" lastClr="000000"/>
                </a:solidFill>
                <a:effectLst/>
                <a:uLnTx/>
                <a:uFillTx/>
                <a:latin typeface="Arial"/>
                <a:ea typeface="+mn-ea"/>
                <a:cs typeface="Arial" pitchFamily="34" charset="0"/>
              </a:rPr>
              <a:t>biết trước ít nhất 6 tháng.</a:t>
            </a:r>
          </a:p>
        </p:txBody>
      </p:sp>
    </p:spTree>
    <p:extLst>
      <p:ext uri="{BB962C8B-B14F-4D97-AF65-F5344CB8AC3E}">
        <p14:creationId xmlns:p14="http://schemas.microsoft.com/office/powerpoint/2010/main" val="1581508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 fill="hold"/>
                                        <p:tgtEl>
                                          <p:spTgt spid="7"/>
                                        </p:tgtEl>
                                        <p:attrNameLst>
                                          <p:attrName>ppt_x</p:attrName>
                                        </p:attrNameLst>
                                      </p:cBhvr>
                                      <p:tavLst>
                                        <p:tav tm="0">
                                          <p:val>
                                            <p:strVal val="#ppt_x"/>
                                          </p:val>
                                        </p:tav>
                                        <p:tav tm="100000">
                                          <p:val>
                                            <p:strVal val="#ppt_x"/>
                                          </p:val>
                                        </p:tav>
                                      </p:tavLst>
                                    </p:anim>
                                    <p:anim calcmode="lin" valueType="num">
                                      <p:cBhvr additive="base">
                                        <p:cTn id="15" dur="5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9"/>
                                        </p:tgtEl>
                                        <p:attrNameLst>
                                          <p:attrName>fillcolor</p:attrName>
                                        </p:attrNameLst>
                                      </p:cBhvr>
                                      <p:to>
                                        <a:srgbClr val="FF0000"/>
                                      </p:to>
                                    </p:animClr>
                                    <p:set>
                                      <p:cBhvr>
                                        <p:cTn id="32" dur="2000" fill="hold"/>
                                        <p:tgtEl>
                                          <p:spTgt spid="9"/>
                                        </p:tgtEl>
                                        <p:attrNameLst>
                                          <p:attrName>fill.type</p:attrName>
                                        </p:attrNameLst>
                                      </p:cBhvr>
                                      <p:to>
                                        <p:strVal val="solid"/>
                                      </p:to>
                                    </p:set>
                                    <p:set>
                                      <p:cBhvr>
                                        <p:cTn id="33" dur="2000" fill="hold"/>
                                        <p:tgtEl>
                                          <p:spTgt spid="9"/>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4E25B6-0879-2D8A-C5B8-CA85E64A48D2}"/>
              </a:ext>
            </a:extLst>
          </p:cNvPr>
          <p:cNvSpPr>
            <a:spLocks noGrp="1"/>
          </p:cNvSpPr>
          <p:nvPr>
            <p:ph type="title"/>
          </p:nvPr>
        </p:nvSpPr>
        <p:spPr/>
        <p:txBody>
          <a:bodyPr/>
          <a:lstStyle/>
          <a:p>
            <a:r>
              <a:rPr lang="en-US" dirty="0" err="1"/>
              <a:t>Mục</a:t>
            </a:r>
            <a:r>
              <a:rPr lang="en-US" dirty="0"/>
              <a:t> </a:t>
            </a:r>
            <a:r>
              <a:rPr lang="en-US" dirty="0" err="1"/>
              <a:t>tiêu</a:t>
            </a:r>
            <a:endParaRPr lang="en-US" dirty="0"/>
          </a:p>
        </p:txBody>
      </p:sp>
      <p:sp>
        <p:nvSpPr>
          <p:cNvPr id="4" name="Slide Number Placeholder 3">
            <a:extLst>
              <a:ext uri="{FF2B5EF4-FFF2-40B4-BE49-F238E27FC236}">
                <a16:creationId xmlns:a16="http://schemas.microsoft.com/office/drawing/2014/main" xmlns="" id="{72AF89F1-104F-4667-D7D4-AAEF6782048E}"/>
              </a:ext>
            </a:extLst>
          </p:cNvPr>
          <p:cNvSpPr>
            <a:spLocks noGrp="1"/>
          </p:cNvSpPr>
          <p:nvPr>
            <p:ph type="sldNum" idx="4"/>
          </p:nvPr>
        </p:nvSpPr>
        <p:spPr/>
        <p:txBody>
          <a:bodyPr/>
          <a:lstStyle/>
          <a:p>
            <a:r>
              <a:rPr lang="en-US"/>
              <a:t>PAGE </a:t>
            </a:r>
            <a:fld id="{00000000-1234-1234-1234-123412341234}" type="slidenum">
              <a:rPr lang="en" smtClean="0"/>
              <a:pPr/>
              <a:t>6</a:t>
            </a:fld>
            <a:endParaRPr/>
          </a:p>
        </p:txBody>
      </p:sp>
      <p:sp>
        <p:nvSpPr>
          <p:cNvPr id="5" name="Rectangle 4"/>
          <p:cNvSpPr/>
          <p:nvPr/>
        </p:nvSpPr>
        <p:spPr>
          <a:xfrm>
            <a:off x="137786" y="1095288"/>
            <a:ext cx="8830850" cy="1290024"/>
          </a:xfrm>
          <a:prstGeom prst="rect">
            <a:avLst/>
          </a:prstGeom>
          <a:solidFill>
            <a:srgbClr val="8064A2">
              <a:lumMod val="20000"/>
              <a:lumOff val="80000"/>
            </a:srgbClr>
          </a:solidFill>
          <a:ln w="6350" cap="flat" cmpd="sng" algn="ctr">
            <a:solidFill>
              <a:sysClr val="windowText" lastClr="000000"/>
            </a:solidFill>
            <a:prstDash val="solid"/>
            <a:miter lim="800000"/>
          </a:ln>
          <a:effectLst/>
        </p:spPr>
        <p:txBody>
          <a:bodyPr anchor="ctr"/>
          <a:lstStyle/>
          <a:p>
            <a:pPr lvl="0">
              <a:defRPr/>
            </a:pPr>
            <a:r>
              <a:rPr kumimoji="0" lang="vi-VN" sz="3600" b="0" i="0" u="none" strike="noStrike" kern="0" cap="none" spc="0" normalizeH="0" baseline="0" noProof="0" dirty="0">
                <a:ln>
                  <a:noFill/>
                </a:ln>
                <a:solidFill>
                  <a:sysClr val="windowText" lastClr="000000"/>
                </a:solidFill>
                <a:effectLst/>
                <a:uLnTx/>
                <a:uFillTx/>
                <a:latin typeface="Arial"/>
                <a:ea typeface="+mn-ea"/>
                <a:cs typeface="+mn-cs"/>
              </a:rPr>
              <a:t>- </a:t>
            </a:r>
            <a:r>
              <a:rPr lang="vi-VN" sz="3600" kern="0" dirty="0" smtClean="0">
                <a:solidFill>
                  <a:sysClr val="windowText" lastClr="000000"/>
                </a:solidFill>
                <a:latin typeface="Arial"/>
                <a:cs typeface="Arial" pitchFamily="34" charset="0"/>
              </a:rPr>
              <a:t>Trình </a:t>
            </a:r>
            <a:r>
              <a:rPr lang="vi-VN" sz="3600" kern="0" dirty="0">
                <a:solidFill>
                  <a:sysClr val="windowText" lastClr="000000"/>
                </a:solidFill>
                <a:latin typeface="Arial"/>
                <a:cs typeface="Arial" pitchFamily="34" charset="0"/>
              </a:rPr>
              <a:t>bày được một số nội dung cơ bản về pháp luật hành chính</a:t>
            </a:r>
            <a:r>
              <a:rPr lang="vi-VN" sz="3600" kern="0" dirty="0" smtClean="0">
                <a:solidFill>
                  <a:sysClr val="windowText" lastClr="000000"/>
                </a:solidFill>
                <a:latin typeface="Arial"/>
                <a:cs typeface="Arial" pitchFamily="34" charset="0"/>
              </a:rPr>
              <a:t>;</a:t>
            </a:r>
            <a:endParaRPr lang="vi-VN" sz="3600" kern="0" dirty="0">
              <a:solidFill>
                <a:sysClr val="windowText" lastClr="000000"/>
              </a:solidFill>
              <a:latin typeface="Arial"/>
              <a:cs typeface="Arial" pitchFamily="34" charset="0"/>
            </a:endParaRPr>
          </a:p>
        </p:txBody>
      </p:sp>
      <p:sp>
        <p:nvSpPr>
          <p:cNvPr id="6" name="Rounded Rectangle 5"/>
          <p:cNvSpPr/>
          <p:nvPr/>
        </p:nvSpPr>
        <p:spPr>
          <a:xfrm>
            <a:off x="137786" y="2613933"/>
            <a:ext cx="8830850" cy="2151323"/>
          </a:xfrm>
          <a:prstGeom prst="roundRect">
            <a:avLst/>
          </a:prstGeom>
          <a:solidFill>
            <a:srgbClr val="8064A2">
              <a:lumMod val="40000"/>
              <a:lumOff val="60000"/>
            </a:srgbClr>
          </a:solidFill>
          <a:ln w="28575" cap="flat" cmpd="sng" algn="ctr">
            <a:solidFill>
              <a:sysClr val="windowText" lastClr="000000"/>
            </a:solidFill>
            <a:prstDash val="solid"/>
            <a:miter lim="800000"/>
          </a:ln>
          <a:effectLst/>
        </p:spPr>
        <p:txBody>
          <a:bodyPr anchor="ctr"/>
          <a:lstStyle/>
          <a:p>
            <a:pPr lvl="0">
              <a:defRPr/>
            </a:pPr>
            <a:r>
              <a:rPr lang="vi-VN" sz="3600" kern="0" dirty="0" smtClean="0">
                <a:solidFill>
                  <a:sysClr val="windowText" lastClr="000000"/>
                </a:solidFill>
                <a:latin typeface="Arial"/>
                <a:cs typeface="Arial" pitchFamily="34" charset="0"/>
              </a:rPr>
              <a:t>Nhận </a:t>
            </a:r>
            <a:r>
              <a:rPr lang="vi-VN" sz="3600" kern="0" dirty="0">
                <a:solidFill>
                  <a:sysClr val="windowText" lastClr="000000"/>
                </a:solidFill>
                <a:latin typeface="Arial"/>
                <a:cs typeface="Arial" pitchFamily="34" charset="0"/>
              </a:rPr>
              <a:t>biết được </a:t>
            </a:r>
            <a:endParaRPr lang="en-US" sz="3600" kern="0" dirty="0" smtClean="0">
              <a:solidFill>
                <a:sysClr val="windowText" lastClr="000000"/>
              </a:solidFill>
              <a:latin typeface="Arial"/>
              <a:cs typeface="Arial" pitchFamily="34" charset="0"/>
            </a:endParaRPr>
          </a:p>
          <a:p>
            <a:pPr marL="571500" lvl="0" indent="-571500">
              <a:buFontTx/>
              <a:buChar char="-"/>
              <a:defRPr/>
            </a:pPr>
            <a:r>
              <a:rPr lang="en-US" sz="3600" kern="0" dirty="0" smtClean="0">
                <a:solidFill>
                  <a:sysClr val="windowText" lastClr="000000"/>
                </a:solidFill>
                <a:latin typeface="Arial"/>
                <a:cs typeface="Arial" pitchFamily="34" charset="0"/>
              </a:rPr>
              <a:t>C</a:t>
            </a:r>
            <a:r>
              <a:rPr lang="vi-VN" sz="3600" kern="0" dirty="0" smtClean="0">
                <a:solidFill>
                  <a:sysClr val="windowText" lastClr="000000"/>
                </a:solidFill>
                <a:latin typeface="Arial"/>
                <a:cs typeface="Arial" pitchFamily="34" charset="0"/>
              </a:rPr>
              <a:t>ác </a:t>
            </a:r>
            <a:r>
              <a:rPr lang="vi-VN" sz="3600" kern="0" dirty="0">
                <a:solidFill>
                  <a:sysClr val="windowText" lastClr="000000"/>
                </a:solidFill>
                <a:latin typeface="Arial"/>
                <a:cs typeface="Arial" pitchFamily="34" charset="0"/>
              </a:rPr>
              <a:t>dấu hiệu vi phạm hành chính</a:t>
            </a:r>
            <a:r>
              <a:rPr lang="vi-VN" sz="3600" kern="0" dirty="0" smtClean="0">
                <a:solidFill>
                  <a:sysClr val="windowText" lastClr="000000"/>
                </a:solidFill>
                <a:latin typeface="Arial"/>
                <a:cs typeface="Arial" pitchFamily="34" charset="0"/>
              </a:rPr>
              <a:t>,</a:t>
            </a:r>
            <a:endParaRPr lang="en-US" sz="3600" kern="0" dirty="0" smtClean="0">
              <a:solidFill>
                <a:sysClr val="windowText" lastClr="000000"/>
              </a:solidFill>
              <a:latin typeface="Arial"/>
              <a:cs typeface="Arial" pitchFamily="34" charset="0"/>
            </a:endParaRPr>
          </a:p>
          <a:p>
            <a:pPr marL="571500" lvl="0" indent="-571500">
              <a:buFontTx/>
              <a:buChar char="-"/>
              <a:defRPr/>
            </a:pPr>
            <a:r>
              <a:rPr lang="en-US" sz="3600" kern="0" dirty="0" smtClean="0">
                <a:solidFill>
                  <a:sysClr val="windowText" lastClr="000000"/>
                </a:solidFill>
                <a:latin typeface="Arial"/>
                <a:cs typeface="Arial" pitchFamily="34" charset="0"/>
              </a:rPr>
              <a:t>N</a:t>
            </a:r>
            <a:r>
              <a:rPr lang="vi-VN" sz="3600" kern="0" dirty="0" smtClean="0">
                <a:solidFill>
                  <a:sysClr val="windowText" lastClr="000000"/>
                </a:solidFill>
                <a:latin typeface="Arial"/>
                <a:cs typeface="Arial" pitchFamily="34" charset="0"/>
              </a:rPr>
              <a:t>guyên </a:t>
            </a:r>
            <a:r>
              <a:rPr lang="vi-VN" sz="3600" kern="0" dirty="0">
                <a:solidFill>
                  <a:sysClr val="windowText" lastClr="000000"/>
                </a:solidFill>
                <a:latin typeface="Arial"/>
                <a:cs typeface="Arial" pitchFamily="34" charset="0"/>
              </a:rPr>
              <a:t>tắc và các hình thức xử lý vi phạm hành </a:t>
            </a:r>
            <a:r>
              <a:rPr lang="vi-VN" sz="3600" kern="0" dirty="0" smtClean="0">
                <a:solidFill>
                  <a:sysClr val="windowText" lastClr="000000"/>
                </a:solidFill>
                <a:latin typeface="Arial"/>
                <a:cs typeface="Arial" pitchFamily="34" charset="0"/>
              </a:rPr>
              <a:t>chính</a:t>
            </a:r>
            <a:r>
              <a:rPr lang="en-US" sz="3600" kern="0" dirty="0" smtClean="0">
                <a:solidFill>
                  <a:sysClr val="windowText" lastClr="000000"/>
                </a:solidFill>
                <a:latin typeface="Arial"/>
                <a:cs typeface="Arial" pitchFamily="34" charset="0"/>
              </a:rPr>
              <a:t>.</a:t>
            </a:r>
            <a:endParaRPr kumimoji="0" lang="en-US" sz="36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spTree>
    <p:extLst>
      <p:ext uri="{BB962C8B-B14F-4D97-AF65-F5344CB8AC3E}">
        <p14:creationId xmlns:p14="http://schemas.microsoft.com/office/powerpoint/2010/main" val="2318709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4E25B6-0879-2D8A-C5B8-CA85E64A48D2}"/>
              </a:ext>
            </a:extLst>
          </p:cNvPr>
          <p:cNvSpPr>
            <a:spLocks noGrp="1"/>
          </p:cNvSpPr>
          <p:nvPr>
            <p:ph type="title"/>
          </p:nvPr>
        </p:nvSpPr>
        <p:spPr>
          <a:xfrm>
            <a:off x="220980" y="172495"/>
            <a:ext cx="7257058" cy="806700"/>
          </a:xfrm>
        </p:spPr>
        <p:txBody>
          <a:bodyPr/>
          <a:lstStyle/>
          <a:p>
            <a:r>
              <a:rPr lang="en-US" dirty="0" smtClean="0"/>
              <a:t>5.</a:t>
            </a:r>
            <a:r>
              <a:rPr lang="vi-VN" dirty="0" smtClean="0"/>
              <a:t>1</a:t>
            </a:r>
            <a:r>
              <a:rPr lang="vi-VN" dirty="0"/>
              <a:t>. Khái niệm, đối tượng và phương pháp điều chỉnh của pháp luật Hành </a:t>
            </a:r>
            <a:r>
              <a:rPr lang="vi-VN" dirty="0" smtClean="0"/>
              <a:t>chính</a:t>
            </a:r>
            <a:endParaRPr lang="en-US" dirty="0"/>
          </a:p>
        </p:txBody>
      </p:sp>
      <p:sp>
        <p:nvSpPr>
          <p:cNvPr id="4" name="Slide Number Placeholder 3">
            <a:extLst>
              <a:ext uri="{FF2B5EF4-FFF2-40B4-BE49-F238E27FC236}">
                <a16:creationId xmlns:a16="http://schemas.microsoft.com/office/drawing/2014/main" xmlns="" id="{72AF89F1-104F-4667-D7D4-AAEF6782048E}"/>
              </a:ext>
            </a:extLst>
          </p:cNvPr>
          <p:cNvSpPr>
            <a:spLocks noGrp="1"/>
          </p:cNvSpPr>
          <p:nvPr>
            <p:ph type="sldNum" idx="4"/>
          </p:nvPr>
        </p:nvSpPr>
        <p:spPr/>
        <p:txBody>
          <a:bodyPr/>
          <a:lstStyle/>
          <a:p>
            <a:r>
              <a:rPr lang="en-US"/>
              <a:t>PAGE </a:t>
            </a:r>
            <a:fld id="{00000000-1234-1234-1234-123412341234}" type="slidenum">
              <a:rPr lang="en" smtClean="0"/>
              <a:pPr/>
              <a:t>7</a:t>
            </a:fld>
            <a:endParaRPr/>
          </a:p>
        </p:txBody>
      </p:sp>
      <p:sp>
        <p:nvSpPr>
          <p:cNvPr id="5" name="Rounded Rectangle 4"/>
          <p:cNvSpPr/>
          <p:nvPr/>
        </p:nvSpPr>
        <p:spPr>
          <a:xfrm>
            <a:off x="494237" y="1627832"/>
            <a:ext cx="3997376" cy="2431701"/>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vi-VN" sz="3600" b="1" i="0" u="none" strike="noStrike" kern="0" cap="none" spc="0" normalizeH="0" baseline="0" noProof="0" dirty="0">
                <a:ln>
                  <a:noFill/>
                </a:ln>
                <a:solidFill>
                  <a:sysClr val="windowText" lastClr="000000"/>
                </a:solidFill>
                <a:effectLst/>
                <a:uLnTx/>
                <a:uFillTx/>
                <a:latin typeface="Arial"/>
                <a:ea typeface="+mn-ea"/>
                <a:cs typeface="Arial" pitchFamily="34" charset="0"/>
              </a:rPr>
              <a:t>Khái niệm </a:t>
            </a:r>
            <a:endParaRPr kumimoji="0" lang="en-US" sz="36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sp>
        <p:nvSpPr>
          <p:cNvPr id="6" name="Rounded Rectangle 5"/>
          <p:cNvSpPr/>
          <p:nvPr/>
        </p:nvSpPr>
        <p:spPr>
          <a:xfrm>
            <a:off x="4913818" y="1627834"/>
            <a:ext cx="3949195" cy="2431700"/>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algn="ctr">
              <a:buClrTx/>
              <a:defRPr/>
            </a:pPr>
            <a:r>
              <a:rPr kumimoji="0" lang="en-US" sz="3200" b="1" i="0" u="none" strike="noStrike" kern="0" cap="none" spc="0" normalizeH="0" baseline="0" noProof="0" dirty="0" err="1" smtClean="0">
                <a:ln>
                  <a:noFill/>
                </a:ln>
                <a:solidFill>
                  <a:sysClr val="windowText" lastClr="000000"/>
                </a:solidFill>
                <a:effectLst/>
                <a:uLnTx/>
                <a:uFillTx/>
                <a:latin typeface="Arial" pitchFamily="34" charset="0"/>
                <a:ea typeface="+mn-ea"/>
                <a:cs typeface="Arial" pitchFamily="34" charset="0"/>
              </a:rPr>
              <a:t>Đối</a:t>
            </a:r>
            <a:r>
              <a:rPr kumimoji="0" lang="en-US" sz="3200" b="1" i="0" u="none" strike="noStrike" kern="0" cap="none" spc="0" normalizeH="0" baseline="0" noProof="0" dirty="0" smtClean="0">
                <a:ln>
                  <a:noFill/>
                </a:ln>
                <a:solidFill>
                  <a:sysClr val="windowText" lastClr="000000"/>
                </a:solidFill>
                <a:effectLst/>
                <a:uLnTx/>
                <a:uFillTx/>
                <a:latin typeface="Arial" pitchFamily="34" charset="0"/>
                <a:ea typeface="+mn-ea"/>
                <a:cs typeface="Arial" pitchFamily="34" charset="0"/>
              </a:rPr>
              <a:t> </a:t>
            </a:r>
            <a:r>
              <a:rPr kumimoji="0" lang="en-US" sz="3200" b="1" i="0" u="none" strike="noStrike" kern="0" cap="none" spc="0" normalizeH="0" baseline="0" noProof="0" dirty="0" err="1" smtClean="0">
                <a:ln>
                  <a:noFill/>
                </a:ln>
                <a:solidFill>
                  <a:sysClr val="windowText" lastClr="000000"/>
                </a:solidFill>
                <a:effectLst/>
                <a:uLnTx/>
                <a:uFillTx/>
                <a:latin typeface="Arial" pitchFamily="34" charset="0"/>
                <a:ea typeface="+mn-ea"/>
                <a:cs typeface="Arial" pitchFamily="34" charset="0"/>
              </a:rPr>
              <a:t>tượng</a:t>
            </a:r>
            <a:r>
              <a:rPr kumimoji="0" lang="en-US" sz="3200" b="1" i="0" u="none" strike="noStrike" kern="0" cap="none" spc="0" normalizeH="0" baseline="0" noProof="0" dirty="0" smtClean="0">
                <a:ln>
                  <a:noFill/>
                </a:ln>
                <a:solidFill>
                  <a:sysClr val="windowText" lastClr="000000"/>
                </a:solidFill>
                <a:effectLst/>
                <a:uLnTx/>
                <a:uFillTx/>
                <a:latin typeface="Arial" pitchFamily="34" charset="0"/>
                <a:ea typeface="+mn-ea"/>
                <a:cs typeface="Arial" pitchFamily="34" charset="0"/>
              </a:rPr>
              <a:t> </a:t>
            </a:r>
            <a:r>
              <a:rPr kumimoji="0" lang="en-US" sz="3200" b="1" i="0" u="none" strike="noStrike" kern="0" cap="none" spc="0" normalizeH="0" baseline="0" noProof="0" dirty="0" err="1" smtClean="0">
                <a:ln>
                  <a:noFill/>
                </a:ln>
                <a:solidFill>
                  <a:sysClr val="windowText" lastClr="000000"/>
                </a:solidFill>
                <a:effectLst/>
                <a:uLnTx/>
                <a:uFillTx/>
                <a:latin typeface="Arial" pitchFamily="34" charset="0"/>
                <a:ea typeface="+mn-ea"/>
                <a:cs typeface="Arial" pitchFamily="34" charset="0"/>
              </a:rPr>
              <a:t>điều</a:t>
            </a:r>
            <a:r>
              <a:rPr kumimoji="0" lang="en-US" sz="3200" b="1" i="0" u="none" strike="noStrike" kern="0" cap="none" spc="0" normalizeH="0" baseline="0" noProof="0" dirty="0" smtClean="0">
                <a:ln>
                  <a:noFill/>
                </a:ln>
                <a:solidFill>
                  <a:sysClr val="windowText" lastClr="000000"/>
                </a:solidFill>
                <a:effectLst/>
                <a:uLnTx/>
                <a:uFillTx/>
                <a:latin typeface="Arial" pitchFamily="34" charset="0"/>
                <a:ea typeface="+mn-ea"/>
                <a:cs typeface="Arial" pitchFamily="34" charset="0"/>
              </a:rPr>
              <a:t> </a:t>
            </a:r>
            <a:r>
              <a:rPr kumimoji="0" lang="en-US" sz="3200" b="1" i="0" u="none" strike="noStrike" kern="0" cap="none" spc="0" normalizeH="0" baseline="0" noProof="0" dirty="0" err="1" smtClean="0">
                <a:ln>
                  <a:noFill/>
                </a:ln>
                <a:solidFill>
                  <a:sysClr val="windowText" lastClr="000000"/>
                </a:solidFill>
                <a:effectLst/>
                <a:uLnTx/>
                <a:uFillTx/>
                <a:latin typeface="Arial" pitchFamily="34" charset="0"/>
                <a:ea typeface="+mn-ea"/>
                <a:cs typeface="Arial" pitchFamily="34" charset="0"/>
              </a:rPr>
              <a:t>chỉnh</a:t>
            </a:r>
            <a:r>
              <a:rPr kumimoji="0" lang="en-US" sz="3200" b="1" i="0" u="none" strike="noStrike" kern="0" cap="none" spc="0" normalizeH="0" baseline="0" noProof="0" dirty="0" smtClean="0">
                <a:ln>
                  <a:noFill/>
                </a:ln>
                <a:solidFill>
                  <a:sysClr val="windowText" lastClr="000000"/>
                </a:solidFill>
                <a:effectLst/>
                <a:uLnTx/>
                <a:uFillTx/>
                <a:latin typeface="Arial" pitchFamily="34" charset="0"/>
                <a:ea typeface="+mn-ea"/>
                <a:cs typeface="Arial" pitchFamily="34" charset="0"/>
              </a:rPr>
              <a:t> &amp; </a:t>
            </a:r>
            <a:r>
              <a:rPr lang="en-US" sz="3200" b="1" dirty="0" smtClean="0">
                <a:solidFill>
                  <a:sysClr val="windowText" lastClr="000000"/>
                </a:solidFill>
                <a:latin typeface="Arial" pitchFamily="34" charset="0"/>
                <a:cs typeface="Arial" pitchFamily="34" charset="0"/>
              </a:rPr>
              <a:t>P</a:t>
            </a:r>
            <a:r>
              <a:rPr lang="vi-VN" sz="3200" b="1" dirty="0">
                <a:solidFill>
                  <a:sysClr val="windowText" lastClr="000000"/>
                </a:solidFill>
                <a:latin typeface="Arial" pitchFamily="34" charset="0"/>
                <a:cs typeface="Arial" pitchFamily="34" charset="0"/>
              </a:rPr>
              <a:t>hương pháp điều chỉnh</a:t>
            </a:r>
            <a:endParaRPr lang="en-US" sz="3200" dirty="0">
              <a:solidFill>
                <a:sysClr val="windowText" lastClr="000000"/>
              </a:solidFill>
              <a:latin typeface="Arial" pitchFamily="34" charset="0"/>
              <a:ea typeface="+mn-ea"/>
              <a:cs typeface="Arial" pitchFamily="34" charset="0"/>
            </a:endParaRP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cxnSp>
        <p:nvCxnSpPr>
          <p:cNvPr id="7" name="Straight Arrow Connector 6"/>
          <p:cNvCxnSpPr>
            <a:stCxn id="2" idx="2"/>
            <a:endCxn id="5" idx="0"/>
          </p:cNvCxnSpPr>
          <p:nvPr/>
        </p:nvCxnSpPr>
        <p:spPr>
          <a:xfrm flipH="1">
            <a:off x="2492925" y="979195"/>
            <a:ext cx="1356584" cy="648637"/>
          </a:xfrm>
          <a:prstGeom prst="straightConnector1">
            <a:avLst/>
          </a:prstGeom>
          <a:noFill/>
          <a:ln w="76200" cap="flat" cmpd="sng" algn="ctr">
            <a:solidFill>
              <a:srgbClr val="4F81BD"/>
            </a:solidFill>
            <a:prstDash val="solid"/>
            <a:miter lim="800000"/>
            <a:tailEnd type="arrow"/>
          </a:ln>
          <a:effectLst/>
        </p:spPr>
      </p:cxnSp>
      <p:cxnSp>
        <p:nvCxnSpPr>
          <p:cNvPr id="8" name="Straight Arrow Connector 7"/>
          <p:cNvCxnSpPr/>
          <p:nvPr/>
        </p:nvCxnSpPr>
        <p:spPr>
          <a:xfrm>
            <a:off x="3849509" y="979194"/>
            <a:ext cx="2396803" cy="648639"/>
          </a:xfrm>
          <a:prstGeom prst="straightConnector1">
            <a:avLst/>
          </a:prstGeom>
          <a:noFill/>
          <a:ln w="76200" cap="flat" cmpd="sng" algn="ctr">
            <a:solidFill>
              <a:srgbClr val="4F81BD"/>
            </a:solidFill>
            <a:prstDash val="solid"/>
            <a:miter lim="800000"/>
            <a:tailEnd type="arrow"/>
          </a:ln>
          <a:effectLst/>
        </p:spPr>
      </p:cxnSp>
    </p:spTree>
    <p:extLst>
      <p:ext uri="{BB962C8B-B14F-4D97-AF65-F5344CB8AC3E}">
        <p14:creationId xmlns:p14="http://schemas.microsoft.com/office/powerpoint/2010/main" val="2318709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4E25B6-0879-2D8A-C5B8-CA85E64A48D2}"/>
              </a:ext>
            </a:extLst>
          </p:cNvPr>
          <p:cNvSpPr>
            <a:spLocks noGrp="1"/>
          </p:cNvSpPr>
          <p:nvPr>
            <p:ph type="title"/>
          </p:nvPr>
        </p:nvSpPr>
        <p:spPr>
          <a:xfrm>
            <a:off x="220980" y="172495"/>
            <a:ext cx="7156850" cy="806700"/>
          </a:xfrm>
        </p:spPr>
        <p:txBody>
          <a:bodyPr/>
          <a:lstStyle/>
          <a:p>
            <a:r>
              <a:rPr lang="en-US" dirty="0" smtClean="0"/>
              <a:t>5.1.</a:t>
            </a:r>
            <a:r>
              <a:rPr lang="vi-VN" dirty="0" smtClean="0"/>
              <a:t>1</a:t>
            </a:r>
            <a:r>
              <a:rPr lang="vi-VN" dirty="0"/>
              <a:t>. Khái </a:t>
            </a:r>
            <a:r>
              <a:rPr lang="vi-VN" dirty="0" smtClean="0"/>
              <a:t>niệm</a:t>
            </a:r>
            <a:r>
              <a:rPr lang="en-US" dirty="0" smtClean="0"/>
              <a:t> </a:t>
            </a:r>
            <a:r>
              <a:rPr lang="vi-VN" dirty="0" smtClean="0"/>
              <a:t>của </a:t>
            </a:r>
            <a:r>
              <a:rPr lang="vi-VN" dirty="0" smtClean="0"/>
              <a:t>pháp </a:t>
            </a:r>
            <a:r>
              <a:rPr lang="vi-VN" dirty="0"/>
              <a:t>luật Hành chính</a:t>
            </a:r>
          </a:p>
        </p:txBody>
      </p:sp>
      <p:sp>
        <p:nvSpPr>
          <p:cNvPr id="4" name="Slide Number Placeholder 3">
            <a:extLst>
              <a:ext uri="{FF2B5EF4-FFF2-40B4-BE49-F238E27FC236}">
                <a16:creationId xmlns:a16="http://schemas.microsoft.com/office/drawing/2014/main" xmlns="" id="{72AF89F1-104F-4667-D7D4-AAEF6782048E}"/>
              </a:ext>
            </a:extLst>
          </p:cNvPr>
          <p:cNvSpPr>
            <a:spLocks noGrp="1"/>
          </p:cNvSpPr>
          <p:nvPr>
            <p:ph type="sldNum" idx="4"/>
          </p:nvPr>
        </p:nvSpPr>
        <p:spPr/>
        <p:txBody>
          <a:bodyPr/>
          <a:lstStyle/>
          <a:p>
            <a:r>
              <a:rPr lang="en-US"/>
              <a:t>PAGE </a:t>
            </a:r>
            <a:fld id="{00000000-1234-1234-1234-123412341234}" type="slidenum">
              <a:rPr lang="en" smtClean="0"/>
              <a:pPr/>
              <a:t>8</a:t>
            </a:fld>
            <a:endParaRPr/>
          </a:p>
        </p:txBody>
      </p:sp>
      <p:sp>
        <p:nvSpPr>
          <p:cNvPr id="5" name="Rounded Rectangle 4"/>
          <p:cNvSpPr/>
          <p:nvPr/>
        </p:nvSpPr>
        <p:spPr>
          <a:xfrm>
            <a:off x="188935" y="1055231"/>
            <a:ext cx="2788317" cy="762000"/>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vi-VN" sz="3600" b="1" i="0" u="none" strike="noStrike" kern="0" cap="none" spc="0" normalizeH="0" baseline="0" noProof="0" dirty="0">
                <a:ln>
                  <a:noFill/>
                </a:ln>
                <a:solidFill>
                  <a:sysClr val="windowText" lastClr="000000"/>
                </a:solidFill>
                <a:effectLst/>
                <a:uLnTx/>
                <a:uFillTx/>
                <a:latin typeface="Arial"/>
                <a:ea typeface="+mn-ea"/>
                <a:cs typeface="Arial" pitchFamily="34" charset="0"/>
              </a:rPr>
              <a:t>Khái niệm </a:t>
            </a:r>
            <a:endParaRPr kumimoji="0" lang="en-US" sz="36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sp>
        <p:nvSpPr>
          <p:cNvPr id="6" name="Rounded Rectangle 5"/>
          <p:cNvSpPr/>
          <p:nvPr/>
        </p:nvSpPr>
        <p:spPr>
          <a:xfrm>
            <a:off x="188936" y="1893267"/>
            <a:ext cx="8679492" cy="2668685"/>
          </a:xfrm>
          <a:prstGeom prst="roundRect">
            <a:avLst/>
          </a:prstGeom>
          <a:solidFill>
            <a:schemeClr val="accent3">
              <a:lumMod val="40000"/>
              <a:lumOff val="60000"/>
            </a:schemeClr>
          </a:solidFill>
          <a:ln w="28575" cap="flat" cmpd="sng" algn="ctr">
            <a:solidFill>
              <a:sysClr val="windowText" lastClr="000000"/>
            </a:solidFill>
            <a:prstDash val="solid"/>
            <a:miter lim="800000"/>
          </a:ln>
          <a:effectLst/>
        </p:spPr>
        <p:txBody>
          <a:bodyPr anchor="ctr"/>
          <a:lstStyle/>
          <a:p>
            <a:pPr lvl="0" algn="ctr">
              <a:defRPr/>
            </a:pPr>
            <a:r>
              <a:rPr lang="en-US" sz="3200" b="1" kern="0" dirty="0" smtClean="0">
                <a:solidFill>
                  <a:srgbClr val="7030A0"/>
                </a:solidFill>
                <a:latin typeface="Arial" pitchFamily="34" charset="0"/>
                <a:cs typeface="Arial" pitchFamily="34" charset="0"/>
              </a:rPr>
              <a:t>L</a:t>
            </a:r>
            <a:r>
              <a:rPr lang="vi-VN" sz="3200" b="1" kern="0" dirty="0" smtClean="0">
                <a:solidFill>
                  <a:srgbClr val="7030A0"/>
                </a:solidFill>
                <a:latin typeface="Arial" pitchFamily="34" charset="0"/>
                <a:cs typeface="Arial" pitchFamily="34" charset="0"/>
              </a:rPr>
              <a:t>à </a:t>
            </a:r>
            <a:r>
              <a:rPr lang="vi-VN" sz="3200" b="1" kern="0" dirty="0">
                <a:solidFill>
                  <a:srgbClr val="7030A0"/>
                </a:solidFill>
                <a:latin typeface="Arial" pitchFamily="34" charset="0"/>
                <a:cs typeface="Arial" pitchFamily="34" charset="0"/>
              </a:rPr>
              <a:t>một ngành luật </a:t>
            </a:r>
            <a:r>
              <a:rPr lang="en-US" sz="3200" b="1" kern="0" dirty="0" err="1" smtClean="0">
                <a:solidFill>
                  <a:srgbClr val="7030A0"/>
                </a:solidFill>
                <a:latin typeface="Arial" pitchFamily="34" charset="0"/>
                <a:cs typeface="Arial" pitchFamily="34" charset="0"/>
              </a:rPr>
              <a:t>trong</a:t>
            </a:r>
            <a:r>
              <a:rPr lang="en-US" sz="3200" b="1" dirty="0">
                <a:solidFill>
                  <a:srgbClr val="7030A0"/>
                </a:solidFill>
                <a:latin typeface="Arial" pitchFamily="34" charset="0"/>
                <a:cs typeface="Arial" pitchFamily="34" charset="0"/>
              </a:rPr>
              <a:t> </a:t>
            </a:r>
            <a:r>
              <a:rPr lang="en-US" sz="3200" b="1" dirty="0" smtClean="0">
                <a:solidFill>
                  <a:srgbClr val="7030A0"/>
                </a:solidFill>
                <a:latin typeface="Arial" pitchFamily="34" charset="0"/>
                <a:cs typeface="Arial" pitchFamily="34" charset="0"/>
              </a:rPr>
              <a:t>THPLVN </a:t>
            </a:r>
            <a:r>
              <a:rPr lang="vi-VN" sz="3200" b="1" kern="0" dirty="0" smtClean="0">
                <a:solidFill>
                  <a:srgbClr val="7030A0"/>
                </a:solidFill>
                <a:latin typeface="Arial" pitchFamily="34" charset="0"/>
                <a:cs typeface="Arial" pitchFamily="34" charset="0"/>
              </a:rPr>
              <a:t>về </a:t>
            </a:r>
            <a:r>
              <a:rPr lang="vi-VN" sz="3200" b="1" kern="0" dirty="0">
                <a:solidFill>
                  <a:srgbClr val="7030A0"/>
                </a:solidFill>
                <a:latin typeface="Arial" pitchFamily="34" charset="0"/>
                <a:cs typeface="Arial" pitchFamily="34" charset="0"/>
              </a:rPr>
              <a:t>quản lý </a:t>
            </a:r>
            <a:r>
              <a:rPr lang="en-US" sz="3200" b="1" kern="0" dirty="0" err="1" smtClean="0">
                <a:solidFill>
                  <a:srgbClr val="7030A0"/>
                </a:solidFill>
                <a:latin typeface="Arial" pitchFamily="34" charset="0"/>
                <a:cs typeface="Arial" pitchFamily="34" charset="0"/>
              </a:rPr>
              <a:t>hành</a:t>
            </a:r>
            <a:r>
              <a:rPr lang="en-US" sz="3200" b="1" kern="0" dirty="0" smtClean="0">
                <a:solidFill>
                  <a:srgbClr val="7030A0"/>
                </a:solidFill>
                <a:latin typeface="Arial" pitchFamily="34" charset="0"/>
                <a:cs typeface="Arial" pitchFamily="34" charset="0"/>
              </a:rPr>
              <a:t> </a:t>
            </a:r>
            <a:r>
              <a:rPr lang="en-US" sz="3200" b="1" kern="0" dirty="0" err="1" smtClean="0">
                <a:solidFill>
                  <a:srgbClr val="7030A0"/>
                </a:solidFill>
                <a:latin typeface="Arial" pitchFamily="34" charset="0"/>
                <a:cs typeface="Arial" pitchFamily="34" charset="0"/>
              </a:rPr>
              <a:t>chính</a:t>
            </a:r>
            <a:r>
              <a:rPr lang="en-US" sz="3200" b="1" kern="0" dirty="0" smtClean="0">
                <a:solidFill>
                  <a:srgbClr val="7030A0"/>
                </a:solidFill>
                <a:latin typeface="Arial" pitchFamily="34" charset="0"/>
                <a:cs typeface="Arial" pitchFamily="34" charset="0"/>
              </a:rPr>
              <a:t> </a:t>
            </a:r>
            <a:r>
              <a:rPr lang="vi-VN" sz="3200" b="1" kern="0" dirty="0" smtClean="0">
                <a:solidFill>
                  <a:srgbClr val="7030A0"/>
                </a:solidFill>
                <a:latin typeface="Arial" pitchFamily="34" charset="0"/>
                <a:cs typeface="Arial" pitchFamily="34" charset="0"/>
              </a:rPr>
              <a:t>Nhà nước</a:t>
            </a:r>
            <a:r>
              <a:rPr lang="en-US" sz="3200" b="1" kern="0" dirty="0" smtClean="0">
                <a:solidFill>
                  <a:srgbClr val="7030A0"/>
                </a:solidFill>
                <a:latin typeface="Arial" pitchFamily="34" charset="0"/>
                <a:cs typeface="Arial" pitchFamily="34" charset="0"/>
              </a:rPr>
              <a:t>, </a:t>
            </a:r>
            <a:r>
              <a:rPr lang="en-US" sz="3200" b="1" kern="0" dirty="0" err="1" smtClean="0">
                <a:solidFill>
                  <a:srgbClr val="7030A0"/>
                </a:solidFill>
                <a:latin typeface="Arial" pitchFamily="34" charset="0"/>
                <a:cs typeface="Arial" pitchFamily="34" charset="0"/>
              </a:rPr>
              <a:t>bao</a:t>
            </a:r>
            <a:r>
              <a:rPr lang="en-US" sz="3200" b="1" kern="0" dirty="0" smtClean="0">
                <a:solidFill>
                  <a:srgbClr val="7030A0"/>
                </a:solidFill>
                <a:latin typeface="Arial" pitchFamily="34" charset="0"/>
                <a:cs typeface="Arial" pitchFamily="34" charset="0"/>
              </a:rPr>
              <a:t> </a:t>
            </a:r>
            <a:r>
              <a:rPr lang="en-US" sz="3200" b="1" kern="0" dirty="0" err="1" smtClean="0">
                <a:solidFill>
                  <a:srgbClr val="7030A0"/>
                </a:solidFill>
                <a:latin typeface="Arial" pitchFamily="34" charset="0"/>
                <a:cs typeface="Arial" pitchFamily="34" charset="0"/>
              </a:rPr>
              <a:t>gồm</a:t>
            </a:r>
            <a:r>
              <a:rPr lang="en-US" sz="3200" b="1" kern="0" dirty="0" smtClean="0">
                <a:solidFill>
                  <a:srgbClr val="7030A0"/>
                </a:solidFill>
                <a:latin typeface="Arial" pitchFamily="34" charset="0"/>
                <a:cs typeface="Arial" pitchFamily="34" charset="0"/>
              </a:rPr>
              <a:t> </a:t>
            </a:r>
            <a:r>
              <a:rPr lang="en-US" sz="3200" b="1" kern="0" dirty="0" err="1" smtClean="0">
                <a:solidFill>
                  <a:srgbClr val="7030A0"/>
                </a:solidFill>
                <a:latin typeface="Arial" pitchFamily="34" charset="0"/>
                <a:cs typeface="Arial" pitchFamily="34" charset="0"/>
              </a:rPr>
              <a:t>tổng</a:t>
            </a:r>
            <a:r>
              <a:rPr lang="en-US" sz="3200" b="1" kern="0" dirty="0" smtClean="0">
                <a:solidFill>
                  <a:srgbClr val="7030A0"/>
                </a:solidFill>
                <a:latin typeface="Arial" pitchFamily="34" charset="0"/>
                <a:cs typeface="Arial" pitchFamily="34" charset="0"/>
              </a:rPr>
              <a:t> </a:t>
            </a:r>
            <a:r>
              <a:rPr lang="en-US" sz="3200" b="1" kern="0" dirty="0" err="1" smtClean="0">
                <a:solidFill>
                  <a:srgbClr val="7030A0"/>
                </a:solidFill>
                <a:latin typeface="Arial" pitchFamily="34" charset="0"/>
                <a:cs typeface="Arial" pitchFamily="34" charset="0"/>
              </a:rPr>
              <a:t>hợp</a:t>
            </a:r>
            <a:r>
              <a:rPr lang="en-US" sz="3200" b="1" kern="0" dirty="0" smtClean="0">
                <a:solidFill>
                  <a:srgbClr val="7030A0"/>
                </a:solidFill>
                <a:latin typeface="Arial" pitchFamily="34" charset="0"/>
                <a:cs typeface="Arial" pitchFamily="34" charset="0"/>
              </a:rPr>
              <a:t> </a:t>
            </a:r>
            <a:r>
              <a:rPr lang="en-US" sz="3200" b="1" kern="0" dirty="0" err="1" smtClean="0">
                <a:solidFill>
                  <a:srgbClr val="7030A0"/>
                </a:solidFill>
                <a:latin typeface="Arial" pitchFamily="34" charset="0"/>
                <a:cs typeface="Arial" pitchFamily="34" charset="0"/>
              </a:rPr>
              <a:t>các</a:t>
            </a:r>
            <a:r>
              <a:rPr lang="en-US" sz="3200" b="1" kern="0" dirty="0" smtClean="0">
                <a:solidFill>
                  <a:srgbClr val="7030A0"/>
                </a:solidFill>
                <a:latin typeface="Arial" pitchFamily="34" charset="0"/>
                <a:cs typeface="Arial" pitchFamily="34" charset="0"/>
              </a:rPr>
              <a:t> QPPL </a:t>
            </a:r>
            <a:r>
              <a:rPr lang="en-US" sz="3200" b="1" kern="0" dirty="0" err="1" smtClean="0">
                <a:solidFill>
                  <a:srgbClr val="7030A0"/>
                </a:solidFill>
                <a:latin typeface="Arial" pitchFamily="34" charset="0"/>
                <a:cs typeface="Arial" pitchFamily="34" charset="0"/>
              </a:rPr>
              <a:t>điều</a:t>
            </a:r>
            <a:r>
              <a:rPr lang="en-US" sz="3200" b="1" kern="0" dirty="0" smtClean="0">
                <a:solidFill>
                  <a:srgbClr val="7030A0"/>
                </a:solidFill>
                <a:latin typeface="Arial" pitchFamily="34" charset="0"/>
                <a:cs typeface="Arial" pitchFamily="34" charset="0"/>
              </a:rPr>
              <a:t> </a:t>
            </a:r>
            <a:r>
              <a:rPr lang="en-US" sz="3200" b="1" kern="0" dirty="0" err="1" smtClean="0">
                <a:solidFill>
                  <a:srgbClr val="7030A0"/>
                </a:solidFill>
                <a:latin typeface="Arial" pitchFamily="34" charset="0"/>
                <a:cs typeface="Arial" pitchFamily="34" charset="0"/>
              </a:rPr>
              <a:t>chính</a:t>
            </a:r>
            <a:r>
              <a:rPr lang="en-US" sz="3200" b="1" kern="0" dirty="0" smtClean="0">
                <a:solidFill>
                  <a:srgbClr val="7030A0"/>
                </a:solidFill>
                <a:latin typeface="Arial" pitchFamily="34" charset="0"/>
                <a:cs typeface="Arial" pitchFamily="34" charset="0"/>
              </a:rPr>
              <a:t> </a:t>
            </a:r>
            <a:r>
              <a:rPr lang="en-US" sz="3200" b="1" kern="0" dirty="0" err="1" smtClean="0">
                <a:solidFill>
                  <a:srgbClr val="7030A0"/>
                </a:solidFill>
                <a:latin typeface="Arial" pitchFamily="34" charset="0"/>
                <a:cs typeface="Arial" pitchFamily="34" charset="0"/>
              </a:rPr>
              <a:t>mối</a:t>
            </a:r>
            <a:r>
              <a:rPr lang="en-US" sz="3200" b="1" kern="0" dirty="0" smtClean="0">
                <a:solidFill>
                  <a:srgbClr val="7030A0"/>
                </a:solidFill>
                <a:latin typeface="Arial" pitchFamily="34" charset="0"/>
                <a:cs typeface="Arial" pitchFamily="34" charset="0"/>
              </a:rPr>
              <a:t> </a:t>
            </a:r>
            <a:r>
              <a:rPr lang="en-US" sz="3200" b="1" kern="0" dirty="0" err="1" smtClean="0">
                <a:solidFill>
                  <a:srgbClr val="7030A0"/>
                </a:solidFill>
                <a:latin typeface="Arial" pitchFamily="34" charset="0"/>
                <a:cs typeface="Arial" pitchFamily="34" charset="0"/>
              </a:rPr>
              <a:t>quan</a:t>
            </a:r>
            <a:r>
              <a:rPr lang="en-US" sz="3200" b="1" kern="0" dirty="0" smtClean="0">
                <a:solidFill>
                  <a:srgbClr val="7030A0"/>
                </a:solidFill>
                <a:latin typeface="Arial" pitchFamily="34" charset="0"/>
                <a:cs typeface="Arial" pitchFamily="34" charset="0"/>
              </a:rPr>
              <a:t> </a:t>
            </a:r>
            <a:r>
              <a:rPr lang="en-US" sz="3200" b="1" kern="0" dirty="0" err="1" smtClean="0">
                <a:solidFill>
                  <a:srgbClr val="7030A0"/>
                </a:solidFill>
                <a:latin typeface="Arial" pitchFamily="34" charset="0"/>
                <a:cs typeface="Arial" pitchFamily="34" charset="0"/>
              </a:rPr>
              <a:t>hê</a:t>
            </a:r>
            <a:r>
              <a:rPr lang="en-US" sz="3200" b="1" kern="0" dirty="0" smtClean="0">
                <a:solidFill>
                  <a:srgbClr val="7030A0"/>
                </a:solidFill>
                <a:latin typeface="Arial" pitchFamily="34" charset="0"/>
                <a:cs typeface="Arial" pitchFamily="34" charset="0"/>
              </a:rPr>
              <a:t>̣ </a:t>
            </a:r>
            <a:r>
              <a:rPr lang="en-US" sz="3200" b="1" kern="0" dirty="0" err="1" smtClean="0">
                <a:solidFill>
                  <a:srgbClr val="7030A0"/>
                </a:solidFill>
                <a:latin typeface="Arial" pitchFamily="34" charset="0"/>
                <a:cs typeface="Arial" pitchFamily="34" charset="0"/>
              </a:rPr>
              <a:t>chấp</a:t>
            </a:r>
            <a:r>
              <a:rPr lang="en-US" sz="3200" b="1" kern="0" dirty="0" smtClean="0">
                <a:solidFill>
                  <a:srgbClr val="7030A0"/>
                </a:solidFill>
                <a:latin typeface="Arial" pitchFamily="34" charset="0"/>
                <a:cs typeface="Arial" pitchFamily="34" charset="0"/>
              </a:rPr>
              <a:t> </a:t>
            </a:r>
            <a:r>
              <a:rPr lang="en-US" sz="3200" b="1" kern="0" dirty="0" err="1" smtClean="0">
                <a:solidFill>
                  <a:srgbClr val="7030A0"/>
                </a:solidFill>
                <a:latin typeface="Arial" pitchFamily="34" charset="0"/>
                <a:cs typeface="Arial" pitchFamily="34" charset="0"/>
              </a:rPr>
              <a:t>hành</a:t>
            </a:r>
            <a:r>
              <a:rPr lang="en-US" sz="3200" b="1" kern="0" dirty="0" smtClean="0">
                <a:solidFill>
                  <a:srgbClr val="7030A0"/>
                </a:solidFill>
                <a:latin typeface="Arial" pitchFamily="34" charset="0"/>
                <a:cs typeface="Arial" pitchFamily="34" charset="0"/>
              </a:rPr>
              <a:t> </a:t>
            </a:r>
            <a:r>
              <a:rPr lang="en-US" sz="3200" b="1" kern="0" dirty="0" err="1" smtClean="0">
                <a:solidFill>
                  <a:srgbClr val="7030A0"/>
                </a:solidFill>
                <a:latin typeface="Arial" pitchFamily="34" charset="0"/>
                <a:cs typeface="Arial" pitchFamily="34" charset="0"/>
              </a:rPr>
              <a:t>va</a:t>
            </a:r>
            <a:r>
              <a:rPr lang="en-US" sz="3200" b="1" kern="0" dirty="0" smtClean="0">
                <a:solidFill>
                  <a:srgbClr val="7030A0"/>
                </a:solidFill>
                <a:latin typeface="Arial" pitchFamily="34" charset="0"/>
                <a:cs typeface="Arial" pitchFamily="34" charset="0"/>
              </a:rPr>
              <a:t>̀ </a:t>
            </a:r>
            <a:r>
              <a:rPr lang="en-US" sz="3200" b="1" kern="0" dirty="0" err="1" smtClean="0">
                <a:solidFill>
                  <a:srgbClr val="7030A0"/>
                </a:solidFill>
                <a:latin typeface="Arial" pitchFamily="34" charset="0"/>
                <a:cs typeface="Arial" pitchFamily="34" charset="0"/>
              </a:rPr>
              <a:t>đều</a:t>
            </a:r>
            <a:r>
              <a:rPr lang="en-US" sz="3200" b="1" kern="0" dirty="0" smtClean="0">
                <a:solidFill>
                  <a:srgbClr val="7030A0"/>
                </a:solidFill>
                <a:latin typeface="Arial" pitchFamily="34" charset="0"/>
                <a:cs typeface="Arial" pitchFamily="34" charset="0"/>
              </a:rPr>
              <a:t> </a:t>
            </a:r>
            <a:r>
              <a:rPr lang="en-US" sz="3200" b="1" kern="0" dirty="0" err="1" smtClean="0">
                <a:solidFill>
                  <a:srgbClr val="7030A0"/>
                </a:solidFill>
                <a:latin typeface="Arial" pitchFamily="34" charset="0"/>
                <a:cs typeface="Arial" pitchFamily="34" charset="0"/>
              </a:rPr>
              <a:t>hành</a:t>
            </a:r>
            <a:r>
              <a:rPr lang="en-US" sz="3200" b="1" kern="0" dirty="0" smtClean="0">
                <a:solidFill>
                  <a:srgbClr val="7030A0"/>
                </a:solidFill>
                <a:latin typeface="Arial" pitchFamily="34" charset="0"/>
                <a:cs typeface="Arial" pitchFamily="34" charset="0"/>
              </a:rPr>
              <a:t> </a:t>
            </a:r>
            <a:r>
              <a:rPr lang="en-US" sz="3200" b="1" kern="0" dirty="0" err="1" smtClean="0">
                <a:solidFill>
                  <a:srgbClr val="7030A0"/>
                </a:solidFill>
                <a:latin typeface="Arial" pitchFamily="34" charset="0"/>
                <a:cs typeface="Arial" pitchFamily="34" charset="0"/>
              </a:rPr>
              <a:t>trong</a:t>
            </a:r>
            <a:r>
              <a:rPr lang="en-US" sz="3200" b="1" kern="0" dirty="0" smtClean="0">
                <a:solidFill>
                  <a:srgbClr val="7030A0"/>
                </a:solidFill>
                <a:latin typeface="Arial" pitchFamily="34" charset="0"/>
                <a:cs typeface="Arial" pitchFamily="34" charset="0"/>
              </a:rPr>
              <a:t> </a:t>
            </a:r>
            <a:r>
              <a:rPr lang="en-US" sz="3200" b="1" kern="0" dirty="0" err="1" smtClean="0">
                <a:solidFill>
                  <a:srgbClr val="7030A0"/>
                </a:solidFill>
                <a:latin typeface="Arial" pitchFamily="34" charset="0"/>
                <a:cs typeface="Arial" pitchFamily="34" charset="0"/>
              </a:rPr>
              <a:t>tất</a:t>
            </a:r>
            <a:r>
              <a:rPr lang="en-US" sz="3200" b="1" kern="0" dirty="0" smtClean="0">
                <a:solidFill>
                  <a:srgbClr val="7030A0"/>
                </a:solidFill>
                <a:latin typeface="Arial" pitchFamily="34" charset="0"/>
                <a:cs typeface="Arial" pitchFamily="34" charset="0"/>
              </a:rPr>
              <a:t> cả </a:t>
            </a:r>
            <a:r>
              <a:rPr lang="en-US" sz="3200" b="1" kern="0" dirty="0" err="1" smtClean="0">
                <a:solidFill>
                  <a:srgbClr val="7030A0"/>
                </a:solidFill>
                <a:latin typeface="Arial" pitchFamily="34" charset="0"/>
                <a:cs typeface="Arial" pitchFamily="34" charset="0"/>
              </a:rPr>
              <a:t>các</a:t>
            </a:r>
            <a:r>
              <a:rPr lang="en-US" sz="3200" b="1" kern="0" dirty="0" smtClean="0">
                <a:solidFill>
                  <a:srgbClr val="7030A0"/>
                </a:solidFill>
                <a:latin typeface="Arial" pitchFamily="34" charset="0"/>
                <a:cs typeface="Arial" pitchFamily="34" charset="0"/>
              </a:rPr>
              <a:t> QHXH</a:t>
            </a:r>
            <a:endParaRPr lang="en-US" sz="3200" b="1" kern="0" dirty="0" smtClean="0">
              <a:solidFill>
                <a:srgbClr val="7030A0"/>
              </a:solidFill>
              <a:latin typeface="Arial" pitchFamily="34" charset="0"/>
              <a:cs typeface="Arial" pitchFamily="34" charset="0"/>
            </a:endParaRPr>
          </a:p>
        </p:txBody>
      </p:sp>
    </p:spTree>
    <p:extLst>
      <p:ext uri="{BB962C8B-B14F-4D97-AF65-F5344CB8AC3E}">
        <p14:creationId xmlns:p14="http://schemas.microsoft.com/office/powerpoint/2010/main" val="1004914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4E25B6-0879-2D8A-C5B8-CA85E64A48D2}"/>
              </a:ext>
            </a:extLst>
          </p:cNvPr>
          <p:cNvSpPr>
            <a:spLocks noGrp="1"/>
          </p:cNvSpPr>
          <p:nvPr>
            <p:ph type="title"/>
          </p:nvPr>
        </p:nvSpPr>
        <p:spPr>
          <a:xfrm>
            <a:off x="220980" y="172495"/>
            <a:ext cx="7156850" cy="806700"/>
          </a:xfrm>
        </p:spPr>
        <p:txBody>
          <a:bodyPr/>
          <a:lstStyle/>
          <a:p>
            <a:r>
              <a:rPr lang="en-US" dirty="0" smtClean="0"/>
              <a:t>5.</a:t>
            </a:r>
            <a:r>
              <a:rPr lang="vi-VN" dirty="0" smtClean="0"/>
              <a:t>1.</a:t>
            </a:r>
            <a:r>
              <a:rPr lang="en-US" dirty="0" smtClean="0"/>
              <a:t>2</a:t>
            </a:r>
            <a:r>
              <a:rPr lang="vi-VN" dirty="0" smtClean="0"/>
              <a:t> Đối </a:t>
            </a:r>
            <a:r>
              <a:rPr lang="vi-VN" dirty="0"/>
              <a:t>tượng và phương pháp điều chỉnh của </a:t>
            </a:r>
            <a:r>
              <a:rPr lang="vi-VN" dirty="0" smtClean="0"/>
              <a:t>pháp </a:t>
            </a:r>
            <a:r>
              <a:rPr lang="vi-VN" dirty="0"/>
              <a:t>luật Hành chính</a:t>
            </a:r>
          </a:p>
        </p:txBody>
      </p:sp>
      <p:sp>
        <p:nvSpPr>
          <p:cNvPr id="4" name="Slide Number Placeholder 3">
            <a:extLst>
              <a:ext uri="{FF2B5EF4-FFF2-40B4-BE49-F238E27FC236}">
                <a16:creationId xmlns:a16="http://schemas.microsoft.com/office/drawing/2014/main" xmlns="" id="{72AF89F1-104F-4667-D7D4-AAEF6782048E}"/>
              </a:ext>
            </a:extLst>
          </p:cNvPr>
          <p:cNvSpPr>
            <a:spLocks noGrp="1"/>
          </p:cNvSpPr>
          <p:nvPr>
            <p:ph type="sldNum" idx="4"/>
          </p:nvPr>
        </p:nvSpPr>
        <p:spPr/>
        <p:txBody>
          <a:bodyPr/>
          <a:lstStyle/>
          <a:p>
            <a:r>
              <a:rPr lang="en-US"/>
              <a:t>PAGE </a:t>
            </a:r>
            <a:fld id="{00000000-1234-1234-1234-123412341234}" type="slidenum">
              <a:rPr lang="en" smtClean="0"/>
              <a:pPr/>
              <a:t>9</a:t>
            </a:fld>
            <a:endParaRPr/>
          </a:p>
        </p:txBody>
      </p:sp>
      <p:sp>
        <p:nvSpPr>
          <p:cNvPr id="5" name="Rounded Rectangle 4"/>
          <p:cNvSpPr/>
          <p:nvPr/>
        </p:nvSpPr>
        <p:spPr>
          <a:xfrm>
            <a:off x="188935" y="1828800"/>
            <a:ext cx="3961034" cy="2882924"/>
          </a:xfrm>
          <a:prstGeom prst="roundRect">
            <a:avLst/>
          </a:prstGeom>
          <a:solidFill>
            <a:schemeClr val="accent1">
              <a:lumMod val="20000"/>
              <a:lumOff val="80000"/>
            </a:schemeClr>
          </a:solidFill>
          <a:ln w="28575" cap="flat" cmpd="sng" algn="ctr">
            <a:solidFill>
              <a:sysClr val="windowText" lastClr="000000"/>
            </a:solidFill>
            <a:prstDash val="solid"/>
            <a:miter lim="800000"/>
          </a:ln>
          <a:effectLst/>
        </p:spPr>
        <p:txBody>
          <a:bodyPr anchor="ctr"/>
          <a:lstStyle/>
          <a:p>
            <a:pPr lvl="0" algn="ctr">
              <a:buClrTx/>
              <a:defRPr/>
            </a:pPr>
            <a:r>
              <a:rPr lang="vi-VN" sz="3600" b="1" dirty="0">
                <a:solidFill>
                  <a:sysClr val="windowText" lastClr="000000"/>
                </a:solidFill>
                <a:ea typeface="+mn-ea"/>
                <a:cs typeface="Arial" pitchFamily="34" charset="0"/>
              </a:rPr>
              <a:t>Đối tượng điều chỉnh: 3 nhóm</a:t>
            </a:r>
          </a:p>
        </p:txBody>
      </p:sp>
      <p:sp>
        <p:nvSpPr>
          <p:cNvPr id="6" name="Rounded Rectangle 5"/>
          <p:cNvSpPr/>
          <p:nvPr/>
        </p:nvSpPr>
        <p:spPr>
          <a:xfrm>
            <a:off x="4350936" y="1828800"/>
            <a:ext cx="4487346" cy="2882926"/>
          </a:xfrm>
          <a:prstGeom prst="roundRect">
            <a:avLst/>
          </a:prstGeom>
          <a:solidFill>
            <a:srgbClr val="E8F3CB"/>
          </a:solidFill>
          <a:ln w="28575" cap="flat" cmpd="sng" algn="ctr">
            <a:solidFill>
              <a:sysClr val="windowText" lastClr="000000"/>
            </a:solidFill>
            <a:prstDash val="solid"/>
            <a:miter lim="800000"/>
          </a:ln>
          <a:effectLst/>
        </p:spPr>
        <p:txBody>
          <a:bodyPr anchor="ctr"/>
          <a:lstStyle/>
          <a:p>
            <a:pPr lvl="0">
              <a:defRPr/>
            </a:pPr>
            <a:r>
              <a:rPr lang="en-US" sz="2400" b="1" dirty="0" err="1" smtClean="0">
                <a:solidFill>
                  <a:sysClr val="windowText" lastClr="000000"/>
                </a:solidFill>
                <a:latin typeface="Arial" pitchFamily="34" charset="0"/>
                <a:cs typeface="Arial" pitchFamily="34" charset="0"/>
              </a:rPr>
              <a:t>Phương</a:t>
            </a:r>
            <a:r>
              <a:rPr lang="en-US" sz="2400" b="1" dirty="0" smtClean="0">
                <a:solidFill>
                  <a:sysClr val="windowText" lastClr="000000"/>
                </a:solidFill>
                <a:latin typeface="Arial" pitchFamily="34" charset="0"/>
                <a:cs typeface="Arial" pitchFamily="34" charset="0"/>
              </a:rPr>
              <a:t> </a:t>
            </a:r>
            <a:r>
              <a:rPr lang="en-US" sz="2400" b="1" dirty="0" err="1" smtClean="0">
                <a:solidFill>
                  <a:sysClr val="windowText" lastClr="000000"/>
                </a:solidFill>
                <a:latin typeface="Arial" pitchFamily="34" charset="0"/>
                <a:cs typeface="Arial" pitchFamily="34" charset="0"/>
              </a:rPr>
              <a:t>pháp</a:t>
            </a:r>
            <a:r>
              <a:rPr lang="en-US" sz="2400" b="1" dirty="0" smtClean="0">
                <a:solidFill>
                  <a:sysClr val="windowText" lastClr="000000"/>
                </a:solidFill>
                <a:latin typeface="Arial" pitchFamily="34" charset="0"/>
                <a:cs typeface="Arial" pitchFamily="34" charset="0"/>
              </a:rPr>
              <a:t> </a:t>
            </a:r>
            <a:r>
              <a:rPr lang="en-US" sz="2400" b="1" dirty="0" err="1" smtClean="0">
                <a:solidFill>
                  <a:sysClr val="windowText" lastClr="000000"/>
                </a:solidFill>
                <a:latin typeface="Arial" pitchFamily="34" charset="0"/>
                <a:cs typeface="Arial" pitchFamily="34" charset="0"/>
              </a:rPr>
              <a:t>điều</a:t>
            </a:r>
            <a:r>
              <a:rPr lang="en-US" sz="2400" b="1" dirty="0" smtClean="0">
                <a:solidFill>
                  <a:sysClr val="windowText" lastClr="000000"/>
                </a:solidFill>
                <a:latin typeface="Arial" pitchFamily="34" charset="0"/>
                <a:cs typeface="Arial" pitchFamily="34" charset="0"/>
              </a:rPr>
              <a:t> </a:t>
            </a:r>
            <a:r>
              <a:rPr lang="en-US" sz="2400" b="1" dirty="0" err="1" smtClean="0">
                <a:solidFill>
                  <a:sysClr val="windowText" lastClr="000000"/>
                </a:solidFill>
                <a:latin typeface="Arial" pitchFamily="34" charset="0"/>
                <a:cs typeface="Arial" pitchFamily="34" charset="0"/>
              </a:rPr>
              <a:t>chỉnh</a:t>
            </a:r>
            <a:r>
              <a:rPr lang="en-US" sz="2400" b="1" dirty="0" smtClean="0">
                <a:solidFill>
                  <a:sysClr val="windowText" lastClr="000000"/>
                </a:solidFill>
                <a:latin typeface="Arial" pitchFamily="34" charset="0"/>
                <a:cs typeface="Arial" pitchFamily="34" charset="0"/>
              </a:rPr>
              <a:t> </a:t>
            </a:r>
            <a:r>
              <a:rPr lang="en-US" sz="2400" b="1" dirty="0" err="1" smtClean="0">
                <a:solidFill>
                  <a:sysClr val="windowText" lastClr="000000"/>
                </a:solidFill>
                <a:latin typeface="Arial" pitchFamily="34" charset="0"/>
                <a:cs typeface="Arial" pitchFamily="34" charset="0"/>
              </a:rPr>
              <a:t>bao</a:t>
            </a:r>
            <a:r>
              <a:rPr lang="en-US" sz="2400" b="1" dirty="0" smtClean="0">
                <a:solidFill>
                  <a:sysClr val="windowText" lastClr="000000"/>
                </a:solidFill>
                <a:latin typeface="Arial" pitchFamily="34" charset="0"/>
                <a:cs typeface="Arial" pitchFamily="34" charset="0"/>
              </a:rPr>
              <a:t> </a:t>
            </a:r>
            <a:r>
              <a:rPr lang="en-US" sz="2400" b="1" dirty="0" err="1" smtClean="0">
                <a:solidFill>
                  <a:sysClr val="windowText" lastClr="000000"/>
                </a:solidFill>
                <a:latin typeface="Arial" pitchFamily="34" charset="0"/>
                <a:cs typeface="Arial" pitchFamily="34" charset="0"/>
              </a:rPr>
              <a:t>gồm</a:t>
            </a:r>
            <a:r>
              <a:rPr lang="en-US" sz="2400" b="1" dirty="0" smtClean="0">
                <a:solidFill>
                  <a:sysClr val="windowText" lastClr="000000"/>
                </a:solidFill>
                <a:latin typeface="Arial" pitchFamily="34" charset="0"/>
                <a:cs typeface="Arial" pitchFamily="34" charset="0"/>
              </a:rPr>
              <a:t> </a:t>
            </a:r>
            <a:r>
              <a:rPr lang="en-US" sz="2400" b="1" dirty="0" err="1" smtClean="0">
                <a:solidFill>
                  <a:srgbClr val="FF0000"/>
                </a:solidFill>
                <a:latin typeface="Arial" pitchFamily="34" charset="0"/>
                <a:cs typeface="Arial" pitchFamily="34" charset="0"/>
              </a:rPr>
              <a:t>chu</a:t>
            </a:r>
            <a:r>
              <a:rPr lang="en-US" sz="2400" b="1" dirty="0" smtClean="0">
                <a:solidFill>
                  <a:srgbClr val="FF0000"/>
                </a:solidFill>
                <a:latin typeface="Arial" pitchFamily="34" charset="0"/>
                <a:cs typeface="Arial" pitchFamily="34" charset="0"/>
              </a:rPr>
              <a:t>̉ </a:t>
            </a:r>
            <a:r>
              <a:rPr lang="en-US" sz="2400" b="1" dirty="0" err="1" smtClean="0">
                <a:solidFill>
                  <a:srgbClr val="FF0000"/>
                </a:solidFill>
                <a:latin typeface="Arial" pitchFamily="34" charset="0"/>
                <a:cs typeface="Arial" pitchFamily="34" charset="0"/>
              </a:rPr>
              <a:t>yếu</a:t>
            </a:r>
            <a:r>
              <a:rPr lang="en-US" sz="2400" b="1" dirty="0" smtClean="0">
                <a:solidFill>
                  <a:srgbClr val="FF0000"/>
                </a:solidFill>
                <a:latin typeface="Arial" pitchFamily="34" charset="0"/>
                <a:cs typeface="Arial" pitchFamily="34" charset="0"/>
              </a:rPr>
              <a:t> là PP </a:t>
            </a:r>
            <a:r>
              <a:rPr lang="en-US" sz="2400" b="1" dirty="0" err="1" smtClean="0">
                <a:solidFill>
                  <a:srgbClr val="FF0000"/>
                </a:solidFill>
                <a:latin typeface="Arial" pitchFamily="34" charset="0"/>
                <a:cs typeface="Arial" pitchFamily="34" charset="0"/>
              </a:rPr>
              <a:t>mệnh</a:t>
            </a:r>
            <a:r>
              <a:rPr lang="en-US" sz="2400" b="1" dirty="0" smtClean="0">
                <a:solidFill>
                  <a:srgbClr val="FF0000"/>
                </a:solidFill>
                <a:latin typeface="Arial" pitchFamily="34" charset="0"/>
                <a:cs typeface="Arial" pitchFamily="34" charset="0"/>
              </a:rPr>
              <a:t> </a:t>
            </a:r>
            <a:r>
              <a:rPr lang="en-US" sz="2400" b="1" dirty="0" err="1" smtClean="0">
                <a:solidFill>
                  <a:srgbClr val="FF0000"/>
                </a:solidFill>
                <a:latin typeface="Arial" pitchFamily="34" charset="0"/>
                <a:cs typeface="Arial" pitchFamily="34" charset="0"/>
              </a:rPr>
              <a:t>lệnh</a:t>
            </a:r>
            <a:r>
              <a:rPr lang="en-US" sz="2400" b="1" dirty="0" smtClean="0">
                <a:solidFill>
                  <a:sysClr val="windowText" lastClr="000000"/>
                </a:solidFill>
                <a:latin typeface="Arial" pitchFamily="34" charset="0"/>
                <a:cs typeface="Arial" pitchFamily="34" charset="0"/>
              </a:rPr>
              <a:t>, </a:t>
            </a:r>
            <a:r>
              <a:rPr lang="en-US" sz="2400" b="1" dirty="0" err="1" smtClean="0">
                <a:solidFill>
                  <a:sysClr val="windowText" lastClr="000000"/>
                </a:solidFill>
                <a:latin typeface="Arial" pitchFamily="34" charset="0"/>
                <a:cs typeface="Arial" pitchFamily="34" charset="0"/>
              </a:rPr>
              <a:t>ngoài</a:t>
            </a:r>
            <a:r>
              <a:rPr lang="en-US" sz="2400" b="1" dirty="0" smtClean="0">
                <a:solidFill>
                  <a:sysClr val="windowText" lastClr="000000"/>
                </a:solidFill>
                <a:latin typeface="Arial" pitchFamily="34" charset="0"/>
                <a:cs typeface="Arial" pitchFamily="34" charset="0"/>
              </a:rPr>
              <a:t> </a:t>
            </a:r>
            <a:r>
              <a:rPr lang="en-US" sz="2400" b="1" dirty="0" err="1" smtClean="0">
                <a:solidFill>
                  <a:sysClr val="windowText" lastClr="000000"/>
                </a:solidFill>
                <a:latin typeface="Arial" pitchFamily="34" charset="0"/>
                <a:cs typeface="Arial" pitchFamily="34" charset="0"/>
              </a:rPr>
              <a:t>ra</a:t>
            </a:r>
            <a:r>
              <a:rPr lang="en-US" sz="2400" b="1" dirty="0" smtClean="0">
                <a:solidFill>
                  <a:sysClr val="windowText" lastClr="000000"/>
                </a:solidFill>
                <a:latin typeface="Arial" pitchFamily="34" charset="0"/>
                <a:cs typeface="Arial" pitchFamily="34" charset="0"/>
              </a:rPr>
              <a:t> </a:t>
            </a:r>
            <a:r>
              <a:rPr lang="en-US" sz="2400" b="1" dirty="0" err="1" smtClean="0">
                <a:solidFill>
                  <a:sysClr val="windowText" lastClr="000000"/>
                </a:solidFill>
                <a:latin typeface="Arial" pitchFamily="34" charset="0"/>
                <a:cs typeface="Arial" pitchFamily="34" charset="0"/>
              </a:rPr>
              <a:t>Luật</a:t>
            </a:r>
            <a:r>
              <a:rPr lang="en-US" sz="2400" b="1" dirty="0" smtClean="0">
                <a:solidFill>
                  <a:sysClr val="windowText" lastClr="000000"/>
                </a:solidFill>
                <a:latin typeface="Arial" pitchFamily="34" charset="0"/>
                <a:cs typeface="Arial" pitchFamily="34" charset="0"/>
              </a:rPr>
              <a:t> </a:t>
            </a:r>
            <a:r>
              <a:rPr lang="en-US" sz="2400" b="1" dirty="0" err="1" smtClean="0">
                <a:solidFill>
                  <a:sysClr val="windowText" lastClr="000000"/>
                </a:solidFill>
                <a:latin typeface="Arial" pitchFamily="34" charset="0"/>
                <a:cs typeface="Arial" pitchFamily="34" charset="0"/>
              </a:rPr>
              <a:t>cũng</a:t>
            </a:r>
            <a:r>
              <a:rPr lang="en-US" sz="2400" b="1" dirty="0" smtClean="0">
                <a:solidFill>
                  <a:sysClr val="windowText" lastClr="000000"/>
                </a:solidFill>
                <a:latin typeface="Arial" pitchFamily="34" charset="0"/>
                <a:cs typeface="Arial" pitchFamily="34" charset="0"/>
              </a:rPr>
              <a:t> </a:t>
            </a:r>
            <a:r>
              <a:rPr lang="en-US" sz="2400" b="1" dirty="0" err="1" smtClean="0">
                <a:solidFill>
                  <a:sysClr val="windowText" lastClr="000000"/>
                </a:solidFill>
                <a:latin typeface="Arial" pitchFamily="34" charset="0"/>
                <a:cs typeface="Arial" pitchFamily="34" charset="0"/>
              </a:rPr>
              <a:t>sư</a:t>
            </a:r>
            <a:r>
              <a:rPr lang="en-US" sz="2400" b="1" dirty="0" smtClean="0">
                <a:solidFill>
                  <a:sysClr val="windowText" lastClr="000000"/>
                </a:solidFill>
                <a:latin typeface="Arial" pitchFamily="34" charset="0"/>
                <a:cs typeface="Arial" pitchFamily="34" charset="0"/>
              </a:rPr>
              <a:t>̉ </a:t>
            </a:r>
            <a:r>
              <a:rPr lang="en-US" sz="2400" b="1" dirty="0" err="1" smtClean="0">
                <a:solidFill>
                  <a:sysClr val="windowText" lastClr="000000"/>
                </a:solidFill>
                <a:latin typeface="Arial" pitchFamily="34" charset="0"/>
                <a:cs typeface="Arial" pitchFamily="34" charset="0"/>
              </a:rPr>
              <a:t>dụng</a:t>
            </a:r>
            <a:r>
              <a:rPr lang="en-US" sz="2400" b="1" dirty="0" smtClean="0">
                <a:solidFill>
                  <a:sysClr val="windowText" lastClr="000000"/>
                </a:solidFill>
                <a:latin typeface="Arial" pitchFamily="34" charset="0"/>
                <a:cs typeface="Arial" pitchFamily="34" charset="0"/>
              </a:rPr>
              <a:t> </a:t>
            </a:r>
            <a:r>
              <a:rPr lang="en-US" sz="2400" b="1" dirty="0" err="1" smtClean="0">
                <a:solidFill>
                  <a:sysClr val="windowText" lastClr="000000"/>
                </a:solidFill>
                <a:latin typeface="Arial" pitchFamily="34" charset="0"/>
                <a:cs typeface="Arial" pitchFamily="34" charset="0"/>
              </a:rPr>
              <a:t>đồng</a:t>
            </a:r>
            <a:r>
              <a:rPr lang="en-US" sz="2400" b="1" dirty="0" smtClean="0">
                <a:solidFill>
                  <a:sysClr val="windowText" lastClr="000000"/>
                </a:solidFill>
                <a:latin typeface="Arial" pitchFamily="34" charset="0"/>
                <a:cs typeface="Arial" pitchFamily="34" charset="0"/>
              </a:rPr>
              <a:t> </a:t>
            </a:r>
            <a:r>
              <a:rPr lang="en-US" sz="2400" b="1" dirty="0" err="1" smtClean="0">
                <a:solidFill>
                  <a:sysClr val="windowText" lastClr="000000"/>
                </a:solidFill>
                <a:latin typeface="Arial" pitchFamily="34" charset="0"/>
                <a:cs typeface="Arial" pitchFamily="34" charset="0"/>
              </a:rPr>
              <a:t>thời</a:t>
            </a:r>
            <a:r>
              <a:rPr lang="en-US" sz="2400" b="1" dirty="0" smtClean="0">
                <a:solidFill>
                  <a:sysClr val="windowText" lastClr="000000"/>
                </a:solidFill>
                <a:latin typeface="Arial" pitchFamily="34" charset="0"/>
                <a:cs typeface="Arial" pitchFamily="34" charset="0"/>
              </a:rPr>
              <a:t> </a:t>
            </a:r>
            <a:r>
              <a:rPr lang="en-US" sz="2400" b="1" dirty="0" err="1" smtClean="0">
                <a:solidFill>
                  <a:sysClr val="windowText" lastClr="000000"/>
                </a:solidFill>
                <a:latin typeface="Arial" pitchFamily="34" charset="0"/>
                <a:cs typeface="Arial" pitchFamily="34" charset="0"/>
              </a:rPr>
              <a:t>hai</a:t>
            </a:r>
            <a:r>
              <a:rPr lang="en-US" sz="2400" b="1" dirty="0" smtClean="0">
                <a:solidFill>
                  <a:sysClr val="windowText" lastClr="000000"/>
                </a:solidFill>
                <a:latin typeface="Arial" pitchFamily="34" charset="0"/>
                <a:cs typeface="Arial" pitchFamily="34" charset="0"/>
              </a:rPr>
              <a:t> </a:t>
            </a:r>
            <a:r>
              <a:rPr lang="en-US" sz="2400" b="1" dirty="0" smtClean="0">
                <a:solidFill>
                  <a:schemeClr val="accent3"/>
                </a:solidFill>
                <a:latin typeface="Arial" pitchFamily="34" charset="0"/>
                <a:cs typeface="Arial" pitchFamily="34" charset="0"/>
              </a:rPr>
              <a:t>PP </a:t>
            </a:r>
            <a:r>
              <a:rPr lang="en-US" sz="2400" b="1" dirty="0" err="1" smtClean="0">
                <a:solidFill>
                  <a:schemeClr val="accent3"/>
                </a:solidFill>
                <a:latin typeface="Arial" pitchFamily="34" charset="0"/>
                <a:cs typeface="Arial" pitchFamily="34" charset="0"/>
              </a:rPr>
              <a:t>thỏa</a:t>
            </a:r>
            <a:r>
              <a:rPr lang="en-US" sz="2400" b="1" dirty="0" smtClean="0">
                <a:solidFill>
                  <a:schemeClr val="accent3"/>
                </a:solidFill>
                <a:latin typeface="Arial" pitchFamily="34" charset="0"/>
                <a:cs typeface="Arial" pitchFamily="34" charset="0"/>
              </a:rPr>
              <a:t> </a:t>
            </a:r>
            <a:r>
              <a:rPr lang="en-US" sz="2400" b="1" dirty="0" err="1" smtClean="0">
                <a:solidFill>
                  <a:schemeClr val="accent3"/>
                </a:solidFill>
                <a:latin typeface="Arial" pitchFamily="34" charset="0"/>
                <a:cs typeface="Arial" pitchFamily="34" charset="0"/>
              </a:rPr>
              <a:t>thuận</a:t>
            </a:r>
            <a:r>
              <a:rPr lang="en-US" sz="2400" b="1" dirty="0" smtClean="0">
                <a:solidFill>
                  <a:schemeClr val="accent3"/>
                </a:solidFill>
                <a:latin typeface="Arial" pitchFamily="34" charset="0"/>
                <a:cs typeface="Arial" pitchFamily="34" charset="0"/>
              </a:rPr>
              <a:t> </a:t>
            </a:r>
            <a:r>
              <a:rPr lang="en-US" sz="2400" b="1" dirty="0" err="1" smtClean="0">
                <a:solidFill>
                  <a:sysClr val="windowText" lastClr="000000"/>
                </a:solidFill>
                <a:latin typeface="Arial" pitchFamily="34" charset="0"/>
                <a:cs typeface="Arial" pitchFamily="34" charset="0"/>
              </a:rPr>
              <a:t>va</a:t>
            </a:r>
            <a:r>
              <a:rPr lang="en-US" sz="2400" b="1" dirty="0" smtClean="0">
                <a:solidFill>
                  <a:sysClr val="windowText" lastClr="000000"/>
                </a:solidFill>
                <a:latin typeface="Arial" pitchFamily="34" charset="0"/>
                <a:cs typeface="Arial" pitchFamily="34" charset="0"/>
              </a:rPr>
              <a:t>̀ </a:t>
            </a:r>
            <a:r>
              <a:rPr lang="en-US" sz="2400" b="1" dirty="0" smtClean="0">
                <a:solidFill>
                  <a:srgbClr val="7030A0"/>
                </a:solidFill>
                <a:latin typeface="Arial" pitchFamily="34" charset="0"/>
                <a:cs typeface="Arial" pitchFamily="34" charset="0"/>
              </a:rPr>
              <a:t>PP </a:t>
            </a:r>
            <a:r>
              <a:rPr lang="en-US" sz="2400" b="1" dirty="0" err="1" smtClean="0">
                <a:solidFill>
                  <a:srgbClr val="7030A0"/>
                </a:solidFill>
                <a:latin typeface="Arial" pitchFamily="34" charset="0"/>
                <a:cs typeface="Arial" pitchFamily="34" charset="0"/>
              </a:rPr>
              <a:t>tác</a:t>
            </a:r>
            <a:r>
              <a:rPr lang="en-US" sz="2400" b="1" dirty="0" smtClean="0">
                <a:solidFill>
                  <a:srgbClr val="7030A0"/>
                </a:solidFill>
                <a:latin typeface="Arial" pitchFamily="34" charset="0"/>
                <a:cs typeface="Arial" pitchFamily="34" charset="0"/>
              </a:rPr>
              <a:t> </a:t>
            </a:r>
            <a:r>
              <a:rPr lang="en-US" sz="2400" b="1" dirty="0" err="1" smtClean="0">
                <a:solidFill>
                  <a:srgbClr val="7030A0"/>
                </a:solidFill>
                <a:latin typeface="Arial" pitchFamily="34" charset="0"/>
                <a:cs typeface="Arial" pitchFamily="34" charset="0"/>
              </a:rPr>
              <a:t>động</a:t>
            </a:r>
            <a:r>
              <a:rPr lang="en-US" sz="2400" b="1" dirty="0" smtClean="0">
                <a:solidFill>
                  <a:srgbClr val="7030A0"/>
                </a:solidFill>
                <a:latin typeface="Arial" pitchFamily="34" charset="0"/>
                <a:cs typeface="Arial" pitchFamily="34" charset="0"/>
              </a:rPr>
              <a:t> </a:t>
            </a:r>
            <a:r>
              <a:rPr lang="en-US" sz="2400" b="1" dirty="0" err="1" smtClean="0">
                <a:solidFill>
                  <a:srgbClr val="7030A0"/>
                </a:solidFill>
                <a:latin typeface="Arial" pitchFamily="34" charset="0"/>
                <a:cs typeface="Arial" pitchFamily="34" charset="0"/>
              </a:rPr>
              <a:t>vê</a:t>
            </a:r>
            <a:r>
              <a:rPr lang="en-US" sz="2400" b="1" dirty="0" smtClean="0">
                <a:solidFill>
                  <a:srgbClr val="7030A0"/>
                </a:solidFill>
                <a:latin typeface="Arial" pitchFamily="34" charset="0"/>
                <a:cs typeface="Arial" pitchFamily="34" charset="0"/>
              </a:rPr>
              <a:t>̀ </a:t>
            </a:r>
            <a:r>
              <a:rPr lang="en-US" sz="2400" b="1" dirty="0" err="1" smtClean="0">
                <a:solidFill>
                  <a:srgbClr val="7030A0"/>
                </a:solidFill>
                <a:latin typeface="Arial" pitchFamily="34" charset="0"/>
                <a:cs typeface="Arial" pitchFamily="34" charset="0"/>
              </a:rPr>
              <a:t>mặt</a:t>
            </a:r>
            <a:r>
              <a:rPr lang="en-US" sz="2400" b="1" dirty="0" smtClean="0">
                <a:solidFill>
                  <a:srgbClr val="7030A0"/>
                </a:solidFill>
                <a:latin typeface="Arial" pitchFamily="34" charset="0"/>
                <a:cs typeface="Arial" pitchFamily="34" charset="0"/>
              </a:rPr>
              <a:t> </a:t>
            </a:r>
            <a:r>
              <a:rPr lang="en-US" sz="2400" b="1" dirty="0" err="1" smtClean="0">
                <a:solidFill>
                  <a:srgbClr val="7030A0"/>
                </a:solidFill>
                <a:latin typeface="Arial" pitchFamily="34" charset="0"/>
                <a:cs typeface="Arial" pitchFamily="34" charset="0"/>
              </a:rPr>
              <a:t>kinh</a:t>
            </a:r>
            <a:r>
              <a:rPr lang="en-US" sz="2400" b="1" dirty="0" smtClean="0">
                <a:solidFill>
                  <a:srgbClr val="7030A0"/>
                </a:solidFill>
                <a:latin typeface="Arial" pitchFamily="34" charset="0"/>
                <a:cs typeface="Arial" pitchFamily="34" charset="0"/>
              </a:rPr>
              <a:t> </a:t>
            </a:r>
            <a:r>
              <a:rPr lang="en-US" sz="2400" b="1" dirty="0" err="1" smtClean="0">
                <a:solidFill>
                  <a:srgbClr val="7030A0"/>
                </a:solidFill>
                <a:latin typeface="Arial" pitchFamily="34" charset="0"/>
                <a:cs typeface="Arial" pitchFamily="34" charset="0"/>
              </a:rPr>
              <a:t>tê</a:t>
            </a:r>
            <a:r>
              <a:rPr lang="en-US" sz="2400" b="1" dirty="0" smtClean="0">
                <a:solidFill>
                  <a:srgbClr val="7030A0"/>
                </a:solidFill>
                <a:latin typeface="Arial" pitchFamily="34" charset="0"/>
                <a:cs typeface="Arial" pitchFamily="34" charset="0"/>
              </a:rPr>
              <a:t>́</a:t>
            </a:r>
            <a:endParaRPr lang="en-US" sz="2400" b="1" kern="0" dirty="0" smtClean="0">
              <a:solidFill>
                <a:srgbClr val="7030A0"/>
              </a:solidFill>
              <a:latin typeface="Arial" pitchFamily="34" charset="0"/>
              <a:cs typeface="Arial" pitchFamily="34" charset="0"/>
            </a:endParaRPr>
          </a:p>
        </p:txBody>
      </p:sp>
      <p:cxnSp>
        <p:nvCxnSpPr>
          <p:cNvPr id="7" name="Straight Arrow Connector 6"/>
          <p:cNvCxnSpPr>
            <a:stCxn id="2" idx="2"/>
            <a:endCxn id="5" idx="0"/>
          </p:cNvCxnSpPr>
          <p:nvPr/>
        </p:nvCxnSpPr>
        <p:spPr>
          <a:xfrm flipH="1">
            <a:off x="2169452" y="979195"/>
            <a:ext cx="1629953" cy="84960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a:stCxn id="2" idx="2"/>
            <a:endCxn id="6" idx="0"/>
          </p:cNvCxnSpPr>
          <p:nvPr/>
        </p:nvCxnSpPr>
        <p:spPr>
          <a:xfrm>
            <a:off x="3799405" y="979195"/>
            <a:ext cx="2795204" cy="84960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68323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xmlns="" id="{72AF89F1-104F-4667-D7D4-AAEF6782048E}"/>
              </a:ext>
            </a:extLst>
          </p:cNvPr>
          <p:cNvSpPr>
            <a:spLocks noGrp="1"/>
          </p:cNvSpPr>
          <p:nvPr>
            <p:ph type="sldNum" idx="4"/>
          </p:nvPr>
        </p:nvSpPr>
        <p:spPr/>
        <p:txBody>
          <a:bodyPr/>
          <a:lstStyle/>
          <a:p>
            <a:r>
              <a:rPr lang="en-US"/>
              <a:t>PAGE </a:t>
            </a:r>
            <a:fld id="{00000000-1234-1234-1234-123412341234}" type="slidenum">
              <a:rPr lang="en" smtClean="0"/>
              <a:pPr/>
              <a:t>10</a:t>
            </a:fld>
            <a:endParaRPr/>
          </a:p>
        </p:txBody>
      </p:sp>
      <p:sp>
        <p:nvSpPr>
          <p:cNvPr id="5" name="Rounded Rectangle 4"/>
          <p:cNvSpPr/>
          <p:nvPr/>
        </p:nvSpPr>
        <p:spPr>
          <a:xfrm>
            <a:off x="220980" y="1337670"/>
            <a:ext cx="7965509" cy="762000"/>
          </a:xfrm>
          <a:prstGeom prst="roundRect">
            <a:avLst/>
          </a:prstGeom>
          <a:solidFill>
            <a:schemeClr val="accent1">
              <a:lumMod val="20000"/>
              <a:lumOff val="80000"/>
            </a:schemeClr>
          </a:solidFill>
          <a:ln w="28575" cap="flat" cmpd="sng" algn="ctr">
            <a:solidFill>
              <a:sysClr val="windowText" lastClr="000000"/>
            </a:solidFill>
            <a:prstDash val="solid"/>
            <a:miter lim="800000"/>
          </a:ln>
          <a:effectLst/>
        </p:spPr>
        <p:txBody>
          <a:bodyPr anchor="ctr"/>
          <a:lstStyle/>
          <a:p>
            <a:pPr lvl="0" algn="ctr">
              <a:buClrTx/>
              <a:defRPr/>
            </a:pPr>
            <a:r>
              <a:rPr lang="vi-VN" sz="3600" b="1" dirty="0">
                <a:solidFill>
                  <a:sysClr val="windowText" lastClr="000000"/>
                </a:solidFill>
                <a:ea typeface="+mn-ea"/>
                <a:cs typeface="Arial" pitchFamily="34" charset="0"/>
              </a:rPr>
              <a:t>Đối tượng điều chỉnh: </a:t>
            </a:r>
            <a:r>
              <a:rPr lang="en-US" sz="3600" b="1" dirty="0" smtClean="0">
                <a:solidFill>
                  <a:sysClr val="windowText" lastClr="000000"/>
                </a:solidFill>
                <a:ea typeface="+mn-ea"/>
                <a:cs typeface="Arial" pitchFamily="34" charset="0"/>
              </a:rPr>
              <a:t>0</a:t>
            </a:r>
            <a:r>
              <a:rPr lang="vi-VN" sz="3600" b="1" dirty="0" smtClean="0">
                <a:solidFill>
                  <a:sysClr val="windowText" lastClr="000000"/>
                </a:solidFill>
                <a:ea typeface="+mn-ea"/>
                <a:cs typeface="Arial" pitchFamily="34" charset="0"/>
              </a:rPr>
              <a:t>3 </a:t>
            </a:r>
            <a:r>
              <a:rPr lang="vi-VN" sz="3600" b="1" dirty="0">
                <a:solidFill>
                  <a:sysClr val="windowText" lastClr="000000"/>
                </a:solidFill>
                <a:ea typeface="+mn-ea"/>
                <a:cs typeface="Arial" pitchFamily="34" charset="0"/>
              </a:rPr>
              <a:t>nhóm</a:t>
            </a:r>
          </a:p>
        </p:txBody>
      </p:sp>
      <p:sp>
        <p:nvSpPr>
          <p:cNvPr id="6" name="Rounded Rectangle 5"/>
          <p:cNvSpPr/>
          <p:nvPr/>
        </p:nvSpPr>
        <p:spPr>
          <a:xfrm>
            <a:off x="188936" y="2458145"/>
            <a:ext cx="8679492" cy="2001120"/>
          </a:xfrm>
          <a:prstGeom prst="roundRect">
            <a:avLst/>
          </a:prstGeom>
          <a:solidFill>
            <a:schemeClr val="bg2">
              <a:lumMod val="90000"/>
            </a:schemeClr>
          </a:solidFill>
          <a:ln w="28575" cap="flat" cmpd="sng" algn="ctr">
            <a:solidFill>
              <a:sysClr val="windowText" lastClr="000000"/>
            </a:solidFill>
            <a:prstDash val="solid"/>
            <a:miter lim="800000"/>
          </a:ln>
          <a:effectLst/>
        </p:spPr>
        <p:txBody>
          <a:bodyPr anchor="ctr"/>
          <a:lstStyle/>
          <a:p>
            <a:pPr lvl="0" algn="ctr">
              <a:defRPr/>
            </a:pPr>
            <a:r>
              <a:rPr lang="vi-VN" sz="3200" b="1" dirty="0">
                <a:solidFill>
                  <a:sysClr val="windowText" lastClr="000000"/>
                </a:solidFill>
                <a:latin typeface="Arial" pitchFamily="34" charset="0"/>
                <a:cs typeface="Arial" pitchFamily="34" charset="0"/>
              </a:rPr>
              <a:t>Nhóm thứ hai: xây dựng và củng cố chế độ </a:t>
            </a:r>
            <a:r>
              <a:rPr lang="vi-VN" sz="3200" b="1" dirty="0">
                <a:solidFill>
                  <a:srgbClr val="FF0000"/>
                </a:solidFill>
                <a:latin typeface="Arial" pitchFamily="34" charset="0"/>
                <a:cs typeface="Arial" pitchFamily="34" charset="0"/>
              </a:rPr>
              <a:t>công tác nội bộ </a:t>
            </a:r>
            <a:r>
              <a:rPr lang="vi-VN" sz="3200" b="1" dirty="0">
                <a:solidFill>
                  <a:sysClr val="windowText" lastClr="000000"/>
                </a:solidFill>
                <a:latin typeface="Arial" pitchFamily="34" charset="0"/>
                <a:cs typeface="Arial" pitchFamily="34" charset="0"/>
              </a:rPr>
              <a:t>của cơ quan.</a:t>
            </a:r>
          </a:p>
        </p:txBody>
      </p:sp>
      <p:sp>
        <p:nvSpPr>
          <p:cNvPr id="9" name="Title 1">
            <a:extLst>
              <a:ext uri="{FF2B5EF4-FFF2-40B4-BE49-F238E27FC236}">
                <a16:creationId xmlns:a16="http://schemas.microsoft.com/office/drawing/2014/main" xmlns="" id="{194E25B6-0879-2D8A-C5B8-CA85E64A48D2}"/>
              </a:ext>
            </a:extLst>
          </p:cNvPr>
          <p:cNvSpPr>
            <a:spLocks noGrp="1"/>
          </p:cNvSpPr>
          <p:nvPr>
            <p:ph type="title"/>
          </p:nvPr>
        </p:nvSpPr>
        <p:spPr/>
        <p:txBody>
          <a:bodyPr/>
          <a:lstStyle/>
          <a:p>
            <a:r>
              <a:rPr lang="en-US" dirty="0" smtClean="0"/>
              <a:t>5.</a:t>
            </a:r>
            <a:r>
              <a:rPr lang="vi-VN" dirty="0" smtClean="0"/>
              <a:t>1.</a:t>
            </a:r>
            <a:r>
              <a:rPr lang="en-US" dirty="0" smtClean="0"/>
              <a:t>2</a:t>
            </a:r>
            <a:r>
              <a:rPr lang="vi-VN" dirty="0" smtClean="0"/>
              <a:t> Đối </a:t>
            </a:r>
            <a:r>
              <a:rPr lang="vi-VN" dirty="0"/>
              <a:t>tượng và phương pháp điều chỉnh của </a:t>
            </a:r>
            <a:r>
              <a:rPr lang="vi-VN" dirty="0" smtClean="0"/>
              <a:t>pháp </a:t>
            </a:r>
            <a:r>
              <a:rPr lang="vi-VN" dirty="0"/>
              <a:t>luật Hành chính</a:t>
            </a:r>
          </a:p>
        </p:txBody>
      </p:sp>
    </p:spTree>
    <p:extLst>
      <p:ext uri="{BB962C8B-B14F-4D97-AF65-F5344CB8AC3E}">
        <p14:creationId xmlns:p14="http://schemas.microsoft.com/office/powerpoint/2010/main" val="1677312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xmlns="" id="{72AF89F1-104F-4667-D7D4-AAEF6782048E}"/>
              </a:ext>
            </a:extLst>
          </p:cNvPr>
          <p:cNvSpPr>
            <a:spLocks noGrp="1"/>
          </p:cNvSpPr>
          <p:nvPr>
            <p:ph type="sldNum" idx="4"/>
          </p:nvPr>
        </p:nvSpPr>
        <p:spPr/>
        <p:txBody>
          <a:bodyPr/>
          <a:lstStyle/>
          <a:p>
            <a:r>
              <a:rPr lang="en-US"/>
              <a:t>PAGE </a:t>
            </a:r>
            <a:fld id="{00000000-1234-1234-1234-123412341234}" type="slidenum">
              <a:rPr lang="en" smtClean="0"/>
              <a:pPr/>
              <a:t>11</a:t>
            </a:fld>
            <a:endParaRPr/>
          </a:p>
        </p:txBody>
      </p:sp>
      <p:sp>
        <p:nvSpPr>
          <p:cNvPr id="5" name="Rounded Rectangle 4"/>
          <p:cNvSpPr/>
          <p:nvPr/>
        </p:nvSpPr>
        <p:spPr>
          <a:xfrm>
            <a:off x="188935" y="1055231"/>
            <a:ext cx="7965509" cy="762000"/>
          </a:xfrm>
          <a:prstGeom prst="roundRect">
            <a:avLst/>
          </a:prstGeom>
          <a:solidFill>
            <a:schemeClr val="accent1">
              <a:lumMod val="20000"/>
              <a:lumOff val="80000"/>
            </a:schemeClr>
          </a:solidFill>
          <a:ln w="28575" cap="flat" cmpd="sng" algn="ctr">
            <a:solidFill>
              <a:sysClr val="windowText" lastClr="000000"/>
            </a:solidFill>
            <a:prstDash val="solid"/>
            <a:miter lim="800000"/>
          </a:ln>
          <a:effectLst/>
        </p:spPr>
        <p:txBody>
          <a:bodyPr anchor="ctr"/>
          <a:lstStyle/>
          <a:p>
            <a:pPr lvl="0" algn="ctr">
              <a:buClrTx/>
              <a:defRPr/>
            </a:pPr>
            <a:r>
              <a:rPr lang="vi-VN" sz="3600" b="1" dirty="0">
                <a:solidFill>
                  <a:sysClr val="windowText" lastClr="000000"/>
                </a:solidFill>
                <a:ea typeface="+mn-ea"/>
                <a:cs typeface="Arial" pitchFamily="34" charset="0"/>
              </a:rPr>
              <a:t>Đối tượng điều chỉnh: 3 nhóm</a:t>
            </a:r>
          </a:p>
        </p:txBody>
      </p:sp>
      <p:sp>
        <p:nvSpPr>
          <p:cNvPr id="6" name="Rounded Rectangle 5"/>
          <p:cNvSpPr/>
          <p:nvPr/>
        </p:nvSpPr>
        <p:spPr>
          <a:xfrm>
            <a:off x="188936" y="2016690"/>
            <a:ext cx="8679492" cy="2605413"/>
          </a:xfrm>
          <a:prstGeom prst="roundRect">
            <a:avLst/>
          </a:prstGeom>
          <a:solidFill>
            <a:srgbClr val="F4E0FC"/>
          </a:solidFill>
          <a:ln w="28575" cap="flat" cmpd="sng" algn="ctr">
            <a:solidFill>
              <a:sysClr val="windowText" lastClr="000000"/>
            </a:solidFill>
            <a:prstDash val="solid"/>
            <a:miter lim="800000"/>
          </a:ln>
          <a:effectLst/>
        </p:spPr>
        <p:txBody>
          <a:bodyPr anchor="ctr"/>
          <a:lstStyle/>
          <a:p>
            <a:pPr lvl="0" algn="ctr">
              <a:defRPr/>
            </a:pPr>
            <a:r>
              <a:rPr lang="vi-VN" sz="3200" b="1" dirty="0">
                <a:solidFill>
                  <a:sysClr val="windowText" lastClr="000000"/>
                </a:solidFill>
                <a:latin typeface="Arial" pitchFamily="34" charset="0"/>
                <a:cs typeface="Arial" pitchFamily="34" charset="0"/>
              </a:rPr>
              <a:t>Nhóm thứ ba: các </a:t>
            </a:r>
            <a:r>
              <a:rPr lang="vi-VN" sz="3200" b="1" dirty="0">
                <a:solidFill>
                  <a:srgbClr val="FF0000"/>
                </a:solidFill>
                <a:latin typeface="Arial" pitchFamily="34" charset="0"/>
                <a:cs typeface="Arial" pitchFamily="34" charset="0"/>
              </a:rPr>
              <a:t>cá nhân </a:t>
            </a:r>
            <a:r>
              <a:rPr lang="vi-VN" sz="3200" b="1" dirty="0">
                <a:solidFill>
                  <a:sysClr val="windowText" lastClr="000000"/>
                </a:solidFill>
                <a:latin typeface="Arial" pitchFamily="34" charset="0"/>
                <a:cs typeface="Arial" pitchFamily="34" charset="0"/>
              </a:rPr>
              <a:t>và </a:t>
            </a:r>
            <a:r>
              <a:rPr lang="vi-VN" sz="3200" b="1" dirty="0">
                <a:solidFill>
                  <a:srgbClr val="FF0000"/>
                </a:solidFill>
                <a:latin typeface="Arial" pitchFamily="34" charset="0"/>
                <a:cs typeface="Arial" pitchFamily="34" charset="0"/>
              </a:rPr>
              <a:t>tổ chức </a:t>
            </a:r>
            <a:r>
              <a:rPr lang="vi-VN" sz="3200" b="1" dirty="0">
                <a:solidFill>
                  <a:sysClr val="windowText" lastClr="000000"/>
                </a:solidFill>
                <a:latin typeface="Arial" pitchFamily="34" charset="0"/>
                <a:cs typeface="Arial" pitchFamily="34" charset="0"/>
              </a:rPr>
              <a:t>được nhà nước </a:t>
            </a:r>
            <a:r>
              <a:rPr lang="vi-VN" sz="3200" b="1" dirty="0">
                <a:solidFill>
                  <a:srgbClr val="FF0000"/>
                </a:solidFill>
                <a:latin typeface="Arial" pitchFamily="34" charset="0"/>
                <a:cs typeface="Arial" pitchFamily="34" charset="0"/>
              </a:rPr>
              <a:t>trao quyền </a:t>
            </a:r>
            <a:r>
              <a:rPr lang="vi-VN" sz="3200" b="1" dirty="0">
                <a:solidFill>
                  <a:sysClr val="windowText" lastClr="000000"/>
                </a:solidFill>
                <a:latin typeface="Arial" pitchFamily="34" charset="0"/>
                <a:cs typeface="Arial" pitchFamily="34" charset="0"/>
              </a:rPr>
              <a:t>thực hiện hoạt động quản lý hành chính nhà nước trong một số trường hợp cụ thể do pháp luật quy định</a:t>
            </a:r>
            <a:endParaRPr lang="en-US" sz="3200" dirty="0">
              <a:solidFill>
                <a:sysClr val="windowText" lastClr="000000"/>
              </a:solidFill>
              <a:latin typeface="Arial" pitchFamily="34" charset="0"/>
              <a:cs typeface="Arial" pitchFamily="34" charset="0"/>
            </a:endParaRPr>
          </a:p>
        </p:txBody>
      </p:sp>
      <p:sp>
        <p:nvSpPr>
          <p:cNvPr id="7" name="Title 1">
            <a:extLst>
              <a:ext uri="{FF2B5EF4-FFF2-40B4-BE49-F238E27FC236}">
                <a16:creationId xmlns:a16="http://schemas.microsoft.com/office/drawing/2014/main" xmlns="" id="{194E25B6-0879-2D8A-C5B8-CA85E64A48D2}"/>
              </a:ext>
            </a:extLst>
          </p:cNvPr>
          <p:cNvSpPr>
            <a:spLocks noGrp="1"/>
          </p:cNvSpPr>
          <p:nvPr>
            <p:ph type="title"/>
          </p:nvPr>
        </p:nvSpPr>
        <p:spPr/>
        <p:txBody>
          <a:bodyPr/>
          <a:lstStyle/>
          <a:p>
            <a:r>
              <a:rPr lang="en-US" dirty="0" smtClean="0"/>
              <a:t>5.</a:t>
            </a:r>
            <a:r>
              <a:rPr lang="vi-VN" dirty="0" smtClean="0"/>
              <a:t>1.</a:t>
            </a:r>
            <a:r>
              <a:rPr lang="en-US" dirty="0" smtClean="0"/>
              <a:t>2</a:t>
            </a:r>
            <a:r>
              <a:rPr lang="vi-VN" dirty="0" smtClean="0"/>
              <a:t> Đối </a:t>
            </a:r>
            <a:r>
              <a:rPr lang="vi-VN" dirty="0"/>
              <a:t>tượng và phương pháp điều chỉnh của </a:t>
            </a:r>
            <a:r>
              <a:rPr lang="vi-VN" dirty="0" smtClean="0"/>
              <a:t>pháp </a:t>
            </a:r>
            <a:r>
              <a:rPr lang="vi-VN" dirty="0"/>
              <a:t>luật Hành chính</a:t>
            </a:r>
          </a:p>
        </p:txBody>
      </p:sp>
    </p:spTree>
    <p:extLst>
      <p:ext uri="{BB962C8B-B14F-4D97-AF65-F5344CB8AC3E}">
        <p14:creationId xmlns:p14="http://schemas.microsoft.com/office/powerpoint/2010/main" val="1677312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4E25B6-0879-2D8A-C5B8-CA85E64A48D2}"/>
              </a:ext>
            </a:extLst>
          </p:cNvPr>
          <p:cNvSpPr>
            <a:spLocks noGrp="1"/>
          </p:cNvSpPr>
          <p:nvPr>
            <p:ph type="title"/>
          </p:nvPr>
        </p:nvSpPr>
        <p:spPr>
          <a:xfrm>
            <a:off x="220980" y="172495"/>
            <a:ext cx="7156850" cy="806700"/>
          </a:xfrm>
        </p:spPr>
        <p:txBody>
          <a:bodyPr/>
          <a:lstStyle/>
          <a:p>
            <a:r>
              <a:rPr lang="en-US" dirty="0" smtClean="0"/>
              <a:t>…</a:t>
            </a:r>
            <a:r>
              <a:rPr lang="vi-VN" dirty="0" smtClean="0"/>
              <a:t> </a:t>
            </a:r>
            <a:r>
              <a:rPr lang="vi-VN" dirty="0"/>
              <a:t>Khái niệm, đối tượng và phương pháp điều chỉnh của </a:t>
            </a:r>
            <a:r>
              <a:rPr lang="vi-VN" dirty="0" smtClean="0"/>
              <a:t>pháp </a:t>
            </a:r>
            <a:r>
              <a:rPr lang="vi-VN" dirty="0"/>
              <a:t>luật Hành chính</a:t>
            </a:r>
          </a:p>
        </p:txBody>
      </p:sp>
      <p:sp>
        <p:nvSpPr>
          <p:cNvPr id="4" name="Slide Number Placeholder 3">
            <a:extLst>
              <a:ext uri="{FF2B5EF4-FFF2-40B4-BE49-F238E27FC236}">
                <a16:creationId xmlns:a16="http://schemas.microsoft.com/office/drawing/2014/main" xmlns="" id="{72AF89F1-104F-4667-D7D4-AAEF6782048E}"/>
              </a:ext>
            </a:extLst>
          </p:cNvPr>
          <p:cNvSpPr>
            <a:spLocks noGrp="1"/>
          </p:cNvSpPr>
          <p:nvPr>
            <p:ph type="sldNum" idx="4"/>
          </p:nvPr>
        </p:nvSpPr>
        <p:spPr/>
        <p:txBody>
          <a:bodyPr/>
          <a:lstStyle/>
          <a:p>
            <a:r>
              <a:rPr lang="en-US"/>
              <a:t>PAGE </a:t>
            </a:r>
            <a:fld id="{00000000-1234-1234-1234-123412341234}" type="slidenum">
              <a:rPr lang="en" smtClean="0"/>
              <a:pPr/>
              <a:t>12</a:t>
            </a:fld>
            <a:endParaRPr/>
          </a:p>
        </p:txBody>
      </p:sp>
      <p:sp>
        <p:nvSpPr>
          <p:cNvPr id="5" name="Rounded Rectangle 4"/>
          <p:cNvSpPr/>
          <p:nvPr/>
        </p:nvSpPr>
        <p:spPr>
          <a:xfrm>
            <a:off x="188935" y="1055231"/>
            <a:ext cx="6174287" cy="762000"/>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lvl="0" algn="ctr">
              <a:buClrTx/>
              <a:defRPr/>
            </a:pPr>
            <a:r>
              <a:rPr lang="vi-VN" sz="3600" b="1" dirty="0">
                <a:solidFill>
                  <a:sysClr val="windowText" lastClr="000000"/>
                </a:solidFill>
                <a:ea typeface="+mn-ea"/>
                <a:cs typeface="Arial" pitchFamily="34" charset="0"/>
              </a:rPr>
              <a:t>Phương pháp điều chỉnh</a:t>
            </a:r>
          </a:p>
        </p:txBody>
      </p:sp>
      <p:sp>
        <p:nvSpPr>
          <p:cNvPr id="6" name="Rounded Rectangle 5"/>
          <p:cNvSpPr/>
          <p:nvPr/>
        </p:nvSpPr>
        <p:spPr>
          <a:xfrm>
            <a:off x="1402914" y="2019735"/>
            <a:ext cx="6025019" cy="517789"/>
          </a:xfrm>
          <a:prstGeom prst="roundRect">
            <a:avLst/>
          </a:prstGeom>
          <a:solidFill>
            <a:schemeClr val="accent6"/>
          </a:solidFill>
          <a:ln w="28575" cap="flat" cmpd="sng" algn="ctr">
            <a:solidFill>
              <a:sysClr val="windowText" lastClr="000000"/>
            </a:solidFill>
            <a:prstDash val="solid"/>
            <a:miter lim="800000"/>
          </a:ln>
          <a:effectLst/>
        </p:spPr>
        <p:txBody>
          <a:bodyPr anchor="ctr"/>
          <a:lstStyle/>
          <a:p>
            <a:pPr lvl="0" algn="ctr">
              <a:defRPr/>
            </a:pPr>
            <a:r>
              <a:rPr lang="vi-VN" sz="3200" b="1" dirty="0">
                <a:solidFill>
                  <a:sysClr val="windowText" lastClr="000000"/>
                </a:solidFill>
                <a:latin typeface="Arial" pitchFamily="34" charset="0"/>
                <a:cs typeface="Arial" pitchFamily="34" charset="0"/>
              </a:rPr>
              <a:t>“Mệnh lệnh đơn phương”</a:t>
            </a:r>
            <a:endParaRPr lang="en-US" sz="3200" b="1" kern="0" dirty="0" smtClean="0">
              <a:solidFill>
                <a:sysClr val="windowText" lastClr="000000"/>
              </a:solidFill>
              <a:latin typeface="Arial" pitchFamily="34" charset="0"/>
              <a:cs typeface="Arial" pitchFamily="34" charset="0"/>
            </a:endParaRPr>
          </a:p>
        </p:txBody>
      </p:sp>
      <p:sp>
        <p:nvSpPr>
          <p:cNvPr id="7" name="Rounded Rectangle 6"/>
          <p:cNvSpPr/>
          <p:nvPr/>
        </p:nvSpPr>
        <p:spPr>
          <a:xfrm>
            <a:off x="977030" y="2896557"/>
            <a:ext cx="7315200" cy="575322"/>
          </a:xfrm>
          <a:prstGeom prst="roundRect">
            <a:avLst/>
          </a:prstGeom>
          <a:solidFill>
            <a:schemeClr val="accent6"/>
          </a:solidFill>
          <a:ln w="28575" cap="flat" cmpd="sng" algn="ctr">
            <a:solidFill>
              <a:sysClr val="windowText" lastClr="000000"/>
            </a:solidFill>
            <a:prstDash val="solid"/>
            <a:miter lim="800000"/>
          </a:ln>
          <a:effectLst/>
        </p:spPr>
        <p:txBody>
          <a:bodyPr anchor="ctr"/>
          <a:lstStyle/>
          <a:p>
            <a:pPr lvl="0" algn="ctr">
              <a:defRPr/>
            </a:pPr>
            <a:r>
              <a:rPr lang="vi-VN" sz="3200" b="1" dirty="0">
                <a:solidFill>
                  <a:sysClr val="windowText" lastClr="000000"/>
                </a:solidFill>
                <a:latin typeface="Arial" pitchFamily="34" charset="0"/>
                <a:cs typeface="Arial" pitchFamily="34" charset="0"/>
              </a:rPr>
              <a:t>một bên ra lệnh, một bên chấp hành</a:t>
            </a:r>
            <a:endParaRPr lang="en-US" sz="3200" kern="0" dirty="0" smtClean="0">
              <a:solidFill>
                <a:sysClr val="windowText" lastClr="000000"/>
              </a:solidFill>
              <a:latin typeface="Arial" pitchFamily="34" charset="0"/>
              <a:cs typeface="Arial" pitchFamily="34" charset="0"/>
            </a:endParaRPr>
          </a:p>
        </p:txBody>
      </p:sp>
      <p:sp>
        <p:nvSpPr>
          <p:cNvPr id="8" name="Rounded Rectangle 7"/>
          <p:cNvSpPr/>
          <p:nvPr/>
        </p:nvSpPr>
        <p:spPr>
          <a:xfrm>
            <a:off x="188936" y="3830379"/>
            <a:ext cx="8679492" cy="804252"/>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lvl="0" algn="ctr">
              <a:defRPr/>
            </a:pPr>
            <a:r>
              <a:rPr lang="vi-VN" sz="3200" b="1" dirty="0">
                <a:solidFill>
                  <a:sysClr val="windowText" lastClr="000000"/>
                </a:solidFill>
                <a:latin typeface="Arial" pitchFamily="34" charset="0"/>
                <a:cs typeface="Arial" pitchFamily="34" charset="0"/>
              </a:rPr>
              <a:t>đây là phương pháp mang tính đặc thù trong quá trình quản lý nhà nước</a:t>
            </a:r>
            <a:endParaRPr kumimoji="0" lang="en-US" sz="32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Tree>
    <p:extLst>
      <p:ext uri="{BB962C8B-B14F-4D97-AF65-F5344CB8AC3E}">
        <p14:creationId xmlns:p14="http://schemas.microsoft.com/office/powerpoint/2010/main" val="3068323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4E25B6-0879-2D8A-C5B8-CA85E64A48D2}"/>
              </a:ext>
            </a:extLst>
          </p:cNvPr>
          <p:cNvSpPr>
            <a:spLocks noGrp="1"/>
          </p:cNvSpPr>
          <p:nvPr>
            <p:ph type="title"/>
          </p:nvPr>
        </p:nvSpPr>
        <p:spPr>
          <a:xfrm>
            <a:off x="220980" y="172495"/>
            <a:ext cx="7156850" cy="806700"/>
          </a:xfrm>
        </p:spPr>
        <p:txBody>
          <a:bodyPr/>
          <a:lstStyle/>
          <a:p>
            <a:r>
              <a:rPr lang="vi-VN" dirty="0" smtClean="0"/>
              <a:t>1</a:t>
            </a:r>
            <a:r>
              <a:rPr lang="vi-VN" dirty="0"/>
              <a:t>. Khái niệm, đối tượng và phương pháp điều chỉnh của </a:t>
            </a:r>
            <a:r>
              <a:rPr lang="vi-VN" dirty="0" smtClean="0"/>
              <a:t>pháp </a:t>
            </a:r>
            <a:r>
              <a:rPr lang="vi-VN" dirty="0"/>
              <a:t>luật Hành chính</a:t>
            </a:r>
          </a:p>
        </p:txBody>
      </p:sp>
      <p:sp>
        <p:nvSpPr>
          <p:cNvPr id="4" name="Slide Number Placeholder 3">
            <a:extLst>
              <a:ext uri="{FF2B5EF4-FFF2-40B4-BE49-F238E27FC236}">
                <a16:creationId xmlns:a16="http://schemas.microsoft.com/office/drawing/2014/main" xmlns="" id="{72AF89F1-104F-4667-D7D4-AAEF6782048E}"/>
              </a:ext>
            </a:extLst>
          </p:cNvPr>
          <p:cNvSpPr>
            <a:spLocks noGrp="1"/>
          </p:cNvSpPr>
          <p:nvPr>
            <p:ph type="sldNum" idx="4"/>
          </p:nvPr>
        </p:nvSpPr>
        <p:spPr/>
        <p:txBody>
          <a:bodyPr/>
          <a:lstStyle/>
          <a:p>
            <a:r>
              <a:rPr lang="en-US"/>
              <a:t>PAGE </a:t>
            </a:r>
            <a:fld id="{00000000-1234-1234-1234-123412341234}" type="slidenum">
              <a:rPr lang="en" smtClean="0"/>
              <a:pPr/>
              <a:t>13</a:t>
            </a:fld>
            <a:endParaRPr/>
          </a:p>
        </p:txBody>
      </p:sp>
      <p:sp>
        <p:nvSpPr>
          <p:cNvPr id="5" name="Rounded Rectangle 4"/>
          <p:cNvSpPr/>
          <p:nvPr/>
        </p:nvSpPr>
        <p:spPr>
          <a:xfrm>
            <a:off x="188935" y="1055231"/>
            <a:ext cx="6174287" cy="762000"/>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lvl="0" algn="ctr">
              <a:buClrTx/>
              <a:defRPr/>
            </a:pPr>
            <a:r>
              <a:rPr lang="vi-VN" sz="3600" b="1" dirty="0">
                <a:solidFill>
                  <a:sysClr val="windowText" lastClr="000000"/>
                </a:solidFill>
                <a:ea typeface="+mn-ea"/>
                <a:cs typeface="Arial" pitchFamily="34" charset="0"/>
              </a:rPr>
              <a:t>Phương pháp điều chỉnh</a:t>
            </a:r>
          </a:p>
        </p:txBody>
      </p:sp>
      <p:sp>
        <p:nvSpPr>
          <p:cNvPr id="6" name="Rounded Rectangle 5"/>
          <p:cNvSpPr/>
          <p:nvPr/>
        </p:nvSpPr>
        <p:spPr>
          <a:xfrm>
            <a:off x="188936" y="2019735"/>
            <a:ext cx="8679492" cy="517789"/>
          </a:xfrm>
          <a:prstGeom prst="roundRect">
            <a:avLst/>
          </a:prstGeom>
          <a:solidFill>
            <a:schemeClr val="bg2"/>
          </a:solidFill>
          <a:ln w="28575" cap="flat" cmpd="sng" algn="ctr">
            <a:solidFill>
              <a:sysClr val="windowText" lastClr="000000"/>
            </a:solidFill>
            <a:prstDash val="solid"/>
            <a:miter lim="800000"/>
          </a:ln>
          <a:effectLst/>
        </p:spPr>
        <p:txBody>
          <a:bodyPr anchor="ctr"/>
          <a:lstStyle/>
          <a:p>
            <a:pPr lvl="0" algn="ctr">
              <a:defRPr/>
            </a:pPr>
            <a:r>
              <a:rPr lang="vi-VN" sz="3200" b="1" dirty="0">
                <a:solidFill>
                  <a:sysClr val="windowText" lastClr="000000"/>
                </a:solidFill>
                <a:latin typeface="Arial" pitchFamily="34" charset="0"/>
                <a:cs typeface="Arial" pitchFamily="34" charset="0"/>
              </a:rPr>
              <a:t>một bên có quyền </a:t>
            </a:r>
            <a:r>
              <a:rPr lang="vi-VN" sz="3200" b="1" dirty="0">
                <a:solidFill>
                  <a:srgbClr val="FF0000"/>
                </a:solidFill>
                <a:latin typeface="Arial" pitchFamily="34" charset="0"/>
                <a:cs typeface="Arial" pitchFamily="34" charset="0"/>
              </a:rPr>
              <a:t>nhân danh nhà nước</a:t>
            </a:r>
          </a:p>
        </p:txBody>
      </p:sp>
      <p:sp>
        <p:nvSpPr>
          <p:cNvPr id="7" name="Rounded Rectangle 6"/>
          <p:cNvSpPr/>
          <p:nvPr/>
        </p:nvSpPr>
        <p:spPr>
          <a:xfrm>
            <a:off x="188936" y="2896557"/>
            <a:ext cx="8679492" cy="575322"/>
          </a:xfrm>
          <a:prstGeom prst="roundRect">
            <a:avLst/>
          </a:prstGeom>
          <a:solidFill>
            <a:schemeClr val="bg2"/>
          </a:solidFill>
          <a:ln w="28575" cap="flat" cmpd="sng" algn="ctr">
            <a:solidFill>
              <a:sysClr val="windowText" lastClr="000000"/>
            </a:solidFill>
            <a:prstDash val="solid"/>
            <a:miter lim="800000"/>
          </a:ln>
          <a:effectLst/>
        </p:spPr>
        <p:txBody>
          <a:bodyPr anchor="ctr"/>
          <a:lstStyle/>
          <a:p>
            <a:pPr algn="ctr">
              <a:defRPr/>
            </a:pPr>
            <a:r>
              <a:rPr lang="vi-VN" sz="3200" b="1" dirty="0">
                <a:solidFill>
                  <a:sysClr val="windowText" lastClr="000000"/>
                </a:solidFill>
                <a:latin typeface="Arial" pitchFamily="34" charset="0"/>
                <a:cs typeface="Arial" pitchFamily="34" charset="0"/>
              </a:rPr>
              <a:t>ra lệnh, ban hành những quy tắc, quy định</a:t>
            </a:r>
          </a:p>
        </p:txBody>
      </p:sp>
      <p:sp>
        <p:nvSpPr>
          <p:cNvPr id="8" name="Rounded Rectangle 7"/>
          <p:cNvSpPr/>
          <p:nvPr/>
        </p:nvSpPr>
        <p:spPr>
          <a:xfrm>
            <a:off x="188936" y="3830379"/>
            <a:ext cx="8679492" cy="804252"/>
          </a:xfrm>
          <a:prstGeom prst="roundRect">
            <a:avLst/>
          </a:prstGeom>
          <a:solidFill>
            <a:schemeClr val="bg2"/>
          </a:solidFill>
          <a:ln w="28575" cap="flat" cmpd="sng" algn="ctr">
            <a:solidFill>
              <a:sysClr val="windowText" lastClr="000000"/>
            </a:solidFill>
            <a:prstDash val="solid"/>
            <a:miter lim="800000"/>
          </a:ln>
          <a:effectLst/>
        </p:spPr>
        <p:txBody>
          <a:bodyPr anchor="ctr"/>
          <a:lstStyle/>
          <a:p>
            <a:pPr lvl="0" algn="ctr">
              <a:defRPr/>
            </a:pPr>
            <a:r>
              <a:rPr lang="en-US" sz="3200" b="1" dirty="0">
                <a:solidFill>
                  <a:sysClr val="windowText" lastClr="000000"/>
                </a:solidFill>
                <a:latin typeface="Arial" pitchFamily="34" charset="0"/>
                <a:cs typeface="Arial" pitchFamily="34" charset="0"/>
              </a:rPr>
              <a:t>c</a:t>
            </a:r>
            <a:r>
              <a:rPr lang="vi-VN" sz="3200" b="1" dirty="0">
                <a:solidFill>
                  <a:sysClr val="windowText" lastClr="000000"/>
                </a:solidFill>
                <a:latin typeface="Arial" pitchFamily="34" charset="0"/>
                <a:cs typeface="Arial" pitchFamily="34" charset="0"/>
              </a:rPr>
              <a:t>ó tính </a:t>
            </a:r>
            <a:r>
              <a:rPr lang="vi-VN" sz="3200" b="1" dirty="0">
                <a:solidFill>
                  <a:srgbClr val="FF0000"/>
                </a:solidFill>
                <a:latin typeface="Arial" pitchFamily="34" charset="0"/>
                <a:cs typeface="Arial" pitchFamily="34" charset="0"/>
              </a:rPr>
              <a:t>cưỡng chế</a:t>
            </a:r>
            <a:r>
              <a:rPr lang="vi-VN" sz="3200" b="1" dirty="0">
                <a:solidFill>
                  <a:sysClr val="windowText" lastClr="000000"/>
                </a:solidFill>
                <a:latin typeface="Arial" pitchFamily="34" charset="0"/>
                <a:cs typeface="Arial" pitchFamily="34" charset="0"/>
              </a:rPr>
              <a:t>, bắt buộc chung</a:t>
            </a:r>
            <a:endParaRPr kumimoji="0" lang="en-US" sz="32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Tree>
    <p:extLst>
      <p:ext uri="{BB962C8B-B14F-4D97-AF65-F5344CB8AC3E}">
        <p14:creationId xmlns:p14="http://schemas.microsoft.com/office/powerpoint/2010/main" val="657689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4E25B6-0879-2D8A-C5B8-CA85E64A48D2}"/>
              </a:ext>
            </a:extLst>
          </p:cNvPr>
          <p:cNvSpPr>
            <a:spLocks noGrp="1"/>
          </p:cNvSpPr>
          <p:nvPr>
            <p:ph type="title"/>
          </p:nvPr>
        </p:nvSpPr>
        <p:spPr>
          <a:xfrm>
            <a:off x="220980" y="172495"/>
            <a:ext cx="7156850" cy="806700"/>
          </a:xfrm>
        </p:spPr>
        <p:txBody>
          <a:bodyPr/>
          <a:lstStyle/>
          <a:p>
            <a:r>
              <a:rPr lang="vi-VN" dirty="0" smtClean="0"/>
              <a:t>1</a:t>
            </a:r>
            <a:r>
              <a:rPr lang="vi-VN" dirty="0"/>
              <a:t>. Khái niệm, đối tượng và phương pháp điều chỉnh của </a:t>
            </a:r>
            <a:r>
              <a:rPr lang="vi-VN" dirty="0" smtClean="0"/>
              <a:t>pháp </a:t>
            </a:r>
            <a:r>
              <a:rPr lang="vi-VN" dirty="0"/>
              <a:t>luật Hành chính</a:t>
            </a:r>
          </a:p>
        </p:txBody>
      </p:sp>
      <p:sp>
        <p:nvSpPr>
          <p:cNvPr id="4" name="Slide Number Placeholder 3">
            <a:extLst>
              <a:ext uri="{FF2B5EF4-FFF2-40B4-BE49-F238E27FC236}">
                <a16:creationId xmlns:a16="http://schemas.microsoft.com/office/drawing/2014/main" xmlns="" id="{72AF89F1-104F-4667-D7D4-AAEF6782048E}"/>
              </a:ext>
            </a:extLst>
          </p:cNvPr>
          <p:cNvSpPr>
            <a:spLocks noGrp="1"/>
          </p:cNvSpPr>
          <p:nvPr>
            <p:ph type="sldNum" idx="4"/>
          </p:nvPr>
        </p:nvSpPr>
        <p:spPr/>
        <p:txBody>
          <a:bodyPr/>
          <a:lstStyle/>
          <a:p>
            <a:r>
              <a:rPr lang="en-US"/>
              <a:t>PAGE </a:t>
            </a:r>
            <a:fld id="{00000000-1234-1234-1234-123412341234}" type="slidenum">
              <a:rPr lang="en" smtClean="0"/>
              <a:pPr/>
              <a:t>14</a:t>
            </a:fld>
            <a:endParaRPr/>
          </a:p>
        </p:txBody>
      </p:sp>
      <p:sp>
        <p:nvSpPr>
          <p:cNvPr id="5" name="Rounded Rectangle 4"/>
          <p:cNvSpPr/>
          <p:nvPr/>
        </p:nvSpPr>
        <p:spPr>
          <a:xfrm>
            <a:off x="188935" y="1055231"/>
            <a:ext cx="6174287" cy="762000"/>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lvl="0" algn="ctr">
              <a:buClrTx/>
              <a:defRPr/>
            </a:pPr>
            <a:r>
              <a:rPr lang="vi-VN" sz="3600" b="1" dirty="0">
                <a:solidFill>
                  <a:sysClr val="windowText" lastClr="000000"/>
                </a:solidFill>
                <a:ea typeface="+mn-ea"/>
                <a:cs typeface="Arial" pitchFamily="34" charset="0"/>
              </a:rPr>
              <a:t>Phương pháp điều chỉnh</a:t>
            </a:r>
          </a:p>
        </p:txBody>
      </p:sp>
      <p:sp>
        <p:nvSpPr>
          <p:cNvPr id="6" name="Rounded Rectangle 5"/>
          <p:cNvSpPr/>
          <p:nvPr/>
        </p:nvSpPr>
        <p:spPr>
          <a:xfrm>
            <a:off x="188936" y="2157521"/>
            <a:ext cx="8679492" cy="2239114"/>
          </a:xfrm>
          <a:prstGeom prst="roundRect">
            <a:avLst/>
          </a:prstGeom>
          <a:solidFill>
            <a:srgbClr val="F4E0FC"/>
          </a:solidFill>
          <a:ln w="28575" cap="flat" cmpd="sng" algn="ctr">
            <a:solidFill>
              <a:sysClr val="windowText" lastClr="000000"/>
            </a:solidFill>
            <a:prstDash val="solid"/>
            <a:miter lim="800000"/>
          </a:ln>
          <a:effectLst/>
        </p:spPr>
        <p:txBody>
          <a:bodyPr anchor="ctr"/>
          <a:lstStyle/>
          <a:p>
            <a:pPr lvl="0" algn="ctr">
              <a:defRPr/>
            </a:pPr>
            <a:r>
              <a:rPr lang="vi-VN" sz="3200" b="1" dirty="0">
                <a:solidFill>
                  <a:sysClr val="windowText" lastClr="000000"/>
                </a:solidFill>
                <a:latin typeface="Arial" pitchFamily="34" charset="0"/>
                <a:cs typeface="Arial" pitchFamily="34" charset="0"/>
              </a:rPr>
              <a:t>hay nói cách khác đây là mối quan hệ quản lý hành chính giữa các chủ thể </a:t>
            </a:r>
            <a:r>
              <a:rPr lang="vi-VN" sz="3200" b="1" dirty="0">
                <a:solidFill>
                  <a:srgbClr val="FF0000"/>
                </a:solidFill>
                <a:latin typeface="Arial" pitchFamily="34" charset="0"/>
                <a:cs typeface="Arial" pitchFamily="34" charset="0"/>
              </a:rPr>
              <a:t>không bình đẳng</a:t>
            </a:r>
          </a:p>
        </p:txBody>
      </p:sp>
    </p:spTree>
    <p:extLst>
      <p:ext uri="{BB962C8B-B14F-4D97-AF65-F5344CB8AC3E}">
        <p14:creationId xmlns:p14="http://schemas.microsoft.com/office/powerpoint/2010/main" val="1979477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4E25B6-0879-2D8A-C5B8-CA85E64A48D2}"/>
              </a:ext>
            </a:extLst>
          </p:cNvPr>
          <p:cNvSpPr>
            <a:spLocks noGrp="1"/>
          </p:cNvSpPr>
          <p:nvPr>
            <p:ph type="title"/>
          </p:nvPr>
        </p:nvSpPr>
        <p:spPr>
          <a:xfrm>
            <a:off x="220980" y="172495"/>
            <a:ext cx="7156850" cy="806700"/>
          </a:xfrm>
        </p:spPr>
        <p:txBody>
          <a:bodyPr/>
          <a:lstStyle/>
          <a:p>
            <a:pPr lvl="0">
              <a:defRPr/>
            </a:pPr>
            <a:r>
              <a:rPr lang="en-US" dirty="0" smtClean="0">
                <a:solidFill>
                  <a:sysClr val="windowText" lastClr="000000"/>
                </a:solidFill>
                <a:latin typeface="Arial"/>
              </a:rPr>
              <a:t>2</a:t>
            </a:r>
            <a:r>
              <a:rPr lang="vi-VN" dirty="0">
                <a:solidFill>
                  <a:sysClr val="windowText" lastClr="000000"/>
                </a:solidFill>
                <a:latin typeface="Arial"/>
              </a:rPr>
              <a:t>. </a:t>
            </a:r>
            <a:r>
              <a:rPr lang="vi-VN" dirty="0">
                <a:solidFill>
                  <a:sysClr val="windowText" lastClr="000000"/>
                </a:solidFill>
                <a:latin typeface="Arial" pitchFamily="34" charset="0"/>
                <a:cs typeface="Arial" pitchFamily="34" charset="0"/>
              </a:rPr>
              <a:t>Vi phạm và xử lý vi phạm hành chính</a:t>
            </a:r>
          </a:p>
        </p:txBody>
      </p:sp>
      <p:sp>
        <p:nvSpPr>
          <p:cNvPr id="4" name="Slide Number Placeholder 3">
            <a:extLst>
              <a:ext uri="{FF2B5EF4-FFF2-40B4-BE49-F238E27FC236}">
                <a16:creationId xmlns:a16="http://schemas.microsoft.com/office/drawing/2014/main" xmlns="" id="{72AF89F1-104F-4667-D7D4-AAEF6782048E}"/>
              </a:ext>
            </a:extLst>
          </p:cNvPr>
          <p:cNvSpPr>
            <a:spLocks noGrp="1"/>
          </p:cNvSpPr>
          <p:nvPr>
            <p:ph type="sldNum" idx="4"/>
          </p:nvPr>
        </p:nvSpPr>
        <p:spPr/>
        <p:txBody>
          <a:bodyPr/>
          <a:lstStyle/>
          <a:p>
            <a:r>
              <a:rPr lang="en-US"/>
              <a:t>PAGE </a:t>
            </a:r>
            <a:fld id="{00000000-1234-1234-1234-123412341234}" type="slidenum">
              <a:rPr lang="en" smtClean="0"/>
              <a:pPr/>
              <a:t>15</a:t>
            </a:fld>
            <a:endParaRPr/>
          </a:p>
        </p:txBody>
      </p:sp>
      <p:sp>
        <p:nvSpPr>
          <p:cNvPr id="5" name="Rounded Rectangle 4"/>
          <p:cNvSpPr/>
          <p:nvPr/>
        </p:nvSpPr>
        <p:spPr>
          <a:xfrm>
            <a:off x="188935" y="1055231"/>
            <a:ext cx="6387229" cy="762000"/>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algn="ctr">
              <a:defRPr/>
            </a:pPr>
            <a:r>
              <a:rPr lang="en-US" sz="3600" b="1" dirty="0" smtClean="0">
                <a:solidFill>
                  <a:sysClr val="windowText" lastClr="000000"/>
                </a:solidFill>
                <a:latin typeface="Arial" pitchFamily="34" charset="0"/>
                <a:cs typeface="Arial" pitchFamily="34" charset="0"/>
              </a:rPr>
              <a:t>2.</a:t>
            </a:r>
            <a:r>
              <a:rPr lang="vi-VN" sz="3600" b="1" dirty="0">
                <a:solidFill>
                  <a:sysClr val="windowText" lastClr="000000"/>
                </a:solidFill>
                <a:latin typeface="Arial" pitchFamily="34" charset="0"/>
                <a:cs typeface="Arial" pitchFamily="34" charset="0"/>
              </a:rPr>
              <a:t>1. Vi phạm hành chính</a:t>
            </a:r>
          </a:p>
        </p:txBody>
      </p:sp>
      <p:sp>
        <p:nvSpPr>
          <p:cNvPr id="6" name="Rounded Rectangle 5"/>
          <p:cNvSpPr/>
          <p:nvPr/>
        </p:nvSpPr>
        <p:spPr>
          <a:xfrm>
            <a:off x="188936" y="2019735"/>
            <a:ext cx="8679492" cy="517789"/>
          </a:xfrm>
          <a:prstGeom prst="roundRect">
            <a:avLst/>
          </a:prstGeom>
          <a:solidFill>
            <a:schemeClr val="accent1">
              <a:lumMod val="20000"/>
              <a:lumOff val="80000"/>
            </a:schemeClr>
          </a:solidFill>
          <a:ln w="28575" cap="flat" cmpd="sng" algn="ctr">
            <a:solidFill>
              <a:sysClr val="windowText" lastClr="000000"/>
            </a:solidFill>
            <a:prstDash val="solid"/>
            <a:miter lim="800000"/>
          </a:ln>
          <a:effectLst/>
        </p:spPr>
        <p:txBody>
          <a:bodyPr anchor="ctr"/>
          <a:lstStyle/>
          <a:p>
            <a:pPr lvl="0" algn="ctr">
              <a:defRPr/>
            </a:pPr>
            <a:r>
              <a:rPr lang="vi-VN" sz="3200" b="1" dirty="0">
                <a:solidFill>
                  <a:sysClr val="windowText" lastClr="000000"/>
                </a:solidFill>
                <a:latin typeface="Arial" pitchFamily="34" charset="0"/>
                <a:cs typeface="Arial" pitchFamily="34" charset="0"/>
              </a:rPr>
              <a:t>là hành vi do </a:t>
            </a:r>
            <a:r>
              <a:rPr lang="vi-VN" sz="3200" b="1" dirty="0">
                <a:solidFill>
                  <a:srgbClr val="FF0000"/>
                </a:solidFill>
                <a:latin typeface="Arial" pitchFamily="34" charset="0"/>
                <a:cs typeface="Arial" pitchFamily="34" charset="0"/>
              </a:rPr>
              <a:t>cá nhân</a:t>
            </a:r>
            <a:r>
              <a:rPr lang="vi-VN" sz="3200" b="1" dirty="0">
                <a:solidFill>
                  <a:sysClr val="windowText" lastClr="000000"/>
                </a:solidFill>
                <a:latin typeface="Arial" pitchFamily="34" charset="0"/>
                <a:cs typeface="Arial" pitchFamily="34" charset="0"/>
              </a:rPr>
              <a:t>, </a:t>
            </a:r>
            <a:r>
              <a:rPr lang="vi-VN" sz="3200" b="1" dirty="0">
                <a:solidFill>
                  <a:srgbClr val="FF0000"/>
                </a:solidFill>
                <a:latin typeface="Arial" pitchFamily="34" charset="0"/>
                <a:cs typeface="Arial" pitchFamily="34" charset="0"/>
              </a:rPr>
              <a:t>tổ chức</a:t>
            </a:r>
            <a:endParaRPr lang="en-US" sz="3200" dirty="0">
              <a:solidFill>
                <a:srgbClr val="FF0000"/>
              </a:solidFill>
              <a:latin typeface="Arial" pitchFamily="34" charset="0"/>
              <a:cs typeface="Arial" pitchFamily="34" charset="0"/>
            </a:endParaRPr>
          </a:p>
        </p:txBody>
      </p:sp>
      <p:sp>
        <p:nvSpPr>
          <p:cNvPr id="7" name="Rounded Rectangle 6"/>
          <p:cNvSpPr/>
          <p:nvPr/>
        </p:nvSpPr>
        <p:spPr>
          <a:xfrm>
            <a:off x="188936" y="2896557"/>
            <a:ext cx="8679492" cy="575322"/>
          </a:xfrm>
          <a:prstGeom prst="roundRect">
            <a:avLst/>
          </a:prstGeom>
          <a:solidFill>
            <a:schemeClr val="accent1">
              <a:lumMod val="20000"/>
              <a:lumOff val="80000"/>
            </a:schemeClr>
          </a:solidFill>
          <a:ln w="28575" cap="flat" cmpd="sng" algn="ctr">
            <a:solidFill>
              <a:sysClr val="windowText" lastClr="000000"/>
            </a:solidFill>
            <a:prstDash val="solid"/>
            <a:miter lim="800000"/>
          </a:ln>
          <a:effectLst/>
        </p:spPr>
        <p:txBody>
          <a:bodyPr anchor="ctr"/>
          <a:lstStyle/>
          <a:p>
            <a:pPr algn="ctr">
              <a:defRPr/>
            </a:pPr>
            <a:r>
              <a:rPr lang="vi-VN" sz="3200" b="1" dirty="0">
                <a:solidFill>
                  <a:sysClr val="windowText" lastClr="000000"/>
                </a:solidFill>
                <a:latin typeface="Arial" pitchFamily="34" charset="0"/>
                <a:cs typeface="Arial" pitchFamily="34" charset="0"/>
              </a:rPr>
              <a:t>Thực</a:t>
            </a:r>
            <a:r>
              <a:rPr lang="en-US" sz="3200" b="1" dirty="0">
                <a:solidFill>
                  <a:sysClr val="windowText" lastClr="000000"/>
                </a:solidFill>
                <a:latin typeface="Arial" pitchFamily="34" charset="0"/>
                <a:cs typeface="Arial" pitchFamily="34" charset="0"/>
              </a:rPr>
              <a:t> </a:t>
            </a:r>
            <a:r>
              <a:rPr lang="vi-VN" sz="3200" b="1" dirty="0">
                <a:solidFill>
                  <a:sysClr val="windowText" lastClr="000000"/>
                </a:solidFill>
                <a:latin typeface="Arial" pitchFamily="34" charset="0"/>
                <a:cs typeface="Arial" pitchFamily="34" charset="0"/>
              </a:rPr>
              <a:t>hiện một cách cố ý hoặc vô ý </a:t>
            </a:r>
            <a:endParaRPr lang="en-US" sz="3200" dirty="0">
              <a:solidFill>
                <a:sysClr val="windowText" lastClr="000000"/>
              </a:solidFill>
              <a:latin typeface="Arial" pitchFamily="34" charset="0"/>
              <a:cs typeface="Arial" pitchFamily="34" charset="0"/>
            </a:endParaRPr>
          </a:p>
        </p:txBody>
      </p:sp>
      <p:sp>
        <p:nvSpPr>
          <p:cNvPr id="8" name="Rounded Rectangle 7"/>
          <p:cNvSpPr/>
          <p:nvPr/>
        </p:nvSpPr>
        <p:spPr>
          <a:xfrm>
            <a:off x="188936" y="3767748"/>
            <a:ext cx="8679492" cy="942037"/>
          </a:xfrm>
          <a:prstGeom prst="roundRect">
            <a:avLst/>
          </a:prstGeom>
          <a:solidFill>
            <a:schemeClr val="accent1">
              <a:lumMod val="20000"/>
              <a:lumOff val="80000"/>
            </a:schemeClr>
          </a:solidFill>
          <a:ln w="28575" cap="flat" cmpd="sng" algn="ctr">
            <a:solidFill>
              <a:sysClr val="windowText" lastClr="000000"/>
            </a:solidFill>
            <a:prstDash val="solid"/>
            <a:miter lim="800000"/>
          </a:ln>
          <a:effectLst/>
        </p:spPr>
        <p:txBody>
          <a:bodyPr anchor="ctr"/>
          <a:lstStyle/>
          <a:p>
            <a:pPr algn="ctr">
              <a:defRPr/>
            </a:pPr>
            <a:r>
              <a:rPr lang="vi-VN" sz="3200" b="1" dirty="0">
                <a:solidFill>
                  <a:sysClr val="windowText" lastClr="000000"/>
                </a:solidFill>
                <a:latin typeface="Arial" pitchFamily="34" charset="0"/>
                <a:cs typeface="Arial" pitchFamily="34" charset="0"/>
              </a:rPr>
              <a:t>xâm phạm các quy định về quản lý nhà nước mà chưa đến mức là </a:t>
            </a:r>
            <a:r>
              <a:rPr lang="vi-VN" sz="3200" b="1" dirty="0">
                <a:solidFill>
                  <a:srgbClr val="FF0000"/>
                </a:solidFill>
                <a:latin typeface="Arial" pitchFamily="34" charset="0"/>
                <a:cs typeface="Arial" pitchFamily="34" charset="0"/>
              </a:rPr>
              <a:t>tội phạm</a:t>
            </a:r>
            <a:endParaRPr lang="en-US" sz="320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4252826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4E25B6-0879-2D8A-C5B8-CA85E64A48D2}"/>
              </a:ext>
            </a:extLst>
          </p:cNvPr>
          <p:cNvSpPr>
            <a:spLocks noGrp="1"/>
          </p:cNvSpPr>
          <p:nvPr>
            <p:ph type="title"/>
          </p:nvPr>
        </p:nvSpPr>
        <p:spPr>
          <a:xfrm>
            <a:off x="220980" y="172495"/>
            <a:ext cx="7156850" cy="806700"/>
          </a:xfrm>
        </p:spPr>
        <p:txBody>
          <a:bodyPr/>
          <a:lstStyle/>
          <a:p>
            <a:pPr lvl="0">
              <a:defRPr/>
            </a:pPr>
            <a:r>
              <a:rPr lang="en-US" dirty="0" smtClean="0">
                <a:solidFill>
                  <a:sysClr val="windowText" lastClr="000000"/>
                </a:solidFill>
                <a:latin typeface="Arial"/>
              </a:rPr>
              <a:t>5.</a:t>
            </a:r>
            <a:r>
              <a:rPr lang="en-US" dirty="0" smtClean="0">
                <a:solidFill>
                  <a:sysClr val="windowText" lastClr="000000"/>
                </a:solidFill>
                <a:latin typeface="Arial"/>
              </a:rPr>
              <a:t>2</a:t>
            </a:r>
            <a:r>
              <a:rPr lang="vi-VN" dirty="0">
                <a:solidFill>
                  <a:sysClr val="windowText" lastClr="000000"/>
                </a:solidFill>
                <a:latin typeface="Arial"/>
              </a:rPr>
              <a:t>. </a:t>
            </a:r>
            <a:r>
              <a:rPr lang="vi-VN" dirty="0">
                <a:solidFill>
                  <a:sysClr val="windowText" lastClr="000000"/>
                </a:solidFill>
                <a:latin typeface="Arial" pitchFamily="34" charset="0"/>
                <a:cs typeface="Arial" pitchFamily="34" charset="0"/>
              </a:rPr>
              <a:t>Vi phạm và xử lý vi phạm hành chính</a:t>
            </a:r>
          </a:p>
        </p:txBody>
      </p:sp>
      <p:sp>
        <p:nvSpPr>
          <p:cNvPr id="4" name="Slide Number Placeholder 3">
            <a:extLst>
              <a:ext uri="{FF2B5EF4-FFF2-40B4-BE49-F238E27FC236}">
                <a16:creationId xmlns:a16="http://schemas.microsoft.com/office/drawing/2014/main" xmlns="" id="{72AF89F1-104F-4667-D7D4-AAEF6782048E}"/>
              </a:ext>
            </a:extLst>
          </p:cNvPr>
          <p:cNvSpPr>
            <a:spLocks noGrp="1"/>
          </p:cNvSpPr>
          <p:nvPr>
            <p:ph type="sldNum" idx="4"/>
          </p:nvPr>
        </p:nvSpPr>
        <p:spPr/>
        <p:txBody>
          <a:bodyPr/>
          <a:lstStyle/>
          <a:p>
            <a:r>
              <a:rPr lang="en-US"/>
              <a:t>PAGE </a:t>
            </a:r>
            <a:fld id="{00000000-1234-1234-1234-123412341234}" type="slidenum">
              <a:rPr lang="en" smtClean="0"/>
              <a:pPr/>
              <a:t>16</a:t>
            </a:fld>
            <a:endParaRPr/>
          </a:p>
        </p:txBody>
      </p:sp>
      <p:sp>
        <p:nvSpPr>
          <p:cNvPr id="5" name="Rounded Rectangle 4"/>
          <p:cNvSpPr/>
          <p:nvPr/>
        </p:nvSpPr>
        <p:spPr>
          <a:xfrm>
            <a:off x="188936" y="1055231"/>
            <a:ext cx="5961344" cy="510522"/>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algn="ctr">
              <a:defRPr/>
            </a:pPr>
            <a:r>
              <a:rPr lang="en-US" sz="3600" b="1" dirty="0" smtClean="0">
                <a:solidFill>
                  <a:sysClr val="windowText" lastClr="000000"/>
                </a:solidFill>
                <a:latin typeface="Arial" pitchFamily="34" charset="0"/>
                <a:cs typeface="Arial" pitchFamily="34" charset="0"/>
              </a:rPr>
              <a:t>2.</a:t>
            </a:r>
            <a:r>
              <a:rPr lang="vi-VN" sz="3600" b="1" dirty="0">
                <a:solidFill>
                  <a:sysClr val="windowText" lastClr="000000"/>
                </a:solidFill>
                <a:latin typeface="Arial" pitchFamily="34" charset="0"/>
                <a:cs typeface="Arial" pitchFamily="34" charset="0"/>
              </a:rPr>
              <a:t>1. Vi phạm hành chính</a:t>
            </a:r>
          </a:p>
        </p:txBody>
      </p:sp>
      <p:pic>
        <p:nvPicPr>
          <p:cNvPr id="9" name="Picture 3" descr="D:\PHAP LUAT\anh 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8431" y="1642186"/>
            <a:ext cx="6359583" cy="299456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D:\PHAP LUAT\anh 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6707" y="1692302"/>
            <a:ext cx="6920518" cy="3039813"/>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5" descr="D:\PHAP LUAT\anh 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4801" y="1675717"/>
            <a:ext cx="6821821" cy="301261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6" descr="D:\PHAP LUAT\anh 2.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71855" y="1667107"/>
            <a:ext cx="6731641" cy="307782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7" descr="D:\PHAP LUAT\anh 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59974" y="1548509"/>
            <a:ext cx="6809311" cy="3173804"/>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8" descr="D:\PHAP LUAT\anh 2.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66335" y="1591097"/>
            <a:ext cx="6820683" cy="30757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9270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circle(in)">
                                      <p:cBhvr>
                                        <p:cTn id="14" dur="2000"/>
                                        <p:tgtEl>
                                          <p:spTgt spid="9"/>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inVertical)">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1000"/>
                                        <p:tgtEl>
                                          <p:spTgt spid="11"/>
                                        </p:tgtEl>
                                      </p:cBhvr>
                                    </p:animEffect>
                                    <p:anim calcmode="lin" valueType="num">
                                      <p:cBhvr>
                                        <p:cTn id="25" dur="1000" fill="hold"/>
                                        <p:tgtEl>
                                          <p:spTgt spid="11"/>
                                        </p:tgtEl>
                                        <p:attrNameLst>
                                          <p:attrName>ppt_x</p:attrName>
                                        </p:attrNameLst>
                                      </p:cBhvr>
                                      <p:tavLst>
                                        <p:tav tm="0">
                                          <p:val>
                                            <p:strVal val="#ppt_x"/>
                                          </p:val>
                                        </p:tav>
                                        <p:tav tm="100000">
                                          <p:val>
                                            <p:strVal val="#ppt_x"/>
                                          </p:val>
                                        </p:tav>
                                      </p:tavLst>
                                    </p:anim>
                                    <p:anim calcmode="lin" valueType="num">
                                      <p:cBhvr>
                                        <p:cTn id="2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1" presetClass="entr" presetSubtype="1" fill="hold" nodeType="click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heel(1)">
                                      <p:cBhvr>
                                        <p:cTn id="31" dur="2000"/>
                                        <p:tgtEl>
                                          <p:spTgt spid="12"/>
                                        </p:tgtEl>
                                      </p:cBhvr>
                                    </p:animEffect>
                                  </p:childTnLst>
                                </p:cTn>
                              </p:par>
                            </p:childTnLst>
                          </p:cTn>
                        </p:par>
                      </p:childTnLst>
                    </p:cTn>
                  </p:par>
                  <p:par>
                    <p:cTn id="32" fill="hold">
                      <p:stCondLst>
                        <p:cond delay="indefinite"/>
                      </p:stCondLst>
                      <p:childTnLst>
                        <p:par>
                          <p:cTn id="33" fill="hold">
                            <p:stCondLst>
                              <p:cond delay="0"/>
                            </p:stCondLst>
                            <p:childTnLst>
                              <p:par>
                                <p:cTn id="34" presetID="6" presetClass="entr" presetSubtype="16"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circle(in)">
                                      <p:cBhvr>
                                        <p:cTn id="36" dur="2000"/>
                                        <p:tgtEl>
                                          <p:spTgt spid="13"/>
                                        </p:tgtEl>
                                      </p:cBhvr>
                                    </p:animEffect>
                                  </p:childTnLst>
                                </p:cTn>
                              </p:par>
                            </p:childTnLst>
                          </p:cTn>
                        </p:par>
                      </p:childTnLst>
                    </p:cTn>
                  </p:par>
                  <p:par>
                    <p:cTn id="37" fill="hold">
                      <p:stCondLst>
                        <p:cond delay="indefinite"/>
                      </p:stCondLst>
                      <p:childTnLst>
                        <p:par>
                          <p:cTn id="38" fill="hold">
                            <p:stCondLst>
                              <p:cond delay="0"/>
                            </p:stCondLst>
                            <p:childTnLst>
                              <p:par>
                                <p:cTn id="39" presetID="53" presetClass="entr" presetSubtype="16" fill="hold" nodeType="click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p:cTn id="41" dur="500" fill="hold"/>
                                        <p:tgtEl>
                                          <p:spTgt spid="14"/>
                                        </p:tgtEl>
                                        <p:attrNameLst>
                                          <p:attrName>ppt_w</p:attrName>
                                        </p:attrNameLst>
                                      </p:cBhvr>
                                      <p:tavLst>
                                        <p:tav tm="0">
                                          <p:val>
                                            <p:fltVal val="0"/>
                                          </p:val>
                                        </p:tav>
                                        <p:tav tm="100000">
                                          <p:val>
                                            <p:strVal val="#ppt_w"/>
                                          </p:val>
                                        </p:tav>
                                      </p:tavLst>
                                    </p:anim>
                                    <p:anim calcmode="lin" valueType="num">
                                      <p:cBhvr>
                                        <p:cTn id="42" dur="500" fill="hold"/>
                                        <p:tgtEl>
                                          <p:spTgt spid="14"/>
                                        </p:tgtEl>
                                        <p:attrNameLst>
                                          <p:attrName>ppt_h</p:attrName>
                                        </p:attrNameLst>
                                      </p:cBhvr>
                                      <p:tavLst>
                                        <p:tav tm="0">
                                          <p:val>
                                            <p:fltVal val="0"/>
                                          </p:val>
                                        </p:tav>
                                        <p:tav tm="100000">
                                          <p:val>
                                            <p:strVal val="#ppt_h"/>
                                          </p:val>
                                        </p:tav>
                                      </p:tavLst>
                                    </p:anim>
                                    <p:animEffect transition="in" filter="fade">
                                      <p:cBhvr>
                                        <p:cTn id="4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4E25B6-0879-2D8A-C5B8-CA85E64A48D2}"/>
              </a:ext>
            </a:extLst>
          </p:cNvPr>
          <p:cNvSpPr>
            <a:spLocks noGrp="1"/>
          </p:cNvSpPr>
          <p:nvPr>
            <p:ph type="title"/>
          </p:nvPr>
        </p:nvSpPr>
        <p:spPr>
          <a:xfrm>
            <a:off x="220980" y="172495"/>
            <a:ext cx="7156850" cy="806700"/>
          </a:xfrm>
        </p:spPr>
        <p:txBody>
          <a:bodyPr/>
          <a:lstStyle/>
          <a:p>
            <a:pPr lvl="0">
              <a:defRPr/>
            </a:pPr>
            <a:r>
              <a:rPr lang="en-US" dirty="0" smtClean="0">
                <a:solidFill>
                  <a:sysClr val="windowText" lastClr="000000"/>
                </a:solidFill>
                <a:latin typeface="Arial"/>
              </a:rPr>
              <a:t>2</a:t>
            </a:r>
            <a:r>
              <a:rPr lang="vi-VN" dirty="0">
                <a:solidFill>
                  <a:sysClr val="windowText" lastClr="000000"/>
                </a:solidFill>
                <a:latin typeface="Arial"/>
              </a:rPr>
              <a:t>. </a:t>
            </a:r>
            <a:r>
              <a:rPr lang="vi-VN" dirty="0">
                <a:solidFill>
                  <a:sysClr val="windowText" lastClr="000000"/>
                </a:solidFill>
                <a:latin typeface="Arial" pitchFamily="34" charset="0"/>
                <a:cs typeface="Arial" pitchFamily="34" charset="0"/>
              </a:rPr>
              <a:t>Vi phạm và xử lý vi phạm hành chính</a:t>
            </a:r>
          </a:p>
        </p:txBody>
      </p:sp>
      <p:sp>
        <p:nvSpPr>
          <p:cNvPr id="4" name="Slide Number Placeholder 3">
            <a:extLst>
              <a:ext uri="{FF2B5EF4-FFF2-40B4-BE49-F238E27FC236}">
                <a16:creationId xmlns:a16="http://schemas.microsoft.com/office/drawing/2014/main" xmlns="" id="{72AF89F1-104F-4667-D7D4-AAEF6782048E}"/>
              </a:ext>
            </a:extLst>
          </p:cNvPr>
          <p:cNvSpPr>
            <a:spLocks noGrp="1"/>
          </p:cNvSpPr>
          <p:nvPr>
            <p:ph type="sldNum" idx="4"/>
          </p:nvPr>
        </p:nvSpPr>
        <p:spPr/>
        <p:txBody>
          <a:bodyPr/>
          <a:lstStyle/>
          <a:p>
            <a:r>
              <a:rPr lang="en-US"/>
              <a:t>PAGE </a:t>
            </a:r>
            <a:fld id="{00000000-1234-1234-1234-123412341234}" type="slidenum">
              <a:rPr lang="en" smtClean="0"/>
              <a:pPr/>
              <a:t>17</a:t>
            </a:fld>
            <a:endParaRPr/>
          </a:p>
        </p:txBody>
      </p:sp>
      <p:sp>
        <p:nvSpPr>
          <p:cNvPr id="5" name="Rounded Rectangle 4"/>
          <p:cNvSpPr/>
          <p:nvPr/>
        </p:nvSpPr>
        <p:spPr>
          <a:xfrm>
            <a:off x="188936" y="1055231"/>
            <a:ext cx="5961344" cy="510522"/>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algn="ctr">
              <a:defRPr/>
            </a:pPr>
            <a:r>
              <a:rPr lang="en-US" sz="3600" b="1" dirty="0" smtClean="0">
                <a:solidFill>
                  <a:sysClr val="windowText" lastClr="000000"/>
                </a:solidFill>
                <a:latin typeface="Arial" pitchFamily="34" charset="0"/>
                <a:cs typeface="Arial" pitchFamily="34" charset="0"/>
              </a:rPr>
              <a:t>2.</a:t>
            </a:r>
            <a:r>
              <a:rPr lang="vi-VN" sz="3600" b="1" dirty="0">
                <a:solidFill>
                  <a:sysClr val="windowText" lastClr="000000"/>
                </a:solidFill>
                <a:latin typeface="Arial" pitchFamily="34" charset="0"/>
                <a:cs typeface="Arial" pitchFamily="34" charset="0"/>
              </a:rPr>
              <a:t>1. Vi phạm hành chính</a:t>
            </a:r>
          </a:p>
        </p:txBody>
      </p:sp>
      <p:sp>
        <p:nvSpPr>
          <p:cNvPr id="15" name="Rounded Rectangle 14"/>
          <p:cNvSpPr/>
          <p:nvPr/>
        </p:nvSpPr>
        <p:spPr>
          <a:xfrm>
            <a:off x="95534" y="1684445"/>
            <a:ext cx="8992737" cy="597031"/>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lvl="0" algn="ctr">
              <a:defRPr/>
            </a:pPr>
            <a:r>
              <a:rPr lang="vi-VN" sz="3600" b="1" kern="0" dirty="0" smtClean="0">
                <a:solidFill>
                  <a:sysClr val="windowText" lastClr="000000"/>
                </a:solidFill>
                <a:latin typeface="Arial" pitchFamily="34" charset="0"/>
                <a:cs typeface="Arial" pitchFamily="34" charset="0"/>
              </a:rPr>
              <a:t>V</a:t>
            </a:r>
            <a:r>
              <a:rPr lang="en-US" sz="3600" b="1" kern="0" dirty="0" smtClean="0">
                <a:solidFill>
                  <a:sysClr val="windowText" lastClr="000000"/>
                </a:solidFill>
                <a:latin typeface="Arial" pitchFamily="34" charset="0"/>
                <a:cs typeface="Arial" pitchFamily="34" charset="0"/>
              </a:rPr>
              <a:t>PHC </a:t>
            </a:r>
            <a:r>
              <a:rPr lang="vi-VN" sz="3600" b="1" kern="0" dirty="0" smtClean="0">
                <a:solidFill>
                  <a:sysClr val="windowText" lastClr="000000"/>
                </a:solidFill>
                <a:latin typeface="Arial" pitchFamily="34" charset="0"/>
                <a:cs typeface="Arial" pitchFamily="34" charset="0"/>
              </a:rPr>
              <a:t>có </a:t>
            </a:r>
            <a:r>
              <a:rPr lang="vi-VN" sz="3600" b="1" kern="0" dirty="0">
                <a:solidFill>
                  <a:sysClr val="windowText" lastClr="000000"/>
                </a:solidFill>
                <a:latin typeface="Arial" pitchFamily="34" charset="0"/>
                <a:cs typeface="Arial" pitchFamily="34" charset="0"/>
              </a:rPr>
              <a:t>các dấu hiệu </a:t>
            </a:r>
            <a:r>
              <a:rPr lang="vi-VN" sz="3600" b="1" kern="0" dirty="0" smtClean="0">
                <a:solidFill>
                  <a:sysClr val="windowText" lastClr="000000"/>
                </a:solidFill>
                <a:latin typeface="Arial" pitchFamily="34" charset="0"/>
                <a:cs typeface="Arial" pitchFamily="34" charset="0"/>
              </a:rPr>
              <a:t>sau</a:t>
            </a:r>
            <a:r>
              <a:rPr lang="vi-VN" sz="3600" b="1" kern="0" dirty="0">
                <a:solidFill>
                  <a:sysClr val="windowText" lastClr="000000"/>
                </a:solidFill>
                <a:latin typeface="Arial" pitchFamily="34" charset="0"/>
                <a:cs typeface="Arial" pitchFamily="34" charset="0"/>
              </a:rPr>
              <a:t>	</a:t>
            </a:r>
          </a:p>
        </p:txBody>
      </p:sp>
      <p:sp>
        <p:nvSpPr>
          <p:cNvPr id="16" name="Rounded Rectangle 15"/>
          <p:cNvSpPr/>
          <p:nvPr/>
        </p:nvSpPr>
        <p:spPr>
          <a:xfrm>
            <a:off x="95534" y="2455101"/>
            <a:ext cx="8992737" cy="977030"/>
          </a:xfrm>
          <a:prstGeom prst="roundRect">
            <a:avLst/>
          </a:prstGeom>
          <a:solidFill>
            <a:srgbClr val="CFEAEF"/>
          </a:solidFill>
          <a:ln w="28575" cap="flat" cmpd="sng" algn="ctr">
            <a:solidFill>
              <a:sysClr val="windowText" lastClr="000000"/>
            </a:solidFill>
            <a:prstDash val="solid"/>
            <a:miter lim="800000"/>
          </a:ln>
          <a:effectLst/>
        </p:spPr>
        <p:txBody>
          <a:bodyPr anchor="ctr"/>
          <a:lstStyle/>
          <a:p>
            <a:pPr marL="571500" lvl="0" indent="-571500" algn="ctr">
              <a:buFontTx/>
              <a:buChar char="-"/>
              <a:defRPr/>
            </a:pPr>
            <a:r>
              <a:rPr lang="en-US" sz="2800" b="1" kern="0" dirty="0" smtClean="0">
                <a:solidFill>
                  <a:sysClr val="windowText" lastClr="000000"/>
                </a:solidFill>
                <a:latin typeface="Arial" pitchFamily="34" charset="0"/>
                <a:cs typeface="Arial" pitchFamily="34" charset="0"/>
              </a:rPr>
              <a:t>H</a:t>
            </a:r>
            <a:r>
              <a:rPr lang="vi-VN" sz="2800" b="1" kern="0" dirty="0" smtClean="0">
                <a:solidFill>
                  <a:sysClr val="windowText" lastClr="000000"/>
                </a:solidFill>
                <a:latin typeface="Arial" pitchFamily="34" charset="0"/>
                <a:cs typeface="Arial" pitchFamily="34" charset="0"/>
              </a:rPr>
              <a:t>ành </a:t>
            </a:r>
            <a:r>
              <a:rPr lang="vi-VN" sz="2800" b="1" kern="0" dirty="0">
                <a:solidFill>
                  <a:sysClr val="windowText" lastClr="000000"/>
                </a:solidFill>
                <a:latin typeface="Arial" pitchFamily="34" charset="0"/>
                <a:cs typeface="Arial" pitchFamily="34" charset="0"/>
              </a:rPr>
              <a:t>vi trái pháp luật hành </a:t>
            </a:r>
            <a:r>
              <a:rPr lang="vi-VN" sz="2800" b="1" kern="0" dirty="0" smtClean="0">
                <a:solidFill>
                  <a:sysClr val="windowText" lastClr="000000"/>
                </a:solidFill>
                <a:latin typeface="Arial" pitchFamily="34" charset="0"/>
                <a:cs typeface="Arial" pitchFamily="34" charset="0"/>
              </a:rPr>
              <a:t>chính</a:t>
            </a:r>
            <a:endParaRPr lang="en-US" sz="2800" b="1" kern="0" dirty="0" smtClean="0">
              <a:solidFill>
                <a:sysClr val="windowText" lastClr="000000"/>
              </a:solidFill>
              <a:latin typeface="Arial" pitchFamily="34" charset="0"/>
              <a:cs typeface="Arial" pitchFamily="34" charset="0"/>
            </a:endParaRPr>
          </a:p>
          <a:p>
            <a:pPr lvl="0" algn="ctr">
              <a:defRPr/>
            </a:pPr>
            <a:r>
              <a:rPr lang="en-US" sz="2800" b="1" kern="0" dirty="0" smtClean="0">
                <a:solidFill>
                  <a:sysClr val="windowText" lastClr="000000"/>
                </a:solidFill>
                <a:latin typeface="Arial" pitchFamily="34" charset="0"/>
                <a:cs typeface="Arial" pitchFamily="34" charset="0"/>
              </a:rPr>
              <a:t>(</a:t>
            </a:r>
            <a:r>
              <a:rPr lang="en-US" sz="2800" b="1" kern="0" dirty="0">
                <a:solidFill>
                  <a:sysClr val="windowText" lastClr="000000"/>
                </a:solidFill>
                <a:latin typeface="Arial" pitchFamily="34" charset="0"/>
                <a:cs typeface="Arial" pitchFamily="34" charset="0"/>
              </a:rPr>
              <a:t>H</a:t>
            </a:r>
            <a:r>
              <a:rPr lang="vi-VN" sz="2800" b="1" kern="0" dirty="0">
                <a:solidFill>
                  <a:sysClr val="windowText" lastClr="000000"/>
                </a:solidFill>
                <a:latin typeface="Arial" pitchFamily="34" charset="0"/>
                <a:cs typeface="Arial" pitchFamily="34" charset="0"/>
              </a:rPr>
              <a:t>ành vi ít nguy hiểm cho xã hội so với tội </a:t>
            </a:r>
            <a:r>
              <a:rPr lang="vi-VN" sz="2800" b="1" kern="0" dirty="0" smtClean="0">
                <a:solidFill>
                  <a:sysClr val="windowText" lastClr="000000"/>
                </a:solidFill>
                <a:latin typeface="Arial" pitchFamily="34" charset="0"/>
                <a:cs typeface="Arial" pitchFamily="34" charset="0"/>
              </a:rPr>
              <a:t>phạm</a:t>
            </a:r>
            <a:r>
              <a:rPr lang="en-US" sz="2800" b="1" kern="0" dirty="0" smtClean="0">
                <a:solidFill>
                  <a:sysClr val="windowText" lastClr="000000"/>
                </a:solidFill>
                <a:latin typeface="Arial" pitchFamily="34" charset="0"/>
                <a:cs typeface="Arial" pitchFamily="34" charset="0"/>
              </a:rPr>
              <a:t>)</a:t>
            </a:r>
            <a:endParaRPr lang="vi-VN" sz="2800" b="1" kern="0" dirty="0">
              <a:solidFill>
                <a:sysClr val="windowText" lastClr="000000"/>
              </a:solidFill>
              <a:latin typeface="Arial" pitchFamily="34" charset="0"/>
              <a:cs typeface="Arial" pitchFamily="34" charset="0"/>
            </a:endParaRPr>
          </a:p>
        </p:txBody>
      </p:sp>
      <p:sp>
        <p:nvSpPr>
          <p:cNvPr id="17" name="Rounded Rectangle 16"/>
          <p:cNvSpPr/>
          <p:nvPr/>
        </p:nvSpPr>
        <p:spPr>
          <a:xfrm>
            <a:off x="95534" y="3620022"/>
            <a:ext cx="8992737" cy="1014609"/>
          </a:xfrm>
          <a:prstGeom prst="roundRect">
            <a:avLst/>
          </a:prstGeom>
          <a:solidFill>
            <a:srgbClr val="CFEAEF"/>
          </a:solidFill>
          <a:ln w="28575" cap="flat" cmpd="sng" algn="ctr">
            <a:solidFill>
              <a:sysClr val="windowText" lastClr="000000"/>
            </a:solidFill>
            <a:prstDash val="solid"/>
            <a:miter lim="800000"/>
          </a:ln>
          <a:effectLst/>
        </p:spPr>
        <p:txBody>
          <a:bodyPr anchor="ctr"/>
          <a:lstStyle/>
          <a:p>
            <a:pPr marL="457200" lvl="0" indent="-457200" algn="ctr">
              <a:buFontTx/>
              <a:buChar char="-"/>
              <a:defRPr/>
            </a:pPr>
            <a:r>
              <a:rPr lang="en-US" sz="3200" b="1" kern="0" dirty="0" smtClean="0">
                <a:solidFill>
                  <a:sysClr val="windowText" lastClr="000000"/>
                </a:solidFill>
                <a:latin typeface="Arial" pitchFamily="34" charset="0"/>
                <a:cs typeface="Arial" pitchFamily="34" charset="0"/>
              </a:rPr>
              <a:t>Vi </a:t>
            </a:r>
            <a:r>
              <a:rPr lang="en-US" sz="3200" b="1" kern="0" dirty="0" err="1">
                <a:solidFill>
                  <a:sysClr val="windowText" lastClr="000000"/>
                </a:solidFill>
                <a:latin typeface="Arial" pitchFamily="34" charset="0"/>
                <a:cs typeface="Arial" pitchFamily="34" charset="0"/>
              </a:rPr>
              <a:t>phạm</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hành</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chính</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là</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hành</a:t>
            </a:r>
            <a:r>
              <a:rPr lang="en-US" sz="3200" b="1" kern="0" dirty="0">
                <a:solidFill>
                  <a:sysClr val="windowText" lastClr="000000"/>
                </a:solidFill>
                <a:latin typeface="Arial" pitchFamily="34" charset="0"/>
                <a:cs typeface="Arial" pitchFamily="34" charset="0"/>
              </a:rPr>
              <a:t> vi </a:t>
            </a:r>
            <a:r>
              <a:rPr lang="en-US" sz="3200" b="1" kern="0" dirty="0" err="1">
                <a:solidFill>
                  <a:sysClr val="windowText" lastClr="000000"/>
                </a:solidFill>
                <a:latin typeface="Arial" pitchFamily="34" charset="0"/>
                <a:cs typeface="Arial" pitchFamily="34" charset="0"/>
              </a:rPr>
              <a:t>có</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lỗi</a:t>
            </a:r>
            <a:r>
              <a:rPr lang="en-US" sz="3200" b="1" kern="0" dirty="0">
                <a:solidFill>
                  <a:sysClr val="windowText" lastClr="000000"/>
                </a:solidFill>
                <a:latin typeface="Arial" pitchFamily="34" charset="0"/>
                <a:cs typeface="Arial" pitchFamily="34" charset="0"/>
              </a:rPr>
              <a:t> </a:t>
            </a:r>
            <a:endParaRPr lang="en-US" sz="3200" b="1" dirty="0">
              <a:solidFill>
                <a:sysClr val="windowText" lastClr="000000"/>
              </a:solidFill>
              <a:latin typeface="Arial" pitchFamily="34" charset="0"/>
              <a:cs typeface="Arial" pitchFamily="34" charset="0"/>
            </a:endParaRPr>
          </a:p>
          <a:p>
            <a:pPr lvl="0" algn="ctr">
              <a:defRPr/>
            </a:pPr>
            <a:r>
              <a:rPr lang="en-US" sz="3200" b="1" kern="0" dirty="0" smtClean="0">
                <a:solidFill>
                  <a:sysClr val="windowText" lastClr="000000"/>
                </a:solidFill>
                <a:latin typeface="Arial" pitchFamily="34" charset="0"/>
                <a:cs typeface="Arial" pitchFamily="34" charset="0"/>
              </a:rPr>
              <a:t>(</a:t>
            </a:r>
            <a:r>
              <a:rPr lang="en-US" sz="3200" b="1" kern="0" dirty="0" err="1">
                <a:solidFill>
                  <a:sysClr val="windowText" lastClr="000000"/>
                </a:solidFill>
                <a:latin typeface="Arial" pitchFamily="34" charset="0"/>
                <a:cs typeface="Arial" pitchFamily="34" charset="0"/>
              </a:rPr>
              <a:t>cố</a:t>
            </a:r>
            <a:r>
              <a:rPr lang="en-US" sz="3200" b="1" kern="0" dirty="0">
                <a:solidFill>
                  <a:sysClr val="windowText" lastClr="000000"/>
                </a:solidFill>
                <a:latin typeface="Arial" pitchFamily="34" charset="0"/>
                <a:cs typeface="Arial" pitchFamily="34" charset="0"/>
              </a:rPr>
              <a:t> ý </a:t>
            </a:r>
            <a:r>
              <a:rPr lang="en-US" sz="3200" b="1" kern="0" dirty="0" err="1">
                <a:solidFill>
                  <a:sysClr val="windowText" lastClr="000000"/>
                </a:solidFill>
                <a:latin typeface="Arial" pitchFamily="34" charset="0"/>
                <a:cs typeface="Arial" pitchFamily="34" charset="0"/>
              </a:rPr>
              <a:t>hoặc</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vô</a:t>
            </a:r>
            <a:r>
              <a:rPr lang="en-US" sz="3200" b="1" kern="0" dirty="0">
                <a:solidFill>
                  <a:sysClr val="windowText" lastClr="000000"/>
                </a:solidFill>
                <a:latin typeface="Arial" pitchFamily="34" charset="0"/>
                <a:cs typeface="Arial" pitchFamily="34" charset="0"/>
              </a:rPr>
              <a:t> ý</a:t>
            </a:r>
            <a:r>
              <a:rPr lang="en-US" sz="3200" b="1" kern="0" dirty="0" smtClean="0">
                <a:solidFill>
                  <a:sysClr val="windowText" lastClr="000000"/>
                </a:solidFill>
                <a:latin typeface="Arial" pitchFamily="34" charset="0"/>
                <a:cs typeface="Arial" pitchFamily="34" charset="0"/>
              </a:rPr>
              <a:t>)</a:t>
            </a:r>
            <a:r>
              <a:rPr lang="vi-VN" sz="3200" b="1" kern="0" dirty="0" smtClean="0">
                <a:solidFill>
                  <a:sysClr val="windowText" lastClr="000000"/>
                </a:solidFill>
                <a:latin typeface="Arial" pitchFamily="34" charset="0"/>
                <a:cs typeface="Arial" pitchFamily="34" charset="0"/>
              </a:rPr>
              <a:t> </a:t>
            </a:r>
            <a:endParaRPr lang="vi-VN" sz="3200" b="1" kern="0" dirty="0">
              <a:solidFill>
                <a:sysClr val="windowText" lastClr="000000"/>
              </a:solidFill>
              <a:latin typeface="Arial" pitchFamily="34" charset="0"/>
              <a:cs typeface="Arial" pitchFamily="34" charset="0"/>
            </a:endParaRPr>
          </a:p>
        </p:txBody>
      </p:sp>
    </p:spTree>
    <p:extLst>
      <p:ext uri="{BB962C8B-B14F-4D97-AF65-F5344CB8AC3E}">
        <p14:creationId xmlns:p14="http://schemas.microsoft.com/office/powerpoint/2010/main" val="714810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1000"/>
                                        <p:tgtEl>
                                          <p:spTgt spid="15"/>
                                        </p:tgtEl>
                                      </p:cBhvr>
                                    </p:animEffect>
                                    <p:anim calcmode="lin" valueType="num">
                                      <p:cBhvr>
                                        <p:cTn id="15" dur="1000" fill="hold"/>
                                        <p:tgtEl>
                                          <p:spTgt spid="15"/>
                                        </p:tgtEl>
                                        <p:attrNameLst>
                                          <p:attrName>ppt_x</p:attrName>
                                        </p:attrNameLst>
                                      </p:cBhvr>
                                      <p:tavLst>
                                        <p:tav tm="0">
                                          <p:val>
                                            <p:strVal val="#ppt_x"/>
                                          </p:val>
                                        </p:tav>
                                        <p:tav tm="100000">
                                          <p:val>
                                            <p:strVal val="#ppt_x"/>
                                          </p:val>
                                        </p:tav>
                                      </p:tavLst>
                                    </p:anim>
                                    <p:anim calcmode="lin" valueType="num">
                                      <p:cBhvr>
                                        <p:cTn id="1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1000"/>
                                        <p:tgtEl>
                                          <p:spTgt spid="16"/>
                                        </p:tgtEl>
                                      </p:cBhvr>
                                    </p:animEffect>
                                    <p:anim calcmode="lin" valueType="num">
                                      <p:cBhvr>
                                        <p:cTn id="22" dur="1000" fill="hold"/>
                                        <p:tgtEl>
                                          <p:spTgt spid="16"/>
                                        </p:tgtEl>
                                        <p:attrNameLst>
                                          <p:attrName>ppt_x</p:attrName>
                                        </p:attrNameLst>
                                      </p:cBhvr>
                                      <p:tavLst>
                                        <p:tav tm="0">
                                          <p:val>
                                            <p:strVal val="#ppt_x"/>
                                          </p:val>
                                        </p:tav>
                                        <p:tav tm="100000">
                                          <p:val>
                                            <p:strVal val="#ppt_x"/>
                                          </p:val>
                                        </p:tav>
                                      </p:tavLst>
                                    </p:anim>
                                    <p:anim calcmode="lin" valueType="num">
                                      <p:cBhvr>
                                        <p:cTn id="23"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1000"/>
                                        <p:tgtEl>
                                          <p:spTgt spid="17"/>
                                        </p:tgtEl>
                                      </p:cBhvr>
                                    </p:animEffect>
                                    <p:anim calcmode="lin" valueType="num">
                                      <p:cBhvr>
                                        <p:cTn id="29" dur="1000" fill="hold"/>
                                        <p:tgtEl>
                                          <p:spTgt spid="17"/>
                                        </p:tgtEl>
                                        <p:attrNameLst>
                                          <p:attrName>ppt_x</p:attrName>
                                        </p:attrNameLst>
                                      </p:cBhvr>
                                      <p:tavLst>
                                        <p:tav tm="0">
                                          <p:val>
                                            <p:strVal val="#ppt_x"/>
                                          </p:val>
                                        </p:tav>
                                        <p:tav tm="100000">
                                          <p:val>
                                            <p:strVal val="#ppt_x"/>
                                          </p:val>
                                        </p:tav>
                                      </p:tavLst>
                                    </p:anim>
                                    <p:anim calcmode="lin" valueType="num">
                                      <p:cBhvr>
                                        <p:cTn id="30"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5" grpId="0" animBg="1"/>
      <p:bldP spid="16" grpId="0" animBg="1"/>
      <p:bldP spid="1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4E25B6-0879-2D8A-C5B8-CA85E64A48D2}"/>
              </a:ext>
            </a:extLst>
          </p:cNvPr>
          <p:cNvSpPr>
            <a:spLocks noGrp="1"/>
          </p:cNvSpPr>
          <p:nvPr>
            <p:ph type="title"/>
          </p:nvPr>
        </p:nvSpPr>
        <p:spPr>
          <a:xfrm>
            <a:off x="220980" y="172495"/>
            <a:ext cx="7156850" cy="806700"/>
          </a:xfrm>
        </p:spPr>
        <p:txBody>
          <a:bodyPr/>
          <a:lstStyle/>
          <a:p>
            <a:pPr lvl="0">
              <a:defRPr/>
            </a:pPr>
            <a:r>
              <a:rPr lang="en-US" dirty="0" smtClean="0">
                <a:solidFill>
                  <a:sysClr val="windowText" lastClr="000000"/>
                </a:solidFill>
                <a:latin typeface="Arial"/>
              </a:rPr>
              <a:t>2</a:t>
            </a:r>
            <a:r>
              <a:rPr lang="vi-VN" dirty="0">
                <a:solidFill>
                  <a:sysClr val="windowText" lastClr="000000"/>
                </a:solidFill>
                <a:latin typeface="Arial"/>
              </a:rPr>
              <a:t>. </a:t>
            </a:r>
            <a:r>
              <a:rPr lang="vi-VN" dirty="0">
                <a:solidFill>
                  <a:sysClr val="windowText" lastClr="000000"/>
                </a:solidFill>
                <a:latin typeface="Arial" pitchFamily="34" charset="0"/>
                <a:cs typeface="Arial" pitchFamily="34" charset="0"/>
              </a:rPr>
              <a:t>Vi phạm và xử lý vi phạm hành chính</a:t>
            </a:r>
          </a:p>
        </p:txBody>
      </p:sp>
      <p:sp>
        <p:nvSpPr>
          <p:cNvPr id="4" name="Slide Number Placeholder 3">
            <a:extLst>
              <a:ext uri="{FF2B5EF4-FFF2-40B4-BE49-F238E27FC236}">
                <a16:creationId xmlns:a16="http://schemas.microsoft.com/office/drawing/2014/main" xmlns="" id="{72AF89F1-104F-4667-D7D4-AAEF6782048E}"/>
              </a:ext>
            </a:extLst>
          </p:cNvPr>
          <p:cNvSpPr>
            <a:spLocks noGrp="1"/>
          </p:cNvSpPr>
          <p:nvPr>
            <p:ph type="sldNum" idx="4"/>
          </p:nvPr>
        </p:nvSpPr>
        <p:spPr/>
        <p:txBody>
          <a:bodyPr/>
          <a:lstStyle/>
          <a:p>
            <a:r>
              <a:rPr lang="en-US"/>
              <a:t>PAGE </a:t>
            </a:r>
            <a:fld id="{00000000-1234-1234-1234-123412341234}" type="slidenum">
              <a:rPr lang="en" smtClean="0"/>
              <a:pPr/>
              <a:t>18</a:t>
            </a:fld>
            <a:endParaRPr/>
          </a:p>
        </p:txBody>
      </p:sp>
      <p:sp>
        <p:nvSpPr>
          <p:cNvPr id="5" name="Rounded Rectangle 4"/>
          <p:cNvSpPr/>
          <p:nvPr/>
        </p:nvSpPr>
        <p:spPr>
          <a:xfrm>
            <a:off x="188936" y="1055231"/>
            <a:ext cx="5961344" cy="510522"/>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algn="ctr">
              <a:defRPr/>
            </a:pPr>
            <a:r>
              <a:rPr lang="en-US" sz="3600" b="1" dirty="0" smtClean="0">
                <a:solidFill>
                  <a:sysClr val="windowText" lastClr="000000"/>
                </a:solidFill>
                <a:latin typeface="Arial" pitchFamily="34" charset="0"/>
                <a:cs typeface="Arial" pitchFamily="34" charset="0"/>
              </a:rPr>
              <a:t>2.</a:t>
            </a:r>
            <a:r>
              <a:rPr lang="vi-VN" sz="3600" b="1" dirty="0">
                <a:solidFill>
                  <a:sysClr val="windowText" lastClr="000000"/>
                </a:solidFill>
                <a:latin typeface="Arial" pitchFamily="34" charset="0"/>
                <a:cs typeface="Arial" pitchFamily="34" charset="0"/>
              </a:rPr>
              <a:t>1. Vi phạm hành chính</a:t>
            </a:r>
          </a:p>
        </p:txBody>
      </p:sp>
      <p:sp>
        <p:nvSpPr>
          <p:cNvPr id="6" name="Rounded Rectangle 5"/>
          <p:cNvSpPr/>
          <p:nvPr/>
        </p:nvSpPr>
        <p:spPr>
          <a:xfrm>
            <a:off x="151264" y="1747076"/>
            <a:ext cx="8834194" cy="595291"/>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lvl="0" algn="ctr">
              <a:defRPr/>
            </a:pPr>
            <a:r>
              <a:rPr lang="vi-VN" sz="3600" b="1" kern="0" dirty="0" smtClean="0">
                <a:solidFill>
                  <a:sysClr val="windowText" lastClr="000000"/>
                </a:solidFill>
                <a:latin typeface="Arial" pitchFamily="34" charset="0"/>
                <a:cs typeface="Arial" pitchFamily="34" charset="0"/>
              </a:rPr>
              <a:t>V</a:t>
            </a:r>
            <a:r>
              <a:rPr lang="en-US" sz="3600" b="1" kern="0" dirty="0" smtClean="0">
                <a:solidFill>
                  <a:sysClr val="windowText" lastClr="000000"/>
                </a:solidFill>
                <a:latin typeface="Arial" pitchFamily="34" charset="0"/>
                <a:cs typeface="Arial" pitchFamily="34" charset="0"/>
              </a:rPr>
              <a:t>PHC </a:t>
            </a:r>
            <a:r>
              <a:rPr lang="vi-VN" sz="3600" b="1" kern="0" dirty="0" smtClean="0">
                <a:solidFill>
                  <a:sysClr val="windowText" lastClr="000000"/>
                </a:solidFill>
                <a:latin typeface="Arial" pitchFamily="34" charset="0"/>
                <a:cs typeface="Arial" pitchFamily="34" charset="0"/>
              </a:rPr>
              <a:t>có </a:t>
            </a:r>
            <a:r>
              <a:rPr lang="vi-VN" sz="3600" b="1" kern="0" dirty="0">
                <a:solidFill>
                  <a:sysClr val="windowText" lastClr="000000"/>
                </a:solidFill>
                <a:latin typeface="Arial" pitchFamily="34" charset="0"/>
                <a:cs typeface="Arial" pitchFamily="34" charset="0"/>
              </a:rPr>
              <a:t>các dấu hiệu </a:t>
            </a:r>
            <a:r>
              <a:rPr lang="vi-VN" sz="3600" b="1" kern="0" dirty="0" smtClean="0">
                <a:solidFill>
                  <a:sysClr val="windowText" lastClr="000000"/>
                </a:solidFill>
                <a:latin typeface="Arial" pitchFamily="34" charset="0"/>
                <a:cs typeface="Arial" pitchFamily="34" charset="0"/>
              </a:rPr>
              <a:t>sau</a:t>
            </a:r>
            <a:r>
              <a:rPr lang="vi-VN" sz="3600" b="1" kern="0" dirty="0">
                <a:solidFill>
                  <a:sysClr val="windowText" lastClr="000000"/>
                </a:solidFill>
                <a:latin typeface="Arial" pitchFamily="34" charset="0"/>
                <a:cs typeface="Arial" pitchFamily="34" charset="0"/>
              </a:rPr>
              <a:t>	</a:t>
            </a:r>
          </a:p>
        </p:txBody>
      </p:sp>
      <p:sp>
        <p:nvSpPr>
          <p:cNvPr id="7" name="Rounded Rectangle 6"/>
          <p:cNvSpPr/>
          <p:nvPr/>
        </p:nvSpPr>
        <p:spPr>
          <a:xfrm>
            <a:off x="151263" y="2479109"/>
            <a:ext cx="8880003" cy="1391433"/>
          </a:xfrm>
          <a:prstGeom prst="roundRect">
            <a:avLst/>
          </a:prstGeom>
          <a:solidFill>
            <a:srgbClr val="E8D6E4"/>
          </a:solidFill>
          <a:ln w="28575" cap="flat" cmpd="sng" algn="ctr">
            <a:solidFill>
              <a:sysClr val="windowText" lastClr="000000"/>
            </a:solidFill>
            <a:prstDash val="solid"/>
            <a:miter lim="800000"/>
          </a:ln>
          <a:effectLst/>
        </p:spPr>
        <p:txBody>
          <a:bodyPr anchor="ctr"/>
          <a:lstStyle/>
          <a:p>
            <a:pPr lvl="0">
              <a:defRPr/>
            </a:pPr>
            <a:r>
              <a:rPr lang="en-US" sz="2800" b="1" kern="0" dirty="0" smtClean="0">
                <a:solidFill>
                  <a:sysClr val="windowText" lastClr="000000"/>
                </a:solidFill>
                <a:latin typeface="Arial" pitchFamily="34" charset="0"/>
                <a:cs typeface="Arial" pitchFamily="34" charset="0"/>
              </a:rPr>
              <a:t>- N</a:t>
            </a:r>
            <a:r>
              <a:rPr lang="vi-VN" sz="2800" b="1" kern="0" dirty="0" smtClean="0">
                <a:solidFill>
                  <a:sysClr val="windowText" lastClr="000000"/>
                </a:solidFill>
                <a:latin typeface="Arial" pitchFamily="34" charset="0"/>
                <a:cs typeface="Arial" pitchFamily="34" charset="0"/>
              </a:rPr>
              <a:t>gười </a:t>
            </a:r>
            <a:r>
              <a:rPr lang="vi-VN" sz="2800" b="1" kern="0" dirty="0">
                <a:solidFill>
                  <a:sysClr val="windowText" lastClr="000000"/>
                </a:solidFill>
                <a:latin typeface="Arial" pitchFamily="34" charset="0"/>
                <a:cs typeface="Arial" pitchFamily="34" charset="0"/>
              </a:rPr>
              <a:t>có năng lực trách nhiệm </a:t>
            </a:r>
            <a:r>
              <a:rPr lang="en-US" sz="2800" b="1" kern="0" dirty="0" smtClean="0">
                <a:solidFill>
                  <a:sysClr val="windowText" lastClr="000000"/>
                </a:solidFill>
                <a:latin typeface="Arial" pitchFamily="34" charset="0"/>
                <a:cs typeface="Arial" pitchFamily="34" charset="0"/>
              </a:rPr>
              <a:t>HC </a:t>
            </a:r>
            <a:r>
              <a:rPr lang="vi-VN" sz="2800" b="1" kern="0" dirty="0" smtClean="0">
                <a:solidFill>
                  <a:sysClr val="windowText" lastClr="000000"/>
                </a:solidFill>
                <a:latin typeface="Arial" pitchFamily="34" charset="0"/>
                <a:cs typeface="Arial" pitchFamily="34" charset="0"/>
              </a:rPr>
              <a:t>thực</a:t>
            </a:r>
            <a:r>
              <a:rPr lang="en-US" sz="2800" b="1" kern="0" dirty="0" smtClean="0">
                <a:solidFill>
                  <a:sysClr val="windowText" lastClr="000000"/>
                </a:solidFill>
                <a:latin typeface="Arial" pitchFamily="34" charset="0"/>
                <a:cs typeface="Arial" pitchFamily="34" charset="0"/>
              </a:rPr>
              <a:t> </a:t>
            </a:r>
            <a:r>
              <a:rPr lang="vi-VN" sz="2800" b="1" kern="0" dirty="0" smtClean="0">
                <a:solidFill>
                  <a:sysClr val="windowText" lastClr="000000"/>
                </a:solidFill>
                <a:latin typeface="Arial" pitchFamily="34" charset="0"/>
                <a:cs typeface="Arial" pitchFamily="34" charset="0"/>
              </a:rPr>
              <a:t>hiện</a:t>
            </a:r>
            <a:r>
              <a:rPr lang="vi-VN" sz="2800" b="1" kern="0" dirty="0">
                <a:solidFill>
                  <a:sysClr val="windowText" lastClr="000000"/>
                </a:solidFill>
                <a:latin typeface="Arial" pitchFamily="34" charset="0"/>
                <a:cs typeface="Arial" pitchFamily="34" charset="0"/>
              </a:rPr>
              <a:t>. </a:t>
            </a:r>
            <a:endParaRPr lang="en-US" sz="2800" b="1" kern="0" dirty="0">
              <a:solidFill>
                <a:sysClr val="windowText" lastClr="000000"/>
              </a:solidFill>
              <a:latin typeface="Arial" pitchFamily="34" charset="0"/>
              <a:cs typeface="Arial" pitchFamily="34" charset="0"/>
            </a:endParaRPr>
          </a:p>
          <a:p>
            <a:pPr lvl="0" algn="ctr">
              <a:defRPr/>
            </a:pPr>
            <a:r>
              <a:rPr lang="en-US" sz="2800" b="1" kern="0" dirty="0" smtClean="0">
                <a:solidFill>
                  <a:sysClr val="windowText" lastClr="000000"/>
                </a:solidFill>
                <a:latin typeface="Arial" pitchFamily="34" charset="0"/>
                <a:cs typeface="Arial" pitchFamily="34" charset="0"/>
              </a:rPr>
              <a:t>(</a:t>
            </a:r>
            <a:r>
              <a:rPr lang="vi-VN" sz="2800" b="1" kern="0" dirty="0" smtClean="0">
                <a:solidFill>
                  <a:sysClr val="windowText" lastClr="000000"/>
                </a:solidFill>
                <a:latin typeface="Arial" pitchFamily="34" charset="0"/>
                <a:cs typeface="Arial" pitchFamily="34" charset="0"/>
              </a:rPr>
              <a:t>công </a:t>
            </a:r>
            <a:r>
              <a:rPr lang="vi-VN" sz="2800" b="1" kern="0" dirty="0">
                <a:solidFill>
                  <a:sysClr val="windowText" lastClr="000000"/>
                </a:solidFill>
                <a:latin typeface="Arial" pitchFamily="34" charset="0"/>
                <a:cs typeface="Arial" pitchFamily="34" charset="0"/>
              </a:rPr>
              <a:t>dân từ đủ </a:t>
            </a:r>
            <a:r>
              <a:rPr lang="vi-VN" sz="2800" b="1" kern="0" dirty="0" smtClean="0">
                <a:solidFill>
                  <a:sysClr val="windowText" lastClr="000000"/>
                </a:solidFill>
                <a:latin typeface="Arial" pitchFamily="34" charset="0"/>
                <a:cs typeface="Arial" pitchFamily="34" charset="0"/>
              </a:rPr>
              <a:t>1</a:t>
            </a:r>
            <a:r>
              <a:rPr lang="en-US" sz="2800" b="1" kern="0" dirty="0" smtClean="0">
                <a:solidFill>
                  <a:sysClr val="windowText" lastClr="000000"/>
                </a:solidFill>
                <a:latin typeface="Arial" pitchFamily="34" charset="0"/>
                <a:cs typeface="Arial" pitchFamily="34" charset="0"/>
              </a:rPr>
              <a:t>2</a:t>
            </a:r>
            <a:r>
              <a:rPr lang="vi-VN" sz="2800" b="1" kern="0" dirty="0" smtClean="0">
                <a:solidFill>
                  <a:sysClr val="windowText" lastClr="000000"/>
                </a:solidFill>
                <a:latin typeface="Arial" pitchFamily="34" charset="0"/>
                <a:cs typeface="Arial" pitchFamily="34" charset="0"/>
              </a:rPr>
              <a:t> </a:t>
            </a:r>
            <a:r>
              <a:rPr lang="vi-VN" sz="2800" b="1" kern="0" dirty="0">
                <a:solidFill>
                  <a:sysClr val="windowText" lastClr="000000"/>
                </a:solidFill>
                <a:latin typeface="Arial" pitchFamily="34" charset="0"/>
                <a:cs typeface="Arial" pitchFamily="34" charset="0"/>
              </a:rPr>
              <a:t>tuổi trở lên, phát triển bình thường về thể </a:t>
            </a:r>
            <a:r>
              <a:rPr lang="vi-VN" sz="2800" b="1" kern="0" dirty="0" smtClean="0">
                <a:solidFill>
                  <a:sysClr val="windowText" lastClr="000000"/>
                </a:solidFill>
                <a:latin typeface="Arial" pitchFamily="34" charset="0"/>
                <a:cs typeface="Arial" pitchFamily="34" charset="0"/>
              </a:rPr>
              <a:t>chất</a:t>
            </a:r>
            <a:r>
              <a:rPr lang="en-US" sz="2800" b="1" kern="0" dirty="0" smtClean="0">
                <a:solidFill>
                  <a:sysClr val="windowText" lastClr="000000"/>
                </a:solidFill>
                <a:latin typeface="Arial" pitchFamily="34" charset="0"/>
                <a:cs typeface="Arial" pitchFamily="34" charset="0"/>
              </a:rPr>
              <a:t>)</a:t>
            </a:r>
            <a:endParaRPr lang="vi-VN" sz="2800" b="1" kern="0" dirty="0">
              <a:solidFill>
                <a:sysClr val="windowText" lastClr="000000"/>
              </a:solidFill>
              <a:latin typeface="Arial" pitchFamily="34" charset="0"/>
              <a:cs typeface="Arial" pitchFamily="34" charset="0"/>
            </a:endParaRPr>
          </a:p>
        </p:txBody>
      </p:sp>
      <p:sp>
        <p:nvSpPr>
          <p:cNvPr id="8" name="Rounded Rectangle 7"/>
          <p:cNvSpPr/>
          <p:nvPr/>
        </p:nvSpPr>
        <p:spPr>
          <a:xfrm>
            <a:off x="128360" y="4045906"/>
            <a:ext cx="8880002" cy="659704"/>
          </a:xfrm>
          <a:prstGeom prst="roundRect">
            <a:avLst/>
          </a:prstGeom>
          <a:solidFill>
            <a:srgbClr val="E8D6E4"/>
          </a:solidFill>
          <a:ln w="28575" cap="flat" cmpd="sng" algn="ctr">
            <a:solidFill>
              <a:sysClr val="windowText" lastClr="000000"/>
            </a:solidFill>
            <a:prstDash val="solid"/>
            <a:miter lim="800000"/>
          </a:ln>
          <a:effectLst/>
        </p:spPr>
        <p:txBody>
          <a:bodyPr anchor="ctr"/>
          <a:lstStyle/>
          <a:p>
            <a:pPr lvl="0">
              <a:defRPr/>
            </a:pPr>
            <a:r>
              <a:rPr lang="en-US" sz="3600" b="1" kern="0" dirty="0" smtClean="0">
                <a:solidFill>
                  <a:sysClr val="windowText" lastClr="000000"/>
                </a:solidFill>
                <a:latin typeface="Arial" pitchFamily="34" charset="0"/>
                <a:cs typeface="Arial" pitchFamily="34" charset="0"/>
              </a:rPr>
              <a:t>- </a:t>
            </a:r>
            <a:r>
              <a:rPr lang="vi-VN" sz="3200" b="1" kern="0" dirty="0">
                <a:solidFill>
                  <a:sysClr val="windowText" lastClr="000000"/>
                </a:solidFill>
                <a:latin typeface="Arial" pitchFamily="34" charset="0"/>
                <a:cs typeface="Arial" pitchFamily="34" charset="0"/>
              </a:rPr>
              <a:t>Được </a:t>
            </a:r>
            <a:r>
              <a:rPr lang="en-US" sz="3200" b="1" kern="0" dirty="0" smtClean="0">
                <a:solidFill>
                  <a:sysClr val="windowText" lastClr="000000"/>
                </a:solidFill>
                <a:latin typeface="Arial" pitchFamily="34" charset="0"/>
                <a:cs typeface="Arial" pitchFamily="34" charset="0"/>
              </a:rPr>
              <a:t>PL HC </a:t>
            </a:r>
            <a:r>
              <a:rPr lang="vi-VN" sz="3200" b="1" kern="0" dirty="0" smtClean="0">
                <a:solidFill>
                  <a:sysClr val="windowText" lastClr="000000"/>
                </a:solidFill>
                <a:latin typeface="Arial" pitchFamily="34" charset="0"/>
                <a:cs typeface="Arial" pitchFamily="34" charset="0"/>
              </a:rPr>
              <a:t>quy </a:t>
            </a:r>
            <a:r>
              <a:rPr lang="vi-VN" sz="3200" b="1" kern="0" dirty="0">
                <a:solidFill>
                  <a:sysClr val="windowText" lastClr="000000"/>
                </a:solidFill>
                <a:latin typeface="Arial" pitchFamily="34" charset="0"/>
                <a:cs typeface="Arial" pitchFamily="34" charset="0"/>
              </a:rPr>
              <a:t>định là phải xử phạt </a:t>
            </a:r>
            <a:r>
              <a:rPr lang="en-US" sz="3200" b="1" kern="0" dirty="0" smtClean="0">
                <a:solidFill>
                  <a:sysClr val="windowText" lastClr="000000"/>
                </a:solidFill>
                <a:latin typeface="Arial" pitchFamily="34" charset="0"/>
                <a:cs typeface="Arial" pitchFamily="34" charset="0"/>
              </a:rPr>
              <a:t>HC</a:t>
            </a:r>
            <a:r>
              <a:rPr lang="vi-VN" sz="3200" b="1" kern="0" dirty="0" smtClean="0">
                <a:solidFill>
                  <a:sysClr val="windowText" lastClr="000000"/>
                </a:solidFill>
                <a:latin typeface="Arial" pitchFamily="34" charset="0"/>
                <a:cs typeface="Arial" pitchFamily="34" charset="0"/>
              </a:rPr>
              <a:t>;</a:t>
            </a:r>
            <a:endParaRPr lang="vi-VN" sz="3200" b="1" kern="0" dirty="0">
              <a:solidFill>
                <a:sysClr val="windowText" lastClr="000000"/>
              </a:solidFill>
              <a:latin typeface="Arial" pitchFamily="34" charset="0"/>
              <a:cs typeface="Arial" pitchFamily="34" charset="0"/>
            </a:endParaRPr>
          </a:p>
        </p:txBody>
      </p:sp>
    </p:spTree>
    <p:extLst>
      <p:ext uri="{BB962C8B-B14F-4D97-AF65-F5344CB8AC3E}">
        <p14:creationId xmlns:p14="http://schemas.microsoft.com/office/powerpoint/2010/main" val="604491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4E25B6-0879-2D8A-C5B8-CA85E64A48D2}"/>
              </a:ext>
            </a:extLst>
          </p:cNvPr>
          <p:cNvSpPr>
            <a:spLocks noGrp="1"/>
          </p:cNvSpPr>
          <p:nvPr>
            <p:ph type="title"/>
          </p:nvPr>
        </p:nvSpPr>
        <p:spPr>
          <a:xfrm>
            <a:off x="220980" y="172495"/>
            <a:ext cx="7156850" cy="806700"/>
          </a:xfrm>
        </p:spPr>
        <p:txBody>
          <a:bodyPr/>
          <a:lstStyle/>
          <a:p>
            <a:pPr lvl="0">
              <a:defRPr/>
            </a:pPr>
            <a:r>
              <a:rPr lang="en-US" dirty="0" smtClean="0">
                <a:solidFill>
                  <a:sysClr val="windowText" lastClr="000000"/>
                </a:solidFill>
                <a:latin typeface="Arial"/>
              </a:rPr>
              <a:t>2</a:t>
            </a:r>
            <a:r>
              <a:rPr lang="vi-VN" dirty="0">
                <a:solidFill>
                  <a:sysClr val="windowText" lastClr="000000"/>
                </a:solidFill>
                <a:latin typeface="Arial"/>
              </a:rPr>
              <a:t>. </a:t>
            </a:r>
            <a:r>
              <a:rPr lang="vi-VN" dirty="0">
                <a:solidFill>
                  <a:sysClr val="windowText" lastClr="000000"/>
                </a:solidFill>
                <a:latin typeface="Arial" pitchFamily="34" charset="0"/>
                <a:cs typeface="Arial" pitchFamily="34" charset="0"/>
              </a:rPr>
              <a:t>Vi phạm và xử lý vi phạm hành chính</a:t>
            </a:r>
          </a:p>
        </p:txBody>
      </p:sp>
      <p:sp>
        <p:nvSpPr>
          <p:cNvPr id="4" name="Slide Number Placeholder 3">
            <a:extLst>
              <a:ext uri="{FF2B5EF4-FFF2-40B4-BE49-F238E27FC236}">
                <a16:creationId xmlns:a16="http://schemas.microsoft.com/office/drawing/2014/main" xmlns="" id="{72AF89F1-104F-4667-D7D4-AAEF6782048E}"/>
              </a:ext>
            </a:extLst>
          </p:cNvPr>
          <p:cNvSpPr>
            <a:spLocks noGrp="1"/>
          </p:cNvSpPr>
          <p:nvPr>
            <p:ph type="sldNum" idx="4"/>
          </p:nvPr>
        </p:nvSpPr>
        <p:spPr/>
        <p:txBody>
          <a:bodyPr/>
          <a:lstStyle/>
          <a:p>
            <a:r>
              <a:rPr lang="en-US"/>
              <a:t>PAGE </a:t>
            </a:r>
            <a:fld id="{00000000-1234-1234-1234-123412341234}" type="slidenum">
              <a:rPr lang="en" smtClean="0"/>
              <a:pPr/>
              <a:t>19</a:t>
            </a:fld>
            <a:endParaRPr/>
          </a:p>
        </p:txBody>
      </p:sp>
      <p:sp>
        <p:nvSpPr>
          <p:cNvPr id="5" name="Rounded Rectangle 4"/>
          <p:cNvSpPr/>
          <p:nvPr/>
        </p:nvSpPr>
        <p:spPr>
          <a:xfrm>
            <a:off x="188936" y="1055231"/>
            <a:ext cx="5961344" cy="510522"/>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algn="ctr">
              <a:defRPr/>
            </a:pPr>
            <a:r>
              <a:rPr lang="en-US" sz="3600" b="1" dirty="0" smtClean="0">
                <a:solidFill>
                  <a:sysClr val="windowText" lastClr="000000"/>
                </a:solidFill>
                <a:latin typeface="Arial" pitchFamily="34" charset="0"/>
                <a:cs typeface="Arial" pitchFamily="34" charset="0"/>
              </a:rPr>
              <a:t>2.</a:t>
            </a:r>
            <a:r>
              <a:rPr lang="vi-VN" sz="3600" b="1" dirty="0">
                <a:solidFill>
                  <a:sysClr val="windowText" lastClr="000000"/>
                </a:solidFill>
                <a:latin typeface="Arial" pitchFamily="34" charset="0"/>
                <a:cs typeface="Arial" pitchFamily="34" charset="0"/>
              </a:rPr>
              <a:t>1. Vi phạm hành chính</a:t>
            </a:r>
          </a:p>
        </p:txBody>
      </p:sp>
      <p:sp>
        <p:nvSpPr>
          <p:cNvPr id="6" name="Rounded Rectangle 5"/>
          <p:cNvSpPr/>
          <p:nvPr/>
        </p:nvSpPr>
        <p:spPr>
          <a:xfrm>
            <a:off x="188936" y="1936315"/>
            <a:ext cx="8382000" cy="2438400"/>
          </a:xfrm>
          <a:prstGeom prst="roundRect">
            <a:avLst/>
          </a:prstGeom>
          <a:solidFill>
            <a:srgbClr val="FFFF00"/>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sz="4400" b="1" kern="0" dirty="0" smtClean="0">
                <a:solidFill>
                  <a:sysClr val="windowText" lastClr="000000"/>
                </a:solidFill>
                <a:latin typeface="Arial" pitchFamily="34" charset="0"/>
                <a:cs typeface="Arial" pitchFamily="34" charset="0"/>
              </a:rPr>
              <a:t>Cho </a:t>
            </a:r>
            <a:r>
              <a:rPr lang="en-US" sz="4400" b="1" kern="0" dirty="0" err="1" smtClean="0">
                <a:solidFill>
                  <a:sysClr val="windowText" lastClr="000000"/>
                </a:solidFill>
                <a:latin typeface="Arial" pitchFamily="34" charset="0"/>
                <a:cs typeface="Arial" pitchFamily="34" charset="0"/>
              </a:rPr>
              <a:t>ví</a:t>
            </a:r>
            <a:r>
              <a:rPr lang="en-US" sz="4400" b="1" kern="0" dirty="0" smtClean="0">
                <a:solidFill>
                  <a:sysClr val="windowText" lastClr="000000"/>
                </a:solidFill>
                <a:latin typeface="Arial" pitchFamily="34" charset="0"/>
                <a:cs typeface="Arial" pitchFamily="34" charset="0"/>
              </a:rPr>
              <a:t> </a:t>
            </a:r>
            <a:r>
              <a:rPr lang="en-US" sz="4400" b="1" kern="0" dirty="0" err="1" smtClean="0">
                <a:solidFill>
                  <a:sysClr val="windowText" lastClr="000000"/>
                </a:solidFill>
                <a:latin typeface="Arial" pitchFamily="34" charset="0"/>
                <a:cs typeface="Arial" pitchFamily="34" charset="0"/>
              </a:rPr>
              <a:t>dụ</a:t>
            </a:r>
            <a:r>
              <a:rPr lang="en-US" sz="4400" b="1" kern="0" dirty="0" smtClean="0">
                <a:solidFill>
                  <a:sysClr val="windowText" lastClr="000000"/>
                </a:solidFill>
                <a:latin typeface="Arial" pitchFamily="34" charset="0"/>
                <a:cs typeface="Arial" pitchFamily="34" charset="0"/>
              </a:rPr>
              <a:t> vi </a:t>
            </a:r>
            <a:r>
              <a:rPr lang="en-US" sz="4400" b="1" kern="0" dirty="0" err="1" smtClean="0">
                <a:solidFill>
                  <a:sysClr val="windowText" lastClr="000000"/>
                </a:solidFill>
                <a:latin typeface="Arial" pitchFamily="34" charset="0"/>
                <a:cs typeface="Arial" pitchFamily="34" charset="0"/>
              </a:rPr>
              <a:t>phạm</a:t>
            </a:r>
            <a:r>
              <a:rPr lang="en-US" sz="4400" b="1" kern="0" dirty="0" smtClean="0">
                <a:solidFill>
                  <a:sysClr val="windowText" lastClr="000000"/>
                </a:solidFill>
                <a:latin typeface="Arial" pitchFamily="34" charset="0"/>
                <a:cs typeface="Arial" pitchFamily="34" charset="0"/>
              </a:rPr>
              <a:t> </a:t>
            </a:r>
            <a:r>
              <a:rPr lang="en-US" sz="4400" b="1" kern="0" dirty="0" err="1" smtClean="0">
                <a:solidFill>
                  <a:sysClr val="windowText" lastClr="000000"/>
                </a:solidFill>
                <a:latin typeface="Arial" pitchFamily="34" charset="0"/>
                <a:cs typeface="Arial" pitchFamily="34" charset="0"/>
              </a:rPr>
              <a:t>hành</a:t>
            </a:r>
            <a:r>
              <a:rPr lang="en-US" sz="4400" b="1" kern="0" dirty="0" smtClean="0">
                <a:solidFill>
                  <a:sysClr val="windowText" lastClr="000000"/>
                </a:solidFill>
                <a:latin typeface="Arial" pitchFamily="34" charset="0"/>
                <a:cs typeface="Arial" pitchFamily="34" charset="0"/>
              </a:rPr>
              <a:t> </a:t>
            </a:r>
            <a:r>
              <a:rPr lang="en-US" sz="4400" b="1" kern="0" dirty="0" err="1" smtClean="0">
                <a:solidFill>
                  <a:sysClr val="windowText" lastClr="000000"/>
                </a:solidFill>
                <a:latin typeface="Arial" pitchFamily="34" charset="0"/>
                <a:cs typeface="Arial" pitchFamily="34" charset="0"/>
              </a:rPr>
              <a:t>chính</a:t>
            </a:r>
            <a:endParaRPr lang="vi-VN" sz="4400" b="1" kern="0" dirty="0">
              <a:solidFill>
                <a:sysClr val="windowText" lastClr="000000"/>
              </a:solidFill>
              <a:latin typeface="Arial" pitchFamily="34" charset="0"/>
              <a:cs typeface="Arial" pitchFamily="34" charset="0"/>
            </a:endParaRPr>
          </a:p>
        </p:txBody>
      </p:sp>
    </p:spTree>
    <p:extLst>
      <p:ext uri="{BB962C8B-B14F-4D97-AF65-F5344CB8AC3E}">
        <p14:creationId xmlns:p14="http://schemas.microsoft.com/office/powerpoint/2010/main" val="604491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4E25B6-0879-2D8A-C5B8-CA85E64A48D2}"/>
              </a:ext>
            </a:extLst>
          </p:cNvPr>
          <p:cNvSpPr>
            <a:spLocks noGrp="1"/>
          </p:cNvSpPr>
          <p:nvPr>
            <p:ph type="title"/>
          </p:nvPr>
        </p:nvSpPr>
        <p:spPr>
          <a:xfrm>
            <a:off x="220980" y="172495"/>
            <a:ext cx="7156850" cy="806700"/>
          </a:xfrm>
        </p:spPr>
        <p:txBody>
          <a:bodyPr/>
          <a:lstStyle/>
          <a:p>
            <a:pPr lvl="0">
              <a:defRPr/>
            </a:pPr>
            <a:r>
              <a:rPr lang="en-US" dirty="0" smtClean="0">
                <a:solidFill>
                  <a:sysClr val="windowText" lastClr="000000"/>
                </a:solidFill>
                <a:latin typeface="Arial"/>
              </a:rPr>
              <a:t>2</a:t>
            </a:r>
            <a:r>
              <a:rPr lang="vi-VN" dirty="0">
                <a:solidFill>
                  <a:sysClr val="windowText" lastClr="000000"/>
                </a:solidFill>
                <a:latin typeface="Arial"/>
              </a:rPr>
              <a:t>. </a:t>
            </a:r>
            <a:r>
              <a:rPr lang="vi-VN" dirty="0">
                <a:solidFill>
                  <a:sysClr val="windowText" lastClr="000000"/>
                </a:solidFill>
                <a:latin typeface="Arial" pitchFamily="34" charset="0"/>
                <a:cs typeface="Arial" pitchFamily="34" charset="0"/>
              </a:rPr>
              <a:t>Vi phạm và xử lý vi phạm hành chính</a:t>
            </a:r>
          </a:p>
        </p:txBody>
      </p:sp>
      <p:sp>
        <p:nvSpPr>
          <p:cNvPr id="4" name="Slide Number Placeholder 3">
            <a:extLst>
              <a:ext uri="{FF2B5EF4-FFF2-40B4-BE49-F238E27FC236}">
                <a16:creationId xmlns:a16="http://schemas.microsoft.com/office/drawing/2014/main" xmlns="" id="{72AF89F1-104F-4667-D7D4-AAEF6782048E}"/>
              </a:ext>
            </a:extLst>
          </p:cNvPr>
          <p:cNvSpPr>
            <a:spLocks noGrp="1"/>
          </p:cNvSpPr>
          <p:nvPr>
            <p:ph type="sldNum" idx="4"/>
          </p:nvPr>
        </p:nvSpPr>
        <p:spPr/>
        <p:txBody>
          <a:bodyPr/>
          <a:lstStyle/>
          <a:p>
            <a:r>
              <a:rPr lang="en-US"/>
              <a:t>PAGE </a:t>
            </a:r>
            <a:fld id="{00000000-1234-1234-1234-123412341234}" type="slidenum">
              <a:rPr lang="en" smtClean="0"/>
              <a:pPr/>
              <a:t>20</a:t>
            </a:fld>
            <a:endParaRPr/>
          </a:p>
        </p:txBody>
      </p:sp>
      <p:sp>
        <p:nvSpPr>
          <p:cNvPr id="5" name="Rounded Rectangle 4"/>
          <p:cNvSpPr/>
          <p:nvPr/>
        </p:nvSpPr>
        <p:spPr>
          <a:xfrm>
            <a:off x="188936" y="1055231"/>
            <a:ext cx="5961344" cy="510522"/>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algn="ctr">
              <a:defRPr/>
            </a:pPr>
            <a:r>
              <a:rPr lang="en-US" sz="3600" b="1" dirty="0" smtClean="0">
                <a:solidFill>
                  <a:sysClr val="windowText" lastClr="000000"/>
                </a:solidFill>
                <a:latin typeface="Arial" pitchFamily="34" charset="0"/>
                <a:cs typeface="Arial" pitchFamily="34" charset="0"/>
              </a:rPr>
              <a:t>2.</a:t>
            </a:r>
            <a:r>
              <a:rPr lang="vi-VN" sz="3600" b="1" dirty="0">
                <a:solidFill>
                  <a:sysClr val="windowText" lastClr="000000"/>
                </a:solidFill>
                <a:latin typeface="Arial" pitchFamily="34" charset="0"/>
                <a:cs typeface="Arial" pitchFamily="34" charset="0"/>
              </a:rPr>
              <a:t>1. Vi phạm hành chính</a:t>
            </a:r>
          </a:p>
        </p:txBody>
      </p:sp>
      <p:sp>
        <p:nvSpPr>
          <p:cNvPr id="6" name="Rounded Rectangle 5"/>
          <p:cNvSpPr/>
          <p:nvPr/>
        </p:nvSpPr>
        <p:spPr>
          <a:xfrm>
            <a:off x="142164" y="1747076"/>
            <a:ext cx="4848367" cy="488820"/>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lvl="0" algn="ctr">
              <a:defRPr/>
            </a:pPr>
            <a:r>
              <a:rPr lang="en-US" sz="2800" b="1" kern="0" dirty="0" err="1" smtClean="0">
                <a:solidFill>
                  <a:sysClr val="windowText" lastClr="000000"/>
                </a:solidFill>
                <a:latin typeface="Arial" pitchFamily="34" charset="0"/>
                <a:cs typeface="Arial" pitchFamily="34" charset="0"/>
              </a:rPr>
              <a:t>Đặc</a:t>
            </a:r>
            <a:r>
              <a:rPr lang="en-US" sz="2800" b="1" kern="0" dirty="0" smtClean="0">
                <a:solidFill>
                  <a:sysClr val="windowText" lastClr="000000"/>
                </a:solidFill>
                <a:latin typeface="Arial" pitchFamily="34" charset="0"/>
                <a:cs typeface="Arial" pitchFamily="34" charset="0"/>
              </a:rPr>
              <a:t> </a:t>
            </a:r>
            <a:r>
              <a:rPr lang="en-US" sz="2800" b="1" kern="0" dirty="0" err="1" smtClean="0">
                <a:solidFill>
                  <a:sysClr val="windowText" lastClr="000000"/>
                </a:solidFill>
                <a:latin typeface="Arial" pitchFamily="34" charset="0"/>
                <a:cs typeface="Arial" pitchFamily="34" charset="0"/>
              </a:rPr>
              <a:t>điểm</a:t>
            </a:r>
            <a:r>
              <a:rPr lang="en-US" sz="2800" b="1" kern="0" dirty="0" smtClean="0">
                <a:solidFill>
                  <a:sysClr val="windowText" lastClr="000000"/>
                </a:solidFill>
                <a:latin typeface="Arial" pitchFamily="34" charset="0"/>
                <a:cs typeface="Arial" pitchFamily="34" charset="0"/>
              </a:rPr>
              <a:t> </a:t>
            </a:r>
            <a:r>
              <a:rPr lang="en-US" sz="2800" b="1" kern="0" dirty="0" err="1" smtClean="0">
                <a:solidFill>
                  <a:sysClr val="windowText" lastClr="000000"/>
                </a:solidFill>
                <a:latin typeface="Arial" pitchFamily="34" charset="0"/>
                <a:cs typeface="Arial" pitchFamily="34" charset="0"/>
              </a:rPr>
              <a:t>của</a:t>
            </a:r>
            <a:r>
              <a:rPr lang="en-US" sz="2800" b="1" kern="0" dirty="0" smtClean="0">
                <a:solidFill>
                  <a:sysClr val="windowText" lastClr="000000"/>
                </a:solidFill>
                <a:latin typeface="Arial" pitchFamily="34" charset="0"/>
                <a:cs typeface="Arial" pitchFamily="34" charset="0"/>
              </a:rPr>
              <a:t> </a:t>
            </a:r>
            <a:r>
              <a:rPr lang="vi-VN" sz="2800" b="1" kern="0" dirty="0" smtClean="0">
                <a:solidFill>
                  <a:sysClr val="windowText" lastClr="000000"/>
                </a:solidFill>
                <a:latin typeface="Arial" pitchFamily="34" charset="0"/>
                <a:cs typeface="Arial" pitchFamily="34" charset="0"/>
              </a:rPr>
              <a:t>V</a:t>
            </a:r>
            <a:r>
              <a:rPr lang="en-US" sz="2800" b="1" kern="0" dirty="0" smtClean="0">
                <a:solidFill>
                  <a:sysClr val="windowText" lastClr="000000"/>
                </a:solidFill>
                <a:latin typeface="Arial" pitchFamily="34" charset="0"/>
                <a:cs typeface="Arial" pitchFamily="34" charset="0"/>
              </a:rPr>
              <a:t>PHC</a:t>
            </a:r>
            <a:endParaRPr lang="vi-VN" sz="2800" b="1" kern="0" dirty="0">
              <a:solidFill>
                <a:sysClr val="windowText" lastClr="000000"/>
              </a:solidFill>
              <a:latin typeface="Arial" pitchFamily="34" charset="0"/>
              <a:cs typeface="Arial" pitchFamily="34" charset="0"/>
            </a:endParaRPr>
          </a:p>
        </p:txBody>
      </p:sp>
      <p:sp>
        <p:nvSpPr>
          <p:cNvPr id="7" name="Rounded Rectangle 6"/>
          <p:cNvSpPr/>
          <p:nvPr/>
        </p:nvSpPr>
        <p:spPr>
          <a:xfrm>
            <a:off x="176411" y="2313661"/>
            <a:ext cx="8867382" cy="1406569"/>
          </a:xfrm>
          <a:prstGeom prst="roundRect">
            <a:avLst/>
          </a:prstGeom>
          <a:solidFill>
            <a:srgbClr val="FFCCFF"/>
          </a:solidFill>
          <a:ln/>
        </p:spPr>
        <p:style>
          <a:lnRef idx="1">
            <a:schemeClr val="accent1"/>
          </a:lnRef>
          <a:fillRef idx="2">
            <a:schemeClr val="accent1"/>
          </a:fillRef>
          <a:effectRef idx="1">
            <a:schemeClr val="accent1"/>
          </a:effectRef>
          <a:fontRef idx="minor">
            <a:schemeClr val="dk1"/>
          </a:fontRef>
        </p:style>
        <p:txBody>
          <a:bodyPr anchor="ctr"/>
          <a:lstStyle/>
          <a:p>
            <a:pPr marL="457200" lvl="0" indent="-457200" algn="ctr">
              <a:buFontTx/>
              <a:buChar char="-"/>
              <a:defRPr/>
            </a:pPr>
            <a:r>
              <a:rPr lang="vi-VN" sz="2800" b="1" kern="0" dirty="0" smtClean="0">
                <a:solidFill>
                  <a:sysClr val="windowText" lastClr="000000"/>
                </a:solidFill>
                <a:latin typeface="Arial" pitchFamily="34" charset="0"/>
                <a:cs typeface="Arial" pitchFamily="34" charset="0"/>
              </a:rPr>
              <a:t>Chủ </a:t>
            </a:r>
            <a:r>
              <a:rPr lang="vi-VN" sz="2800" b="1" kern="0" dirty="0">
                <a:solidFill>
                  <a:sysClr val="windowText" lastClr="000000"/>
                </a:solidFill>
                <a:latin typeface="Arial" pitchFamily="34" charset="0"/>
                <a:cs typeface="Arial" pitchFamily="34" charset="0"/>
              </a:rPr>
              <a:t>thể vi phạm hành chính đa dạng, </a:t>
            </a:r>
            <a:r>
              <a:rPr lang="en-US" sz="2800" b="1" kern="0" dirty="0" smtClean="0">
                <a:solidFill>
                  <a:sysClr val="windowText" lastClr="000000"/>
                </a:solidFill>
                <a:latin typeface="Arial" pitchFamily="34" charset="0"/>
                <a:cs typeface="Arial" pitchFamily="34" charset="0"/>
              </a:rPr>
              <a:t>(</a:t>
            </a:r>
            <a:r>
              <a:rPr lang="vi-VN" sz="2800" b="1" kern="0" dirty="0" smtClean="0">
                <a:solidFill>
                  <a:sysClr val="windowText" lastClr="000000"/>
                </a:solidFill>
                <a:latin typeface="Arial" pitchFamily="34" charset="0"/>
                <a:cs typeface="Arial" pitchFamily="34" charset="0"/>
              </a:rPr>
              <a:t>các </a:t>
            </a:r>
            <a:r>
              <a:rPr lang="vi-VN" sz="2800" b="1" kern="0" dirty="0">
                <a:solidFill>
                  <a:sysClr val="windowText" lastClr="000000"/>
                </a:solidFill>
                <a:latin typeface="Arial" pitchFamily="34" charset="0"/>
                <a:cs typeface="Arial" pitchFamily="34" charset="0"/>
              </a:rPr>
              <a:t>cơ quan nhà nước, các tổ chức và cá nhân (công dân Việt Nam, người nước ngoài, </a:t>
            </a:r>
            <a:r>
              <a:rPr lang="en-US" sz="2800" b="1" kern="0" dirty="0" smtClean="0">
                <a:solidFill>
                  <a:sysClr val="windowText" lastClr="000000"/>
                </a:solidFill>
                <a:latin typeface="Arial" pitchFamily="34" charset="0"/>
                <a:cs typeface="Arial" pitchFamily="34" charset="0"/>
              </a:rPr>
              <a:t>…</a:t>
            </a:r>
            <a:r>
              <a:rPr lang="vi-VN" sz="2800" b="1" kern="0" dirty="0" smtClean="0">
                <a:solidFill>
                  <a:sysClr val="windowText" lastClr="000000"/>
                </a:solidFill>
                <a:latin typeface="Arial" pitchFamily="34" charset="0"/>
                <a:cs typeface="Arial" pitchFamily="34" charset="0"/>
              </a:rPr>
              <a:t>)</a:t>
            </a:r>
            <a:endParaRPr lang="en-US" sz="2800" b="1" kern="0" dirty="0">
              <a:solidFill>
                <a:sysClr val="windowText" lastClr="000000"/>
              </a:solidFill>
              <a:latin typeface="Arial" pitchFamily="34" charset="0"/>
              <a:cs typeface="Arial" pitchFamily="34" charset="0"/>
            </a:endParaRPr>
          </a:p>
        </p:txBody>
      </p:sp>
      <p:sp>
        <p:nvSpPr>
          <p:cNvPr id="8" name="Rounded Rectangle 7"/>
          <p:cNvSpPr/>
          <p:nvPr/>
        </p:nvSpPr>
        <p:spPr>
          <a:xfrm>
            <a:off x="205316" y="3832964"/>
            <a:ext cx="8901630" cy="839244"/>
          </a:xfrm>
          <a:prstGeom prst="roundRect">
            <a:avLst/>
          </a:prstGeom>
          <a:solidFill>
            <a:srgbClr val="FFCCFF"/>
          </a:solidFill>
          <a:ln/>
        </p:spPr>
        <p:style>
          <a:lnRef idx="1">
            <a:schemeClr val="accent2"/>
          </a:lnRef>
          <a:fillRef idx="2">
            <a:schemeClr val="accent2"/>
          </a:fillRef>
          <a:effectRef idx="1">
            <a:schemeClr val="accent2"/>
          </a:effectRef>
          <a:fontRef idx="minor">
            <a:schemeClr val="dk1"/>
          </a:fontRef>
        </p:style>
        <p:txBody>
          <a:bodyPr anchor="ctr"/>
          <a:lstStyle/>
          <a:p>
            <a:pPr marL="457200" lvl="0" indent="-457200" algn="ctr">
              <a:buFontTx/>
              <a:buChar char="-"/>
              <a:defRPr/>
            </a:pPr>
            <a:r>
              <a:rPr lang="en-US" sz="3200" b="1" kern="0" dirty="0" smtClean="0">
                <a:solidFill>
                  <a:sysClr val="windowText" lastClr="000000"/>
                </a:solidFill>
                <a:latin typeface="Arial" pitchFamily="34" charset="0"/>
                <a:cs typeface="Arial" pitchFamily="34" charset="0"/>
              </a:rPr>
              <a:t>HV VP </a:t>
            </a:r>
            <a:r>
              <a:rPr lang="en-US" sz="3200" b="1" kern="0" dirty="0" err="1" smtClean="0">
                <a:solidFill>
                  <a:sysClr val="windowText" lastClr="000000"/>
                </a:solidFill>
                <a:latin typeface="Arial" pitchFamily="34" charset="0"/>
                <a:cs typeface="Arial" pitchFamily="34" charset="0"/>
              </a:rPr>
              <a:t>pháp</a:t>
            </a:r>
            <a:r>
              <a:rPr lang="en-US" sz="3200" b="1" kern="0" dirty="0" smtClean="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luật</a:t>
            </a:r>
            <a:r>
              <a:rPr lang="en-US" sz="3200" b="1" kern="0" dirty="0">
                <a:solidFill>
                  <a:sysClr val="windowText" lastClr="000000"/>
                </a:solidFill>
                <a:latin typeface="Arial" pitchFamily="34" charset="0"/>
                <a:cs typeface="Arial" pitchFamily="34" charset="0"/>
              </a:rPr>
              <a:t> </a:t>
            </a:r>
            <a:r>
              <a:rPr lang="en-US" sz="3200" b="1" kern="0" dirty="0" smtClean="0">
                <a:solidFill>
                  <a:sysClr val="windowText" lastClr="000000"/>
                </a:solidFill>
                <a:latin typeface="Arial" pitchFamily="34" charset="0"/>
                <a:cs typeface="Arial" pitchFamily="34" charset="0"/>
              </a:rPr>
              <a:t>HC </a:t>
            </a:r>
            <a:r>
              <a:rPr lang="en-US" sz="3200" b="1" kern="0" dirty="0" err="1" smtClean="0">
                <a:solidFill>
                  <a:sysClr val="windowText" lastClr="000000"/>
                </a:solidFill>
                <a:latin typeface="Arial" pitchFamily="34" charset="0"/>
                <a:cs typeface="Arial" pitchFamily="34" charset="0"/>
              </a:rPr>
              <a:t>là</a:t>
            </a:r>
            <a:r>
              <a:rPr lang="en-US" sz="3200" b="1" kern="0" dirty="0" smtClean="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hành</a:t>
            </a:r>
            <a:r>
              <a:rPr lang="en-US" sz="3200" b="1" kern="0" dirty="0">
                <a:solidFill>
                  <a:sysClr val="windowText" lastClr="000000"/>
                </a:solidFill>
                <a:latin typeface="Arial" pitchFamily="34" charset="0"/>
                <a:cs typeface="Arial" pitchFamily="34" charset="0"/>
              </a:rPr>
              <a:t> vi </a:t>
            </a:r>
            <a:r>
              <a:rPr lang="en-US" sz="3200" b="1" kern="0" dirty="0" err="1">
                <a:solidFill>
                  <a:sysClr val="windowText" lastClr="000000"/>
                </a:solidFill>
                <a:latin typeface="Arial" pitchFamily="34" charset="0"/>
                <a:cs typeface="Arial" pitchFamily="34" charset="0"/>
              </a:rPr>
              <a:t>có</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lỗi</a:t>
            </a:r>
            <a:r>
              <a:rPr lang="en-US" sz="3200" b="1" kern="0" dirty="0">
                <a:solidFill>
                  <a:sysClr val="windowText" lastClr="000000"/>
                </a:solidFill>
                <a:latin typeface="Arial" pitchFamily="34" charset="0"/>
                <a:cs typeface="Arial" pitchFamily="34" charset="0"/>
              </a:rPr>
              <a:t> </a:t>
            </a:r>
            <a:endParaRPr lang="en-US" sz="3200" b="1" dirty="0">
              <a:solidFill>
                <a:sysClr val="windowText" lastClr="000000"/>
              </a:solidFill>
              <a:latin typeface="Arial" pitchFamily="34" charset="0"/>
              <a:cs typeface="Arial" pitchFamily="34" charset="0"/>
            </a:endParaRPr>
          </a:p>
          <a:p>
            <a:pPr lvl="0" algn="ctr">
              <a:defRPr/>
            </a:pPr>
            <a:r>
              <a:rPr lang="en-US" sz="3200" b="1" kern="0" dirty="0" smtClean="0">
                <a:solidFill>
                  <a:sysClr val="windowText" lastClr="000000"/>
                </a:solidFill>
                <a:latin typeface="Arial" pitchFamily="34" charset="0"/>
                <a:cs typeface="Arial" pitchFamily="34" charset="0"/>
              </a:rPr>
              <a:t>(</a:t>
            </a:r>
            <a:r>
              <a:rPr lang="en-US" sz="3200" b="1" kern="0" dirty="0" err="1">
                <a:solidFill>
                  <a:sysClr val="windowText" lastClr="000000"/>
                </a:solidFill>
                <a:latin typeface="Arial" pitchFamily="34" charset="0"/>
                <a:cs typeface="Arial" pitchFamily="34" charset="0"/>
              </a:rPr>
              <a:t>cố</a:t>
            </a:r>
            <a:r>
              <a:rPr lang="en-US" sz="3200" b="1" kern="0" dirty="0">
                <a:solidFill>
                  <a:sysClr val="windowText" lastClr="000000"/>
                </a:solidFill>
                <a:latin typeface="Arial" pitchFamily="34" charset="0"/>
                <a:cs typeface="Arial" pitchFamily="34" charset="0"/>
              </a:rPr>
              <a:t> ý </a:t>
            </a:r>
            <a:r>
              <a:rPr lang="en-US" sz="3200" b="1" kern="0" dirty="0" err="1">
                <a:solidFill>
                  <a:sysClr val="windowText" lastClr="000000"/>
                </a:solidFill>
                <a:latin typeface="Arial" pitchFamily="34" charset="0"/>
                <a:cs typeface="Arial" pitchFamily="34" charset="0"/>
              </a:rPr>
              <a:t>hoặc</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vô</a:t>
            </a:r>
            <a:r>
              <a:rPr lang="en-US" sz="3200" b="1" kern="0" dirty="0">
                <a:solidFill>
                  <a:sysClr val="windowText" lastClr="000000"/>
                </a:solidFill>
                <a:latin typeface="Arial" pitchFamily="34" charset="0"/>
                <a:cs typeface="Arial" pitchFamily="34" charset="0"/>
              </a:rPr>
              <a:t> ý</a:t>
            </a:r>
            <a:r>
              <a:rPr lang="en-US" sz="3200" b="1" kern="0" dirty="0" smtClean="0">
                <a:solidFill>
                  <a:sysClr val="windowText" lastClr="000000"/>
                </a:solidFill>
                <a:latin typeface="Arial" pitchFamily="34" charset="0"/>
                <a:cs typeface="Arial" pitchFamily="34" charset="0"/>
              </a:rPr>
              <a:t>)</a:t>
            </a:r>
            <a:r>
              <a:rPr lang="vi-VN" sz="3200" b="1" kern="0" dirty="0" smtClean="0">
                <a:solidFill>
                  <a:sysClr val="windowText" lastClr="000000"/>
                </a:solidFill>
                <a:latin typeface="Arial" pitchFamily="34" charset="0"/>
                <a:cs typeface="Arial" pitchFamily="34" charset="0"/>
              </a:rPr>
              <a:t> </a:t>
            </a:r>
            <a:endParaRPr lang="vi-VN" sz="3200" b="1" kern="0" dirty="0">
              <a:solidFill>
                <a:sysClr val="windowText" lastClr="000000"/>
              </a:solidFill>
              <a:latin typeface="Arial" pitchFamily="34" charset="0"/>
              <a:cs typeface="Arial" pitchFamily="34" charset="0"/>
            </a:endParaRPr>
          </a:p>
        </p:txBody>
      </p:sp>
    </p:spTree>
    <p:extLst>
      <p:ext uri="{BB962C8B-B14F-4D97-AF65-F5344CB8AC3E}">
        <p14:creationId xmlns:p14="http://schemas.microsoft.com/office/powerpoint/2010/main" val="604491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4E25B6-0879-2D8A-C5B8-CA85E64A48D2}"/>
              </a:ext>
            </a:extLst>
          </p:cNvPr>
          <p:cNvSpPr>
            <a:spLocks noGrp="1"/>
          </p:cNvSpPr>
          <p:nvPr>
            <p:ph type="title"/>
          </p:nvPr>
        </p:nvSpPr>
        <p:spPr>
          <a:xfrm>
            <a:off x="220980" y="172495"/>
            <a:ext cx="7156850" cy="806700"/>
          </a:xfrm>
        </p:spPr>
        <p:txBody>
          <a:bodyPr/>
          <a:lstStyle/>
          <a:p>
            <a:pPr lvl="0">
              <a:defRPr/>
            </a:pPr>
            <a:r>
              <a:rPr lang="en-US" dirty="0" smtClean="0">
                <a:solidFill>
                  <a:sysClr val="windowText" lastClr="000000"/>
                </a:solidFill>
                <a:latin typeface="Arial"/>
              </a:rPr>
              <a:t>2</a:t>
            </a:r>
            <a:r>
              <a:rPr lang="vi-VN" dirty="0">
                <a:solidFill>
                  <a:sysClr val="windowText" lastClr="000000"/>
                </a:solidFill>
                <a:latin typeface="Arial"/>
              </a:rPr>
              <a:t>. </a:t>
            </a:r>
            <a:r>
              <a:rPr lang="vi-VN" dirty="0">
                <a:solidFill>
                  <a:sysClr val="windowText" lastClr="000000"/>
                </a:solidFill>
                <a:latin typeface="Arial" pitchFamily="34" charset="0"/>
                <a:cs typeface="Arial" pitchFamily="34" charset="0"/>
              </a:rPr>
              <a:t>Vi phạm và xử lý vi phạm hành chính</a:t>
            </a:r>
          </a:p>
        </p:txBody>
      </p:sp>
      <p:sp>
        <p:nvSpPr>
          <p:cNvPr id="4" name="Slide Number Placeholder 3">
            <a:extLst>
              <a:ext uri="{FF2B5EF4-FFF2-40B4-BE49-F238E27FC236}">
                <a16:creationId xmlns:a16="http://schemas.microsoft.com/office/drawing/2014/main" xmlns="" id="{72AF89F1-104F-4667-D7D4-AAEF6782048E}"/>
              </a:ext>
            </a:extLst>
          </p:cNvPr>
          <p:cNvSpPr>
            <a:spLocks noGrp="1"/>
          </p:cNvSpPr>
          <p:nvPr>
            <p:ph type="sldNum" idx="4"/>
          </p:nvPr>
        </p:nvSpPr>
        <p:spPr/>
        <p:txBody>
          <a:bodyPr/>
          <a:lstStyle/>
          <a:p>
            <a:r>
              <a:rPr lang="en-US"/>
              <a:t>PAGE </a:t>
            </a:r>
            <a:fld id="{00000000-1234-1234-1234-123412341234}" type="slidenum">
              <a:rPr lang="en" smtClean="0"/>
              <a:pPr/>
              <a:t>21</a:t>
            </a:fld>
            <a:endParaRPr/>
          </a:p>
        </p:txBody>
      </p:sp>
      <p:sp>
        <p:nvSpPr>
          <p:cNvPr id="5" name="Rounded Rectangle 4"/>
          <p:cNvSpPr/>
          <p:nvPr/>
        </p:nvSpPr>
        <p:spPr>
          <a:xfrm>
            <a:off x="188936" y="1055231"/>
            <a:ext cx="5961344" cy="510522"/>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algn="ctr">
              <a:defRPr/>
            </a:pPr>
            <a:r>
              <a:rPr lang="en-US" sz="3600" b="1" dirty="0" smtClean="0">
                <a:solidFill>
                  <a:sysClr val="windowText" lastClr="000000"/>
                </a:solidFill>
                <a:latin typeface="Arial" pitchFamily="34" charset="0"/>
                <a:cs typeface="Arial" pitchFamily="34" charset="0"/>
              </a:rPr>
              <a:t>2.</a:t>
            </a:r>
            <a:r>
              <a:rPr lang="vi-VN" sz="3600" b="1" dirty="0">
                <a:solidFill>
                  <a:sysClr val="windowText" lastClr="000000"/>
                </a:solidFill>
                <a:latin typeface="Arial" pitchFamily="34" charset="0"/>
                <a:cs typeface="Arial" pitchFamily="34" charset="0"/>
              </a:rPr>
              <a:t>1. Vi phạm hành chính</a:t>
            </a:r>
          </a:p>
        </p:txBody>
      </p:sp>
      <p:sp>
        <p:nvSpPr>
          <p:cNvPr id="6" name="Rounded Rectangle 5"/>
          <p:cNvSpPr/>
          <p:nvPr/>
        </p:nvSpPr>
        <p:spPr>
          <a:xfrm>
            <a:off x="142164" y="1747076"/>
            <a:ext cx="4848367" cy="488820"/>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lvl="0" algn="ctr">
              <a:defRPr/>
            </a:pPr>
            <a:r>
              <a:rPr lang="en-US" sz="2800" b="1" kern="0" dirty="0" err="1" smtClean="0">
                <a:solidFill>
                  <a:sysClr val="windowText" lastClr="000000"/>
                </a:solidFill>
                <a:latin typeface="Arial" pitchFamily="34" charset="0"/>
                <a:cs typeface="Arial" pitchFamily="34" charset="0"/>
              </a:rPr>
              <a:t>Đặc</a:t>
            </a:r>
            <a:r>
              <a:rPr lang="en-US" sz="2800" b="1" kern="0" dirty="0" smtClean="0">
                <a:solidFill>
                  <a:sysClr val="windowText" lastClr="000000"/>
                </a:solidFill>
                <a:latin typeface="Arial" pitchFamily="34" charset="0"/>
                <a:cs typeface="Arial" pitchFamily="34" charset="0"/>
              </a:rPr>
              <a:t> </a:t>
            </a:r>
            <a:r>
              <a:rPr lang="en-US" sz="2800" b="1" kern="0" dirty="0" err="1" smtClean="0">
                <a:solidFill>
                  <a:sysClr val="windowText" lastClr="000000"/>
                </a:solidFill>
                <a:latin typeface="Arial" pitchFamily="34" charset="0"/>
                <a:cs typeface="Arial" pitchFamily="34" charset="0"/>
              </a:rPr>
              <a:t>điểm</a:t>
            </a:r>
            <a:r>
              <a:rPr lang="en-US" sz="2800" b="1" kern="0" dirty="0" smtClean="0">
                <a:solidFill>
                  <a:sysClr val="windowText" lastClr="000000"/>
                </a:solidFill>
                <a:latin typeface="Arial" pitchFamily="34" charset="0"/>
                <a:cs typeface="Arial" pitchFamily="34" charset="0"/>
              </a:rPr>
              <a:t> </a:t>
            </a:r>
            <a:r>
              <a:rPr lang="en-US" sz="2800" b="1" kern="0" dirty="0" err="1" smtClean="0">
                <a:solidFill>
                  <a:sysClr val="windowText" lastClr="000000"/>
                </a:solidFill>
                <a:latin typeface="Arial" pitchFamily="34" charset="0"/>
                <a:cs typeface="Arial" pitchFamily="34" charset="0"/>
              </a:rPr>
              <a:t>của</a:t>
            </a:r>
            <a:r>
              <a:rPr lang="en-US" sz="2800" b="1" kern="0" dirty="0" smtClean="0">
                <a:solidFill>
                  <a:sysClr val="windowText" lastClr="000000"/>
                </a:solidFill>
                <a:latin typeface="Arial" pitchFamily="34" charset="0"/>
                <a:cs typeface="Arial" pitchFamily="34" charset="0"/>
              </a:rPr>
              <a:t> </a:t>
            </a:r>
            <a:r>
              <a:rPr lang="vi-VN" sz="2800" b="1" kern="0" dirty="0" smtClean="0">
                <a:solidFill>
                  <a:sysClr val="windowText" lastClr="000000"/>
                </a:solidFill>
                <a:latin typeface="Arial" pitchFamily="34" charset="0"/>
                <a:cs typeface="Arial" pitchFamily="34" charset="0"/>
              </a:rPr>
              <a:t>V</a:t>
            </a:r>
            <a:r>
              <a:rPr lang="en-US" sz="2800" b="1" kern="0" dirty="0" smtClean="0">
                <a:solidFill>
                  <a:sysClr val="windowText" lastClr="000000"/>
                </a:solidFill>
                <a:latin typeface="Arial" pitchFamily="34" charset="0"/>
                <a:cs typeface="Arial" pitchFamily="34" charset="0"/>
              </a:rPr>
              <a:t>PHC</a:t>
            </a:r>
            <a:endParaRPr lang="vi-VN" sz="2800" b="1" kern="0" dirty="0">
              <a:solidFill>
                <a:sysClr val="windowText" lastClr="000000"/>
              </a:solidFill>
              <a:latin typeface="Arial" pitchFamily="34" charset="0"/>
              <a:cs typeface="Arial" pitchFamily="34" charset="0"/>
            </a:endParaRPr>
          </a:p>
        </p:txBody>
      </p:sp>
      <p:sp>
        <p:nvSpPr>
          <p:cNvPr id="7" name="Rounded Rectangle 6"/>
          <p:cNvSpPr/>
          <p:nvPr/>
        </p:nvSpPr>
        <p:spPr>
          <a:xfrm>
            <a:off x="176411" y="2451447"/>
            <a:ext cx="8867382" cy="1206153"/>
          </a:xfrm>
          <a:prstGeom prst="roundRect">
            <a:avLst/>
          </a:prstGeom>
          <a:solidFill>
            <a:schemeClr val="accent1">
              <a:lumMod val="20000"/>
              <a:lumOff val="80000"/>
            </a:schemeClr>
          </a:solidFill>
          <a:ln/>
        </p:spPr>
        <p:style>
          <a:lnRef idx="1">
            <a:schemeClr val="accent1"/>
          </a:lnRef>
          <a:fillRef idx="2">
            <a:schemeClr val="accent1"/>
          </a:fillRef>
          <a:effectRef idx="1">
            <a:schemeClr val="accent1"/>
          </a:effectRef>
          <a:fontRef idx="minor">
            <a:schemeClr val="dk1"/>
          </a:fontRef>
        </p:style>
        <p:txBody>
          <a:bodyPr anchor="ctr"/>
          <a:lstStyle/>
          <a:p>
            <a:pPr lvl="0" algn="ctr">
              <a:defRPr/>
            </a:pPr>
            <a:r>
              <a:rPr lang="vi-VN" sz="2800" b="1" dirty="0">
                <a:solidFill>
                  <a:sysClr val="windowText" lastClr="000000"/>
                </a:solidFill>
                <a:latin typeface="Arial" pitchFamily="34" charset="0"/>
                <a:cs typeface="Arial" pitchFamily="34" charset="0"/>
              </a:rPr>
              <a:t>Người có năng lực trách nhiệm HC thực hiện hành vi này có đầy đủ khả năng nhận thức và điều khiển hành vi </a:t>
            </a:r>
            <a:endParaRPr lang="en-US" sz="2800" b="1" dirty="0">
              <a:solidFill>
                <a:sysClr val="windowText" lastClr="000000"/>
              </a:solidFill>
              <a:latin typeface="Arial" pitchFamily="34" charset="0"/>
              <a:cs typeface="Arial" pitchFamily="34" charset="0"/>
            </a:endParaRPr>
          </a:p>
        </p:txBody>
      </p:sp>
      <p:sp>
        <p:nvSpPr>
          <p:cNvPr id="8" name="Rounded Rectangle 7"/>
          <p:cNvSpPr/>
          <p:nvPr/>
        </p:nvSpPr>
        <p:spPr>
          <a:xfrm>
            <a:off x="205316" y="3832964"/>
            <a:ext cx="8901630" cy="839244"/>
          </a:xfrm>
          <a:prstGeom prst="roundRect">
            <a:avLst/>
          </a:prstGeom>
          <a:solidFill>
            <a:schemeClr val="accent1">
              <a:lumMod val="20000"/>
              <a:lumOff val="80000"/>
            </a:schemeClr>
          </a:solidFill>
          <a:ln/>
        </p:spPr>
        <p:style>
          <a:lnRef idx="1">
            <a:schemeClr val="accent2"/>
          </a:lnRef>
          <a:fillRef idx="2">
            <a:schemeClr val="accent2"/>
          </a:fillRef>
          <a:effectRef idx="1">
            <a:schemeClr val="accent2"/>
          </a:effectRef>
          <a:fontRef idx="minor">
            <a:schemeClr val="dk1"/>
          </a:fontRef>
        </p:style>
        <p:txBody>
          <a:bodyPr anchor="ctr"/>
          <a:lstStyle/>
          <a:p>
            <a:pPr lvl="0" algn="ctr">
              <a:defRPr/>
            </a:pPr>
            <a:r>
              <a:rPr lang="vi-VN" sz="2800" b="1" dirty="0">
                <a:solidFill>
                  <a:sysClr val="windowText" lastClr="000000"/>
                </a:solidFill>
                <a:latin typeface="Arial" pitchFamily="34" charset="0"/>
                <a:cs typeface="Arial" pitchFamily="34" charset="0"/>
              </a:rPr>
              <a:t>xâm hại đến trật tự quy tắc quản lý nhà nước đã được pháp luật hành chính quy định và bảo vệ</a:t>
            </a:r>
          </a:p>
        </p:txBody>
      </p:sp>
    </p:spTree>
    <p:extLst>
      <p:ext uri="{BB962C8B-B14F-4D97-AF65-F5344CB8AC3E}">
        <p14:creationId xmlns:p14="http://schemas.microsoft.com/office/powerpoint/2010/main" val="4292461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xmlns="" id="{72AF89F1-104F-4667-D7D4-AAEF6782048E}"/>
              </a:ext>
            </a:extLst>
          </p:cNvPr>
          <p:cNvSpPr>
            <a:spLocks noGrp="1"/>
          </p:cNvSpPr>
          <p:nvPr>
            <p:ph type="sldNum" idx="4"/>
          </p:nvPr>
        </p:nvSpPr>
        <p:spPr/>
        <p:txBody>
          <a:bodyPr/>
          <a:lstStyle/>
          <a:p>
            <a:r>
              <a:rPr lang="en-US"/>
              <a:t>PAGE </a:t>
            </a:r>
            <a:fld id="{00000000-1234-1234-1234-123412341234}" type="slidenum">
              <a:rPr lang="en" smtClean="0"/>
              <a:pPr/>
              <a:t>22</a:t>
            </a:fld>
            <a:endParaRPr/>
          </a:p>
        </p:txBody>
      </p:sp>
      <p:sp>
        <p:nvSpPr>
          <p:cNvPr id="5" name="Rounded Rectangle 4"/>
          <p:cNvSpPr/>
          <p:nvPr/>
        </p:nvSpPr>
        <p:spPr>
          <a:xfrm>
            <a:off x="289419" y="291556"/>
            <a:ext cx="5961344" cy="510522"/>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algn="ctr">
              <a:defRPr/>
            </a:pPr>
            <a:r>
              <a:rPr lang="en-US" sz="3600" b="1" dirty="0" smtClean="0">
                <a:solidFill>
                  <a:sysClr val="windowText" lastClr="000000"/>
                </a:solidFill>
                <a:latin typeface="Arial" pitchFamily="34" charset="0"/>
                <a:cs typeface="Arial" pitchFamily="34" charset="0"/>
              </a:rPr>
              <a:t>5.2.</a:t>
            </a:r>
            <a:r>
              <a:rPr lang="vi-VN" sz="3600" b="1" dirty="0">
                <a:solidFill>
                  <a:sysClr val="windowText" lastClr="000000"/>
                </a:solidFill>
                <a:latin typeface="Arial" pitchFamily="34" charset="0"/>
                <a:cs typeface="Arial" pitchFamily="34" charset="0"/>
              </a:rPr>
              <a:t>1. Vi phạm hành chính</a:t>
            </a:r>
          </a:p>
        </p:txBody>
      </p:sp>
      <p:sp>
        <p:nvSpPr>
          <p:cNvPr id="6" name="Rounded Rectangle 5"/>
          <p:cNvSpPr/>
          <p:nvPr/>
        </p:nvSpPr>
        <p:spPr>
          <a:xfrm>
            <a:off x="142164" y="1747076"/>
            <a:ext cx="4848367" cy="488820"/>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lvl="0" algn="ctr">
              <a:defRPr/>
            </a:pPr>
            <a:r>
              <a:rPr lang="en-US" sz="2800" b="1" kern="0" dirty="0" err="1" smtClean="0">
                <a:solidFill>
                  <a:sysClr val="windowText" lastClr="000000"/>
                </a:solidFill>
                <a:latin typeface="Arial" pitchFamily="34" charset="0"/>
                <a:cs typeface="Arial" pitchFamily="34" charset="0"/>
              </a:rPr>
              <a:t>Đặc</a:t>
            </a:r>
            <a:r>
              <a:rPr lang="en-US" sz="2800" b="1" kern="0" dirty="0" smtClean="0">
                <a:solidFill>
                  <a:sysClr val="windowText" lastClr="000000"/>
                </a:solidFill>
                <a:latin typeface="Arial" pitchFamily="34" charset="0"/>
                <a:cs typeface="Arial" pitchFamily="34" charset="0"/>
              </a:rPr>
              <a:t> </a:t>
            </a:r>
            <a:r>
              <a:rPr lang="en-US" sz="2800" b="1" kern="0" dirty="0" err="1" smtClean="0">
                <a:solidFill>
                  <a:sysClr val="windowText" lastClr="000000"/>
                </a:solidFill>
                <a:latin typeface="Arial" pitchFamily="34" charset="0"/>
                <a:cs typeface="Arial" pitchFamily="34" charset="0"/>
              </a:rPr>
              <a:t>điểm</a:t>
            </a:r>
            <a:r>
              <a:rPr lang="en-US" sz="2800" b="1" kern="0" dirty="0" smtClean="0">
                <a:solidFill>
                  <a:sysClr val="windowText" lastClr="000000"/>
                </a:solidFill>
                <a:latin typeface="Arial" pitchFamily="34" charset="0"/>
                <a:cs typeface="Arial" pitchFamily="34" charset="0"/>
              </a:rPr>
              <a:t> </a:t>
            </a:r>
            <a:r>
              <a:rPr lang="en-US" sz="2800" b="1" kern="0" dirty="0" err="1" smtClean="0">
                <a:solidFill>
                  <a:sysClr val="windowText" lastClr="000000"/>
                </a:solidFill>
                <a:latin typeface="Arial" pitchFamily="34" charset="0"/>
                <a:cs typeface="Arial" pitchFamily="34" charset="0"/>
              </a:rPr>
              <a:t>của</a:t>
            </a:r>
            <a:r>
              <a:rPr lang="en-US" sz="2800" b="1" kern="0" dirty="0" smtClean="0">
                <a:solidFill>
                  <a:sysClr val="windowText" lastClr="000000"/>
                </a:solidFill>
                <a:latin typeface="Arial" pitchFamily="34" charset="0"/>
                <a:cs typeface="Arial" pitchFamily="34" charset="0"/>
              </a:rPr>
              <a:t> </a:t>
            </a:r>
            <a:r>
              <a:rPr lang="vi-VN" sz="2800" b="1" kern="0" dirty="0" smtClean="0">
                <a:solidFill>
                  <a:sysClr val="windowText" lastClr="000000"/>
                </a:solidFill>
                <a:latin typeface="Arial" pitchFamily="34" charset="0"/>
                <a:cs typeface="Arial" pitchFamily="34" charset="0"/>
              </a:rPr>
              <a:t>V</a:t>
            </a:r>
            <a:r>
              <a:rPr lang="en-US" sz="2800" b="1" kern="0" dirty="0" smtClean="0">
                <a:solidFill>
                  <a:sysClr val="windowText" lastClr="000000"/>
                </a:solidFill>
                <a:latin typeface="Arial" pitchFamily="34" charset="0"/>
                <a:cs typeface="Arial" pitchFamily="34" charset="0"/>
              </a:rPr>
              <a:t>PHC</a:t>
            </a:r>
            <a:endParaRPr lang="vi-VN" sz="2800" b="1" kern="0" dirty="0">
              <a:solidFill>
                <a:sysClr val="windowText" lastClr="000000"/>
              </a:solidFill>
              <a:latin typeface="Arial" pitchFamily="34" charset="0"/>
              <a:cs typeface="Arial" pitchFamily="34" charset="0"/>
            </a:endParaRPr>
          </a:p>
        </p:txBody>
      </p:sp>
      <p:sp>
        <p:nvSpPr>
          <p:cNvPr id="7" name="Rounded Rectangle 6"/>
          <p:cNvSpPr/>
          <p:nvPr/>
        </p:nvSpPr>
        <p:spPr>
          <a:xfrm>
            <a:off x="562706" y="2399146"/>
            <a:ext cx="7667169" cy="1057487"/>
          </a:xfrm>
          <a:prstGeom prst="roundRect">
            <a:avLst/>
          </a:prstGeom>
          <a:solidFill>
            <a:schemeClr val="accent1">
              <a:lumMod val="20000"/>
              <a:lumOff val="80000"/>
            </a:schemeClr>
          </a:solidFill>
          <a:ln/>
        </p:spPr>
        <p:style>
          <a:lnRef idx="1">
            <a:schemeClr val="accent1"/>
          </a:lnRef>
          <a:fillRef idx="2">
            <a:schemeClr val="accent1"/>
          </a:fillRef>
          <a:effectRef idx="1">
            <a:schemeClr val="accent1"/>
          </a:effectRef>
          <a:fontRef idx="minor">
            <a:schemeClr val="dk1"/>
          </a:fontRef>
        </p:style>
        <p:txBody>
          <a:bodyPr anchor="ctr"/>
          <a:lstStyle/>
          <a:p>
            <a:pPr lvl="0" algn="ctr">
              <a:defRPr/>
            </a:pPr>
            <a:r>
              <a:rPr lang="vi-VN" sz="2800" b="1" dirty="0">
                <a:solidFill>
                  <a:sysClr val="windowText" lastClr="000000"/>
                </a:solidFill>
                <a:latin typeface="Arial" pitchFamily="34" charset="0"/>
                <a:cs typeface="Arial" pitchFamily="34" charset="0"/>
              </a:rPr>
              <a:t>Độ tuổi bắt đầu chịu trách nhiệm hành chính là </a:t>
            </a:r>
            <a:r>
              <a:rPr lang="vi-VN" sz="2800" b="1" dirty="0">
                <a:solidFill>
                  <a:srgbClr val="FF0000"/>
                </a:solidFill>
                <a:latin typeface="Arial" pitchFamily="34" charset="0"/>
                <a:cs typeface="Arial" pitchFamily="34" charset="0"/>
              </a:rPr>
              <a:t>từ đủ </a:t>
            </a:r>
            <a:r>
              <a:rPr lang="vi-VN" sz="2800" b="1" dirty="0" smtClean="0">
                <a:solidFill>
                  <a:srgbClr val="FF0000"/>
                </a:solidFill>
                <a:latin typeface="Arial" pitchFamily="34" charset="0"/>
                <a:cs typeface="Arial" pitchFamily="34" charset="0"/>
              </a:rPr>
              <a:t>1</a:t>
            </a:r>
            <a:r>
              <a:rPr lang="en-US" sz="2800" b="1" dirty="0" smtClean="0">
                <a:solidFill>
                  <a:srgbClr val="FF0000"/>
                </a:solidFill>
                <a:latin typeface="Arial" pitchFamily="34" charset="0"/>
                <a:cs typeface="Arial" pitchFamily="34" charset="0"/>
              </a:rPr>
              <a:t>2</a:t>
            </a:r>
            <a:r>
              <a:rPr lang="vi-VN" sz="2800" b="1" dirty="0" smtClean="0">
                <a:solidFill>
                  <a:srgbClr val="FF0000"/>
                </a:solidFill>
                <a:latin typeface="Arial" pitchFamily="34" charset="0"/>
                <a:cs typeface="Arial" pitchFamily="34" charset="0"/>
              </a:rPr>
              <a:t> </a:t>
            </a:r>
            <a:r>
              <a:rPr lang="vi-VN" sz="2800" b="1" dirty="0">
                <a:solidFill>
                  <a:srgbClr val="FF0000"/>
                </a:solidFill>
                <a:latin typeface="Arial" pitchFamily="34" charset="0"/>
                <a:cs typeface="Arial" pitchFamily="34" charset="0"/>
              </a:rPr>
              <a:t>tuổi trở lên</a:t>
            </a:r>
            <a:endParaRPr lang="en-US" sz="2800" b="1" dirty="0">
              <a:solidFill>
                <a:srgbClr val="FF0000"/>
              </a:solidFill>
              <a:latin typeface="Arial" pitchFamily="34" charset="0"/>
              <a:cs typeface="Arial" pitchFamily="34" charset="0"/>
            </a:endParaRPr>
          </a:p>
        </p:txBody>
      </p:sp>
      <p:sp>
        <p:nvSpPr>
          <p:cNvPr id="8" name="Rounded Rectangle 7"/>
          <p:cNvSpPr/>
          <p:nvPr/>
        </p:nvSpPr>
        <p:spPr>
          <a:xfrm>
            <a:off x="1376622" y="3687745"/>
            <a:ext cx="7496073" cy="984463"/>
          </a:xfrm>
          <a:prstGeom prst="roundRect">
            <a:avLst/>
          </a:prstGeom>
          <a:solidFill>
            <a:schemeClr val="accent1">
              <a:lumMod val="20000"/>
              <a:lumOff val="80000"/>
            </a:schemeClr>
          </a:solidFill>
          <a:ln/>
        </p:spPr>
        <p:style>
          <a:lnRef idx="1">
            <a:schemeClr val="accent2"/>
          </a:lnRef>
          <a:fillRef idx="2">
            <a:schemeClr val="accent2"/>
          </a:fillRef>
          <a:effectRef idx="1">
            <a:schemeClr val="accent2"/>
          </a:effectRef>
          <a:fontRef idx="minor">
            <a:schemeClr val="dk1"/>
          </a:fontRef>
        </p:style>
        <p:txBody>
          <a:bodyPr anchor="ctr"/>
          <a:lstStyle/>
          <a:p>
            <a:pPr lvl="0" algn="ctr">
              <a:defRPr/>
            </a:pPr>
            <a:r>
              <a:rPr lang="en-US" sz="2800" b="1" dirty="0">
                <a:solidFill>
                  <a:sysClr val="windowText" lastClr="000000"/>
                </a:solidFill>
                <a:latin typeface="Arial" pitchFamily="34" charset="0"/>
                <a:cs typeface="Arial" pitchFamily="34" charset="0"/>
              </a:rPr>
              <a:t>T</a:t>
            </a:r>
            <a:r>
              <a:rPr lang="vi-VN" sz="2800" b="1" dirty="0">
                <a:solidFill>
                  <a:sysClr val="windowText" lastClr="000000"/>
                </a:solidFill>
                <a:latin typeface="Arial" pitchFamily="34" charset="0"/>
                <a:cs typeface="Arial" pitchFamily="34" charset="0"/>
              </a:rPr>
              <a:t>ừ đủ </a:t>
            </a:r>
            <a:r>
              <a:rPr lang="vi-VN" sz="2800" b="1" dirty="0" smtClean="0">
                <a:solidFill>
                  <a:sysClr val="windowText" lastClr="000000"/>
                </a:solidFill>
                <a:latin typeface="Arial" pitchFamily="34" charset="0"/>
                <a:cs typeface="Arial" pitchFamily="34" charset="0"/>
              </a:rPr>
              <a:t>1</a:t>
            </a:r>
            <a:r>
              <a:rPr lang="en-US" sz="2800" b="1" dirty="0" smtClean="0">
                <a:solidFill>
                  <a:sysClr val="windowText" lastClr="000000"/>
                </a:solidFill>
                <a:latin typeface="Arial" pitchFamily="34" charset="0"/>
                <a:cs typeface="Arial" pitchFamily="34" charset="0"/>
              </a:rPr>
              <a:t>2</a:t>
            </a:r>
            <a:r>
              <a:rPr lang="vi-VN" sz="2800" b="1" dirty="0" smtClean="0">
                <a:solidFill>
                  <a:sysClr val="windowText" lastClr="000000"/>
                </a:solidFill>
                <a:latin typeface="Arial" pitchFamily="34" charset="0"/>
                <a:cs typeface="Arial" pitchFamily="34" charset="0"/>
              </a:rPr>
              <a:t> </a:t>
            </a:r>
            <a:r>
              <a:rPr lang="vi-VN" sz="2800" b="1" dirty="0">
                <a:solidFill>
                  <a:sysClr val="windowText" lastClr="000000"/>
                </a:solidFill>
                <a:latin typeface="Arial" pitchFamily="34" charset="0"/>
                <a:cs typeface="Arial" pitchFamily="34" charset="0"/>
              </a:rPr>
              <a:t>tuổi đến dưới 16 tuổi chỉ chịu trách nhiệm hành chính do </a:t>
            </a:r>
            <a:r>
              <a:rPr lang="vi-VN" sz="2800" b="1" dirty="0">
                <a:solidFill>
                  <a:srgbClr val="FF0000"/>
                </a:solidFill>
                <a:latin typeface="Arial" pitchFamily="34" charset="0"/>
                <a:cs typeface="Arial" pitchFamily="34" charset="0"/>
              </a:rPr>
              <a:t>lỗi cố ý</a:t>
            </a:r>
            <a:endParaRPr lang="en-US" sz="2800" b="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572061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4E25B6-0879-2D8A-C5B8-CA85E64A48D2}"/>
              </a:ext>
            </a:extLst>
          </p:cNvPr>
          <p:cNvSpPr>
            <a:spLocks noGrp="1"/>
          </p:cNvSpPr>
          <p:nvPr>
            <p:ph type="title"/>
          </p:nvPr>
        </p:nvSpPr>
        <p:spPr>
          <a:xfrm>
            <a:off x="220980" y="172495"/>
            <a:ext cx="7156850" cy="806700"/>
          </a:xfrm>
        </p:spPr>
        <p:txBody>
          <a:bodyPr/>
          <a:lstStyle/>
          <a:p>
            <a:pPr lvl="0">
              <a:defRPr/>
            </a:pPr>
            <a:r>
              <a:rPr lang="en-US" dirty="0" smtClean="0">
                <a:solidFill>
                  <a:sysClr val="windowText" lastClr="000000"/>
                </a:solidFill>
                <a:latin typeface="Arial"/>
              </a:rPr>
              <a:t>…</a:t>
            </a:r>
            <a:r>
              <a:rPr lang="vi-VN" dirty="0" smtClean="0">
                <a:solidFill>
                  <a:sysClr val="windowText" lastClr="000000"/>
                </a:solidFill>
                <a:latin typeface="Arial"/>
              </a:rPr>
              <a:t> </a:t>
            </a:r>
            <a:r>
              <a:rPr lang="vi-VN" dirty="0">
                <a:solidFill>
                  <a:sysClr val="windowText" lastClr="000000"/>
                </a:solidFill>
                <a:latin typeface="Arial" pitchFamily="34" charset="0"/>
                <a:cs typeface="Arial" pitchFamily="34" charset="0"/>
              </a:rPr>
              <a:t>Vi phạm và xử lý vi phạm hành chính</a:t>
            </a:r>
          </a:p>
        </p:txBody>
      </p:sp>
      <p:sp>
        <p:nvSpPr>
          <p:cNvPr id="4" name="Slide Number Placeholder 3">
            <a:extLst>
              <a:ext uri="{FF2B5EF4-FFF2-40B4-BE49-F238E27FC236}">
                <a16:creationId xmlns:a16="http://schemas.microsoft.com/office/drawing/2014/main" xmlns="" id="{72AF89F1-104F-4667-D7D4-AAEF6782048E}"/>
              </a:ext>
            </a:extLst>
          </p:cNvPr>
          <p:cNvSpPr>
            <a:spLocks noGrp="1"/>
          </p:cNvSpPr>
          <p:nvPr>
            <p:ph type="sldNum" idx="4"/>
          </p:nvPr>
        </p:nvSpPr>
        <p:spPr/>
        <p:txBody>
          <a:bodyPr/>
          <a:lstStyle/>
          <a:p>
            <a:r>
              <a:rPr lang="en-US"/>
              <a:t>PAGE </a:t>
            </a:r>
            <a:fld id="{00000000-1234-1234-1234-123412341234}" type="slidenum">
              <a:rPr lang="en" smtClean="0"/>
              <a:pPr/>
              <a:t>23</a:t>
            </a:fld>
            <a:endParaRPr/>
          </a:p>
        </p:txBody>
      </p:sp>
      <p:sp>
        <p:nvSpPr>
          <p:cNvPr id="5" name="Rounded Rectangle 4"/>
          <p:cNvSpPr/>
          <p:nvPr/>
        </p:nvSpPr>
        <p:spPr>
          <a:xfrm>
            <a:off x="188935" y="1055231"/>
            <a:ext cx="7088687" cy="510522"/>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algn="ctr">
              <a:defRPr/>
            </a:pPr>
            <a:r>
              <a:rPr lang="en-US" sz="3600" b="1" dirty="0" smtClean="0">
                <a:solidFill>
                  <a:sysClr val="windowText" lastClr="000000"/>
                </a:solidFill>
                <a:latin typeface="Arial" pitchFamily="34" charset="0"/>
                <a:cs typeface="Arial" pitchFamily="34" charset="0"/>
              </a:rPr>
              <a:t>5.2.2</a:t>
            </a:r>
            <a:r>
              <a:rPr lang="vi-VN" sz="3600" b="1" dirty="0">
                <a:solidFill>
                  <a:sysClr val="windowText" lastClr="000000"/>
                </a:solidFill>
                <a:latin typeface="Arial" pitchFamily="34" charset="0"/>
                <a:cs typeface="Arial" pitchFamily="34" charset="0"/>
              </a:rPr>
              <a:t>. xử lý Vi phạm hành chính</a:t>
            </a:r>
          </a:p>
        </p:txBody>
      </p:sp>
      <p:sp>
        <p:nvSpPr>
          <p:cNvPr id="6" name="Rounded Rectangle 5"/>
          <p:cNvSpPr/>
          <p:nvPr/>
        </p:nvSpPr>
        <p:spPr>
          <a:xfrm>
            <a:off x="188935" y="1662219"/>
            <a:ext cx="8124967" cy="504783"/>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lvl="0" algn="ctr">
              <a:defRPr/>
            </a:pPr>
            <a:r>
              <a:rPr lang="en-US" sz="3200" b="1" kern="0" dirty="0" err="1" smtClean="0">
                <a:solidFill>
                  <a:sysClr val="windowText" lastClr="000000"/>
                </a:solidFill>
                <a:latin typeface="Arial" pitchFamily="34" charset="0"/>
                <a:cs typeface="Arial" pitchFamily="34" charset="0"/>
              </a:rPr>
              <a:t>Nguyên</a:t>
            </a:r>
            <a:r>
              <a:rPr lang="en-US" sz="3200" b="1" kern="0" dirty="0" smtClean="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tắc</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xử</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phạt</a:t>
            </a:r>
            <a:r>
              <a:rPr lang="en-US" sz="3200" b="1" kern="0" dirty="0">
                <a:solidFill>
                  <a:sysClr val="windowText" lastClr="000000"/>
                </a:solidFill>
                <a:latin typeface="Arial" pitchFamily="34" charset="0"/>
                <a:cs typeface="Arial" pitchFamily="34" charset="0"/>
              </a:rPr>
              <a:t> vi </a:t>
            </a:r>
            <a:r>
              <a:rPr lang="en-US" sz="3200" b="1" kern="0" dirty="0" err="1">
                <a:solidFill>
                  <a:sysClr val="windowText" lastClr="000000"/>
                </a:solidFill>
                <a:latin typeface="Arial" pitchFamily="34" charset="0"/>
                <a:cs typeface="Arial" pitchFamily="34" charset="0"/>
              </a:rPr>
              <a:t>phạm</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hành</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chính</a:t>
            </a:r>
            <a:endParaRPr lang="vi-VN" sz="3200" b="1" kern="0" dirty="0">
              <a:solidFill>
                <a:sysClr val="windowText" lastClr="000000"/>
              </a:solidFill>
              <a:latin typeface="Arial" pitchFamily="34" charset="0"/>
              <a:cs typeface="Arial" pitchFamily="34" charset="0"/>
            </a:endParaRPr>
          </a:p>
        </p:txBody>
      </p:sp>
      <p:sp>
        <p:nvSpPr>
          <p:cNvPr id="7" name="Rounded Rectangle 6"/>
          <p:cNvSpPr/>
          <p:nvPr/>
        </p:nvSpPr>
        <p:spPr>
          <a:xfrm>
            <a:off x="218262" y="2167002"/>
            <a:ext cx="8664482" cy="1928598"/>
          </a:xfrm>
          <a:prstGeom prst="roundRect">
            <a:avLst/>
          </a:prstGeom>
          <a:solidFill>
            <a:srgbClr val="FFFFCC"/>
          </a:solidFill>
          <a:ln w="57150">
            <a:solidFill>
              <a:srgbClr val="FF0000"/>
            </a:solidFill>
          </a:ln>
        </p:spPr>
        <p:style>
          <a:lnRef idx="1">
            <a:schemeClr val="accent1"/>
          </a:lnRef>
          <a:fillRef idx="2">
            <a:schemeClr val="accent1"/>
          </a:fillRef>
          <a:effectRef idx="1">
            <a:schemeClr val="accent1"/>
          </a:effectRef>
          <a:fontRef idx="minor">
            <a:schemeClr val="dk1"/>
          </a:fontRef>
        </p:style>
        <p:txBody>
          <a:bodyPr anchor="ctr"/>
          <a:lstStyle/>
          <a:p>
            <a:pPr marL="457200" lvl="0" indent="-457200" algn="ctr">
              <a:buFontTx/>
              <a:buChar char="-"/>
              <a:defRPr/>
            </a:pPr>
            <a:r>
              <a:rPr lang="vi-VN" sz="3200" b="1" kern="0" dirty="0" smtClean="0">
                <a:solidFill>
                  <a:sysClr val="windowText" lastClr="000000"/>
                </a:solidFill>
                <a:latin typeface="Arial" pitchFamily="34" charset="0"/>
                <a:cs typeface="Arial" pitchFamily="34" charset="0"/>
              </a:rPr>
              <a:t>Chỉ những </a:t>
            </a:r>
            <a:r>
              <a:rPr lang="vi-VN" sz="3200" b="1" kern="0" dirty="0" smtClean="0">
                <a:solidFill>
                  <a:srgbClr val="FF0000"/>
                </a:solidFill>
                <a:latin typeface="Arial" pitchFamily="34" charset="0"/>
                <a:cs typeface="Arial" pitchFamily="34" charset="0"/>
              </a:rPr>
              <a:t>cơ quan </a:t>
            </a:r>
            <a:r>
              <a:rPr lang="vi-VN" sz="3200" b="1" kern="0" dirty="0" smtClean="0">
                <a:solidFill>
                  <a:sysClr val="windowText" lastClr="000000"/>
                </a:solidFill>
                <a:latin typeface="Arial" pitchFamily="34" charset="0"/>
                <a:cs typeface="Arial" pitchFamily="34" charset="0"/>
              </a:rPr>
              <a:t>và </a:t>
            </a:r>
            <a:r>
              <a:rPr lang="vi-VN" sz="3200" b="1" kern="0" dirty="0" smtClean="0">
                <a:solidFill>
                  <a:srgbClr val="FF0000"/>
                </a:solidFill>
                <a:latin typeface="Arial" pitchFamily="34" charset="0"/>
                <a:cs typeface="Arial" pitchFamily="34" charset="0"/>
              </a:rPr>
              <a:t>người</a:t>
            </a:r>
            <a:r>
              <a:rPr lang="vi-VN" sz="3200" b="1" kern="0" dirty="0" smtClean="0">
                <a:solidFill>
                  <a:sysClr val="windowText" lastClr="000000"/>
                </a:solidFill>
                <a:latin typeface="Arial" pitchFamily="34" charset="0"/>
                <a:cs typeface="Arial" pitchFamily="34" charset="0"/>
              </a:rPr>
              <a:t> </a:t>
            </a:r>
            <a:r>
              <a:rPr lang="vi-VN" sz="3200" b="1" kern="0" dirty="0" smtClean="0">
                <a:solidFill>
                  <a:srgbClr val="FF0000"/>
                </a:solidFill>
                <a:latin typeface="Arial" pitchFamily="34" charset="0"/>
                <a:cs typeface="Arial" pitchFamily="34" charset="0"/>
              </a:rPr>
              <a:t>có thẩm quyền </a:t>
            </a:r>
            <a:r>
              <a:rPr lang="vi-VN" sz="3200" b="1" kern="0" dirty="0" smtClean="0">
                <a:solidFill>
                  <a:sysClr val="windowText" lastClr="000000"/>
                </a:solidFill>
                <a:latin typeface="Arial" pitchFamily="34" charset="0"/>
                <a:cs typeface="Arial" pitchFamily="34" charset="0"/>
              </a:rPr>
              <a:t>trong các cơ quan nhà nước mới </a:t>
            </a:r>
            <a:r>
              <a:rPr lang="vi-VN" sz="3200" b="1" kern="0" dirty="0" smtClean="0">
                <a:solidFill>
                  <a:srgbClr val="FF0000"/>
                </a:solidFill>
                <a:latin typeface="Arial" pitchFamily="34" charset="0"/>
                <a:cs typeface="Arial" pitchFamily="34" charset="0"/>
              </a:rPr>
              <a:t>có thẩm quyền xử lý vi phạm hành chính</a:t>
            </a:r>
            <a:endParaRPr lang="en-US" sz="3200" b="1" kern="0" dirty="0">
              <a:solidFill>
                <a:srgbClr val="FF0000"/>
              </a:solidFill>
              <a:latin typeface="Arial" pitchFamily="34" charset="0"/>
              <a:cs typeface="Arial" pitchFamily="34" charset="0"/>
            </a:endParaRPr>
          </a:p>
        </p:txBody>
      </p:sp>
      <p:sp>
        <p:nvSpPr>
          <p:cNvPr id="8" name="Rounded Rectangle 7"/>
          <p:cNvSpPr/>
          <p:nvPr/>
        </p:nvSpPr>
        <p:spPr>
          <a:xfrm>
            <a:off x="143198" y="4133589"/>
            <a:ext cx="9067800" cy="540147"/>
          </a:xfrm>
          <a:prstGeom prst="roundRect">
            <a:avLst/>
          </a:prstGeom>
          <a:solidFill>
            <a:srgbClr val="CFEAEF"/>
          </a:solidFill>
          <a:ln w="57150">
            <a:solidFill>
              <a:srgbClr val="FF99CC"/>
            </a:solidFill>
          </a:ln>
        </p:spPr>
        <p:style>
          <a:lnRef idx="1">
            <a:schemeClr val="accent1"/>
          </a:lnRef>
          <a:fillRef idx="2">
            <a:schemeClr val="accent1"/>
          </a:fillRef>
          <a:effectRef idx="1">
            <a:schemeClr val="accent1"/>
          </a:effectRef>
          <a:fontRef idx="minor">
            <a:schemeClr val="dk1"/>
          </a:fontRef>
        </p:style>
        <p:txBody>
          <a:bodyPr anchor="ctr"/>
          <a:lstStyle/>
          <a:p>
            <a:pPr lvl="0" algn="ctr">
              <a:defRPr/>
            </a:pPr>
            <a:r>
              <a:rPr lang="en-US" sz="3200" b="1" kern="0" dirty="0" smtClean="0">
                <a:solidFill>
                  <a:sysClr val="windowText" lastClr="000000"/>
                </a:solidFill>
                <a:latin typeface="Arial" pitchFamily="34" charset="0"/>
                <a:cs typeface="Arial" pitchFamily="34" charset="0"/>
              </a:rPr>
              <a:t>Cho VD</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604491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4E25B6-0879-2D8A-C5B8-CA85E64A48D2}"/>
              </a:ext>
            </a:extLst>
          </p:cNvPr>
          <p:cNvSpPr>
            <a:spLocks noGrp="1"/>
          </p:cNvSpPr>
          <p:nvPr>
            <p:ph type="title"/>
          </p:nvPr>
        </p:nvSpPr>
        <p:spPr>
          <a:xfrm>
            <a:off x="220980" y="172495"/>
            <a:ext cx="7131798" cy="806700"/>
          </a:xfrm>
        </p:spPr>
        <p:txBody>
          <a:bodyPr/>
          <a:lstStyle/>
          <a:p>
            <a:pPr lvl="0"/>
            <a:r>
              <a:rPr lang="en-US" dirty="0" err="1">
                <a:solidFill>
                  <a:sysClr val="windowText" lastClr="000000"/>
                </a:solidFill>
                <a:latin typeface="Arial" pitchFamily="34" charset="0"/>
                <a:cs typeface="Arial" pitchFamily="34" charset="0"/>
              </a:rPr>
              <a:t>Nguyên</a:t>
            </a:r>
            <a:r>
              <a:rPr lang="en-US" dirty="0">
                <a:solidFill>
                  <a:sysClr val="windowText" lastClr="000000"/>
                </a:solidFill>
                <a:latin typeface="Arial" pitchFamily="34" charset="0"/>
                <a:cs typeface="Arial" pitchFamily="34" charset="0"/>
              </a:rPr>
              <a:t> </a:t>
            </a:r>
            <a:r>
              <a:rPr lang="en-US" dirty="0" err="1">
                <a:solidFill>
                  <a:sysClr val="windowText" lastClr="000000"/>
                </a:solidFill>
                <a:latin typeface="Arial" pitchFamily="34" charset="0"/>
                <a:cs typeface="Arial" pitchFamily="34" charset="0"/>
              </a:rPr>
              <a:t>tắc</a:t>
            </a:r>
            <a:r>
              <a:rPr lang="en-US" dirty="0">
                <a:solidFill>
                  <a:sysClr val="windowText" lastClr="000000"/>
                </a:solidFill>
                <a:latin typeface="Arial" pitchFamily="34" charset="0"/>
                <a:cs typeface="Arial" pitchFamily="34" charset="0"/>
              </a:rPr>
              <a:t> </a:t>
            </a:r>
            <a:r>
              <a:rPr lang="en-US" dirty="0" err="1">
                <a:solidFill>
                  <a:sysClr val="windowText" lastClr="000000"/>
                </a:solidFill>
                <a:latin typeface="Arial" pitchFamily="34" charset="0"/>
                <a:cs typeface="Arial" pitchFamily="34" charset="0"/>
              </a:rPr>
              <a:t>xử</a:t>
            </a:r>
            <a:r>
              <a:rPr lang="en-US" dirty="0">
                <a:solidFill>
                  <a:sysClr val="windowText" lastClr="000000"/>
                </a:solidFill>
                <a:latin typeface="Arial" pitchFamily="34" charset="0"/>
                <a:cs typeface="Arial" pitchFamily="34" charset="0"/>
              </a:rPr>
              <a:t> </a:t>
            </a:r>
            <a:r>
              <a:rPr lang="en-US" dirty="0" err="1">
                <a:solidFill>
                  <a:sysClr val="windowText" lastClr="000000"/>
                </a:solidFill>
                <a:latin typeface="Arial" pitchFamily="34" charset="0"/>
                <a:cs typeface="Arial" pitchFamily="34" charset="0"/>
              </a:rPr>
              <a:t>phạt</a:t>
            </a:r>
            <a:r>
              <a:rPr lang="en-US" dirty="0">
                <a:solidFill>
                  <a:sysClr val="windowText" lastClr="000000"/>
                </a:solidFill>
                <a:latin typeface="Arial" pitchFamily="34" charset="0"/>
                <a:cs typeface="Arial" pitchFamily="34" charset="0"/>
              </a:rPr>
              <a:t> vi </a:t>
            </a:r>
            <a:r>
              <a:rPr lang="en-US" dirty="0" err="1">
                <a:solidFill>
                  <a:sysClr val="windowText" lastClr="000000"/>
                </a:solidFill>
                <a:latin typeface="Arial" pitchFamily="34" charset="0"/>
                <a:cs typeface="Arial" pitchFamily="34" charset="0"/>
              </a:rPr>
              <a:t>phạm</a:t>
            </a:r>
            <a:r>
              <a:rPr lang="en-US" dirty="0">
                <a:solidFill>
                  <a:sysClr val="windowText" lastClr="000000"/>
                </a:solidFill>
                <a:latin typeface="Arial" pitchFamily="34" charset="0"/>
                <a:cs typeface="Arial" pitchFamily="34" charset="0"/>
              </a:rPr>
              <a:t> </a:t>
            </a:r>
            <a:r>
              <a:rPr lang="en-US" dirty="0" err="1">
                <a:solidFill>
                  <a:sysClr val="windowText" lastClr="000000"/>
                </a:solidFill>
                <a:latin typeface="Arial" pitchFamily="34" charset="0"/>
                <a:cs typeface="Arial" pitchFamily="34" charset="0"/>
              </a:rPr>
              <a:t>hành</a:t>
            </a:r>
            <a:r>
              <a:rPr lang="en-US" dirty="0">
                <a:solidFill>
                  <a:sysClr val="windowText" lastClr="000000"/>
                </a:solidFill>
                <a:latin typeface="Arial" pitchFamily="34" charset="0"/>
                <a:cs typeface="Arial" pitchFamily="34" charset="0"/>
              </a:rPr>
              <a:t> </a:t>
            </a:r>
            <a:r>
              <a:rPr lang="en-US" dirty="0" err="1" smtClean="0">
                <a:solidFill>
                  <a:sysClr val="windowText" lastClr="000000"/>
                </a:solidFill>
                <a:latin typeface="Arial" pitchFamily="34" charset="0"/>
                <a:cs typeface="Arial" pitchFamily="34" charset="0"/>
              </a:rPr>
              <a:t>chính</a:t>
            </a:r>
            <a:endParaRPr lang="en-US" dirty="0"/>
          </a:p>
        </p:txBody>
      </p:sp>
      <p:sp>
        <p:nvSpPr>
          <p:cNvPr id="4" name="Slide Number Placeholder 3">
            <a:extLst>
              <a:ext uri="{FF2B5EF4-FFF2-40B4-BE49-F238E27FC236}">
                <a16:creationId xmlns:a16="http://schemas.microsoft.com/office/drawing/2014/main" xmlns="" id="{72AF89F1-104F-4667-D7D4-AAEF6782048E}"/>
              </a:ext>
            </a:extLst>
          </p:cNvPr>
          <p:cNvSpPr>
            <a:spLocks noGrp="1"/>
          </p:cNvSpPr>
          <p:nvPr>
            <p:ph type="sldNum" idx="4"/>
          </p:nvPr>
        </p:nvSpPr>
        <p:spPr/>
        <p:txBody>
          <a:bodyPr/>
          <a:lstStyle/>
          <a:p>
            <a:r>
              <a:rPr lang="en-US"/>
              <a:t>PAGE </a:t>
            </a:r>
            <a:fld id="{00000000-1234-1234-1234-123412341234}" type="slidenum">
              <a:rPr lang="en" smtClean="0"/>
              <a:pPr/>
              <a:t>24</a:t>
            </a:fld>
            <a:endParaRPr/>
          </a:p>
        </p:txBody>
      </p:sp>
      <p:sp>
        <p:nvSpPr>
          <p:cNvPr id="5" name="Rounded Rectangle 4"/>
          <p:cNvSpPr/>
          <p:nvPr/>
        </p:nvSpPr>
        <p:spPr>
          <a:xfrm>
            <a:off x="188935" y="1267738"/>
            <a:ext cx="8754649" cy="1685865"/>
          </a:xfrm>
          <a:prstGeom prst="roundRect">
            <a:avLst/>
          </a:prstGeom>
          <a:solidFill>
            <a:srgbClr val="D5E9E9"/>
          </a:solidFill>
          <a:ln w="57150">
            <a:solidFill>
              <a:srgbClr val="FF0000"/>
            </a:solidFill>
          </a:ln>
        </p:spPr>
        <p:style>
          <a:lnRef idx="1">
            <a:schemeClr val="accent1"/>
          </a:lnRef>
          <a:fillRef idx="2">
            <a:schemeClr val="accent1"/>
          </a:fillRef>
          <a:effectRef idx="1">
            <a:schemeClr val="accent1"/>
          </a:effectRef>
          <a:fontRef idx="minor">
            <a:schemeClr val="dk1"/>
          </a:fontRef>
        </p:style>
        <p:txBody>
          <a:bodyPr anchor="ctr"/>
          <a:lstStyle/>
          <a:p>
            <a:pPr marL="457200" lvl="0" indent="-457200" algn="ctr">
              <a:buFontTx/>
              <a:buChar char="-"/>
              <a:defRPr/>
            </a:pPr>
            <a:r>
              <a:rPr lang="vi-VN" sz="3200" b="1" kern="0" dirty="0">
                <a:solidFill>
                  <a:sysClr val="windowText" lastClr="000000"/>
                </a:solidFill>
                <a:latin typeface="Arial" pitchFamily="34" charset="0"/>
                <a:cs typeface="Arial" pitchFamily="34" charset="0"/>
              </a:rPr>
              <a:t>Cá nhân, tổ chức </a:t>
            </a:r>
            <a:r>
              <a:rPr lang="vi-VN" sz="3200" b="1" kern="0" dirty="0">
                <a:solidFill>
                  <a:srgbClr val="FF0000"/>
                </a:solidFill>
                <a:latin typeface="Arial" pitchFamily="34" charset="0"/>
                <a:cs typeface="Arial" pitchFamily="34" charset="0"/>
              </a:rPr>
              <a:t>chỉ bị xử phạt </a:t>
            </a:r>
            <a:r>
              <a:rPr lang="vi-VN" sz="3200" b="1" kern="0" dirty="0">
                <a:solidFill>
                  <a:sysClr val="windowText" lastClr="000000"/>
                </a:solidFill>
                <a:latin typeface="Arial" pitchFamily="34" charset="0"/>
                <a:cs typeface="Arial" pitchFamily="34" charset="0"/>
              </a:rPr>
              <a:t>khi </a:t>
            </a:r>
            <a:r>
              <a:rPr lang="vi-VN" sz="3200" b="1" kern="0" dirty="0">
                <a:solidFill>
                  <a:srgbClr val="FF0000"/>
                </a:solidFill>
                <a:latin typeface="Arial" pitchFamily="34" charset="0"/>
                <a:cs typeface="Arial" pitchFamily="34" charset="0"/>
              </a:rPr>
              <a:t>có hành vi vi phạm hành chính</a:t>
            </a:r>
            <a:endParaRPr lang="en-US" sz="3200" b="1" kern="0" dirty="0">
              <a:solidFill>
                <a:srgbClr val="FF0000"/>
              </a:solidFill>
              <a:latin typeface="Arial" pitchFamily="34" charset="0"/>
              <a:cs typeface="Arial" pitchFamily="34" charset="0"/>
            </a:endParaRPr>
          </a:p>
        </p:txBody>
      </p:sp>
      <p:sp>
        <p:nvSpPr>
          <p:cNvPr id="6" name="Rounded Rectangle 5"/>
          <p:cNvSpPr/>
          <p:nvPr/>
        </p:nvSpPr>
        <p:spPr>
          <a:xfrm>
            <a:off x="188934" y="3634672"/>
            <a:ext cx="8754649" cy="775197"/>
          </a:xfrm>
          <a:prstGeom prst="roundRect">
            <a:avLst/>
          </a:prstGeom>
          <a:solidFill>
            <a:srgbClr val="FFFFCC"/>
          </a:solidFill>
          <a:ln w="57150">
            <a:solidFill>
              <a:srgbClr val="FF99CC"/>
            </a:solidFill>
          </a:ln>
        </p:spPr>
        <p:style>
          <a:lnRef idx="1">
            <a:schemeClr val="accent1"/>
          </a:lnRef>
          <a:fillRef idx="2">
            <a:schemeClr val="accent1"/>
          </a:fillRef>
          <a:effectRef idx="1">
            <a:schemeClr val="accent1"/>
          </a:effectRef>
          <a:fontRef idx="minor">
            <a:schemeClr val="dk1"/>
          </a:fontRef>
        </p:style>
        <p:txBody>
          <a:bodyPr anchor="ctr"/>
          <a:lstStyle/>
          <a:p>
            <a:pPr lvl="0" algn="ctr">
              <a:defRPr/>
            </a:pPr>
            <a:r>
              <a:rPr lang="en-US" sz="3200" b="1" kern="0" dirty="0" smtClean="0">
                <a:solidFill>
                  <a:sysClr val="windowText" lastClr="000000"/>
                </a:solidFill>
                <a:latin typeface="Arial" pitchFamily="34" charset="0"/>
                <a:cs typeface="Arial" pitchFamily="34" charset="0"/>
              </a:rPr>
              <a:t>Cho </a:t>
            </a:r>
            <a:r>
              <a:rPr lang="en-US" sz="3200" b="1" kern="0" dirty="0" smtClean="0">
                <a:solidFill>
                  <a:sysClr val="windowText" lastClr="000000"/>
                </a:solidFill>
                <a:latin typeface="Arial" pitchFamily="34" charset="0"/>
                <a:cs typeface="Arial" pitchFamily="34" charset="0"/>
              </a:rPr>
              <a:t>VD </a:t>
            </a:r>
            <a:r>
              <a:rPr lang="en-US" sz="3200" b="1" kern="0" dirty="0" err="1" smtClean="0">
                <a:solidFill>
                  <a:sysClr val="windowText" lastClr="000000"/>
                </a:solidFill>
                <a:latin typeface="Arial" pitchFamily="34" charset="0"/>
                <a:cs typeface="Arial" pitchFamily="34" charset="0"/>
              </a:rPr>
              <a:t>mơ</a:t>
            </a:r>
            <a:r>
              <a:rPr lang="en-US" sz="3200" b="1" kern="0" dirty="0" smtClean="0">
                <a:solidFill>
                  <a:sysClr val="windowText" lastClr="000000"/>
                </a:solidFill>
                <a:latin typeface="Arial" pitchFamily="34" charset="0"/>
                <a:cs typeface="Arial" pitchFamily="34" charset="0"/>
              </a:rPr>
              <a:t>̉ </a:t>
            </a:r>
            <a:r>
              <a:rPr lang="en-US" sz="3200" b="1" kern="0" dirty="0" err="1" smtClean="0">
                <a:solidFill>
                  <a:sysClr val="windowText" lastClr="000000"/>
                </a:solidFill>
                <a:latin typeface="Arial" pitchFamily="34" charset="0"/>
                <a:cs typeface="Arial" pitchFamily="34" charset="0"/>
              </a:rPr>
              <a:t>rộng</a:t>
            </a:r>
            <a:r>
              <a:rPr lang="en-US" sz="3200" b="1" kern="0" dirty="0" smtClean="0">
                <a:solidFill>
                  <a:sysClr val="windowText" lastClr="000000"/>
                </a:solidFill>
                <a:latin typeface="Arial" pitchFamily="34" charset="0"/>
                <a:cs typeface="Arial" pitchFamily="34" charset="0"/>
              </a:rPr>
              <a:t>…</a:t>
            </a:r>
            <a:r>
              <a:rPr lang="en-US" sz="3200" b="1" kern="0" dirty="0" err="1" smtClean="0">
                <a:solidFill>
                  <a:sysClr val="windowText" lastClr="000000"/>
                </a:solidFill>
                <a:latin typeface="Arial" pitchFamily="34" charset="0"/>
                <a:cs typeface="Arial" pitchFamily="34" charset="0"/>
              </a:rPr>
              <a:t>tư</a:t>
            </a:r>
            <a:r>
              <a:rPr lang="en-US" sz="3200" b="1" kern="0" dirty="0" smtClean="0">
                <a:solidFill>
                  <a:sysClr val="windowText" lastClr="000000"/>
                </a:solidFill>
                <a:latin typeface="Arial" pitchFamily="34" charset="0"/>
                <a:cs typeface="Arial" pitchFamily="34" charset="0"/>
              </a:rPr>
              <a:t>̀ </a:t>
            </a:r>
            <a:r>
              <a:rPr lang="en-US" sz="3200" b="1" kern="0" dirty="0" err="1" smtClean="0">
                <a:solidFill>
                  <a:sysClr val="windowText" lastClr="000000"/>
                </a:solidFill>
                <a:latin typeface="Arial" pitchFamily="34" charset="0"/>
                <a:cs typeface="Arial" pitchFamily="34" charset="0"/>
              </a:rPr>
              <a:t>thực</a:t>
            </a:r>
            <a:r>
              <a:rPr lang="en-US" sz="3200" b="1" kern="0" dirty="0" smtClean="0">
                <a:solidFill>
                  <a:sysClr val="windowText" lastClr="000000"/>
                </a:solidFill>
                <a:latin typeface="Arial" pitchFamily="34" charset="0"/>
                <a:cs typeface="Arial" pitchFamily="34" charset="0"/>
              </a:rPr>
              <a:t> </a:t>
            </a:r>
            <a:r>
              <a:rPr lang="en-US" sz="3200" b="1" kern="0" dirty="0" err="1" smtClean="0">
                <a:solidFill>
                  <a:sysClr val="windowText" lastClr="000000"/>
                </a:solidFill>
                <a:latin typeface="Arial" pitchFamily="34" charset="0"/>
                <a:cs typeface="Arial" pitchFamily="34" charset="0"/>
              </a:rPr>
              <a:t>tê</a:t>
            </a:r>
            <a:r>
              <a:rPr lang="en-US" sz="3200" b="1" kern="0" dirty="0" smtClean="0">
                <a:solidFill>
                  <a:sysClr val="windowText" lastClr="000000"/>
                </a:solidFill>
                <a:latin typeface="Arial" pitchFamily="34" charset="0"/>
                <a:cs typeface="Arial" pitchFamily="34" charset="0"/>
              </a:rPr>
              <a:t>́.</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1004914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4E25B6-0879-2D8A-C5B8-CA85E64A48D2}"/>
              </a:ext>
            </a:extLst>
          </p:cNvPr>
          <p:cNvSpPr>
            <a:spLocks noGrp="1"/>
          </p:cNvSpPr>
          <p:nvPr>
            <p:ph type="title"/>
          </p:nvPr>
        </p:nvSpPr>
        <p:spPr>
          <a:xfrm>
            <a:off x="220980" y="172495"/>
            <a:ext cx="7131798" cy="806700"/>
          </a:xfrm>
        </p:spPr>
        <p:txBody>
          <a:bodyPr/>
          <a:lstStyle/>
          <a:p>
            <a:pPr lvl="0"/>
            <a:r>
              <a:rPr lang="en-US" dirty="0" err="1">
                <a:solidFill>
                  <a:sysClr val="windowText" lastClr="000000"/>
                </a:solidFill>
                <a:latin typeface="Arial" pitchFamily="34" charset="0"/>
                <a:cs typeface="Arial" pitchFamily="34" charset="0"/>
              </a:rPr>
              <a:t>Nguyên</a:t>
            </a:r>
            <a:r>
              <a:rPr lang="en-US" dirty="0">
                <a:solidFill>
                  <a:sysClr val="windowText" lastClr="000000"/>
                </a:solidFill>
                <a:latin typeface="Arial" pitchFamily="34" charset="0"/>
                <a:cs typeface="Arial" pitchFamily="34" charset="0"/>
              </a:rPr>
              <a:t> </a:t>
            </a:r>
            <a:r>
              <a:rPr lang="en-US" dirty="0" err="1">
                <a:solidFill>
                  <a:sysClr val="windowText" lastClr="000000"/>
                </a:solidFill>
                <a:latin typeface="Arial" pitchFamily="34" charset="0"/>
                <a:cs typeface="Arial" pitchFamily="34" charset="0"/>
              </a:rPr>
              <a:t>tắc</a:t>
            </a:r>
            <a:r>
              <a:rPr lang="en-US" dirty="0">
                <a:solidFill>
                  <a:sysClr val="windowText" lastClr="000000"/>
                </a:solidFill>
                <a:latin typeface="Arial" pitchFamily="34" charset="0"/>
                <a:cs typeface="Arial" pitchFamily="34" charset="0"/>
              </a:rPr>
              <a:t> </a:t>
            </a:r>
            <a:r>
              <a:rPr lang="en-US" dirty="0" err="1">
                <a:solidFill>
                  <a:sysClr val="windowText" lastClr="000000"/>
                </a:solidFill>
                <a:latin typeface="Arial" pitchFamily="34" charset="0"/>
                <a:cs typeface="Arial" pitchFamily="34" charset="0"/>
              </a:rPr>
              <a:t>xử</a:t>
            </a:r>
            <a:r>
              <a:rPr lang="en-US" dirty="0">
                <a:solidFill>
                  <a:sysClr val="windowText" lastClr="000000"/>
                </a:solidFill>
                <a:latin typeface="Arial" pitchFamily="34" charset="0"/>
                <a:cs typeface="Arial" pitchFamily="34" charset="0"/>
              </a:rPr>
              <a:t> </a:t>
            </a:r>
            <a:r>
              <a:rPr lang="en-US" dirty="0" err="1">
                <a:solidFill>
                  <a:sysClr val="windowText" lastClr="000000"/>
                </a:solidFill>
                <a:latin typeface="Arial" pitchFamily="34" charset="0"/>
                <a:cs typeface="Arial" pitchFamily="34" charset="0"/>
              </a:rPr>
              <a:t>phạt</a:t>
            </a:r>
            <a:r>
              <a:rPr lang="en-US" dirty="0">
                <a:solidFill>
                  <a:sysClr val="windowText" lastClr="000000"/>
                </a:solidFill>
                <a:latin typeface="Arial" pitchFamily="34" charset="0"/>
                <a:cs typeface="Arial" pitchFamily="34" charset="0"/>
              </a:rPr>
              <a:t> vi </a:t>
            </a:r>
            <a:r>
              <a:rPr lang="en-US" dirty="0" err="1">
                <a:solidFill>
                  <a:sysClr val="windowText" lastClr="000000"/>
                </a:solidFill>
                <a:latin typeface="Arial" pitchFamily="34" charset="0"/>
                <a:cs typeface="Arial" pitchFamily="34" charset="0"/>
              </a:rPr>
              <a:t>phạm</a:t>
            </a:r>
            <a:r>
              <a:rPr lang="en-US" dirty="0">
                <a:solidFill>
                  <a:sysClr val="windowText" lastClr="000000"/>
                </a:solidFill>
                <a:latin typeface="Arial" pitchFamily="34" charset="0"/>
                <a:cs typeface="Arial" pitchFamily="34" charset="0"/>
              </a:rPr>
              <a:t> </a:t>
            </a:r>
            <a:r>
              <a:rPr lang="en-US" dirty="0" err="1">
                <a:solidFill>
                  <a:sysClr val="windowText" lastClr="000000"/>
                </a:solidFill>
                <a:latin typeface="Arial" pitchFamily="34" charset="0"/>
                <a:cs typeface="Arial" pitchFamily="34" charset="0"/>
              </a:rPr>
              <a:t>hành</a:t>
            </a:r>
            <a:r>
              <a:rPr lang="en-US" dirty="0">
                <a:solidFill>
                  <a:sysClr val="windowText" lastClr="000000"/>
                </a:solidFill>
                <a:latin typeface="Arial" pitchFamily="34" charset="0"/>
                <a:cs typeface="Arial" pitchFamily="34" charset="0"/>
              </a:rPr>
              <a:t> </a:t>
            </a:r>
            <a:r>
              <a:rPr lang="en-US" dirty="0" err="1" smtClean="0">
                <a:solidFill>
                  <a:sysClr val="windowText" lastClr="000000"/>
                </a:solidFill>
                <a:latin typeface="Arial" pitchFamily="34" charset="0"/>
                <a:cs typeface="Arial" pitchFamily="34" charset="0"/>
              </a:rPr>
              <a:t>chính</a:t>
            </a:r>
            <a:endParaRPr lang="en-US" dirty="0"/>
          </a:p>
        </p:txBody>
      </p:sp>
      <p:sp>
        <p:nvSpPr>
          <p:cNvPr id="4" name="Slide Number Placeholder 3">
            <a:extLst>
              <a:ext uri="{FF2B5EF4-FFF2-40B4-BE49-F238E27FC236}">
                <a16:creationId xmlns:a16="http://schemas.microsoft.com/office/drawing/2014/main" xmlns="" id="{72AF89F1-104F-4667-D7D4-AAEF6782048E}"/>
              </a:ext>
            </a:extLst>
          </p:cNvPr>
          <p:cNvSpPr>
            <a:spLocks noGrp="1"/>
          </p:cNvSpPr>
          <p:nvPr>
            <p:ph type="sldNum" idx="4"/>
          </p:nvPr>
        </p:nvSpPr>
        <p:spPr/>
        <p:txBody>
          <a:bodyPr/>
          <a:lstStyle/>
          <a:p>
            <a:r>
              <a:rPr lang="en-US"/>
              <a:t>PAGE </a:t>
            </a:r>
            <a:fld id="{00000000-1234-1234-1234-123412341234}" type="slidenum">
              <a:rPr lang="en" smtClean="0"/>
              <a:pPr/>
              <a:t>25</a:t>
            </a:fld>
            <a:endParaRPr/>
          </a:p>
        </p:txBody>
      </p:sp>
      <p:sp>
        <p:nvSpPr>
          <p:cNvPr id="5" name="Rounded Rectangle 4"/>
          <p:cNvSpPr/>
          <p:nvPr/>
        </p:nvSpPr>
        <p:spPr>
          <a:xfrm>
            <a:off x="188935" y="1267738"/>
            <a:ext cx="8754649" cy="1685865"/>
          </a:xfrm>
          <a:prstGeom prst="roundRect">
            <a:avLst/>
          </a:prstGeom>
          <a:solidFill>
            <a:schemeClr val="accent1">
              <a:lumMod val="20000"/>
              <a:lumOff val="80000"/>
            </a:schemeClr>
          </a:solidFill>
          <a:ln w="57150">
            <a:solidFill>
              <a:srgbClr val="FF0000"/>
            </a:solidFill>
          </a:ln>
        </p:spPr>
        <p:style>
          <a:lnRef idx="1">
            <a:schemeClr val="accent1"/>
          </a:lnRef>
          <a:fillRef idx="2">
            <a:schemeClr val="accent1"/>
          </a:fillRef>
          <a:effectRef idx="1">
            <a:schemeClr val="accent1"/>
          </a:effectRef>
          <a:fontRef idx="minor">
            <a:schemeClr val="dk1"/>
          </a:fontRef>
        </p:style>
        <p:txBody>
          <a:bodyPr anchor="ctr"/>
          <a:lstStyle/>
          <a:p>
            <a:pPr marL="457200" lvl="0" indent="-457200" algn="ctr">
              <a:buFontTx/>
              <a:buChar char="-"/>
              <a:defRPr/>
            </a:pPr>
            <a:r>
              <a:rPr lang="vi-VN" sz="3200" b="1" dirty="0">
                <a:solidFill>
                  <a:sysClr val="windowText" lastClr="000000"/>
                </a:solidFill>
                <a:latin typeface="Arial" pitchFamily="34" charset="0"/>
                <a:cs typeface="Arial" pitchFamily="34" charset="0"/>
              </a:rPr>
              <a:t>Mọi </a:t>
            </a:r>
            <a:r>
              <a:rPr lang="vi-VN" sz="3200" b="1" dirty="0">
                <a:solidFill>
                  <a:srgbClr val="FF0000"/>
                </a:solidFill>
                <a:latin typeface="Arial" pitchFamily="34" charset="0"/>
                <a:cs typeface="Arial" pitchFamily="34" charset="0"/>
              </a:rPr>
              <a:t>hành vi </a:t>
            </a:r>
            <a:r>
              <a:rPr lang="en-US" sz="3200" b="1" dirty="0">
                <a:solidFill>
                  <a:srgbClr val="FF0000"/>
                </a:solidFill>
                <a:latin typeface="Arial" pitchFamily="34" charset="0"/>
                <a:cs typeface="Arial" pitchFamily="34" charset="0"/>
              </a:rPr>
              <a:t>VP </a:t>
            </a:r>
            <a:r>
              <a:rPr lang="vi-VN" sz="3200" b="1" dirty="0">
                <a:solidFill>
                  <a:srgbClr val="FF0000"/>
                </a:solidFill>
                <a:latin typeface="Arial" pitchFamily="34" charset="0"/>
                <a:cs typeface="Arial" pitchFamily="34" charset="0"/>
              </a:rPr>
              <a:t>pháp luật </a:t>
            </a:r>
            <a:r>
              <a:rPr lang="en-US" sz="3200" b="1" dirty="0">
                <a:solidFill>
                  <a:srgbClr val="FF0000"/>
                </a:solidFill>
                <a:latin typeface="Arial" pitchFamily="34" charset="0"/>
                <a:cs typeface="Arial" pitchFamily="34" charset="0"/>
              </a:rPr>
              <a:t>HC </a:t>
            </a:r>
            <a:r>
              <a:rPr lang="vi-VN" sz="3200" b="1" dirty="0">
                <a:solidFill>
                  <a:sysClr val="windowText" lastClr="000000"/>
                </a:solidFill>
                <a:latin typeface="Arial" pitchFamily="34" charset="0"/>
                <a:cs typeface="Arial" pitchFamily="34" charset="0"/>
              </a:rPr>
              <a:t>phải được </a:t>
            </a:r>
            <a:r>
              <a:rPr lang="vi-VN" sz="3200" b="1" dirty="0">
                <a:solidFill>
                  <a:srgbClr val="FF0000"/>
                </a:solidFill>
                <a:latin typeface="Arial" pitchFamily="34" charset="0"/>
                <a:cs typeface="Arial" pitchFamily="34" charset="0"/>
              </a:rPr>
              <a:t>xử lý kịp thời</a:t>
            </a:r>
            <a:r>
              <a:rPr lang="vi-VN" sz="3200" b="1" dirty="0">
                <a:solidFill>
                  <a:sysClr val="windowText" lastClr="000000"/>
                </a:solidFill>
                <a:latin typeface="Arial" pitchFamily="34" charset="0"/>
                <a:cs typeface="Arial" pitchFamily="34" charset="0"/>
              </a:rPr>
              <a:t>, công minh theo </a:t>
            </a:r>
            <a:r>
              <a:rPr lang="vi-VN" sz="3200" b="1" dirty="0">
                <a:solidFill>
                  <a:srgbClr val="FF0000"/>
                </a:solidFill>
                <a:latin typeface="Arial" pitchFamily="34" charset="0"/>
                <a:cs typeface="Arial" pitchFamily="34" charset="0"/>
              </a:rPr>
              <a:t>đúng quy định của pháp luật</a:t>
            </a:r>
            <a:endParaRPr lang="en-US" sz="3200" b="1" dirty="0">
              <a:solidFill>
                <a:srgbClr val="FF0000"/>
              </a:solidFill>
              <a:latin typeface="Arial" pitchFamily="34" charset="0"/>
              <a:cs typeface="Arial" pitchFamily="34" charset="0"/>
            </a:endParaRPr>
          </a:p>
        </p:txBody>
      </p:sp>
      <p:sp>
        <p:nvSpPr>
          <p:cNvPr id="6" name="Rounded Rectangle 5"/>
          <p:cNvSpPr/>
          <p:nvPr/>
        </p:nvSpPr>
        <p:spPr>
          <a:xfrm>
            <a:off x="188934" y="3634672"/>
            <a:ext cx="8754649" cy="775197"/>
          </a:xfrm>
          <a:prstGeom prst="roundRect">
            <a:avLst/>
          </a:prstGeom>
          <a:solidFill>
            <a:schemeClr val="accent1">
              <a:lumMod val="20000"/>
              <a:lumOff val="80000"/>
            </a:schemeClr>
          </a:solidFill>
          <a:ln w="57150">
            <a:solidFill>
              <a:srgbClr val="FF99CC"/>
            </a:solidFill>
          </a:ln>
        </p:spPr>
        <p:style>
          <a:lnRef idx="1">
            <a:schemeClr val="accent1"/>
          </a:lnRef>
          <a:fillRef idx="2">
            <a:schemeClr val="accent1"/>
          </a:fillRef>
          <a:effectRef idx="1">
            <a:schemeClr val="accent1"/>
          </a:effectRef>
          <a:fontRef idx="minor">
            <a:schemeClr val="dk1"/>
          </a:fontRef>
        </p:style>
        <p:txBody>
          <a:bodyPr anchor="ctr"/>
          <a:lstStyle/>
          <a:p>
            <a:pPr lvl="0" algn="ctr">
              <a:defRPr/>
            </a:pPr>
            <a:r>
              <a:rPr lang="en-US" sz="3200" b="1" kern="0" dirty="0" smtClean="0">
                <a:solidFill>
                  <a:sysClr val="windowText" lastClr="000000"/>
                </a:solidFill>
                <a:latin typeface="Arial" pitchFamily="34" charset="0"/>
                <a:cs typeface="Arial" pitchFamily="34" charset="0"/>
              </a:rPr>
              <a:t>Cho VD</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1814761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4E25B6-0879-2D8A-C5B8-CA85E64A48D2}"/>
              </a:ext>
            </a:extLst>
          </p:cNvPr>
          <p:cNvSpPr>
            <a:spLocks noGrp="1"/>
          </p:cNvSpPr>
          <p:nvPr>
            <p:ph type="title"/>
          </p:nvPr>
        </p:nvSpPr>
        <p:spPr>
          <a:xfrm>
            <a:off x="220980" y="172495"/>
            <a:ext cx="7131798" cy="806700"/>
          </a:xfrm>
        </p:spPr>
        <p:txBody>
          <a:bodyPr/>
          <a:lstStyle/>
          <a:p>
            <a:pPr lvl="0"/>
            <a:r>
              <a:rPr lang="en-US" dirty="0" err="1">
                <a:solidFill>
                  <a:sysClr val="windowText" lastClr="000000"/>
                </a:solidFill>
                <a:latin typeface="Arial" pitchFamily="34" charset="0"/>
                <a:cs typeface="Arial" pitchFamily="34" charset="0"/>
              </a:rPr>
              <a:t>Nguyên</a:t>
            </a:r>
            <a:r>
              <a:rPr lang="en-US" dirty="0">
                <a:solidFill>
                  <a:sysClr val="windowText" lastClr="000000"/>
                </a:solidFill>
                <a:latin typeface="Arial" pitchFamily="34" charset="0"/>
                <a:cs typeface="Arial" pitchFamily="34" charset="0"/>
              </a:rPr>
              <a:t> </a:t>
            </a:r>
            <a:r>
              <a:rPr lang="en-US" dirty="0" err="1">
                <a:solidFill>
                  <a:sysClr val="windowText" lastClr="000000"/>
                </a:solidFill>
                <a:latin typeface="Arial" pitchFamily="34" charset="0"/>
                <a:cs typeface="Arial" pitchFamily="34" charset="0"/>
              </a:rPr>
              <a:t>tắc</a:t>
            </a:r>
            <a:r>
              <a:rPr lang="en-US" dirty="0">
                <a:solidFill>
                  <a:sysClr val="windowText" lastClr="000000"/>
                </a:solidFill>
                <a:latin typeface="Arial" pitchFamily="34" charset="0"/>
                <a:cs typeface="Arial" pitchFamily="34" charset="0"/>
              </a:rPr>
              <a:t> </a:t>
            </a:r>
            <a:r>
              <a:rPr lang="en-US" dirty="0" err="1">
                <a:solidFill>
                  <a:sysClr val="windowText" lastClr="000000"/>
                </a:solidFill>
                <a:latin typeface="Arial" pitchFamily="34" charset="0"/>
                <a:cs typeface="Arial" pitchFamily="34" charset="0"/>
              </a:rPr>
              <a:t>xử</a:t>
            </a:r>
            <a:r>
              <a:rPr lang="en-US" dirty="0">
                <a:solidFill>
                  <a:sysClr val="windowText" lastClr="000000"/>
                </a:solidFill>
                <a:latin typeface="Arial" pitchFamily="34" charset="0"/>
                <a:cs typeface="Arial" pitchFamily="34" charset="0"/>
              </a:rPr>
              <a:t> </a:t>
            </a:r>
            <a:r>
              <a:rPr lang="en-US" dirty="0" err="1">
                <a:solidFill>
                  <a:sysClr val="windowText" lastClr="000000"/>
                </a:solidFill>
                <a:latin typeface="Arial" pitchFamily="34" charset="0"/>
                <a:cs typeface="Arial" pitchFamily="34" charset="0"/>
              </a:rPr>
              <a:t>phạt</a:t>
            </a:r>
            <a:r>
              <a:rPr lang="en-US" dirty="0">
                <a:solidFill>
                  <a:sysClr val="windowText" lastClr="000000"/>
                </a:solidFill>
                <a:latin typeface="Arial" pitchFamily="34" charset="0"/>
                <a:cs typeface="Arial" pitchFamily="34" charset="0"/>
              </a:rPr>
              <a:t> vi </a:t>
            </a:r>
            <a:r>
              <a:rPr lang="en-US" dirty="0" err="1">
                <a:solidFill>
                  <a:sysClr val="windowText" lastClr="000000"/>
                </a:solidFill>
                <a:latin typeface="Arial" pitchFamily="34" charset="0"/>
                <a:cs typeface="Arial" pitchFamily="34" charset="0"/>
              </a:rPr>
              <a:t>phạm</a:t>
            </a:r>
            <a:r>
              <a:rPr lang="en-US" dirty="0">
                <a:solidFill>
                  <a:sysClr val="windowText" lastClr="000000"/>
                </a:solidFill>
                <a:latin typeface="Arial" pitchFamily="34" charset="0"/>
                <a:cs typeface="Arial" pitchFamily="34" charset="0"/>
              </a:rPr>
              <a:t> </a:t>
            </a:r>
            <a:r>
              <a:rPr lang="en-US" dirty="0" err="1">
                <a:solidFill>
                  <a:sysClr val="windowText" lastClr="000000"/>
                </a:solidFill>
                <a:latin typeface="Arial" pitchFamily="34" charset="0"/>
                <a:cs typeface="Arial" pitchFamily="34" charset="0"/>
              </a:rPr>
              <a:t>hành</a:t>
            </a:r>
            <a:r>
              <a:rPr lang="en-US" dirty="0">
                <a:solidFill>
                  <a:sysClr val="windowText" lastClr="000000"/>
                </a:solidFill>
                <a:latin typeface="Arial" pitchFamily="34" charset="0"/>
                <a:cs typeface="Arial" pitchFamily="34" charset="0"/>
              </a:rPr>
              <a:t> </a:t>
            </a:r>
            <a:r>
              <a:rPr lang="en-US" dirty="0" err="1" smtClean="0">
                <a:solidFill>
                  <a:sysClr val="windowText" lastClr="000000"/>
                </a:solidFill>
                <a:latin typeface="Arial" pitchFamily="34" charset="0"/>
                <a:cs typeface="Arial" pitchFamily="34" charset="0"/>
              </a:rPr>
              <a:t>chính</a:t>
            </a:r>
            <a:endParaRPr lang="en-US" dirty="0"/>
          </a:p>
        </p:txBody>
      </p:sp>
      <p:sp>
        <p:nvSpPr>
          <p:cNvPr id="4" name="Slide Number Placeholder 3">
            <a:extLst>
              <a:ext uri="{FF2B5EF4-FFF2-40B4-BE49-F238E27FC236}">
                <a16:creationId xmlns:a16="http://schemas.microsoft.com/office/drawing/2014/main" xmlns="" id="{72AF89F1-104F-4667-D7D4-AAEF6782048E}"/>
              </a:ext>
            </a:extLst>
          </p:cNvPr>
          <p:cNvSpPr>
            <a:spLocks noGrp="1"/>
          </p:cNvSpPr>
          <p:nvPr>
            <p:ph type="sldNum" idx="4"/>
          </p:nvPr>
        </p:nvSpPr>
        <p:spPr/>
        <p:txBody>
          <a:bodyPr/>
          <a:lstStyle/>
          <a:p>
            <a:r>
              <a:rPr lang="en-US"/>
              <a:t>PAGE </a:t>
            </a:r>
            <a:fld id="{00000000-1234-1234-1234-123412341234}" type="slidenum">
              <a:rPr lang="en" smtClean="0"/>
              <a:pPr/>
              <a:t>26</a:t>
            </a:fld>
            <a:endParaRPr/>
          </a:p>
        </p:txBody>
      </p:sp>
      <p:sp>
        <p:nvSpPr>
          <p:cNvPr id="5" name="Rounded Rectangle 4"/>
          <p:cNvSpPr/>
          <p:nvPr/>
        </p:nvSpPr>
        <p:spPr>
          <a:xfrm>
            <a:off x="188935" y="1267738"/>
            <a:ext cx="8754649" cy="2110163"/>
          </a:xfrm>
          <a:prstGeom prst="roundRect">
            <a:avLst/>
          </a:prstGeom>
          <a:solidFill>
            <a:schemeClr val="bg1">
              <a:lumMod val="95000"/>
            </a:schemeClr>
          </a:solidFill>
          <a:ln w="57150">
            <a:solidFill>
              <a:srgbClr val="FF0000"/>
            </a:solidFill>
          </a:ln>
        </p:spPr>
        <p:style>
          <a:lnRef idx="1">
            <a:schemeClr val="accent1"/>
          </a:lnRef>
          <a:fillRef idx="2">
            <a:schemeClr val="accent1"/>
          </a:fillRef>
          <a:effectRef idx="1">
            <a:schemeClr val="accent1"/>
          </a:effectRef>
          <a:fontRef idx="minor">
            <a:schemeClr val="dk1"/>
          </a:fontRef>
        </p:style>
        <p:txBody>
          <a:bodyPr anchor="ctr"/>
          <a:lstStyle/>
          <a:p>
            <a:pPr lvl="0">
              <a:defRPr/>
            </a:pPr>
            <a:r>
              <a:rPr lang="vi-VN" sz="3200" b="1" dirty="0">
                <a:solidFill>
                  <a:sysClr val="windowText" lastClr="000000"/>
                </a:solidFill>
                <a:latin typeface="Arial" pitchFamily="34" charset="0"/>
                <a:cs typeface="Arial" pitchFamily="34" charset="0"/>
              </a:rPr>
              <a:t>Công bằng, bình đẳng trong xử lý vi phạm pháp luật hành chính: </a:t>
            </a:r>
            <a:endParaRPr lang="en-US" sz="3200" b="1" dirty="0">
              <a:solidFill>
                <a:sysClr val="windowText" lastClr="000000"/>
              </a:solidFill>
              <a:latin typeface="Arial" pitchFamily="34" charset="0"/>
              <a:cs typeface="Arial" pitchFamily="34" charset="0"/>
            </a:endParaRPr>
          </a:p>
          <a:p>
            <a:pPr lvl="0">
              <a:defRPr/>
            </a:pPr>
            <a:r>
              <a:rPr lang="vi-VN" sz="3200" b="1" dirty="0">
                <a:solidFill>
                  <a:sysClr val="windowText" lastClr="000000"/>
                </a:solidFill>
                <a:latin typeface="Arial" pitchFamily="34" charset="0"/>
                <a:cs typeface="Arial" pitchFamily="34" charset="0"/>
              </a:rPr>
              <a:t>Khi xử lý phải căn cứ vào tính chất, mức độ vi phạm, nhân thân người vi phạm. </a:t>
            </a:r>
            <a:endParaRPr lang="en-US" sz="3200" b="1" dirty="0">
              <a:solidFill>
                <a:srgbClr val="FF0000"/>
              </a:solidFill>
              <a:latin typeface="Arial" pitchFamily="34" charset="0"/>
              <a:cs typeface="Arial" pitchFamily="34" charset="0"/>
            </a:endParaRPr>
          </a:p>
        </p:txBody>
      </p:sp>
      <p:sp>
        <p:nvSpPr>
          <p:cNvPr id="6" name="Rounded Rectangle 5"/>
          <p:cNvSpPr/>
          <p:nvPr/>
        </p:nvSpPr>
        <p:spPr>
          <a:xfrm>
            <a:off x="188934" y="3634672"/>
            <a:ext cx="8754649" cy="775197"/>
          </a:xfrm>
          <a:prstGeom prst="roundRect">
            <a:avLst/>
          </a:prstGeom>
          <a:solidFill>
            <a:schemeClr val="bg1">
              <a:lumMod val="95000"/>
            </a:schemeClr>
          </a:solidFill>
          <a:ln w="57150">
            <a:solidFill>
              <a:srgbClr val="FF99CC"/>
            </a:solidFill>
          </a:ln>
        </p:spPr>
        <p:style>
          <a:lnRef idx="1">
            <a:schemeClr val="accent1"/>
          </a:lnRef>
          <a:fillRef idx="2">
            <a:schemeClr val="accent1"/>
          </a:fillRef>
          <a:effectRef idx="1">
            <a:schemeClr val="accent1"/>
          </a:effectRef>
          <a:fontRef idx="minor">
            <a:schemeClr val="dk1"/>
          </a:fontRef>
        </p:style>
        <p:txBody>
          <a:bodyPr anchor="ctr"/>
          <a:lstStyle/>
          <a:p>
            <a:pPr lvl="0" algn="ctr">
              <a:defRPr/>
            </a:pPr>
            <a:r>
              <a:rPr lang="en-US" sz="3200" b="1" kern="0" dirty="0" smtClean="0">
                <a:solidFill>
                  <a:sysClr val="windowText" lastClr="000000"/>
                </a:solidFill>
                <a:latin typeface="Arial" pitchFamily="34" charset="0"/>
                <a:cs typeface="Arial" pitchFamily="34" charset="0"/>
              </a:rPr>
              <a:t>Cho VD</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1295643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4E25B6-0879-2D8A-C5B8-CA85E64A48D2}"/>
              </a:ext>
            </a:extLst>
          </p:cNvPr>
          <p:cNvSpPr>
            <a:spLocks noGrp="1"/>
          </p:cNvSpPr>
          <p:nvPr>
            <p:ph type="title"/>
          </p:nvPr>
        </p:nvSpPr>
        <p:spPr>
          <a:xfrm>
            <a:off x="220980" y="172495"/>
            <a:ext cx="7131798" cy="806700"/>
          </a:xfrm>
        </p:spPr>
        <p:txBody>
          <a:bodyPr/>
          <a:lstStyle/>
          <a:p>
            <a:pPr lvl="0"/>
            <a:r>
              <a:rPr lang="en-US" dirty="0" err="1">
                <a:solidFill>
                  <a:sysClr val="windowText" lastClr="000000"/>
                </a:solidFill>
                <a:latin typeface="Arial" pitchFamily="34" charset="0"/>
                <a:cs typeface="Arial" pitchFamily="34" charset="0"/>
              </a:rPr>
              <a:t>Nguyên</a:t>
            </a:r>
            <a:r>
              <a:rPr lang="en-US" dirty="0">
                <a:solidFill>
                  <a:sysClr val="windowText" lastClr="000000"/>
                </a:solidFill>
                <a:latin typeface="Arial" pitchFamily="34" charset="0"/>
                <a:cs typeface="Arial" pitchFamily="34" charset="0"/>
              </a:rPr>
              <a:t> </a:t>
            </a:r>
            <a:r>
              <a:rPr lang="en-US" dirty="0" err="1">
                <a:solidFill>
                  <a:sysClr val="windowText" lastClr="000000"/>
                </a:solidFill>
                <a:latin typeface="Arial" pitchFamily="34" charset="0"/>
                <a:cs typeface="Arial" pitchFamily="34" charset="0"/>
              </a:rPr>
              <a:t>tắc</a:t>
            </a:r>
            <a:r>
              <a:rPr lang="en-US" dirty="0">
                <a:solidFill>
                  <a:sysClr val="windowText" lastClr="000000"/>
                </a:solidFill>
                <a:latin typeface="Arial" pitchFamily="34" charset="0"/>
                <a:cs typeface="Arial" pitchFamily="34" charset="0"/>
              </a:rPr>
              <a:t> </a:t>
            </a:r>
            <a:r>
              <a:rPr lang="en-US" dirty="0" err="1">
                <a:solidFill>
                  <a:sysClr val="windowText" lastClr="000000"/>
                </a:solidFill>
                <a:latin typeface="Arial" pitchFamily="34" charset="0"/>
                <a:cs typeface="Arial" pitchFamily="34" charset="0"/>
              </a:rPr>
              <a:t>xử</a:t>
            </a:r>
            <a:r>
              <a:rPr lang="en-US" dirty="0">
                <a:solidFill>
                  <a:sysClr val="windowText" lastClr="000000"/>
                </a:solidFill>
                <a:latin typeface="Arial" pitchFamily="34" charset="0"/>
                <a:cs typeface="Arial" pitchFamily="34" charset="0"/>
              </a:rPr>
              <a:t> </a:t>
            </a:r>
            <a:r>
              <a:rPr lang="en-US" dirty="0" err="1">
                <a:solidFill>
                  <a:sysClr val="windowText" lastClr="000000"/>
                </a:solidFill>
                <a:latin typeface="Arial" pitchFamily="34" charset="0"/>
                <a:cs typeface="Arial" pitchFamily="34" charset="0"/>
              </a:rPr>
              <a:t>phạt</a:t>
            </a:r>
            <a:r>
              <a:rPr lang="en-US" dirty="0">
                <a:solidFill>
                  <a:sysClr val="windowText" lastClr="000000"/>
                </a:solidFill>
                <a:latin typeface="Arial" pitchFamily="34" charset="0"/>
                <a:cs typeface="Arial" pitchFamily="34" charset="0"/>
              </a:rPr>
              <a:t> vi </a:t>
            </a:r>
            <a:r>
              <a:rPr lang="en-US" dirty="0" err="1">
                <a:solidFill>
                  <a:sysClr val="windowText" lastClr="000000"/>
                </a:solidFill>
                <a:latin typeface="Arial" pitchFamily="34" charset="0"/>
                <a:cs typeface="Arial" pitchFamily="34" charset="0"/>
              </a:rPr>
              <a:t>phạm</a:t>
            </a:r>
            <a:r>
              <a:rPr lang="en-US" dirty="0">
                <a:solidFill>
                  <a:sysClr val="windowText" lastClr="000000"/>
                </a:solidFill>
                <a:latin typeface="Arial" pitchFamily="34" charset="0"/>
                <a:cs typeface="Arial" pitchFamily="34" charset="0"/>
              </a:rPr>
              <a:t> </a:t>
            </a:r>
            <a:r>
              <a:rPr lang="en-US" dirty="0" err="1">
                <a:solidFill>
                  <a:sysClr val="windowText" lastClr="000000"/>
                </a:solidFill>
                <a:latin typeface="Arial" pitchFamily="34" charset="0"/>
                <a:cs typeface="Arial" pitchFamily="34" charset="0"/>
              </a:rPr>
              <a:t>hành</a:t>
            </a:r>
            <a:r>
              <a:rPr lang="en-US" dirty="0">
                <a:solidFill>
                  <a:sysClr val="windowText" lastClr="000000"/>
                </a:solidFill>
                <a:latin typeface="Arial" pitchFamily="34" charset="0"/>
                <a:cs typeface="Arial" pitchFamily="34" charset="0"/>
              </a:rPr>
              <a:t> </a:t>
            </a:r>
            <a:r>
              <a:rPr lang="en-US" dirty="0" err="1" smtClean="0">
                <a:solidFill>
                  <a:sysClr val="windowText" lastClr="000000"/>
                </a:solidFill>
                <a:latin typeface="Arial" pitchFamily="34" charset="0"/>
                <a:cs typeface="Arial" pitchFamily="34" charset="0"/>
              </a:rPr>
              <a:t>chính</a:t>
            </a:r>
            <a:endParaRPr lang="en-US" dirty="0"/>
          </a:p>
        </p:txBody>
      </p:sp>
      <p:sp>
        <p:nvSpPr>
          <p:cNvPr id="4" name="Slide Number Placeholder 3">
            <a:extLst>
              <a:ext uri="{FF2B5EF4-FFF2-40B4-BE49-F238E27FC236}">
                <a16:creationId xmlns:a16="http://schemas.microsoft.com/office/drawing/2014/main" xmlns="" id="{72AF89F1-104F-4667-D7D4-AAEF6782048E}"/>
              </a:ext>
            </a:extLst>
          </p:cNvPr>
          <p:cNvSpPr>
            <a:spLocks noGrp="1"/>
          </p:cNvSpPr>
          <p:nvPr>
            <p:ph type="sldNum" idx="4"/>
          </p:nvPr>
        </p:nvSpPr>
        <p:spPr/>
        <p:txBody>
          <a:bodyPr/>
          <a:lstStyle/>
          <a:p>
            <a:r>
              <a:rPr lang="en-US"/>
              <a:t>PAGE </a:t>
            </a:r>
            <a:fld id="{00000000-1234-1234-1234-123412341234}" type="slidenum">
              <a:rPr lang="en" smtClean="0"/>
              <a:pPr/>
              <a:t>27</a:t>
            </a:fld>
            <a:endParaRPr/>
          </a:p>
        </p:txBody>
      </p:sp>
      <p:sp>
        <p:nvSpPr>
          <p:cNvPr id="5" name="Rounded Rectangle 4"/>
          <p:cNvSpPr/>
          <p:nvPr/>
        </p:nvSpPr>
        <p:spPr>
          <a:xfrm>
            <a:off x="188935" y="1267738"/>
            <a:ext cx="8754649" cy="2142435"/>
          </a:xfrm>
          <a:prstGeom prst="roundRect">
            <a:avLst/>
          </a:prstGeom>
          <a:solidFill>
            <a:schemeClr val="accent3">
              <a:lumMod val="20000"/>
              <a:lumOff val="80000"/>
            </a:schemeClr>
          </a:solidFill>
          <a:ln w="57150">
            <a:solidFill>
              <a:srgbClr val="FF0000"/>
            </a:solidFill>
          </a:ln>
        </p:spPr>
        <p:style>
          <a:lnRef idx="1">
            <a:schemeClr val="accent1"/>
          </a:lnRef>
          <a:fillRef idx="2">
            <a:schemeClr val="accent1"/>
          </a:fillRef>
          <a:effectRef idx="1">
            <a:schemeClr val="accent1"/>
          </a:effectRef>
          <a:fontRef idx="minor">
            <a:schemeClr val="dk1"/>
          </a:fontRef>
        </p:style>
        <p:txBody>
          <a:bodyPr anchor="ctr"/>
          <a:lstStyle/>
          <a:p>
            <a:pPr marL="457200" lvl="0" indent="-457200" algn="ctr">
              <a:buFontTx/>
              <a:buChar char="-"/>
              <a:defRPr/>
            </a:pPr>
            <a:r>
              <a:rPr lang="vi-VN" sz="3200" b="1" dirty="0">
                <a:solidFill>
                  <a:sysClr val="windowText" lastClr="000000"/>
                </a:solidFill>
                <a:latin typeface="Arial" pitchFamily="34" charset="0"/>
                <a:cs typeface="Arial" pitchFamily="34" charset="0"/>
              </a:rPr>
              <a:t>Một </a:t>
            </a:r>
            <a:r>
              <a:rPr lang="en-US" sz="3200" b="1" dirty="0">
                <a:solidFill>
                  <a:sysClr val="windowText" lastClr="000000"/>
                </a:solidFill>
                <a:latin typeface="Arial" pitchFamily="34" charset="0"/>
                <a:cs typeface="Arial" pitchFamily="34" charset="0"/>
              </a:rPr>
              <a:t>HV VP HC</a:t>
            </a:r>
            <a:r>
              <a:rPr lang="vi-VN" sz="3200" b="1" dirty="0">
                <a:solidFill>
                  <a:sysClr val="windowText" lastClr="000000"/>
                </a:solidFill>
                <a:latin typeface="Arial" pitchFamily="34" charset="0"/>
                <a:cs typeface="Arial" pitchFamily="34" charset="0"/>
              </a:rPr>
              <a:t> chỉ bị xử phạt </a:t>
            </a:r>
            <a:r>
              <a:rPr lang="en-US" sz="3200" b="1" dirty="0">
                <a:solidFill>
                  <a:sysClr val="windowText" lastClr="000000"/>
                </a:solidFill>
                <a:latin typeface="Arial" pitchFamily="34" charset="0"/>
                <a:cs typeface="Arial" pitchFamily="34" charset="0"/>
              </a:rPr>
              <a:t>HC </a:t>
            </a:r>
            <a:r>
              <a:rPr lang="vi-VN" sz="3200" b="1" dirty="0">
                <a:solidFill>
                  <a:sysClr val="windowText" lastClr="000000"/>
                </a:solidFill>
                <a:latin typeface="Arial" pitchFamily="34" charset="0"/>
                <a:cs typeface="Arial" pitchFamily="34" charset="0"/>
              </a:rPr>
              <a:t>một </a:t>
            </a:r>
            <a:r>
              <a:rPr lang="vi-VN" sz="3200" b="1" dirty="0" smtClean="0">
                <a:solidFill>
                  <a:sysClr val="windowText" lastClr="000000"/>
                </a:solidFill>
                <a:latin typeface="Arial" pitchFamily="34" charset="0"/>
                <a:cs typeface="Arial" pitchFamily="34" charset="0"/>
              </a:rPr>
              <a:t>lần</a:t>
            </a:r>
            <a:endParaRPr lang="en-US" sz="3200" b="1" dirty="0" smtClean="0">
              <a:solidFill>
                <a:sysClr val="windowText" lastClr="000000"/>
              </a:solidFill>
              <a:latin typeface="Arial" pitchFamily="34" charset="0"/>
              <a:cs typeface="Arial" pitchFamily="34" charset="0"/>
            </a:endParaRPr>
          </a:p>
          <a:p>
            <a:pPr lvl="0" algn="ctr">
              <a:defRPr/>
            </a:pPr>
            <a:endParaRPr lang="en-US" sz="3200" b="1" dirty="0" smtClean="0">
              <a:solidFill>
                <a:sysClr val="windowText" lastClr="000000"/>
              </a:solidFill>
              <a:latin typeface="Arial" pitchFamily="34" charset="0"/>
              <a:cs typeface="Arial" pitchFamily="34" charset="0"/>
            </a:endParaRPr>
          </a:p>
          <a:p>
            <a:pPr marL="457200" indent="-457200" algn="ctr">
              <a:buFontTx/>
              <a:buChar char="-"/>
              <a:defRPr/>
            </a:pPr>
            <a:r>
              <a:rPr lang="en-US" sz="3200" b="1" dirty="0">
                <a:solidFill>
                  <a:sysClr val="windowText" lastClr="000000"/>
                </a:solidFill>
                <a:latin typeface="Arial" pitchFamily="34" charset="0"/>
                <a:cs typeface="Arial" pitchFamily="34" charset="0"/>
              </a:rPr>
              <a:t>N</a:t>
            </a:r>
            <a:r>
              <a:rPr lang="vi-VN" sz="3200" b="1" dirty="0">
                <a:solidFill>
                  <a:sysClr val="windowText" lastClr="000000"/>
                </a:solidFill>
                <a:latin typeface="Arial" pitchFamily="34" charset="0"/>
                <a:cs typeface="Arial" pitchFamily="34" charset="0"/>
              </a:rPr>
              <a:t>gười thực hiện nhiều </a:t>
            </a:r>
            <a:r>
              <a:rPr lang="en-US" sz="3200" b="1" dirty="0">
                <a:solidFill>
                  <a:sysClr val="windowText" lastClr="000000"/>
                </a:solidFill>
                <a:latin typeface="Arial" pitchFamily="34" charset="0"/>
                <a:cs typeface="Arial" pitchFamily="34" charset="0"/>
              </a:rPr>
              <a:t>HV VP HC</a:t>
            </a:r>
            <a:r>
              <a:rPr lang="vi-VN" sz="3200" b="1" dirty="0">
                <a:solidFill>
                  <a:sysClr val="windowText" lastClr="000000"/>
                </a:solidFill>
                <a:latin typeface="Arial" pitchFamily="34" charset="0"/>
                <a:cs typeface="Arial" pitchFamily="34" charset="0"/>
              </a:rPr>
              <a:t> thì bị xử phạt về từng hành vi vi phạm. </a:t>
            </a:r>
            <a:endParaRPr lang="en-US" sz="3200" b="1" dirty="0">
              <a:solidFill>
                <a:srgbClr val="FF0000"/>
              </a:solidFill>
              <a:latin typeface="Arial" pitchFamily="34" charset="0"/>
              <a:cs typeface="Arial" pitchFamily="34" charset="0"/>
            </a:endParaRPr>
          </a:p>
        </p:txBody>
      </p:sp>
      <p:sp>
        <p:nvSpPr>
          <p:cNvPr id="6" name="Rounded Rectangle 5"/>
          <p:cNvSpPr/>
          <p:nvPr/>
        </p:nvSpPr>
        <p:spPr>
          <a:xfrm>
            <a:off x="188934" y="3634672"/>
            <a:ext cx="8754649" cy="775197"/>
          </a:xfrm>
          <a:prstGeom prst="roundRect">
            <a:avLst/>
          </a:prstGeom>
          <a:solidFill>
            <a:schemeClr val="accent3">
              <a:lumMod val="20000"/>
              <a:lumOff val="80000"/>
            </a:schemeClr>
          </a:solidFill>
          <a:ln w="57150">
            <a:solidFill>
              <a:srgbClr val="FF99CC"/>
            </a:solidFill>
          </a:ln>
        </p:spPr>
        <p:style>
          <a:lnRef idx="1">
            <a:schemeClr val="accent1"/>
          </a:lnRef>
          <a:fillRef idx="2">
            <a:schemeClr val="accent1"/>
          </a:fillRef>
          <a:effectRef idx="1">
            <a:schemeClr val="accent1"/>
          </a:effectRef>
          <a:fontRef idx="minor">
            <a:schemeClr val="dk1"/>
          </a:fontRef>
        </p:style>
        <p:txBody>
          <a:bodyPr anchor="ctr"/>
          <a:lstStyle/>
          <a:p>
            <a:pPr lvl="0" algn="ctr">
              <a:defRPr/>
            </a:pPr>
            <a:r>
              <a:rPr lang="en-US" sz="3200" b="1" kern="0" dirty="0" smtClean="0">
                <a:solidFill>
                  <a:sysClr val="windowText" lastClr="000000"/>
                </a:solidFill>
                <a:latin typeface="Arial" pitchFamily="34" charset="0"/>
                <a:cs typeface="Arial" pitchFamily="34" charset="0"/>
              </a:rPr>
              <a:t>Cho VD</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1725732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4E25B6-0879-2D8A-C5B8-CA85E64A48D2}"/>
              </a:ext>
            </a:extLst>
          </p:cNvPr>
          <p:cNvSpPr>
            <a:spLocks noGrp="1"/>
          </p:cNvSpPr>
          <p:nvPr>
            <p:ph type="title"/>
          </p:nvPr>
        </p:nvSpPr>
        <p:spPr>
          <a:xfrm>
            <a:off x="220980" y="172495"/>
            <a:ext cx="7131798" cy="806700"/>
          </a:xfrm>
        </p:spPr>
        <p:txBody>
          <a:bodyPr/>
          <a:lstStyle/>
          <a:p>
            <a:pPr lvl="0"/>
            <a:r>
              <a:rPr lang="en-US" dirty="0" err="1">
                <a:solidFill>
                  <a:sysClr val="windowText" lastClr="000000"/>
                </a:solidFill>
                <a:latin typeface="Arial" pitchFamily="34" charset="0"/>
                <a:cs typeface="Arial" pitchFamily="34" charset="0"/>
              </a:rPr>
              <a:t>Nguyên</a:t>
            </a:r>
            <a:r>
              <a:rPr lang="en-US" dirty="0">
                <a:solidFill>
                  <a:sysClr val="windowText" lastClr="000000"/>
                </a:solidFill>
                <a:latin typeface="Arial" pitchFamily="34" charset="0"/>
                <a:cs typeface="Arial" pitchFamily="34" charset="0"/>
              </a:rPr>
              <a:t> </a:t>
            </a:r>
            <a:r>
              <a:rPr lang="en-US" dirty="0" err="1">
                <a:solidFill>
                  <a:sysClr val="windowText" lastClr="000000"/>
                </a:solidFill>
                <a:latin typeface="Arial" pitchFamily="34" charset="0"/>
                <a:cs typeface="Arial" pitchFamily="34" charset="0"/>
              </a:rPr>
              <a:t>tắc</a:t>
            </a:r>
            <a:r>
              <a:rPr lang="en-US" dirty="0">
                <a:solidFill>
                  <a:sysClr val="windowText" lastClr="000000"/>
                </a:solidFill>
                <a:latin typeface="Arial" pitchFamily="34" charset="0"/>
                <a:cs typeface="Arial" pitchFamily="34" charset="0"/>
              </a:rPr>
              <a:t> </a:t>
            </a:r>
            <a:r>
              <a:rPr lang="en-US" dirty="0" err="1">
                <a:solidFill>
                  <a:sysClr val="windowText" lastClr="000000"/>
                </a:solidFill>
                <a:latin typeface="Arial" pitchFamily="34" charset="0"/>
                <a:cs typeface="Arial" pitchFamily="34" charset="0"/>
              </a:rPr>
              <a:t>xử</a:t>
            </a:r>
            <a:r>
              <a:rPr lang="en-US" dirty="0">
                <a:solidFill>
                  <a:sysClr val="windowText" lastClr="000000"/>
                </a:solidFill>
                <a:latin typeface="Arial" pitchFamily="34" charset="0"/>
                <a:cs typeface="Arial" pitchFamily="34" charset="0"/>
              </a:rPr>
              <a:t> </a:t>
            </a:r>
            <a:r>
              <a:rPr lang="en-US" dirty="0" err="1">
                <a:solidFill>
                  <a:sysClr val="windowText" lastClr="000000"/>
                </a:solidFill>
                <a:latin typeface="Arial" pitchFamily="34" charset="0"/>
                <a:cs typeface="Arial" pitchFamily="34" charset="0"/>
              </a:rPr>
              <a:t>phạt</a:t>
            </a:r>
            <a:r>
              <a:rPr lang="en-US" dirty="0">
                <a:solidFill>
                  <a:sysClr val="windowText" lastClr="000000"/>
                </a:solidFill>
                <a:latin typeface="Arial" pitchFamily="34" charset="0"/>
                <a:cs typeface="Arial" pitchFamily="34" charset="0"/>
              </a:rPr>
              <a:t> vi </a:t>
            </a:r>
            <a:r>
              <a:rPr lang="en-US" dirty="0" err="1">
                <a:solidFill>
                  <a:sysClr val="windowText" lastClr="000000"/>
                </a:solidFill>
                <a:latin typeface="Arial" pitchFamily="34" charset="0"/>
                <a:cs typeface="Arial" pitchFamily="34" charset="0"/>
              </a:rPr>
              <a:t>phạm</a:t>
            </a:r>
            <a:r>
              <a:rPr lang="en-US" dirty="0">
                <a:solidFill>
                  <a:sysClr val="windowText" lastClr="000000"/>
                </a:solidFill>
                <a:latin typeface="Arial" pitchFamily="34" charset="0"/>
                <a:cs typeface="Arial" pitchFamily="34" charset="0"/>
              </a:rPr>
              <a:t> </a:t>
            </a:r>
            <a:r>
              <a:rPr lang="en-US" dirty="0" err="1">
                <a:solidFill>
                  <a:sysClr val="windowText" lastClr="000000"/>
                </a:solidFill>
                <a:latin typeface="Arial" pitchFamily="34" charset="0"/>
                <a:cs typeface="Arial" pitchFamily="34" charset="0"/>
              </a:rPr>
              <a:t>hành</a:t>
            </a:r>
            <a:r>
              <a:rPr lang="en-US" dirty="0">
                <a:solidFill>
                  <a:sysClr val="windowText" lastClr="000000"/>
                </a:solidFill>
                <a:latin typeface="Arial" pitchFamily="34" charset="0"/>
                <a:cs typeface="Arial" pitchFamily="34" charset="0"/>
              </a:rPr>
              <a:t> </a:t>
            </a:r>
            <a:r>
              <a:rPr lang="en-US" dirty="0" err="1" smtClean="0">
                <a:solidFill>
                  <a:sysClr val="windowText" lastClr="000000"/>
                </a:solidFill>
                <a:latin typeface="Arial" pitchFamily="34" charset="0"/>
                <a:cs typeface="Arial" pitchFamily="34" charset="0"/>
              </a:rPr>
              <a:t>chính</a:t>
            </a:r>
            <a:endParaRPr lang="en-US" dirty="0"/>
          </a:p>
        </p:txBody>
      </p:sp>
      <p:sp>
        <p:nvSpPr>
          <p:cNvPr id="4" name="Slide Number Placeholder 3">
            <a:extLst>
              <a:ext uri="{FF2B5EF4-FFF2-40B4-BE49-F238E27FC236}">
                <a16:creationId xmlns:a16="http://schemas.microsoft.com/office/drawing/2014/main" xmlns="" id="{72AF89F1-104F-4667-D7D4-AAEF6782048E}"/>
              </a:ext>
            </a:extLst>
          </p:cNvPr>
          <p:cNvSpPr>
            <a:spLocks noGrp="1"/>
          </p:cNvSpPr>
          <p:nvPr>
            <p:ph type="sldNum" idx="4"/>
          </p:nvPr>
        </p:nvSpPr>
        <p:spPr/>
        <p:txBody>
          <a:bodyPr/>
          <a:lstStyle/>
          <a:p>
            <a:r>
              <a:rPr lang="en-US"/>
              <a:t>PAGE </a:t>
            </a:r>
            <a:fld id="{00000000-1234-1234-1234-123412341234}" type="slidenum">
              <a:rPr lang="en" smtClean="0"/>
              <a:pPr/>
              <a:t>28</a:t>
            </a:fld>
            <a:endParaRPr/>
          </a:p>
        </p:txBody>
      </p:sp>
      <p:sp>
        <p:nvSpPr>
          <p:cNvPr id="5" name="Rounded Rectangle 4"/>
          <p:cNvSpPr/>
          <p:nvPr/>
        </p:nvSpPr>
        <p:spPr>
          <a:xfrm>
            <a:off x="188935" y="1267739"/>
            <a:ext cx="8754649" cy="1841222"/>
          </a:xfrm>
          <a:prstGeom prst="roundRect">
            <a:avLst/>
          </a:prstGeom>
          <a:solidFill>
            <a:schemeClr val="bg1">
              <a:lumMod val="95000"/>
            </a:schemeClr>
          </a:solidFill>
          <a:ln w="57150">
            <a:solidFill>
              <a:srgbClr val="FF0000"/>
            </a:solidFill>
          </a:ln>
        </p:spPr>
        <p:style>
          <a:lnRef idx="1">
            <a:schemeClr val="accent1"/>
          </a:lnRef>
          <a:fillRef idx="2">
            <a:schemeClr val="accent1"/>
          </a:fillRef>
          <a:effectRef idx="1">
            <a:schemeClr val="accent1"/>
          </a:effectRef>
          <a:fontRef idx="minor">
            <a:schemeClr val="dk1"/>
          </a:fontRef>
        </p:style>
        <p:txBody>
          <a:bodyPr anchor="ctr"/>
          <a:lstStyle/>
          <a:p>
            <a:pPr marL="457200" lvl="0" indent="-457200" algn="ctr">
              <a:buFontTx/>
              <a:buChar char="-"/>
              <a:defRPr/>
            </a:pPr>
            <a:r>
              <a:rPr lang="vi-VN" sz="3200" b="1" dirty="0">
                <a:solidFill>
                  <a:sysClr val="windowText" lastClr="000000"/>
                </a:solidFill>
                <a:latin typeface="Arial" pitchFamily="34" charset="0"/>
                <a:cs typeface="Arial" pitchFamily="34" charset="0"/>
              </a:rPr>
              <a:t>Nhiều người cùng thực hiện một hành vi thì mỗi người vi phạm đều bị xử </a:t>
            </a:r>
            <a:r>
              <a:rPr lang="vi-VN" sz="3200" b="1" dirty="0" smtClean="0">
                <a:solidFill>
                  <a:sysClr val="windowText" lastClr="000000"/>
                </a:solidFill>
                <a:latin typeface="Arial" pitchFamily="34" charset="0"/>
                <a:cs typeface="Arial" pitchFamily="34" charset="0"/>
              </a:rPr>
              <a:t>phạt</a:t>
            </a:r>
            <a:endParaRPr lang="en-US" sz="3200" b="1" dirty="0">
              <a:solidFill>
                <a:srgbClr val="FF0000"/>
              </a:solidFill>
              <a:latin typeface="Arial" pitchFamily="34" charset="0"/>
              <a:cs typeface="Arial" pitchFamily="34" charset="0"/>
            </a:endParaRPr>
          </a:p>
        </p:txBody>
      </p:sp>
      <p:sp>
        <p:nvSpPr>
          <p:cNvPr id="6" name="Rounded Rectangle 5"/>
          <p:cNvSpPr/>
          <p:nvPr/>
        </p:nvSpPr>
        <p:spPr>
          <a:xfrm>
            <a:off x="188934" y="3634672"/>
            <a:ext cx="8754649" cy="775197"/>
          </a:xfrm>
          <a:prstGeom prst="roundRect">
            <a:avLst/>
          </a:prstGeom>
          <a:solidFill>
            <a:schemeClr val="bg1">
              <a:lumMod val="95000"/>
            </a:schemeClr>
          </a:solidFill>
          <a:ln w="57150">
            <a:solidFill>
              <a:srgbClr val="FF99CC"/>
            </a:solidFill>
          </a:ln>
        </p:spPr>
        <p:style>
          <a:lnRef idx="1">
            <a:schemeClr val="accent1"/>
          </a:lnRef>
          <a:fillRef idx="2">
            <a:schemeClr val="accent1"/>
          </a:fillRef>
          <a:effectRef idx="1">
            <a:schemeClr val="accent1"/>
          </a:effectRef>
          <a:fontRef idx="minor">
            <a:schemeClr val="dk1"/>
          </a:fontRef>
        </p:style>
        <p:txBody>
          <a:bodyPr anchor="ctr"/>
          <a:lstStyle/>
          <a:p>
            <a:pPr lvl="0" algn="ctr">
              <a:defRPr/>
            </a:pPr>
            <a:r>
              <a:rPr lang="en-US" sz="3200" b="1" kern="0" dirty="0" smtClean="0">
                <a:solidFill>
                  <a:sysClr val="windowText" lastClr="000000"/>
                </a:solidFill>
                <a:latin typeface="Arial" pitchFamily="34" charset="0"/>
                <a:cs typeface="Arial" pitchFamily="34" charset="0"/>
              </a:rPr>
              <a:t>Cho VD</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1940982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4E25B6-0879-2D8A-C5B8-CA85E64A48D2}"/>
              </a:ext>
            </a:extLst>
          </p:cNvPr>
          <p:cNvSpPr>
            <a:spLocks noGrp="1"/>
          </p:cNvSpPr>
          <p:nvPr>
            <p:ph type="title"/>
          </p:nvPr>
        </p:nvSpPr>
        <p:spPr>
          <a:xfrm>
            <a:off x="220980" y="172495"/>
            <a:ext cx="7131798" cy="806700"/>
          </a:xfrm>
        </p:spPr>
        <p:txBody>
          <a:bodyPr/>
          <a:lstStyle/>
          <a:p>
            <a:pPr lvl="0"/>
            <a:r>
              <a:rPr lang="en-US" dirty="0" err="1">
                <a:solidFill>
                  <a:sysClr val="windowText" lastClr="000000"/>
                </a:solidFill>
                <a:latin typeface="Arial" pitchFamily="34" charset="0"/>
                <a:cs typeface="Arial" pitchFamily="34" charset="0"/>
              </a:rPr>
              <a:t>Nguyên</a:t>
            </a:r>
            <a:r>
              <a:rPr lang="en-US" dirty="0">
                <a:solidFill>
                  <a:sysClr val="windowText" lastClr="000000"/>
                </a:solidFill>
                <a:latin typeface="Arial" pitchFamily="34" charset="0"/>
                <a:cs typeface="Arial" pitchFamily="34" charset="0"/>
              </a:rPr>
              <a:t> </a:t>
            </a:r>
            <a:r>
              <a:rPr lang="en-US" dirty="0" err="1">
                <a:solidFill>
                  <a:sysClr val="windowText" lastClr="000000"/>
                </a:solidFill>
                <a:latin typeface="Arial" pitchFamily="34" charset="0"/>
                <a:cs typeface="Arial" pitchFamily="34" charset="0"/>
              </a:rPr>
              <a:t>tắc</a:t>
            </a:r>
            <a:r>
              <a:rPr lang="en-US" dirty="0">
                <a:solidFill>
                  <a:sysClr val="windowText" lastClr="000000"/>
                </a:solidFill>
                <a:latin typeface="Arial" pitchFamily="34" charset="0"/>
                <a:cs typeface="Arial" pitchFamily="34" charset="0"/>
              </a:rPr>
              <a:t> </a:t>
            </a:r>
            <a:r>
              <a:rPr lang="en-US" dirty="0" err="1">
                <a:solidFill>
                  <a:sysClr val="windowText" lastClr="000000"/>
                </a:solidFill>
                <a:latin typeface="Arial" pitchFamily="34" charset="0"/>
                <a:cs typeface="Arial" pitchFamily="34" charset="0"/>
              </a:rPr>
              <a:t>xử</a:t>
            </a:r>
            <a:r>
              <a:rPr lang="en-US" dirty="0">
                <a:solidFill>
                  <a:sysClr val="windowText" lastClr="000000"/>
                </a:solidFill>
                <a:latin typeface="Arial" pitchFamily="34" charset="0"/>
                <a:cs typeface="Arial" pitchFamily="34" charset="0"/>
              </a:rPr>
              <a:t> </a:t>
            </a:r>
            <a:r>
              <a:rPr lang="en-US" dirty="0" err="1">
                <a:solidFill>
                  <a:sysClr val="windowText" lastClr="000000"/>
                </a:solidFill>
                <a:latin typeface="Arial" pitchFamily="34" charset="0"/>
                <a:cs typeface="Arial" pitchFamily="34" charset="0"/>
              </a:rPr>
              <a:t>phạt</a:t>
            </a:r>
            <a:r>
              <a:rPr lang="en-US" dirty="0">
                <a:solidFill>
                  <a:sysClr val="windowText" lastClr="000000"/>
                </a:solidFill>
                <a:latin typeface="Arial" pitchFamily="34" charset="0"/>
                <a:cs typeface="Arial" pitchFamily="34" charset="0"/>
              </a:rPr>
              <a:t> vi </a:t>
            </a:r>
            <a:r>
              <a:rPr lang="en-US" dirty="0" err="1">
                <a:solidFill>
                  <a:sysClr val="windowText" lastClr="000000"/>
                </a:solidFill>
                <a:latin typeface="Arial" pitchFamily="34" charset="0"/>
                <a:cs typeface="Arial" pitchFamily="34" charset="0"/>
              </a:rPr>
              <a:t>phạm</a:t>
            </a:r>
            <a:r>
              <a:rPr lang="en-US" dirty="0">
                <a:solidFill>
                  <a:sysClr val="windowText" lastClr="000000"/>
                </a:solidFill>
                <a:latin typeface="Arial" pitchFamily="34" charset="0"/>
                <a:cs typeface="Arial" pitchFamily="34" charset="0"/>
              </a:rPr>
              <a:t> </a:t>
            </a:r>
            <a:r>
              <a:rPr lang="en-US" dirty="0" err="1">
                <a:solidFill>
                  <a:sysClr val="windowText" lastClr="000000"/>
                </a:solidFill>
                <a:latin typeface="Arial" pitchFamily="34" charset="0"/>
                <a:cs typeface="Arial" pitchFamily="34" charset="0"/>
              </a:rPr>
              <a:t>hành</a:t>
            </a:r>
            <a:r>
              <a:rPr lang="en-US" dirty="0">
                <a:solidFill>
                  <a:sysClr val="windowText" lastClr="000000"/>
                </a:solidFill>
                <a:latin typeface="Arial" pitchFamily="34" charset="0"/>
                <a:cs typeface="Arial" pitchFamily="34" charset="0"/>
              </a:rPr>
              <a:t> </a:t>
            </a:r>
            <a:r>
              <a:rPr lang="en-US" dirty="0" err="1" smtClean="0">
                <a:solidFill>
                  <a:sysClr val="windowText" lastClr="000000"/>
                </a:solidFill>
                <a:latin typeface="Arial" pitchFamily="34" charset="0"/>
                <a:cs typeface="Arial" pitchFamily="34" charset="0"/>
              </a:rPr>
              <a:t>chính</a:t>
            </a:r>
            <a:endParaRPr lang="en-US" dirty="0"/>
          </a:p>
        </p:txBody>
      </p:sp>
      <p:sp>
        <p:nvSpPr>
          <p:cNvPr id="4" name="Slide Number Placeholder 3">
            <a:extLst>
              <a:ext uri="{FF2B5EF4-FFF2-40B4-BE49-F238E27FC236}">
                <a16:creationId xmlns:a16="http://schemas.microsoft.com/office/drawing/2014/main" xmlns="" id="{72AF89F1-104F-4667-D7D4-AAEF6782048E}"/>
              </a:ext>
            </a:extLst>
          </p:cNvPr>
          <p:cNvSpPr>
            <a:spLocks noGrp="1"/>
          </p:cNvSpPr>
          <p:nvPr>
            <p:ph type="sldNum" idx="4"/>
          </p:nvPr>
        </p:nvSpPr>
        <p:spPr/>
        <p:txBody>
          <a:bodyPr/>
          <a:lstStyle/>
          <a:p>
            <a:r>
              <a:rPr lang="en-US"/>
              <a:t>PAGE </a:t>
            </a:r>
            <a:fld id="{00000000-1234-1234-1234-123412341234}" type="slidenum">
              <a:rPr lang="en" smtClean="0"/>
              <a:pPr/>
              <a:t>29</a:t>
            </a:fld>
            <a:endParaRPr/>
          </a:p>
        </p:txBody>
      </p:sp>
      <p:sp>
        <p:nvSpPr>
          <p:cNvPr id="5" name="Rounded Rectangle 4"/>
          <p:cNvSpPr/>
          <p:nvPr/>
        </p:nvSpPr>
        <p:spPr>
          <a:xfrm>
            <a:off x="188935" y="1267739"/>
            <a:ext cx="8754649" cy="1841222"/>
          </a:xfrm>
          <a:prstGeom prst="roundRect">
            <a:avLst/>
          </a:prstGeom>
          <a:solidFill>
            <a:schemeClr val="accent1">
              <a:lumMod val="20000"/>
              <a:lumOff val="80000"/>
            </a:schemeClr>
          </a:solidFill>
          <a:ln w="57150">
            <a:solidFill>
              <a:srgbClr val="FF0000"/>
            </a:solidFill>
          </a:ln>
        </p:spPr>
        <p:style>
          <a:lnRef idx="1">
            <a:schemeClr val="accent1"/>
          </a:lnRef>
          <a:fillRef idx="2">
            <a:schemeClr val="accent1"/>
          </a:fillRef>
          <a:effectRef idx="1">
            <a:schemeClr val="accent1"/>
          </a:effectRef>
          <a:fontRef idx="minor">
            <a:schemeClr val="dk1"/>
          </a:fontRef>
        </p:style>
        <p:txBody>
          <a:bodyPr anchor="ctr"/>
          <a:lstStyle/>
          <a:p>
            <a:pPr marL="457200" lvl="0" indent="-457200" algn="ctr">
              <a:buFontTx/>
              <a:buChar char="-"/>
              <a:defRPr/>
            </a:pPr>
            <a:r>
              <a:rPr lang="vi-VN" sz="3200" b="1" dirty="0">
                <a:solidFill>
                  <a:sysClr val="windowText" lastClr="000000"/>
                </a:solidFill>
                <a:latin typeface="Arial" pitchFamily="34" charset="0"/>
                <a:cs typeface="Arial" pitchFamily="34" charset="0"/>
              </a:rPr>
              <a:t>Xử phạt </a:t>
            </a:r>
            <a:r>
              <a:rPr lang="en-US" sz="3200" b="1" dirty="0">
                <a:solidFill>
                  <a:sysClr val="windowText" lastClr="000000"/>
                </a:solidFill>
                <a:latin typeface="Arial" pitchFamily="34" charset="0"/>
                <a:cs typeface="Arial" pitchFamily="34" charset="0"/>
              </a:rPr>
              <a:t>VP HC </a:t>
            </a:r>
            <a:r>
              <a:rPr lang="vi-VN" sz="3200" b="1" dirty="0">
                <a:solidFill>
                  <a:sysClr val="windowText" lastClr="000000"/>
                </a:solidFill>
                <a:latin typeface="Arial" pitchFamily="34" charset="0"/>
                <a:cs typeface="Arial" pitchFamily="34" charset="0"/>
              </a:rPr>
              <a:t>phải căn cứ vào tính chất mức độ vi phạm</a:t>
            </a:r>
          </a:p>
        </p:txBody>
      </p:sp>
      <p:sp>
        <p:nvSpPr>
          <p:cNvPr id="6" name="Rounded Rectangle 5"/>
          <p:cNvSpPr/>
          <p:nvPr/>
        </p:nvSpPr>
        <p:spPr>
          <a:xfrm>
            <a:off x="188934" y="3634672"/>
            <a:ext cx="8754649" cy="775197"/>
          </a:xfrm>
          <a:prstGeom prst="roundRect">
            <a:avLst/>
          </a:prstGeom>
          <a:solidFill>
            <a:schemeClr val="accent1">
              <a:lumMod val="20000"/>
              <a:lumOff val="80000"/>
            </a:schemeClr>
          </a:solidFill>
          <a:ln w="57150">
            <a:solidFill>
              <a:srgbClr val="FF99CC"/>
            </a:solidFill>
          </a:ln>
        </p:spPr>
        <p:style>
          <a:lnRef idx="1">
            <a:schemeClr val="accent1"/>
          </a:lnRef>
          <a:fillRef idx="2">
            <a:schemeClr val="accent1"/>
          </a:fillRef>
          <a:effectRef idx="1">
            <a:schemeClr val="accent1"/>
          </a:effectRef>
          <a:fontRef idx="minor">
            <a:schemeClr val="dk1"/>
          </a:fontRef>
        </p:style>
        <p:txBody>
          <a:bodyPr anchor="ctr"/>
          <a:lstStyle/>
          <a:p>
            <a:pPr lvl="0" algn="ctr">
              <a:defRPr/>
            </a:pPr>
            <a:r>
              <a:rPr lang="en-US" sz="3200" b="1" kern="0" dirty="0" smtClean="0">
                <a:solidFill>
                  <a:sysClr val="windowText" lastClr="000000"/>
                </a:solidFill>
                <a:latin typeface="Arial" pitchFamily="34" charset="0"/>
                <a:cs typeface="Arial" pitchFamily="34" charset="0"/>
              </a:rPr>
              <a:t>Cho VD</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3438283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4E25B6-0879-2D8A-C5B8-CA85E64A48D2}"/>
              </a:ext>
            </a:extLst>
          </p:cNvPr>
          <p:cNvSpPr>
            <a:spLocks noGrp="1"/>
          </p:cNvSpPr>
          <p:nvPr>
            <p:ph type="title"/>
          </p:nvPr>
        </p:nvSpPr>
        <p:spPr/>
        <p:txBody>
          <a:bodyPr/>
          <a:lstStyle/>
          <a:p>
            <a:endParaRPr lang="en-US"/>
          </a:p>
        </p:txBody>
      </p:sp>
      <p:sp>
        <p:nvSpPr>
          <p:cNvPr id="4" name="Slide Number Placeholder 3">
            <a:extLst>
              <a:ext uri="{FF2B5EF4-FFF2-40B4-BE49-F238E27FC236}">
                <a16:creationId xmlns:a16="http://schemas.microsoft.com/office/drawing/2014/main" xmlns="" id="{72AF89F1-104F-4667-D7D4-AAEF6782048E}"/>
              </a:ext>
            </a:extLst>
          </p:cNvPr>
          <p:cNvSpPr>
            <a:spLocks noGrp="1"/>
          </p:cNvSpPr>
          <p:nvPr>
            <p:ph type="sldNum" idx="4"/>
          </p:nvPr>
        </p:nvSpPr>
        <p:spPr/>
        <p:txBody>
          <a:bodyPr/>
          <a:lstStyle/>
          <a:p>
            <a:r>
              <a:rPr lang="en-US"/>
              <a:t>PAGE </a:t>
            </a:r>
            <a:fld id="{00000000-1234-1234-1234-123412341234}" type="slidenum">
              <a:rPr lang="en" smtClean="0"/>
              <a:pPr/>
              <a:t>30</a:t>
            </a:fld>
            <a:endParaRPr/>
          </a:p>
        </p:txBody>
      </p:sp>
      <p:sp>
        <p:nvSpPr>
          <p:cNvPr id="5" name="Rounded Rectangle 4"/>
          <p:cNvSpPr/>
          <p:nvPr/>
        </p:nvSpPr>
        <p:spPr>
          <a:xfrm>
            <a:off x="192740" y="2698376"/>
            <a:ext cx="8798859" cy="875599"/>
          </a:xfrm>
          <a:prstGeom prst="roundRect">
            <a:avLst/>
          </a:prstGeom>
          <a:solidFill>
            <a:srgbClr val="D5E9E9"/>
          </a:solidFill>
          <a:ln w="57150">
            <a:solidFill>
              <a:srgbClr val="0070C0"/>
            </a:solidFill>
          </a:ln>
        </p:spPr>
        <p:style>
          <a:lnRef idx="1">
            <a:schemeClr val="accent1"/>
          </a:lnRef>
          <a:fillRef idx="2">
            <a:schemeClr val="accent1"/>
          </a:fillRef>
          <a:effectRef idx="1">
            <a:schemeClr val="accent1"/>
          </a:effectRef>
          <a:fontRef idx="minor">
            <a:schemeClr val="dk1"/>
          </a:fontRef>
        </p:style>
        <p:txBody>
          <a:bodyPr anchor="ctr"/>
          <a:lstStyle/>
          <a:p>
            <a:pPr marL="457200" lvl="0" indent="-457200">
              <a:buFont typeface="Arial" pitchFamily="34" charset="0"/>
              <a:buChar char="•"/>
              <a:defRPr/>
            </a:pPr>
            <a:r>
              <a:rPr lang="en-US" sz="3200" b="1" kern="0" dirty="0" smtClean="0">
                <a:solidFill>
                  <a:sysClr val="windowText" lastClr="000000"/>
                </a:solidFill>
                <a:latin typeface="Arial" pitchFamily="34" charset="0"/>
                <a:cs typeface="Arial" pitchFamily="34" charset="0"/>
              </a:rPr>
              <a:t>T</a:t>
            </a:r>
            <a:r>
              <a:rPr lang="vi-VN" sz="3200" b="1" kern="0" dirty="0" smtClean="0">
                <a:solidFill>
                  <a:sysClr val="windowText" lastClr="000000"/>
                </a:solidFill>
                <a:latin typeface="Arial" pitchFamily="34" charset="0"/>
                <a:cs typeface="Arial" pitchFamily="34" charset="0"/>
              </a:rPr>
              <a:t>ình </a:t>
            </a:r>
            <a:r>
              <a:rPr lang="vi-VN" sz="3200" b="1" kern="0" dirty="0">
                <a:solidFill>
                  <a:sysClr val="windowText" lastClr="000000"/>
                </a:solidFill>
                <a:latin typeface="Arial" pitchFamily="34" charset="0"/>
                <a:cs typeface="Arial" pitchFamily="34" charset="0"/>
              </a:rPr>
              <a:t>thế cấp thiết</a:t>
            </a:r>
            <a:r>
              <a:rPr lang="vi-VN" sz="3200" b="1" kern="0" dirty="0" smtClean="0">
                <a:solidFill>
                  <a:sysClr val="windowText" lastClr="000000"/>
                </a:solidFill>
                <a:latin typeface="Arial" pitchFamily="34" charset="0"/>
                <a:cs typeface="Arial" pitchFamily="34" charset="0"/>
              </a:rPr>
              <a:t>,</a:t>
            </a:r>
            <a:endParaRPr lang="en-US" sz="3200" b="1" kern="0" dirty="0" smtClean="0">
              <a:solidFill>
                <a:sysClr val="windowText" lastClr="000000"/>
              </a:solidFill>
              <a:latin typeface="Arial" pitchFamily="34" charset="0"/>
              <a:cs typeface="Arial" pitchFamily="34" charset="0"/>
            </a:endParaRPr>
          </a:p>
        </p:txBody>
      </p:sp>
      <p:sp>
        <p:nvSpPr>
          <p:cNvPr id="6" name="Explosion 2 5"/>
          <p:cNvSpPr/>
          <p:nvPr/>
        </p:nvSpPr>
        <p:spPr>
          <a:xfrm>
            <a:off x="279698" y="152400"/>
            <a:ext cx="8711901" cy="2407920"/>
          </a:xfrm>
          <a:prstGeom prst="irregularSeal2">
            <a:avLst/>
          </a:prstGeom>
          <a:solidFill>
            <a:srgbClr val="FFFF00"/>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4000" b="1" kern="0" dirty="0">
                <a:solidFill>
                  <a:sysClr val="windowText" lastClr="000000"/>
                </a:solidFill>
                <a:latin typeface="Arial" pitchFamily="34" charset="0"/>
                <a:cs typeface="Arial" pitchFamily="34" charset="0"/>
              </a:rPr>
              <a:t>Không xử phạt</a:t>
            </a:r>
            <a:endParaRPr lang="en-US" sz="4000" dirty="0"/>
          </a:p>
        </p:txBody>
      </p:sp>
      <p:sp>
        <p:nvSpPr>
          <p:cNvPr id="7" name="Rounded Rectangle 6"/>
          <p:cNvSpPr/>
          <p:nvPr/>
        </p:nvSpPr>
        <p:spPr>
          <a:xfrm>
            <a:off x="192740" y="3754418"/>
            <a:ext cx="4953000" cy="796067"/>
          </a:xfrm>
          <a:prstGeom prst="roundRect">
            <a:avLst/>
          </a:prstGeom>
          <a:solidFill>
            <a:srgbClr val="FFFF00"/>
          </a:solidFill>
          <a:ln w="57150">
            <a:solidFill>
              <a:srgbClr val="FF99CC"/>
            </a:solidFill>
          </a:ln>
        </p:spPr>
        <p:style>
          <a:lnRef idx="1">
            <a:schemeClr val="accent1"/>
          </a:lnRef>
          <a:fillRef idx="2">
            <a:schemeClr val="accent1"/>
          </a:fillRef>
          <a:effectRef idx="1">
            <a:schemeClr val="accent1"/>
          </a:effectRef>
          <a:fontRef idx="minor">
            <a:schemeClr val="dk1"/>
          </a:fontRef>
        </p:style>
        <p:txBody>
          <a:bodyPr anchor="ctr"/>
          <a:lstStyle/>
          <a:p>
            <a:pPr lvl="0" algn="ctr">
              <a:defRPr/>
            </a:pPr>
            <a:r>
              <a:rPr lang="en-US" sz="3200" b="1" kern="0" dirty="0" smtClean="0">
                <a:solidFill>
                  <a:sysClr val="windowText" lastClr="000000"/>
                </a:solidFill>
                <a:latin typeface="Arial" pitchFamily="34" charset="0"/>
                <a:cs typeface="Arial" pitchFamily="34" charset="0"/>
              </a:rPr>
              <a:t>Cho VD</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543391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4E25B6-0879-2D8A-C5B8-CA85E64A48D2}"/>
              </a:ext>
            </a:extLst>
          </p:cNvPr>
          <p:cNvSpPr>
            <a:spLocks noGrp="1"/>
          </p:cNvSpPr>
          <p:nvPr>
            <p:ph type="title"/>
          </p:nvPr>
        </p:nvSpPr>
        <p:spPr/>
        <p:txBody>
          <a:bodyPr/>
          <a:lstStyle/>
          <a:p>
            <a:endParaRPr lang="en-US"/>
          </a:p>
        </p:txBody>
      </p:sp>
      <p:sp>
        <p:nvSpPr>
          <p:cNvPr id="4" name="Slide Number Placeholder 3">
            <a:extLst>
              <a:ext uri="{FF2B5EF4-FFF2-40B4-BE49-F238E27FC236}">
                <a16:creationId xmlns:a16="http://schemas.microsoft.com/office/drawing/2014/main" xmlns="" id="{72AF89F1-104F-4667-D7D4-AAEF6782048E}"/>
              </a:ext>
            </a:extLst>
          </p:cNvPr>
          <p:cNvSpPr>
            <a:spLocks noGrp="1"/>
          </p:cNvSpPr>
          <p:nvPr>
            <p:ph type="sldNum" idx="4"/>
          </p:nvPr>
        </p:nvSpPr>
        <p:spPr/>
        <p:txBody>
          <a:bodyPr/>
          <a:lstStyle/>
          <a:p>
            <a:r>
              <a:rPr lang="en-US"/>
              <a:t>PAGE </a:t>
            </a:r>
            <a:fld id="{00000000-1234-1234-1234-123412341234}" type="slidenum">
              <a:rPr lang="en" smtClean="0"/>
              <a:pPr/>
              <a:t>31</a:t>
            </a:fld>
            <a:endParaRPr/>
          </a:p>
        </p:txBody>
      </p:sp>
      <p:sp>
        <p:nvSpPr>
          <p:cNvPr id="5" name="Rounded Rectangle 4"/>
          <p:cNvSpPr/>
          <p:nvPr/>
        </p:nvSpPr>
        <p:spPr>
          <a:xfrm>
            <a:off x="192740" y="2698376"/>
            <a:ext cx="8798859" cy="875599"/>
          </a:xfrm>
          <a:prstGeom prst="roundRect">
            <a:avLst/>
          </a:prstGeom>
          <a:solidFill>
            <a:srgbClr val="D5E9E9"/>
          </a:solidFill>
          <a:ln w="57150">
            <a:solidFill>
              <a:srgbClr val="0070C0"/>
            </a:solidFill>
          </a:ln>
        </p:spPr>
        <p:style>
          <a:lnRef idx="1">
            <a:schemeClr val="accent1"/>
          </a:lnRef>
          <a:fillRef idx="2">
            <a:schemeClr val="accent1"/>
          </a:fillRef>
          <a:effectRef idx="1">
            <a:schemeClr val="accent1"/>
          </a:effectRef>
          <a:fontRef idx="minor">
            <a:schemeClr val="dk1"/>
          </a:fontRef>
        </p:style>
        <p:txBody>
          <a:bodyPr anchor="ctr"/>
          <a:lstStyle/>
          <a:p>
            <a:pPr marL="457200" lvl="0" indent="-457200">
              <a:buFont typeface="Arial" pitchFamily="34" charset="0"/>
              <a:buChar char="•"/>
              <a:defRPr/>
            </a:pPr>
            <a:r>
              <a:rPr lang="en-US" sz="3200" b="1" dirty="0">
                <a:solidFill>
                  <a:sysClr val="windowText" lastClr="000000"/>
                </a:solidFill>
                <a:latin typeface="Arial" pitchFamily="34" charset="0"/>
                <a:cs typeface="Arial" pitchFamily="34" charset="0"/>
              </a:rPr>
              <a:t>V</a:t>
            </a:r>
            <a:r>
              <a:rPr lang="vi-VN" sz="3200" b="1" dirty="0">
                <a:solidFill>
                  <a:sysClr val="windowText" lastClr="000000"/>
                </a:solidFill>
                <a:latin typeface="Arial" pitchFamily="34" charset="0"/>
                <a:cs typeface="Arial" pitchFamily="34" charset="0"/>
              </a:rPr>
              <a:t>i phạm khi đang mắc bệnh tâm thần</a:t>
            </a:r>
            <a:r>
              <a:rPr lang="en-US" sz="3200" b="1" dirty="0">
                <a:solidFill>
                  <a:sysClr val="windowText" lastClr="000000"/>
                </a:solidFill>
                <a:latin typeface="Arial" pitchFamily="34" charset="0"/>
                <a:cs typeface="Arial" pitchFamily="34" charset="0"/>
              </a:rPr>
              <a:t>...</a:t>
            </a:r>
            <a:r>
              <a:rPr lang="vi-VN" sz="3200" b="1" dirty="0">
                <a:solidFill>
                  <a:sysClr val="windowText" lastClr="000000"/>
                </a:solidFill>
                <a:latin typeface="Arial" pitchFamily="34" charset="0"/>
                <a:cs typeface="Arial" pitchFamily="34" charset="0"/>
              </a:rPr>
              <a:t> </a:t>
            </a:r>
            <a:endParaRPr lang="en-US" sz="3200" b="1" dirty="0">
              <a:solidFill>
                <a:srgbClr val="FF0000"/>
              </a:solidFill>
              <a:latin typeface="Arial" pitchFamily="34" charset="0"/>
              <a:cs typeface="Arial" pitchFamily="34" charset="0"/>
            </a:endParaRPr>
          </a:p>
        </p:txBody>
      </p:sp>
      <p:sp>
        <p:nvSpPr>
          <p:cNvPr id="6" name="Explosion 2 5"/>
          <p:cNvSpPr/>
          <p:nvPr/>
        </p:nvSpPr>
        <p:spPr>
          <a:xfrm>
            <a:off x="279698" y="152400"/>
            <a:ext cx="8711901" cy="2407920"/>
          </a:xfrm>
          <a:prstGeom prst="irregularSeal2">
            <a:avLst/>
          </a:prstGeom>
          <a:solidFill>
            <a:srgbClr val="FFFF00"/>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4000" b="1" kern="0" dirty="0">
                <a:solidFill>
                  <a:sysClr val="windowText" lastClr="000000"/>
                </a:solidFill>
                <a:latin typeface="Arial" pitchFamily="34" charset="0"/>
                <a:cs typeface="Arial" pitchFamily="34" charset="0"/>
              </a:rPr>
              <a:t>Không xử phạt</a:t>
            </a:r>
            <a:endParaRPr lang="en-US" sz="4000" dirty="0"/>
          </a:p>
        </p:txBody>
      </p:sp>
      <p:sp>
        <p:nvSpPr>
          <p:cNvPr id="7" name="Rounded Rectangle 6"/>
          <p:cNvSpPr/>
          <p:nvPr/>
        </p:nvSpPr>
        <p:spPr>
          <a:xfrm>
            <a:off x="192740" y="3754418"/>
            <a:ext cx="4953000" cy="796067"/>
          </a:xfrm>
          <a:prstGeom prst="roundRect">
            <a:avLst/>
          </a:prstGeom>
          <a:solidFill>
            <a:srgbClr val="FFFF00"/>
          </a:solidFill>
          <a:ln w="57150">
            <a:solidFill>
              <a:srgbClr val="FF99CC"/>
            </a:solidFill>
          </a:ln>
        </p:spPr>
        <p:style>
          <a:lnRef idx="1">
            <a:schemeClr val="accent1"/>
          </a:lnRef>
          <a:fillRef idx="2">
            <a:schemeClr val="accent1"/>
          </a:fillRef>
          <a:effectRef idx="1">
            <a:schemeClr val="accent1"/>
          </a:effectRef>
          <a:fontRef idx="minor">
            <a:schemeClr val="dk1"/>
          </a:fontRef>
        </p:style>
        <p:txBody>
          <a:bodyPr anchor="ctr"/>
          <a:lstStyle/>
          <a:p>
            <a:pPr lvl="0" algn="ctr">
              <a:defRPr/>
            </a:pPr>
            <a:r>
              <a:rPr lang="en-US" sz="3200" b="1" kern="0" dirty="0" smtClean="0">
                <a:solidFill>
                  <a:sysClr val="windowText" lastClr="000000"/>
                </a:solidFill>
                <a:latin typeface="Arial" pitchFamily="34" charset="0"/>
                <a:cs typeface="Arial" pitchFamily="34" charset="0"/>
              </a:rPr>
              <a:t>Cho VD</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3323747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4E25B6-0879-2D8A-C5B8-CA85E64A48D2}"/>
              </a:ext>
            </a:extLst>
          </p:cNvPr>
          <p:cNvSpPr>
            <a:spLocks noGrp="1"/>
          </p:cNvSpPr>
          <p:nvPr>
            <p:ph type="title"/>
          </p:nvPr>
        </p:nvSpPr>
        <p:spPr>
          <a:xfrm>
            <a:off x="220980" y="172495"/>
            <a:ext cx="6545580" cy="806700"/>
          </a:xfrm>
        </p:spPr>
        <p:txBody>
          <a:bodyPr/>
          <a:lstStyle/>
          <a:p>
            <a:r>
              <a:rPr lang="en-US" dirty="0" smtClean="0"/>
              <a:t>5.2.</a:t>
            </a:r>
            <a:r>
              <a:rPr lang="vi-VN" dirty="0" smtClean="0"/>
              <a:t>2</a:t>
            </a:r>
            <a:r>
              <a:rPr lang="vi-VN" dirty="0"/>
              <a:t>. Vi phạm và xử lý vi phạm hành </a:t>
            </a:r>
            <a:r>
              <a:rPr lang="vi-VN" dirty="0" smtClean="0"/>
              <a:t>chính</a:t>
            </a:r>
            <a:r>
              <a:rPr lang="en-US" dirty="0" smtClean="0"/>
              <a:t>..</a:t>
            </a:r>
            <a:r>
              <a:rPr lang="en-US" dirty="0" err="1" smtClean="0"/>
              <a:t>tt</a:t>
            </a:r>
            <a:r>
              <a:rPr lang="en-US" dirty="0" smtClean="0"/>
              <a:t>…</a:t>
            </a:r>
            <a:endParaRPr lang="en-US" dirty="0"/>
          </a:p>
        </p:txBody>
      </p:sp>
      <p:sp>
        <p:nvSpPr>
          <p:cNvPr id="4" name="Slide Number Placeholder 3">
            <a:extLst>
              <a:ext uri="{FF2B5EF4-FFF2-40B4-BE49-F238E27FC236}">
                <a16:creationId xmlns:a16="http://schemas.microsoft.com/office/drawing/2014/main" xmlns="" id="{72AF89F1-104F-4667-D7D4-AAEF6782048E}"/>
              </a:ext>
            </a:extLst>
          </p:cNvPr>
          <p:cNvSpPr>
            <a:spLocks noGrp="1"/>
          </p:cNvSpPr>
          <p:nvPr>
            <p:ph type="sldNum" idx="4"/>
          </p:nvPr>
        </p:nvSpPr>
        <p:spPr/>
        <p:txBody>
          <a:bodyPr/>
          <a:lstStyle/>
          <a:p>
            <a:r>
              <a:rPr lang="en-US"/>
              <a:t>PAGE </a:t>
            </a:r>
            <a:fld id="{00000000-1234-1234-1234-123412341234}" type="slidenum">
              <a:rPr lang="en" smtClean="0"/>
              <a:pPr/>
              <a:t>32</a:t>
            </a:fld>
            <a:endParaRPr/>
          </a:p>
        </p:txBody>
      </p:sp>
      <p:sp>
        <p:nvSpPr>
          <p:cNvPr id="5" name="Rounded Rectangle 4"/>
          <p:cNvSpPr/>
          <p:nvPr/>
        </p:nvSpPr>
        <p:spPr>
          <a:xfrm>
            <a:off x="220980" y="1105888"/>
            <a:ext cx="6612733" cy="609600"/>
          </a:xfrm>
          <a:prstGeom prst="roundRect">
            <a:avLst/>
          </a:prstGeom>
          <a:solidFill>
            <a:srgbClr val="FFFFCC"/>
          </a:solidFill>
          <a:ln w="28575" cap="flat" cmpd="sng" algn="ctr">
            <a:solidFill>
              <a:sysClr val="windowText" lastClr="000000"/>
            </a:solidFill>
            <a:prstDash val="solid"/>
            <a:miter lim="800000"/>
          </a:ln>
          <a:effectLst/>
        </p:spPr>
        <p:txBody>
          <a:bodyPr anchor="ctr"/>
          <a:lstStyle/>
          <a:p>
            <a:pPr algn="ctr">
              <a:defRPr/>
            </a:pPr>
            <a:r>
              <a:rPr lang="en-US" sz="3200" b="1" kern="0" dirty="0" smtClean="0">
                <a:solidFill>
                  <a:sysClr val="windowText" lastClr="000000"/>
                </a:solidFill>
                <a:latin typeface="Arial" pitchFamily="34" charset="0"/>
                <a:cs typeface="Arial" pitchFamily="34" charset="0"/>
              </a:rPr>
              <a:t>..</a:t>
            </a:r>
            <a:r>
              <a:rPr lang="vi-VN" sz="3200" b="1" kern="0" dirty="0" smtClean="0">
                <a:solidFill>
                  <a:sysClr val="windowText" lastClr="000000"/>
                </a:solidFill>
                <a:latin typeface="Arial" pitchFamily="34" charset="0"/>
                <a:cs typeface="Arial" pitchFamily="34" charset="0"/>
              </a:rPr>
              <a:t>. </a:t>
            </a:r>
            <a:r>
              <a:rPr lang="vi-VN" sz="3200" b="1" kern="0" dirty="0">
                <a:solidFill>
                  <a:sysClr val="windowText" lastClr="000000"/>
                </a:solidFill>
                <a:latin typeface="Arial" pitchFamily="34" charset="0"/>
                <a:cs typeface="Arial" pitchFamily="34" charset="0"/>
              </a:rPr>
              <a:t>xử lý Vi phạm hành </a:t>
            </a:r>
            <a:r>
              <a:rPr lang="vi-VN" sz="3200" b="1" kern="0" dirty="0" smtClean="0">
                <a:solidFill>
                  <a:sysClr val="windowText" lastClr="000000"/>
                </a:solidFill>
                <a:latin typeface="Arial" pitchFamily="34" charset="0"/>
                <a:cs typeface="Arial" pitchFamily="34" charset="0"/>
              </a:rPr>
              <a:t>chính</a:t>
            </a:r>
            <a:endParaRPr lang="vi-VN" sz="3200" b="1" kern="0" dirty="0">
              <a:solidFill>
                <a:sysClr val="windowText" lastClr="000000"/>
              </a:solidFill>
              <a:latin typeface="Arial" pitchFamily="34" charset="0"/>
              <a:cs typeface="Arial" pitchFamily="34" charset="0"/>
            </a:endParaRPr>
          </a:p>
        </p:txBody>
      </p:sp>
      <p:sp>
        <p:nvSpPr>
          <p:cNvPr id="6" name="Rounded Rectangle 5"/>
          <p:cNvSpPr/>
          <p:nvPr/>
        </p:nvSpPr>
        <p:spPr>
          <a:xfrm>
            <a:off x="193638" y="1901955"/>
            <a:ext cx="7121562" cy="641220"/>
          </a:xfrm>
          <a:prstGeom prst="roundRect">
            <a:avLst/>
          </a:prstGeom>
          <a:solidFill>
            <a:srgbClr val="CFEAEF"/>
          </a:solidFill>
          <a:ln w="28575" cap="flat" cmpd="sng" algn="ctr">
            <a:solidFill>
              <a:sysClr val="windowText" lastClr="000000"/>
            </a:solidFill>
            <a:prstDash val="solid"/>
            <a:miter lim="800000"/>
          </a:ln>
          <a:effectLst/>
        </p:spPr>
        <p:txBody>
          <a:bodyPr anchor="ctr"/>
          <a:lstStyle/>
          <a:p>
            <a:pPr lvl="0" algn="ctr">
              <a:defRPr/>
            </a:pPr>
            <a:r>
              <a:rPr lang="en-US" sz="3200" b="1" kern="0" dirty="0" err="1">
                <a:solidFill>
                  <a:sysClr val="windowText" lastClr="000000"/>
                </a:solidFill>
                <a:latin typeface="Arial" pitchFamily="34" charset="0"/>
                <a:cs typeface="Arial" pitchFamily="34" charset="0"/>
              </a:rPr>
              <a:t>Các</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hình</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thức</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xử</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phạt</a:t>
            </a:r>
            <a:r>
              <a:rPr lang="en-US" sz="3200" b="1" kern="0" dirty="0">
                <a:solidFill>
                  <a:sysClr val="windowText" lastClr="000000"/>
                </a:solidFill>
                <a:latin typeface="Arial" pitchFamily="34" charset="0"/>
                <a:cs typeface="Arial" pitchFamily="34" charset="0"/>
              </a:rPr>
              <a:t> vi </a:t>
            </a:r>
            <a:r>
              <a:rPr lang="en-US" sz="3200" b="1" kern="0" dirty="0" err="1">
                <a:solidFill>
                  <a:sysClr val="windowText" lastClr="000000"/>
                </a:solidFill>
                <a:latin typeface="Arial" pitchFamily="34" charset="0"/>
                <a:cs typeface="Arial" pitchFamily="34" charset="0"/>
              </a:rPr>
              <a:t>phạm</a:t>
            </a:r>
            <a:r>
              <a:rPr lang="en-US" sz="3200" b="1" kern="0" dirty="0">
                <a:solidFill>
                  <a:sysClr val="windowText" lastClr="000000"/>
                </a:solidFill>
                <a:latin typeface="Arial" pitchFamily="34" charset="0"/>
                <a:cs typeface="Arial" pitchFamily="34" charset="0"/>
              </a:rPr>
              <a:t> </a:t>
            </a:r>
            <a:r>
              <a:rPr lang="en-US" sz="3200" b="1" kern="0" dirty="0" smtClean="0">
                <a:solidFill>
                  <a:sysClr val="windowText" lastClr="000000"/>
                </a:solidFill>
                <a:latin typeface="Arial" pitchFamily="34" charset="0"/>
                <a:cs typeface="Arial" pitchFamily="34" charset="0"/>
              </a:rPr>
              <a:t>HC</a:t>
            </a:r>
            <a:endParaRPr lang="vi-VN" sz="3200" b="1" kern="0" dirty="0">
              <a:solidFill>
                <a:sysClr val="windowText" lastClr="000000"/>
              </a:solidFill>
              <a:latin typeface="Arial" pitchFamily="34" charset="0"/>
              <a:cs typeface="Arial" pitchFamily="34" charset="0"/>
            </a:endParaRPr>
          </a:p>
        </p:txBody>
      </p:sp>
      <p:sp>
        <p:nvSpPr>
          <p:cNvPr id="7" name="Rounded Rectangle 6"/>
          <p:cNvSpPr/>
          <p:nvPr/>
        </p:nvSpPr>
        <p:spPr>
          <a:xfrm>
            <a:off x="193639" y="2729642"/>
            <a:ext cx="8832028" cy="1885390"/>
          </a:xfrm>
          <a:prstGeom prst="roundRect">
            <a:avLst/>
          </a:prstGeom>
          <a:solidFill>
            <a:srgbClr val="E8F3CB"/>
          </a:solidFill>
          <a:ln w="57150">
            <a:solidFill>
              <a:srgbClr val="00B050"/>
            </a:solidFill>
          </a:ln>
        </p:spPr>
        <p:style>
          <a:lnRef idx="1">
            <a:schemeClr val="accent1"/>
          </a:lnRef>
          <a:fillRef idx="2">
            <a:schemeClr val="accent1"/>
          </a:fillRef>
          <a:effectRef idx="1">
            <a:schemeClr val="accent1"/>
          </a:effectRef>
          <a:fontRef idx="minor">
            <a:schemeClr val="dk1"/>
          </a:fontRef>
        </p:style>
        <p:txBody>
          <a:bodyPr anchor="ctr"/>
          <a:lstStyle/>
          <a:p>
            <a:pPr lvl="0">
              <a:defRPr/>
            </a:pPr>
            <a:r>
              <a:rPr lang="en-US" sz="3200" b="1" kern="0" dirty="0" smtClean="0">
                <a:solidFill>
                  <a:sysClr val="windowText" lastClr="000000"/>
                </a:solidFill>
                <a:latin typeface="Arial" pitchFamily="34" charset="0"/>
                <a:cs typeface="Arial" pitchFamily="34" charset="0"/>
              </a:rPr>
              <a:t>B</a:t>
            </a:r>
            <a:r>
              <a:rPr lang="vi-VN" sz="3200" b="1" kern="0" dirty="0" smtClean="0">
                <a:solidFill>
                  <a:sysClr val="windowText" lastClr="000000"/>
                </a:solidFill>
                <a:latin typeface="Arial" pitchFamily="34" charset="0"/>
                <a:cs typeface="Arial" pitchFamily="34" charset="0"/>
              </a:rPr>
              <a:t>ao gồm</a:t>
            </a:r>
            <a:r>
              <a:rPr lang="en-US" sz="3200" b="1" kern="0" dirty="0" smtClean="0">
                <a:solidFill>
                  <a:sysClr val="windowText" lastClr="000000"/>
                </a:solidFill>
                <a:latin typeface="Arial" pitchFamily="34" charset="0"/>
                <a:cs typeface="Arial" pitchFamily="34" charset="0"/>
              </a:rPr>
              <a:t>:</a:t>
            </a:r>
          </a:p>
          <a:p>
            <a:pPr marL="457200" lvl="0" indent="-457200">
              <a:buFontTx/>
              <a:buChar char="-"/>
              <a:defRPr/>
            </a:pPr>
            <a:r>
              <a:rPr lang="en-US" sz="3200" b="1" kern="0" dirty="0" smtClean="0">
                <a:solidFill>
                  <a:sysClr val="windowText" lastClr="000000"/>
                </a:solidFill>
                <a:latin typeface="Arial" pitchFamily="34" charset="0"/>
                <a:cs typeface="Arial" pitchFamily="34" charset="0"/>
              </a:rPr>
              <a:t>C</a:t>
            </a:r>
            <a:r>
              <a:rPr lang="vi-VN" sz="3200" b="1" kern="0" dirty="0" smtClean="0">
                <a:solidFill>
                  <a:sysClr val="windowText" lastClr="000000"/>
                </a:solidFill>
                <a:latin typeface="Arial" pitchFamily="34" charset="0"/>
                <a:cs typeface="Arial" pitchFamily="34" charset="0"/>
              </a:rPr>
              <a:t>ác </a:t>
            </a:r>
            <a:r>
              <a:rPr lang="vi-VN" sz="3200" b="1" kern="0" dirty="0">
                <a:solidFill>
                  <a:sysClr val="windowText" lastClr="000000"/>
                </a:solidFill>
                <a:latin typeface="Arial" pitchFamily="34" charset="0"/>
                <a:cs typeface="Arial" pitchFamily="34" charset="0"/>
              </a:rPr>
              <a:t>hình thức xử phạt </a:t>
            </a:r>
            <a:endParaRPr lang="en-US" sz="3200" b="1" kern="0" dirty="0" smtClean="0">
              <a:solidFill>
                <a:sysClr val="windowText" lastClr="000000"/>
              </a:solidFill>
              <a:latin typeface="Arial" pitchFamily="34" charset="0"/>
              <a:cs typeface="Arial" pitchFamily="34" charset="0"/>
            </a:endParaRPr>
          </a:p>
          <a:p>
            <a:pPr lvl="0">
              <a:defRPr/>
            </a:pPr>
            <a:r>
              <a:rPr lang="en-US" sz="3200" b="1" kern="0" dirty="0" smtClean="0">
                <a:solidFill>
                  <a:sysClr val="windowText" lastClr="000000"/>
                </a:solidFill>
                <a:latin typeface="Arial" pitchFamily="34" charset="0"/>
                <a:cs typeface="Arial" pitchFamily="34" charset="0"/>
              </a:rPr>
              <a:t>-    </a:t>
            </a:r>
            <a:r>
              <a:rPr lang="vi-VN" sz="3200" b="1" kern="0" dirty="0" smtClean="0">
                <a:solidFill>
                  <a:sysClr val="windowText" lastClr="000000"/>
                </a:solidFill>
                <a:latin typeface="Arial" pitchFamily="34" charset="0"/>
                <a:cs typeface="Arial" pitchFamily="34" charset="0"/>
              </a:rPr>
              <a:t>và </a:t>
            </a:r>
            <a:r>
              <a:rPr lang="vi-VN" sz="3200" b="1" kern="0" dirty="0">
                <a:solidFill>
                  <a:sysClr val="windowText" lastClr="000000"/>
                </a:solidFill>
                <a:latin typeface="Arial" pitchFamily="34" charset="0"/>
                <a:cs typeface="Arial" pitchFamily="34" charset="0"/>
              </a:rPr>
              <a:t>các biện pháp xử lý hành chính khác</a:t>
            </a:r>
          </a:p>
        </p:txBody>
      </p:sp>
    </p:spTree>
    <p:extLst>
      <p:ext uri="{BB962C8B-B14F-4D97-AF65-F5344CB8AC3E}">
        <p14:creationId xmlns:p14="http://schemas.microsoft.com/office/powerpoint/2010/main" val="2903255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4E25B6-0879-2D8A-C5B8-CA85E64A48D2}"/>
              </a:ext>
            </a:extLst>
          </p:cNvPr>
          <p:cNvSpPr>
            <a:spLocks noGrp="1"/>
          </p:cNvSpPr>
          <p:nvPr>
            <p:ph type="title"/>
          </p:nvPr>
        </p:nvSpPr>
        <p:spPr>
          <a:xfrm>
            <a:off x="220980" y="172495"/>
            <a:ext cx="6545580" cy="806700"/>
          </a:xfrm>
        </p:spPr>
        <p:txBody>
          <a:bodyPr/>
          <a:lstStyle/>
          <a:p>
            <a:r>
              <a:rPr lang="vi-VN" dirty="0" smtClean="0"/>
              <a:t>Vi </a:t>
            </a:r>
            <a:r>
              <a:rPr lang="vi-VN" dirty="0"/>
              <a:t>phạm và xử lý vi phạm hành </a:t>
            </a:r>
            <a:r>
              <a:rPr lang="vi-VN" dirty="0" smtClean="0"/>
              <a:t>chính</a:t>
            </a:r>
            <a:r>
              <a:rPr lang="en-US" dirty="0" smtClean="0"/>
              <a:t>..</a:t>
            </a:r>
            <a:r>
              <a:rPr lang="en-US" dirty="0" err="1" smtClean="0"/>
              <a:t>tt</a:t>
            </a:r>
            <a:r>
              <a:rPr lang="en-US" dirty="0" smtClean="0"/>
              <a:t>..</a:t>
            </a:r>
            <a:endParaRPr lang="en-US" dirty="0"/>
          </a:p>
        </p:txBody>
      </p:sp>
      <p:sp>
        <p:nvSpPr>
          <p:cNvPr id="4" name="Slide Number Placeholder 3">
            <a:extLst>
              <a:ext uri="{FF2B5EF4-FFF2-40B4-BE49-F238E27FC236}">
                <a16:creationId xmlns:a16="http://schemas.microsoft.com/office/drawing/2014/main" xmlns="" id="{72AF89F1-104F-4667-D7D4-AAEF6782048E}"/>
              </a:ext>
            </a:extLst>
          </p:cNvPr>
          <p:cNvSpPr>
            <a:spLocks noGrp="1"/>
          </p:cNvSpPr>
          <p:nvPr>
            <p:ph type="sldNum" idx="4"/>
          </p:nvPr>
        </p:nvSpPr>
        <p:spPr/>
        <p:txBody>
          <a:bodyPr/>
          <a:lstStyle/>
          <a:p>
            <a:r>
              <a:rPr lang="en-US"/>
              <a:t>PAGE </a:t>
            </a:r>
            <a:fld id="{00000000-1234-1234-1234-123412341234}" type="slidenum">
              <a:rPr lang="en" smtClean="0"/>
              <a:pPr/>
              <a:t>33</a:t>
            </a:fld>
            <a:endParaRPr/>
          </a:p>
        </p:txBody>
      </p:sp>
      <p:sp>
        <p:nvSpPr>
          <p:cNvPr id="5" name="Rounded Rectangle 4"/>
          <p:cNvSpPr/>
          <p:nvPr/>
        </p:nvSpPr>
        <p:spPr>
          <a:xfrm>
            <a:off x="193638" y="1095375"/>
            <a:ext cx="6612733" cy="609600"/>
          </a:xfrm>
          <a:prstGeom prst="roundRect">
            <a:avLst/>
          </a:prstGeom>
          <a:solidFill>
            <a:srgbClr val="FFFFCC"/>
          </a:solidFill>
          <a:ln w="28575" cap="flat" cmpd="sng" algn="ctr">
            <a:solidFill>
              <a:sysClr val="windowText" lastClr="000000"/>
            </a:solidFill>
            <a:prstDash val="solid"/>
            <a:miter lim="800000"/>
          </a:ln>
          <a:effectLst/>
        </p:spPr>
        <p:txBody>
          <a:bodyPr anchor="ctr"/>
          <a:lstStyle/>
          <a:p>
            <a:pPr algn="ctr">
              <a:defRPr/>
            </a:pPr>
            <a:r>
              <a:rPr lang="en-US" sz="3200" b="1" kern="0" dirty="0" smtClean="0">
                <a:solidFill>
                  <a:sysClr val="windowText" lastClr="000000"/>
                </a:solidFill>
                <a:latin typeface="Arial" pitchFamily="34" charset="0"/>
                <a:cs typeface="Arial" pitchFamily="34" charset="0"/>
              </a:rPr>
              <a:t>..</a:t>
            </a:r>
            <a:r>
              <a:rPr lang="vi-VN" sz="3200" b="1" kern="0" dirty="0" smtClean="0">
                <a:solidFill>
                  <a:sysClr val="windowText" lastClr="000000"/>
                </a:solidFill>
                <a:latin typeface="Arial" pitchFamily="34" charset="0"/>
                <a:cs typeface="Arial" pitchFamily="34" charset="0"/>
              </a:rPr>
              <a:t>. </a:t>
            </a:r>
            <a:r>
              <a:rPr lang="vi-VN" sz="3200" b="1" kern="0" dirty="0">
                <a:solidFill>
                  <a:sysClr val="windowText" lastClr="000000"/>
                </a:solidFill>
                <a:latin typeface="Arial" pitchFamily="34" charset="0"/>
                <a:cs typeface="Arial" pitchFamily="34" charset="0"/>
              </a:rPr>
              <a:t>xử lý Vi phạm hành </a:t>
            </a:r>
            <a:r>
              <a:rPr lang="vi-VN" sz="3200" b="1" kern="0" dirty="0" smtClean="0">
                <a:solidFill>
                  <a:sysClr val="windowText" lastClr="000000"/>
                </a:solidFill>
                <a:latin typeface="Arial" pitchFamily="34" charset="0"/>
                <a:cs typeface="Arial" pitchFamily="34" charset="0"/>
              </a:rPr>
              <a:t>chính</a:t>
            </a:r>
            <a:endParaRPr lang="vi-VN" sz="3200" b="1" kern="0" dirty="0">
              <a:solidFill>
                <a:sysClr val="windowText" lastClr="000000"/>
              </a:solidFill>
              <a:latin typeface="Arial" pitchFamily="34" charset="0"/>
              <a:cs typeface="Arial" pitchFamily="34" charset="0"/>
            </a:endParaRPr>
          </a:p>
        </p:txBody>
      </p:sp>
      <p:sp>
        <p:nvSpPr>
          <p:cNvPr id="6" name="Rounded Rectangle 5"/>
          <p:cNvSpPr/>
          <p:nvPr/>
        </p:nvSpPr>
        <p:spPr>
          <a:xfrm>
            <a:off x="193638" y="1901955"/>
            <a:ext cx="7121562" cy="641220"/>
          </a:xfrm>
          <a:prstGeom prst="roundRect">
            <a:avLst/>
          </a:prstGeom>
          <a:solidFill>
            <a:srgbClr val="CFEAEF"/>
          </a:solidFill>
          <a:ln w="28575" cap="flat" cmpd="sng" algn="ctr">
            <a:solidFill>
              <a:sysClr val="windowText" lastClr="000000"/>
            </a:solidFill>
            <a:prstDash val="solid"/>
            <a:miter lim="800000"/>
          </a:ln>
          <a:effectLst/>
        </p:spPr>
        <p:txBody>
          <a:bodyPr anchor="ctr"/>
          <a:lstStyle/>
          <a:p>
            <a:pPr lvl="0" algn="ctr">
              <a:defRPr/>
            </a:pPr>
            <a:r>
              <a:rPr lang="en-US" sz="3200" b="1" kern="0" dirty="0" err="1">
                <a:solidFill>
                  <a:sysClr val="windowText" lastClr="000000"/>
                </a:solidFill>
                <a:latin typeface="Arial" pitchFamily="34" charset="0"/>
                <a:cs typeface="Arial" pitchFamily="34" charset="0"/>
              </a:rPr>
              <a:t>Các</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hình</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thức</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xử</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phạt</a:t>
            </a:r>
            <a:r>
              <a:rPr lang="en-US" sz="3200" b="1" kern="0" dirty="0">
                <a:solidFill>
                  <a:sysClr val="windowText" lastClr="000000"/>
                </a:solidFill>
                <a:latin typeface="Arial" pitchFamily="34" charset="0"/>
                <a:cs typeface="Arial" pitchFamily="34" charset="0"/>
              </a:rPr>
              <a:t> vi </a:t>
            </a:r>
            <a:r>
              <a:rPr lang="en-US" sz="3200" b="1" kern="0" dirty="0" err="1">
                <a:solidFill>
                  <a:sysClr val="windowText" lastClr="000000"/>
                </a:solidFill>
                <a:latin typeface="Arial" pitchFamily="34" charset="0"/>
                <a:cs typeface="Arial" pitchFamily="34" charset="0"/>
              </a:rPr>
              <a:t>phạm</a:t>
            </a:r>
            <a:r>
              <a:rPr lang="en-US" sz="3200" b="1" kern="0" dirty="0">
                <a:solidFill>
                  <a:sysClr val="windowText" lastClr="000000"/>
                </a:solidFill>
                <a:latin typeface="Arial" pitchFamily="34" charset="0"/>
                <a:cs typeface="Arial" pitchFamily="34" charset="0"/>
              </a:rPr>
              <a:t> </a:t>
            </a:r>
            <a:r>
              <a:rPr lang="en-US" sz="3200" b="1" kern="0" dirty="0" smtClean="0">
                <a:solidFill>
                  <a:sysClr val="windowText" lastClr="000000"/>
                </a:solidFill>
                <a:latin typeface="Arial" pitchFamily="34" charset="0"/>
                <a:cs typeface="Arial" pitchFamily="34" charset="0"/>
              </a:rPr>
              <a:t>HC</a:t>
            </a:r>
            <a:endParaRPr lang="vi-VN" sz="3200" b="1" kern="0" dirty="0">
              <a:solidFill>
                <a:sysClr val="windowText" lastClr="000000"/>
              </a:solidFill>
              <a:latin typeface="Arial" pitchFamily="34" charset="0"/>
              <a:cs typeface="Arial" pitchFamily="34" charset="0"/>
            </a:endParaRPr>
          </a:p>
        </p:txBody>
      </p:sp>
      <p:sp>
        <p:nvSpPr>
          <p:cNvPr id="7" name="Rounded Rectangle 6"/>
          <p:cNvSpPr/>
          <p:nvPr/>
        </p:nvSpPr>
        <p:spPr>
          <a:xfrm>
            <a:off x="193639" y="2729642"/>
            <a:ext cx="8832028" cy="1885390"/>
          </a:xfrm>
          <a:prstGeom prst="roundRect">
            <a:avLst/>
          </a:prstGeom>
          <a:solidFill>
            <a:srgbClr val="E8F3CB"/>
          </a:solidFill>
          <a:ln w="57150">
            <a:solidFill>
              <a:srgbClr val="00B050"/>
            </a:solidFill>
          </a:ln>
        </p:spPr>
        <p:style>
          <a:lnRef idx="1">
            <a:schemeClr val="accent1"/>
          </a:lnRef>
          <a:fillRef idx="2">
            <a:schemeClr val="accent1"/>
          </a:fillRef>
          <a:effectRef idx="1">
            <a:schemeClr val="accent1"/>
          </a:effectRef>
          <a:fontRef idx="minor">
            <a:schemeClr val="dk1"/>
          </a:fontRef>
        </p:style>
        <p:txBody>
          <a:bodyPr anchor="ctr"/>
          <a:lstStyle/>
          <a:p>
            <a:pPr lvl="0">
              <a:defRPr/>
            </a:pPr>
            <a:r>
              <a:rPr lang="vi-VN" sz="3200" b="1" dirty="0">
                <a:solidFill>
                  <a:sysClr val="windowText" lastClr="000000"/>
                </a:solidFill>
                <a:latin typeface="Arial" pitchFamily="34" charset="0"/>
                <a:cs typeface="Arial" pitchFamily="34" charset="0"/>
              </a:rPr>
              <a:t>Xử phạt vi phạm hành chính có hai hình thức đó là: </a:t>
            </a:r>
            <a:endParaRPr lang="en-US" sz="3200" b="1" dirty="0">
              <a:solidFill>
                <a:sysClr val="windowText" lastClr="000000"/>
              </a:solidFill>
              <a:latin typeface="Arial" pitchFamily="34" charset="0"/>
              <a:cs typeface="Arial" pitchFamily="34" charset="0"/>
            </a:endParaRPr>
          </a:p>
          <a:p>
            <a:pPr marL="457200" lvl="0" indent="-457200">
              <a:buFontTx/>
              <a:buChar char="-"/>
              <a:defRPr/>
            </a:pPr>
            <a:r>
              <a:rPr lang="vi-VN" sz="3200" b="1" dirty="0" smtClean="0">
                <a:solidFill>
                  <a:sysClr val="windowText" lastClr="000000"/>
                </a:solidFill>
                <a:latin typeface="Arial" pitchFamily="34" charset="0"/>
                <a:cs typeface="Arial" pitchFamily="34" charset="0"/>
              </a:rPr>
              <a:t>Hình </a:t>
            </a:r>
            <a:r>
              <a:rPr lang="vi-VN" sz="3200" b="1" dirty="0">
                <a:solidFill>
                  <a:sysClr val="windowText" lastClr="000000"/>
                </a:solidFill>
                <a:latin typeface="Arial" pitchFamily="34" charset="0"/>
                <a:cs typeface="Arial" pitchFamily="34" charset="0"/>
              </a:rPr>
              <a:t>thức xử </a:t>
            </a:r>
            <a:r>
              <a:rPr lang="vi-VN" sz="3200" b="1" dirty="0">
                <a:solidFill>
                  <a:srgbClr val="FF0000"/>
                </a:solidFill>
                <a:latin typeface="Arial" pitchFamily="34" charset="0"/>
                <a:cs typeface="Arial" pitchFamily="34" charset="0"/>
              </a:rPr>
              <a:t>phạt chính </a:t>
            </a:r>
            <a:r>
              <a:rPr lang="vi-VN" sz="3200" b="1" dirty="0">
                <a:solidFill>
                  <a:sysClr val="windowText" lastClr="000000"/>
                </a:solidFill>
                <a:latin typeface="Arial" pitchFamily="34" charset="0"/>
                <a:cs typeface="Arial" pitchFamily="34" charset="0"/>
              </a:rPr>
              <a:t>và </a:t>
            </a:r>
            <a:endParaRPr lang="en-US" sz="3200" b="1" dirty="0">
              <a:solidFill>
                <a:sysClr val="windowText" lastClr="000000"/>
              </a:solidFill>
              <a:latin typeface="Arial" pitchFamily="34" charset="0"/>
              <a:cs typeface="Arial" pitchFamily="34" charset="0"/>
            </a:endParaRPr>
          </a:p>
          <a:p>
            <a:pPr marL="457200" lvl="0" indent="-457200">
              <a:buFontTx/>
              <a:buChar char="-"/>
              <a:defRPr/>
            </a:pPr>
            <a:r>
              <a:rPr lang="en-US" sz="3200" b="1" dirty="0" smtClean="0">
                <a:solidFill>
                  <a:sysClr val="windowText" lastClr="000000"/>
                </a:solidFill>
                <a:latin typeface="Arial" pitchFamily="34" charset="0"/>
                <a:cs typeface="Arial" pitchFamily="34" charset="0"/>
              </a:rPr>
              <a:t>H</a:t>
            </a:r>
            <a:r>
              <a:rPr lang="vi-VN" sz="3200" b="1" dirty="0">
                <a:solidFill>
                  <a:sysClr val="windowText" lastClr="000000"/>
                </a:solidFill>
                <a:latin typeface="Arial" pitchFamily="34" charset="0"/>
                <a:cs typeface="Arial" pitchFamily="34" charset="0"/>
              </a:rPr>
              <a:t>ình thức xử </a:t>
            </a:r>
            <a:r>
              <a:rPr lang="vi-VN" sz="3200" b="1" dirty="0">
                <a:solidFill>
                  <a:srgbClr val="FF0000"/>
                </a:solidFill>
                <a:latin typeface="Arial" pitchFamily="34" charset="0"/>
                <a:cs typeface="Arial" pitchFamily="34" charset="0"/>
              </a:rPr>
              <a:t>phạt bổ sung</a:t>
            </a:r>
            <a:endParaRPr lang="en-US" sz="3200" b="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837523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4E25B6-0879-2D8A-C5B8-CA85E64A48D2}"/>
              </a:ext>
            </a:extLst>
          </p:cNvPr>
          <p:cNvSpPr>
            <a:spLocks noGrp="1"/>
          </p:cNvSpPr>
          <p:nvPr>
            <p:ph type="title"/>
          </p:nvPr>
        </p:nvSpPr>
        <p:spPr>
          <a:xfrm>
            <a:off x="220980" y="172495"/>
            <a:ext cx="6179820" cy="806700"/>
          </a:xfrm>
        </p:spPr>
        <p:txBody>
          <a:bodyPr/>
          <a:lstStyle/>
          <a:p>
            <a:pPr lvl="0"/>
            <a:r>
              <a:rPr lang="en-US" dirty="0" err="1">
                <a:solidFill>
                  <a:sysClr val="windowText" lastClr="000000"/>
                </a:solidFill>
                <a:latin typeface="Arial" pitchFamily="34" charset="0"/>
                <a:cs typeface="Arial" pitchFamily="34" charset="0"/>
              </a:rPr>
              <a:t>Các</a:t>
            </a:r>
            <a:r>
              <a:rPr lang="en-US" dirty="0">
                <a:solidFill>
                  <a:sysClr val="windowText" lastClr="000000"/>
                </a:solidFill>
                <a:latin typeface="Arial" pitchFamily="34" charset="0"/>
                <a:cs typeface="Arial" pitchFamily="34" charset="0"/>
              </a:rPr>
              <a:t> </a:t>
            </a:r>
            <a:r>
              <a:rPr lang="en-US" dirty="0" err="1">
                <a:solidFill>
                  <a:sysClr val="windowText" lastClr="000000"/>
                </a:solidFill>
                <a:latin typeface="Arial" pitchFamily="34" charset="0"/>
                <a:cs typeface="Arial" pitchFamily="34" charset="0"/>
              </a:rPr>
              <a:t>hình</a:t>
            </a:r>
            <a:r>
              <a:rPr lang="en-US" dirty="0">
                <a:solidFill>
                  <a:sysClr val="windowText" lastClr="000000"/>
                </a:solidFill>
                <a:latin typeface="Arial" pitchFamily="34" charset="0"/>
                <a:cs typeface="Arial" pitchFamily="34" charset="0"/>
              </a:rPr>
              <a:t> </a:t>
            </a:r>
            <a:r>
              <a:rPr lang="en-US" dirty="0" err="1">
                <a:solidFill>
                  <a:sysClr val="windowText" lastClr="000000"/>
                </a:solidFill>
                <a:latin typeface="Arial" pitchFamily="34" charset="0"/>
                <a:cs typeface="Arial" pitchFamily="34" charset="0"/>
              </a:rPr>
              <a:t>thức</a:t>
            </a:r>
            <a:r>
              <a:rPr lang="en-US" dirty="0">
                <a:solidFill>
                  <a:sysClr val="windowText" lastClr="000000"/>
                </a:solidFill>
                <a:latin typeface="Arial" pitchFamily="34" charset="0"/>
                <a:cs typeface="Arial" pitchFamily="34" charset="0"/>
              </a:rPr>
              <a:t> </a:t>
            </a:r>
            <a:r>
              <a:rPr lang="en-US" dirty="0" err="1">
                <a:solidFill>
                  <a:sysClr val="windowText" lastClr="000000"/>
                </a:solidFill>
                <a:latin typeface="Arial" pitchFamily="34" charset="0"/>
                <a:cs typeface="Arial" pitchFamily="34" charset="0"/>
              </a:rPr>
              <a:t>xử</a:t>
            </a:r>
            <a:r>
              <a:rPr lang="en-US" dirty="0">
                <a:solidFill>
                  <a:sysClr val="windowText" lastClr="000000"/>
                </a:solidFill>
                <a:latin typeface="Arial" pitchFamily="34" charset="0"/>
                <a:cs typeface="Arial" pitchFamily="34" charset="0"/>
              </a:rPr>
              <a:t> </a:t>
            </a:r>
            <a:r>
              <a:rPr lang="en-US" dirty="0" err="1">
                <a:solidFill>
                  <a:sysClr val="windowText" lastClr="000000"/>
                </a:solidFill>
                <a:latin typeface="Arial" pitchFamily="34" charset="0"/>
                <a:cs typeface="Arial" pitchFamily="34" charset="0"/>
              </a:rPr>
              <a:t>phạt</a:t>
            </a:r>
            <a:r>
              <a:rPr lang="en-US" dirty="0">
                <a:solidFill>
                  <a:sysClr val="windowText" lastClr="000000"/>
                </a:solidFill>
                <a:latin typeface="Arial" pitchFamily="34" charset="0"/>
                <a:cs typeface="Arial" pitchFamily="34" charset="0"/>
              </a:rPr>
              <a:t> vi </a:t>
            </a:r>
            <a:r>
              <a:rPr lang="en-US" dirty="0" err="1">
                <a:solidFill>
                  <a:sysClr val="windowText" lastClr="000000"/>
                </a:solidFill>
                <a:latin typeface="Arial" pitchFamily="34" charset="0"/>
                <a:cs typeface="Arial" pitchFamily="34" charset="0"/>
              </a:rPr>
              <a:t>phạm</a:t>
            </a:r>
            <a:r>
              <a:rPr lang="en-US" dirty="0">
                <a:solidFill>
                  <a:sysClr val="windowText" lastClr="000000"/>
                </a:solidFill>
                <a:latin typeface="Arial" pitchFamily="34" charset="0"/>
                <a:cs typeface="Arial" pitchFamily="34" charset="0"/>
              </a:rPr>
              <a:t> </a:t>
            </a:r>
            <a:r>
              <a:rPr lang="en-US" dirty="0" smtClean="0">
                <a:solidFill>
                  <a:sysClr val="windowText" lastClr="000000"/>
                </a:solidFill>
                <a:latin typeface="Arial" pitchFamily="34" charset="0"/>
                <a:cs typeface="Arial" pitchFamily="34" charset="0"/>
              </a:rPr>
              <a:t>HC</a:t>
            </a:r>
            <a:endParaRPr lang="en-US" dirty="0"/>
          </a:p>
        </p:txBody>
      </p:sp>
      <p:sp>
        <p:nvSpPr>
          <p:cNvPr id="4" name="Slide Number Placeholder 3">
            <a:extLst>
              <a:ext uri="{FF2B5EF4-FFF2-40B4-BE49-F238E27FC236}">
                <a16:creationId xmlns:a16="http://schemas.microsoft.com/office/drawing/2014/main" xmlns="" id="{72AF89F1-104F-4667-D7D4-AAEF6782048E}"/>
              </a:ext>
            </a:extLst>
          </p:cNvPr>
          <p:cNvSpPr>
            <a:spLocks noGrp="1"/>
          </p:cNvSpPr>
          <p:nvPr>
            <p:ph type="sldNum" idx="4"/>
          </p:nvPr>
        </p:nvSpPr>
        <p:spPr/>
        <p:txBody>
          <a:bodyPr/>
          <a:lstStyle/>
          <a:p>
            <a:r>
              <a:rPr lang="en-US"/>
              <a:t>PAGE </a:t>
            </a:r>
            <a:fld id="{00000000-1234-1234-1234-123412341234}" type="slidenum">
              <a:rPr lang="en" smtClean="0"/>
              <a:pPr/>
              <a:t>34</a:t>
            </a:fld>
            <a:endParaRPr/>
          </a:p>
        </p:txBody>
      </p:sp>
      <p:sp>
        <p:nvSpPr>
          <p:cNvPr id="5" name="Rounded Rectangle 4"/>
          <p:cNvSpPr/>
          <p:nvPr/>
        </p:nvSpPr>
        <p:spPr>
          <a:xfrm>
            <a:off x="210863" y="1502485"/>
            <a:ext cx="8771772" cy="2585421"/>
          </a:xfrm>
          <a:prstGeom prst="roundRect">
            <a:avLst/>
          </a:prstGeom>
          <a:solidFill>
            <a:srgbClr val="D5E9E9"/>
          </a:solidFill>
          <a:ln w="57150">
            <a:solidFill>
              <a:srgbClr val="0070C0"/>
            </a:solidFill>
          </a:ln>
        </p:spPr>
        <p:style>
          <a:lnRef idx="1">
            <a:schemeClr val="accent1"/>
          </a:lnRef>
          <a:fillRef idx="2">
            <a:schemeClr val="accent1"/>
          </a:fillRef>
          <a:effectRef idx="1">
            <a:schemeClr val="accent1"/>
          </a:effectRef>
          <a:fontRef idx="minor">
            <a:schemeClr val="dk1"/>
          </a:fontRef>
        </p:style>
        <p:txBody>
          <a:bodyPr anchor="ctr"/>
          <a:lstStyle/>
          <a:p>
            <a:pPr lvl="0">
              <a:defRPr/>
            </a:pPr>
            <a:r>
              <a:rPr lang="vi-VN" sz="3200" b="1" kern="0" dirty="0">
                <a:solidFill>
                  <a:sysClr val="windowText" lastClr="000000"/>
                </a:solidFill>
                <a:latin typeface="Arial" pitchFamily="34" charset="0"/>
                <a:cs typeface="Arial" pitchFamily="34" charset="0"/>
              </a:rPr>
              <a:t>Tùy theo tính chất mức độ vi phạm mà cơ quan, người có thẩm quyền áp dụng kèm theo hình phạt bổ sung.</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1287028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4E25B6-0879-2D8A-C5B8-CA85E64A48D2}"/>
              </a:ext>
            </a:extLst>
          </p:cNvPr>
          <p:cNvSpPr>
            <a:spLocks noGrp="1"/>
          </p:cNvSpPr>
          <p:nvPr>
            <p:ph type="title"/>
          </p:nvPr>
        </p:nvSpPr>
        <p:spPr/>
        <p:txBody>
          <a:bodyPr/>
          <a:lstStyle/>
          <a:p>
            <a:r>
              <a:rPr lang="en-US" dirty="0" err="1"/>
              <a:t>Hình</a:t>
            </a:r>
            <a:r>
              <a:rPr lang="en-US" dirty="0"/>
              <a:t> </a:t>
            </a:r>
            <a:r>
              <a:rPr lang="en-US" dirty="0" err="1"/>
              <a:t>thức</a:t>
            </a:r>
            <a:r>
              <a:rPr lang="en-US" dirty="0"/>
              <a:t> </a:t>
            </a:r>
            <a:r>
              <a:rPr lang="en-US" dirty="0" err="1"/>
              <a:t>xử</a:t>
            </a:r>
            <a:r>
              <a:rPr lang="en-US" dirty="0"/>
              <a:t> </a:t>
            </a:r>
            <a:r>
              <a:rPr lang="en-US" dirty="0" err="1"/>
              <a:t>phạt</a:t>
            </a:r>
            <a:r>
              <a:rPr lang="en-US" dirty="0"/>
              <a:t> </a:t>
            </a:r>
            <a:r>
              <a:rPr lang="en-US" dirty="0" err="1"/>
              <a:t>chính</a:t>
            </a:r>
            <a:r>
              <a:rPr lang="en-US" dirty="0"/>
              <a:t> </a:t>
            </a:r>
            <a:r>
              <a:rPr lang="en-US" dirty="0" err="1"/>
              <a:t>bao</a:t>
            </a:r>
            <a:r>
              <a:rPr lang="en-US" dirty="0"/>
              <a:t> </a:t>
            </a:r>
            <a:r>
              <a:rPr lang="en-US" dirty="0" err="1"/>
              <a:t>gồm</a:t>
            </a:r>
            <a:r>
              <a:rPr lang="en-US" dirty="0"/>
              <a:t>:</a:t>
            </a:r>
          </a:p>
        </p:txBody>
      </p:sp>
      <p:sp>
        <p:nvSpPr>
          <p:cNvPr id="4" name="Slide Number Placeholder 3">
            <a:extLst>
              <a:ext uri="{FF2B5EF4-FFF2-40B4-BE49-F238E27FC236}">
                <a16:creationId xmlns:a16="http://schemas.microsoft.com/office/drawing/2014/main" xmlns="" id="{72AF89F1-104F-4667-D7D4-AAEF6782048E}"/>
              </a:ext>
            </a:extLst>
          </p:cNvPr>
          <p:cNvSpPr>
            <a:spLocks noGrp="1"/>
          </p:cNvSpPr>
          <p:nvPr>
            <p:ph type="sldNum" idx="4"/>
          </p:nvPr>
        </p:nvSpPr>
        <p:spPr/>
        <p:txBody>
          <a:bodyPr/>
          <a:lstStyle/>
          <a:p>
            <a:r>
              <a:rPr lang="en-US"/>
              <a:t>PAGE </a:t>
            </a:r>
            <a:fld id="{00000000-1234-1234-1234-123412341234}" type="slidenum">
              <a:rPr lang="en" smtClean="0"/>
              <a:pPr/>
              <a:t>35</a:t>
            </a:fld>
            <a:endParaRPr/>
          </a:p>
        </p:txBody>
      </p:sp>
      <p:sp>
        <p:nvSpPr>
          <p:cNvPr id="5" name="Rounded Rectangle 4"/>
          <p:cNvSpPr/>
          <p:nvPr/>
        </p:nvSpPr>
        <p:spPr>
          <a:xfrm>
            <a:off x="169835" y="1083833"/>
            <a:ext cx="3159657" cy="609600"/>
          </a:xfrm>
          <a:prstGeom prst="roundRect">
            <a:avLst/>
          </a:prstGeom>
          <a:solidFill>
            <a:srgbClr val="FFFFCC"/>
          </a:solidFill>
          <a:ln w="28575" cap="flat" cmpd="sng" algn="ctr">
            <a:solidFill>
              <a:sysClr val="windowText" lastClr="000000"/>
            </a:solidFill>
            <a:prstDash val="solid"/>
            <a:miter lim="800000"/>
          </a:ln>
          <a:effectLst/>
        </p:spPr>
        <p:txBody>
          <a:bodyPr anchor="ctr"/>
          <a:lstStyle/>
          <a:p>
            <a:pPr algn="ctr">
              <a:defRPr/>
            </a:pPr>
            <a:r>
              <a:rPr lang="vi-VN" sz="3200" b="1" kern="0" dirty="0">
                <a:solidFill>
                  <a:sysClr val="windowText" lastClr="000000"/>
                </a:solidFill>
                <a:latin typeface="Arial" pitchFamily="34" charset="0"/>
                <a:cs typeface="Arial" pitchFamily="34" charset="0"/>
              </a:rPr>
              <a:t>Cảnh cáo</a:t>
            </a:r>
          </a:p>
        </p:txBody>
      </p:sp>
      <p:sp>
        <p:nvSpPr>
          <p:cNvPr id="6" name="Rounded Rectangle 5"/>
          <p:cNvSpPr/>
          <p:nvPr/>
        </p:nvSpPr>
        <p:spPr>
          <a:xfrm>
            <a:off x="169835" y="1814456"/>
            <a:ext cx="9067800" cy="2832847"/>
          </a:xfrm>
          <a:prstGeom prst="roundRect">
            <a:avLst/>
          </a:prstGeom>
          <a:solidFill>
            <a:srgbClr val="FFFFCC"/>
          </a:solidFill>
          <a:ln w="57150">
            <a:solidFill>
              <a:srgbClr val="0070C0"/>
            </a:solidFill>
          </a:ln>
        </p:spPr>
        <p:style>
          <a:lnRef idx="1">
            <a:schemeClr val="accent1"/>
          </a:lnRef>
          <a:fillRef idx="2">
            <a:schemeClr val="accent1"/>
          </a:fillRef>
          <a:effectRef idx="1">
            <a:schemeClr val="accent1"/>
          </a:effectRef>
          <a:fontRef idx="minor">
            <a:schemeClr val="dk1"/>
          </a:fontRef>
        </p:style>
        <p:txBody>
          <a:bodyPr anchor="ctr"/>
          <a:lstStyle/>
          <a:p>
            <a:pPr marL="457200" lvl="0" indent="-457200">
              <a:buFontTx/>
              <a:buChar char="-"/>
              <a:defRPr/>
            </a:pPr>
            <a:r>
              <a:rPr lang="en-US" sz="3200" b="1" kern="0" dirty="0" smtClean="0">
                <a:solidFill>
                  <a:sysClr val="windowText" lastClr="000000"/>
                </a:solidFill>
                <a:latin typeface="Arial" pitchFamily="34" charset="0"/>
                <a:cs typeface="Arial" pitchFamily="34" charset="0"/>
              </a:rPr>
              <a:t>Đ</a:t>
            </a:r>
            <a:r>
              <a:rPr lang="vi-VN" sz="3200" b="1" kern="0" dirty="0" smtClean="0">
                <a:solidFill>
                  <a:sysClr val="windowText" lastClr="000000"/>
                </a:solidFill>
                <a:latin typeface="Arial" pitchFamily="34" charset="0"/>
                <a:cs typeface="Arial" pitchFamily="34" charset="0"/>
              </a:rPr>
              <a:t>ược </a:t>
            </a:r>
            <a:r>
              <a:rPr lang="vi-VN" sz="3200" b="1" kern="0" dirty="0">
                <a:solidFill>
                  <a:sysClr val="windowText" lastClr="000000"/>
                </a:solidFill>
                <a:latin typeface="Arial" pitchFamily="34" charset="0"/>
                <a:cs typeface="Arial" pitchFamily="34" charset="0"/>
              </a:rPr>
              <a:t>áp dụng đối với những vi phạm hành chính do các cá nhân, tổ chức vi phạm lần đầu, có các tình tiết giảm nhẹ, </a:t>
            </a:r>
            <a:endParaRPr lang="en-US" sz="3200" b="1" kern="0" dirty="0" smtClean="0">
              <a:solidFill>
                <a:sysClr val="windowText" lastClr="000000"/>
              </a:solidFill>
              <a:latin typeface="Arial" pitchFamily="34" charset="0"/>
              <a:cs typeface="Arial" pitchFamily="34" charset="0"/>
            </a:endParaRPr>
          </a:p>
          <a:p>
            <a:pPr lvl="0">
              <a:defRPr/>
            </a:pPr>
            <a:r>
              <a:rPr lang="en-US" sz="3200" b="1" kern="0" dirty="0" smtClean="0">
                <a:solidFill>
                  <a:sysClr val="windowText" lastClr="000000"/>
                </a:solidFill>
                <a:latin typeface="Arial" pitchFamily="34" charset="0"/>
                <a:cs typeface="Arial" pitchFamily="34" charset="0"/>
              </a:rPr>
              <a:t>- </a:t>
            </a:r>
            <a:r>
              <a:rPr lang="vi-VN" sz="3200" b="1" kern="0" dirty="0" smtClean="0">
                <a:solidFill>
                  <a:sysClr val="windowText" lastClr="000000"/>
                </a:solidFill>
                <a:latin typeface="Arial" pitchFamily="34" charset="0"/>
                <a:cs typeface="Arial" pitchFamily="34" charset="0"/>
              </a:rPr>
              <a:t>hoặc </a:t>
            </a:r>
            <a:r>
              <a:rPr lang="vi-VN" sz="3200" b="1" kern="0" dirty="0">
                <a:solidFill>
                  <a:sysClr val="windowText" lastClr="000000"/>
                </a:solidFill>
                <a:latin typeface="Arial" pitchFamily="34" charset="0"/>
                <a:cs typeface="Arial" pitchFamily="34" charset="0"/>
              </a:rPr>
              <a:t>đối với mọi hành vi vi phạm hành chính do người chưa thành niên từ đủ 14 đến dưới 16 tuổi thực hiện</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2627081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4E25B6-0879-2D8A-C5B8-CA85E64A48D2}"/>
              </a:ext>
            </a:extLst>
          </p:cNvPr>
          <p:cNvSpPr>
            <a:spLocks noGrp="1"/>
          </p:cNvSpPr>
          <p:nvPr>
            <p:ph type="title"/>
          </p:nvPr>
        </p:nvSpPr>
        <p:spPr/>
        <p:txBody>
          <a:bodyPr/>
          <a:lstStyle/>
          <a:p>
            <a:r>
              <a:rPr lang="en-US" dirty="0" err="1"/>
              <a:t>Hình</a:t>
            </a:r>
            <a:r>
              <a:rPr lang="en-US" dirty="0"/>
              <a:t> </a:t>
            </a:r>
            <a:r>
              <a:rPr lang="en-US" dirty="0" err="1"/>
              <a:t>thức</a:t>
            </a:r>
            <a:r>
              <a:rPr lang="en-US" dirty="0"/>
              <a:t> </a:t>
            </a:r>
            <a:r>
              <a:rPr lang="en-US" dirty="0" err="1"/>
              <a:t>xử</a:t>
            </a:r>
            <a:r>
              <a:rPr lang="en-US" dirty="0"/>
              <a:t> </a:t>
            </a:r>
            <a:r>
              <a:rPr lang="en-US" dirty="0" err="1"/>
              <a:t>phạt</a:t>
            </a:r>
            <a:r>
              <a:rPr lang="en-US" dirty="0"/>
              <a:t> </a:t>
            </a:r>
            <a:r>
              <a:rPr lang="en-US" dirty="0" err="1"/>
              <a:t>chính</a:t>
            </a:r>
            <a:r>
              <a:rPr lang="en-US" dirty="0"/>
              <a:t> </a:t>
            </a:r>
            <a:r>
              <a:rPr lang="en-US" dirty="0" err="1"/>
              <a:t>bao</a:t>
            </a:r>
            <a:r>
              <a:rPr lang="en-US" dirty="0"/>
              <a:t> </a:t>
            </a:r>
            <a:r>
              <a:rPr lang="en-US" dirty="0" err="1"/>
              <a:t>gồm</a:t>
            </a:r>
            <a:r>
              <a:rPr lang="en-US" dirty="0"/>
              <a:t>:</a:t>
            </a:r>
          </a:p>
        </p:txBody>
      </p:sp>
      <p:sp>
        <p:nvSpPr>
          <p:cNvPr id="4" name="Slide Number Placeholder 3">
            <a:extLst>
              <a:ext uri="{FF2B5EF4-FFF2-40B4-BE49-F238E27FC236}">
                <a16:creationId xmlns:a16="http://schemas.microsoft.com/office/drawing/2014/main" xmlns="" id="{72AF89F1-104F-4667-D7D4-AAEF6782048E}"/>
              </a:ext>
            </a:extLst>
          </p:cNvPr>
          <p:cNvSpPr>
            <a:spLocks noGrp="1"/>
          </p:cNvSpPr>
          <p:nvPr>
            <p:ph type="sldNum" idx="4"/>
          </p:nvPr>
        </p:nvSpPr>
        <p:spPr/>
        <p:txBody>
          <a:bodyPr/>
          <a:lstStyle/>
          <a:p>
            <a:r>
              <a:rPr lang="en-US"/>
              <a:t>PAGE </a:t>
            </a:r>
            <a:fld id="{00000000-1234-1234-1234-123412341234}" type="slidenum">
              <a:rPr lang="en" smtClean="0"/>
              <a:pPr/>
              <a:t>36</a:t>
            </a:fld>
            <a:endParaRPr/>
          </a:p>
        </p:txBody>
      </p:sp>
      <p:sp>
        <p:nvSpPr>
          <p:cNvPr id="7" name="Rounded Rectangle 6"/>
          <p:cNvSpPr/>
          <p:nvPr/>
        </p:nvSpPr>
        <p:spPr>
          <a:xfrm>
            <a:off x="169965" y="1105348"/>
            <a:ext cx="3197688" cy="494195"/>
          </a:xfrm>
          <a:prstGeom prst="roundRect">
            <a:avLst/>
          </a:prstGeom>
          <a:solidFill>
            <a:srgbClr val="CFEAEF"/>
          </a:solidFill>
          <a:ln w="28575" cap="flat" cmpd="sng" algn="ctr">
            <a:solidFill>
              <a:sysClr val="windowText" lastClr="000000"/>
            </a:solidFill>
            <a:prstDash val="solid"/>
            <a:miter lim="800000"/>
          </a:ln>
          <a:effectLst/>
        </p:spPr>
        <p:txBody>
          <a:bodyPr anchor="ctr"/>
          <a:lstStyle/>
          <a:p>
            <a:pPr lvl="0" algn="ctr">
              <a:defRPr/>
            </a:pPr>
            <a:r>
              <a:rPr lang="en-US" sz="3200" b="1" kern="0" dirty="0" err="1">
                <a:solidFill>
                  <a:sysClr val="windowText" lastClr="000000"/>
                </a:solidFill>
                <a:latin typeface="Arial" pitchFamily="34" charset="0"/>
                <a:cs typeface="Arial" pitchFamily="34" charset="0"/>
              </a:rPr>
              <a:t>Phạt</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tiền</a:t>
            </a:r>
            <a:endParaRPr lang="vi-VN" sz="3200" b="1" kern="0" dirty="0">
              <a:solidFill>
                <a:sysClr val="windowText" lastClr="000000"/>
              </a:solidFill>
              <a:latin typeface="Arial" pitchFamily="34" charset="0"/>
              <a:cs typeface="Arial" pitchFamily="34" charset="0"/>
            </a:endParaRPr>
          </a:p>
        </p:txBody>
      </p:sp>
      <p:sp>
        <p:nvSpPr>
          <p:cNvPr id="8" name="Rounded Rectangle 7"/>
          <p:cNvSpPr/>
          <p:nvPr/>
        </p:nvSpPr>
        <p:spPr>
          <a:xfrm>
            <a:off x="169965" y="1926515"/>
            <a:ext cx="8783551" cy="2580939"/>
          </a:xfrm>
          <a:prstGeom prst="roundRect">
            <a:avLst/>
          </a:prstGeom>
          <a:solidFill>
            <a:srgbClr val="D5E9E9"/>
          </a:solidFill>
          <a:ln w="57150">
            <a:solidFill>
              <a:srgbClr val="0070C0"/>
            </a:solidFill>
          </a:ln>
        </p:spPr>
        <p:style>
          <a:lnRef idx="1">
            <a:schemeClr val="accent1"/>
          </a:lnRef>
          <a:fillRef idx="2">
            <a:schemeClr val="accent1"/>
          </a:fillRef>
          <a:effectRef idx="1">
            <a:schemeClr val="accent1"/>
          </a:effectRef>
          <a:fontRef idx="minor">
            <a:schemeClr val="dk1"/>
          </a:fontRef>
        </p:style>
        <p:txBody>
          <a:bodyPr anchor="ctr"/>
          <a:lstStyle/>
          <a:p>
            <a:pPr lvl="0">
              <a:defRPr/>
            </a:pPr>
            <a:r>
              <a:rPr lang="en-US" sz="3200" b="1" kern="0" dirty="0" smtClean="0">
                <a:solidFill>
                  <a:sysClr val="windowText" lastClr="000000"/>
                </a:solidFill>
                <a:latin typeface="Arial" pitchFamily="34" charset="0"/>
                <a:cs typeface="Arial" pitchFamily="34" charset="0"/>
              </a:rPr>
              <a:t>L</a:t>
            </a:r>
            <a:r>
              <a:rPr lang="vi-VN" sz="3200" b="1" kern="0" dirty="0" smtClean="0">
                <a:solidFill>
                  <a:sysClr val="windowText" lastClr="000000"/>
                </a:solidFill>
                <a:latin typeface="Arial" pitchFamily="34" charset="0"/>
                <a:cs typeface="Arial" pitchFamily="34" charset="0"/>
              </a:rPr>
              <a:t>à </a:t>
            </a:r>
            <a:r>
              <a:rPr lang="vi-VN" sz="3200" b="1" kern="0" dirty="0">
                <a:solidFill>
                  <a:sysClr val="windowText" lastClr="000000"/>
                </a:solidFill>
                <a:latin typeface="Arial" pitchFamily="34" charset="0"/>
                <a:cs typeface="Arial" pitchFamily="34" charset="0"/>
              </a:rPr>
              <a:t>hình thức xử phạt phổ biến được áp dụng đối với các tổ chức, cá nhân vi phạm hành chính và </a:t>
            </a:r>
            <a:r>
              <a:rPr lang="vi-VN" sz="3200" b="1" kern="0" dirty="0">
                <a:solidFill>
                  <a:srgbClr val="FF0000"/>
                </a:solidFill>
                <a:latin typeface="Arial" pitchFamily="34" charset="0"/>
                <a:cs typeface="Arial" pitchFamily="34" charset="0"/>
              </a:rPr>
              <a:t>không thuộc trường hợp bị xử phạt cảnh cáo</a:t>
            </a:r>
            <a:r>
              <a:rPr lang="vi-VN" sz="3200" b="1" kern="0" dirty="0">
                <a:solidFill>
                  <a:sysClr val="windowText" lastClr="000000"/>
                </a:solidFill>
                <a:latin typeface="Arial" pitchFamily="34" charset="0"/>
                <a:cs typeface="Arial" pitchFamily="34" charset="0"/>
              </a:rPr>
              <a:t>.</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1777052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4E25B6-0879-2D8A-C5B8-CA85E64A48D2}"/>
              </a:ext>
            </a:extLst>
          </p:cNvPr>
          <p:cNvSpPr>
            <a:spLocks noGrp="1"/>
          </p:cNvSpPr>
          <p:nvPr>
            <p:ph type="title"/>
          </p:nvPr>
        </p:nvSpPr>
        <p:spPr/>
        <p:txBody>
          <a:bodyPr/>
          <a:lstStyle/>
          <a:p>
            <a:r>
              <a:rPr lang="en-US" dirty="0" err="1"/>
              <a:t>Hình</a:t>
            </a:r>
            <a:r>
              <a:rPr lang="en-US" dirty="0"/>
              <a:t> </a:t>
            </a:r>
            <a:r>
              <a:rPr lang="en-US" dirty="0" err="1"/>
              <a:t>thức</a:t>
            </a:r>
            <a:r>
              <a:rPr lang="en-US" dirty="0"/>
              <a:t> </a:t>
            </a:r>
            <a:r>
              <a:rPr lang="en-US" dirty="0" err="1"/>
              <a:t>xử</a:t>
            </a:r>
            <a:r>
              <a:rPr lang="en-US" dirty="0"/>
              <a:t> </a:t>
            </a:r>
            <a:r>
              <a:rPr lang="en-US" dirty="0" err="1"/>
              <a:t>phạt</a:t>
            </a:r>
            <a:r>
              <a:rPr lang="en-US" dirty="0"/>
              <a:t> </a:t>
            </a:r>
            <a:r>
              <a:rPr lang="en-US" dirty="0" err="1"/>
              <a:t>chính</a:t>
            </a:r>
            <a:r>
              <a:rPr lang="en-US" dirty="0"/>
              <a:t> </a:t>
            </a:r>
            <a:r>
              <a:rPr lang="en-US" dirty="0" err="1"/>
              <a:t>bao</a:t>
            </a:r>
            <a:r>
              <a:rPr lang="en-US" dirty="0"/>
              <a:t> </a:t>
            </a:r>
            <a:r>
              <a:rPr lang="en-US" dirty="0" err="1"/>
              <a:t>gồm</a:t>
            </a:r>
            <a:r>
              <a:rPr lang="en-US" dirty="0"/>
              <a:t>:</a:t>
            </a:r>
          </a:p>
        </p:txBody>
      </p:sp>
      <p:sp>
        <p:nvSpPr>
          <p:cNvPr id="4" name="Slide Number Placeholder 3">
            <a:extLst>
              <a:ext uri="{FF2B5EF4-FFF2-40B4-BE49-F238E27FC236}">
                <a16:creationId xmlns:a16="http://schemas.microsoft.com/office/drawing/2014/main" xmlns="" id="{72AF89F1-104F-4667-D7D4-AAEF6782048E}"/>
              </a:ext>
            </a:extLst>
          </p:cNvPr>
          <p:cNvSpPr>
            <a:spLocks noGrp="1"/>
          </p:cNvSpPr>
          <p:nvPr>
            <p:ph type="sldNum" idx="4"/>
          </p:nvPr>
        </p:nvSpPr>
        <p:spPr/>
        <p:txBody>
          <a:bodyPr/>
          <a:lstStyle/>
          <a:p>
            <a:r>
              <a:rPr lang="en-US"/>
              <a:t>PAGE </a:t>
            </a:r>
            <a:fld id="{00000000-1234-1234-1234-123412341234}" type="slidenum">
              <a:rPr lang="en" smtClean="0"/>
              <a:pPr/>
              <a:t>37</a:t>
            </a:fld>
            <a:endParaRPr/>
          </a:p>
        </p:txBody>
      </p:sp>
      <p:sp>
        <p:nvSpPr>
          <p:cNvPr id="5" name="Rounded Rectangle 4"/>
          <p:cNvSpPr/>
          <p:nvPr/>
        </p:nvSpPr>
        <p:spPr>
          <a:xfrm>
            <a:off x="236668" y="1489934"/>
            <a:ext cx="8563088" cy="2597972"/>
          </a:xfrm>
          <a:prstGeom prst="roundRect">
            <a:avLst/>
          </a:prstGeom>
          <a:solidFill>
            <a:srgbClr val="92D050"/>
          </a:solidFill>
          <a:ln w="57150">
            <a:solidFill>
              <a:srgbClr val="0070C0"/>
            </a:solidFill>
          </a:ln>
        </p:spPr>
        <p:style>
          <a:lnRef idx="1">
            <a:schemeClr val="accent1"/>
          </a:lnRef>
          <a:fillRef idx="2">
            <a:schemeClr val="accent1"/>
          </a:fillRef>
          <a:effectRef idx="1">
            <a:schemeClr val="accent1"/>
          </a:effectRef>
          <a:fontRef idx="minor">
            <a:schemeClr val="dk1"/>
          </a:fontRef>
        </p:style>
        <p:txBody>
          <a:bodyPr anchor="ctr"/>
          <a:lstStyle/>
          <a:p>
            <a:pPr lvl="0">
              <a:defRPr/>
            </a:pPr>
            <a:r>
              <a:rPr lang="en-US" sz="3200" b="1" kern="0" dirty="0" smtClean="0">
                <a:solidFill>
                  <a:sysClr val="windowText" lastClr="000000"/>
                </a:solidFill>
                <a:latin typeface="Arial" pitchFamily="34" charset="0"/>
                <a:cs typeface="Arial" pitchFamily="34" charset="0"/>
              </a:rPr>
              <a:t>+ </a:t>
            </a:r>
            <a:r>
              <a:rPr lang="vi-VN" sz="3200" b="1" kern="0" dirty="0" smtClean="0">
                <a:solidFill>
                  <a:sysClr val="windowText" lastClr="000000"/>
                </a:solidFill>
                <a:latin typeface="Arial" pitchFamily="34" charset="0"/>
                <a:cs typeface="Arial" pitchFamily="34" charset="0"/>
              </a:rPr>
              <a:t>Tước </a:t>
            </a:r>
            <a:r>
              <a:rPr lang="vi-VN" sz="3200" b="1" kern="0" dirty="0">
                <a:solidFill>
                  <a:sysClr val="windowText" lastClr="000000"/>
                </a:solidFill>
                <a:latin typeface="Arial" pitchFamily="34" charset="0"/>
                <a:cs typeface="Arial" pitchFamily="34" charset="0"/>
              </a:rPr>
              <a:t>quyền sử dụng </a:t>
            </a:r>
            <a:r>
              <a:rPr lang="vi-VN" sz="3200" b="1" kern="0" dirty="0">
                <a:solidFill>
                  <a:srgbClr val="FF0000"/>
                </a:solidFill>
                <a:latin typeface="Arial" pitchFamily="34" charset="0"/>
                <a:cs typeface="Arial" pitchFamily="34" charset="0"/>
              </a:rPr>
              <a:t>giấy phép</a:t>
            </a:r>
            <a:r>
              <a:rPr lang="vi-VN" sz="3200" b="1" kern="0" dirty="0">
                <a:solidFill>
                  <a:sysClr val="windowText" lastClr="000000"/>
                </a:solidFill>
                <a:latin typeface="Arial" pitchFamily="34" charset="0"/>
                <a:cs typeface="Arial" pitchFamily="34" charset="0"/>
              </a:rPr>
              <a:t>, tịch thu </a:t>
            </a:r>
            <a:r>
              <a:rPr lang="vi-VN" sz="3200" b="1" kern="0" dirty="0">
                <a:solidFill>
                  <a:srgbClr val="FF0000"/>
                </a:solidFill>
                <a:latin typeface="Arial" pitchFamily="34" charset="0"/>
                <a:cs typeface="Arial" pitchFamily="34" charset="0"/>
              </a:rPr>
              <a:t>tang vật</a:t>
            </a:r>
            <a:r>
              <a:rPr lang="vi-VN" sz="3200" b="1" kern="0" dirty="0">
                <a:solidFill>
                  <a:sysClr val="windowText" lastClr="000000"/>
                </a:solidFill>
                <a:latin typeface="Arial" pitchFamily="34" charset="0"/>
                <a:cs typeface="Arial" pitchFamily="34" charset="0"/>
              </a:rPr>
              <a:t>, phương tiện được sử dụng để vi phạm hành chính</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3214363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4E25B6-0879-2D8A-C5B8-CA85E64A48D2}"/>
              </a:ext>
            </a:extLst>
          </p:cNvPr>
          <p:cNvSpPr>
            <a:spLocks noGrp="1"/>
          </p:cNvSpPr>
          <p:nvPr>
            <p:ph type="title"/>
          </p:nvPr>
        </p:nvSpPr>
        <p:spPr/>
        <p:txBody>
          <a:bodyPr/>
          <a:lstStyle/>
          <a:p>
            <a:r>
              <a:rPr lang="vi-VN" dirty="0">
                <a:solidFill>
                  <a:sysClr val="windowText" lastClr="000000"/>
                </a:solidFill>
                <a:latin typeface="Arial"/>
              </a:rPr>
              <a:t>Hình thức xử phạt bổ sung</a:t>
            </a:r>
            <a:endParaRPr lang="en-US" dirty="0"/>
          </a:p>
        </p:txBody>
      </p:sp>
      <p:sp>
        <p:nvSpPr>
          <p:cNvPr id="4" name="Slide Number Placeholder 3">
            <a:extLst>
              <a:ext uri="{FF2B5EF4-FFF2-40B4-BE49-F238E27FC236}">
                <a16:creationId xmlns:a16="http://schemas.microsoft.com/office/drawing/2014/main" xmlns="" id="{72AF89F1-104F-4667-D7D4-AAEF6782048E}"/>
              </a:ext>
            </a:extLst>
          </p:cNvPr>
          <p:cNvSpPr>
            <a:spLocks noGrp="1"/>
          </p:cNvSpPr>
          <p:nvPr>
            <p:ph type="sldNum" idx="4"/>
          </p:nvPr>
        </p:nvSpPr>
        <p:spPr/>
        <p:txBody>
          <a:bodyPr/>
          <a:lstStyle/>
          <a:p>
            <a:r>
              <a:rPr lang="en-US"/>
              <a:t>PAGE </a:t>
            </a:r>
            <a:fld id="{00000000-1234-1234-1234-123412341234}" type="slidenum">
              <a:rPr lang="en" smtClean="0"/>
              <a:pPr/>
              <a:t>38</a:t>
            </a:fld>
            <a:endParaRPr/>
          </a:p>
        </p:txBody>
      </p:sp>
      <p:sp>
        <p:nvSpPr>
          <p:cNvPr id="5" name="Rounded Rectangle 4"/>
          <p:cNvSpPr/>
          <p:nvPr/>
        </p:nvSpPr>
        <p:spPr>
          <a:xfrm>
            <a:off x="209840" y="1301675"/>
            <a:ext cx="8783553" cy="3033658"/>
          </a:xfrm>
          <a:prstGeom prst="roundRect">
            <a:avLst/>
          </a:prstGeom>
          <a:solidFill>
            <a:srgbClr val="D5E9E9"/>
          </a:solidFill>
          <a:ln w="57150">
            <a:solidFill>
              <a:srgbClr val="0070C0"/>
            </a:solidFill>
          </a:ln>
        </p:spPr>
        <p:style>
          <a:lnRef idx="1">
            <a:schemeClr val="accent1"/>
          </a:lnRef>
          <a:fillRef idx="2">
            <a:schemeClr val="accent1"/>
          </a:fillRef>
          <a:effectRef idx="1">
            <a:schemeClr val="accent1"/>
          </a:effectRef>
          <a:fontRef idx="minor">
            <a:schemeClr val="dk1"/>
          </a:fontRef>
        </p:style>
        <p:txBody>
          <a:bodyPr anchor="ctr"/>
          <a:lstStyle/>
          <a:p>
            <a:pPr lvl="0">
              <a:defRPr/>
            </a:pPr>
            <a:r>
              <a:rPr lang="en-US" sz="3200" b="1" kern="0" dirty="0" smtClean="0">
                <a:solidFill>
                  <a:sysClr val="windowText" lastClr="000000"/>
                </a:solidFill>
                <a:latin typeface="Arial" pitchFamily="34" charset="0"/>
                <a:cs typeface="Arial" pitchFamily="34" charset="0"/>
              </a:rPr>
              <a:t>+ </a:t>
            </a:r>
            <a:r>
              <a:rPr lang="vi-VN" sz="3200" b="1" kern="0" dirty="0" smtClean="0">
                <a:solidFill>
                  <a:sysClr val="windowText" lastClr="000000"/>
                </a:solidFill>
                <a:latin typeface="Arial" pitchFamily="34" charset="0"/>
                <a:cs typeface="Arial" pitchFamily="34" charset="0"/>
              </a:rPr>
              <a:t>Trục </a:t>
            </a:r>
            <a:r>
              <a:rPr lang="vi-VN" sz="3200" b="1" kern="0" dirty="0">
                <a:solidFill>
                  <a:sysClr val="windowText" lastClr="000000"/>
                </a:solidFill>
                <a:latin typeface="Arial" pitchFamily="34" charset="0"/>
                <a:cs typeface="Arial" pitchFamily="34" charset="0"/>
              </a:rPr>
              <a:t>xuất là hình thức xử phạt đối với người nước ngoài có hành vi vi phạm pháp luật hành chính. Trục xuất có thể được áp dụng là hình phạt chính hoặc hình phạt bổ sung.</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3214363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4E25B6-0879-2D8A-C5B8-CA85E64A48D2}"/>
              </a:ext>
            </a:extLst>
          </p:cNvPr>
          <p:cNvSpPr>
            <a:spLocks noGrp="1"/>
          </p:cNvSpPr>
          <p:nvPr>
            <p:ph type="title"/>
          </p:nvPr>
        </p:nvSpPr>
        <p:spPr/>
        <p:txBody>
          <a:bodyPr/>
          <a:lstStyle/>
          <a:p>
            <a:r>
              <a:rPr lang="vi-VN" dirty="0">
                <a:solidFill>
                  <a:sysClr val="windowText" lastClr="000000"/>
                </a:solidFill>
                <a:latin typeface="Arial"/>
              </a:rPr>
              <a:t>Hình thức xử phạt bổ sung</a:t>
            </a:r>
            <a:endParaRPr lang="en-US" dirty="0"/>
          </a:p>
        </p:txBody>
      </p:sp>
      <p:sp>
        <p:nvSpPr>
          <p:cNvPr id="4" name="Slide Number Placeholder 3">
            <a:extLst>
              <a:ext uri="{FF2B5EF4-FFF2-40B4-BE49-F238E27FC236}">
                <a16:creationId xmlns:a16="http://schemas.microsoft.com/office/drawing/2014/main" xmlns="" id="{72AF89F1-104F-4667-D7D4-AAEF6782048E}"/>
              </a:ext>
            </a:extLst>
          </p:cNvPr>
          <p:cNvSpPr>
            <a:spLocks noGrp="1"/>
          </p:cNvSpPr>
          <p:nvPr>
            <p:ph type="sldNum" idx="4"/>
          </p:nvPr>
        </p:nvSpPr>
        <p:spPr/>
        <p:txBody>
          <a:bodyPr/>
          <a:lstStyle/>
          <a:p>
            <a:r>
              <a:rPr lang="en-US"/>
              <a:t>PAGE </a:t>
            </a:r>
            <a:fld id="{00000000-1234-1234-1234-123412341234}" type="slidenum">
              <a:rPr lang="en" smtClean="0"/>
              <a:pPr/>
              <a:t>39</a:t>
            </a:fld>
            <a:endParaRPr/>
          </a:p>
        </p:txBody>
      </p:sp>
      <p:sp>
        <p:nvSpPr>
          <p:cNvPr id="5" name="Rounded Rectangle 4"/>
          <p:cNvSpPr/>
          <p:nvPr/>
        </p:nvSpPr>
        <p:spPr>
          <a:xfrm>
            <a:off x="209840" y="1301675"/>
            <a:ext cx="8783553" cy="3033658"/>
          </a:xfrm>
          <a:prstGeom prst="roundRect">
            <a:avLst/>
          </a:prstGeom>
          <a:solidFill>
            <a:srgbClr val="D5E9E9"/>
          </a:solidFill>
          <a:ln w="57150">
            <a:solidFill>
              <a:srgbClr val="0070C0"/>
            </a:solidFill>
          </a:ln>
        </p:spPr>
        <p:style>
          <a:lnRef idx="1">
            <a:schemeClr val="accent1"/>
          </a:lnRef>
          <a:fillRef idx="2">
            <a:schemeClr val="accent1"/>
          </a:fillRef>
          <a:effectRef idx="1">
            <a:schemeClr val="accent1"/>
          </a:effectRef>
          <a:fontRef idx="minor">
            <a:schemeClr val="dk1"/>
          </a:fontRef>
        </p:style>
        <p:txBody>
          <a:bodyPr anchor="ctr"/>
          <a:lstStyle/>
          <a:p>
            <a:pPr lvl="0">
              <a:defRPr/>
            </a:pPr>
            <a:r>
              <a:rPr lang="en-US" sz="3200" b="1" dirty="0">
                <a:solidFill>
                  <a:sysClr val="windowText" lastClr="000000"/>
                </a:solidFill>
                <a:latin typeface="Arial" pitchFamily="34" charset="0"/>
                <a:cs typeface="Arial" pitchFamily="34" charset="0"/>
              </a:rPr>
              <a:t>+ </a:t>
            </a:r>
            <a:r>
              <a:rPr lang="vi-VN" sz="3200" b="1" dirty="0">
                <a:solidFill>
                  <a:sysClr val="windowText" lastClr="000000"/>
                </a:solidFill>
                <a:latin typeface="Arial" pitchFamily="34" charset="0"/>
                <a:cs typeface="Arial" pitchFamily="34" charset="0"/>
              </a:rPr>
              <a:t>Tước quyền sử dụng </a:t>
            </a:r>
            <a:r>
              <a:rPr lang="vi-VN" sz="3200" b="1" dirty="0">
                <a:solidFill>
                  <a:srgbClr val="FF0000"/>
                </a:solidFill>
                <a:latin typeface="Arial" pitchFamily="34" charset="0"/>
                <a:cs typeface="Arial" pitchFamily="34" charset="0"/>
              </a:rPr>
              <a:t>giấy phép</a:t>
            </a:r>
            <a:r>
              <a:rPr lang="vi-VN" sz="3200" b="1" dirty="0">
                <a:solidFill>
                  <a:sysClr val="windowText" lastClr="000000"/>
                </a:solidFill>
                <a:latin typeface="Arial" pitchFamily="34" charset="0"/>
                <a:cs typeface="Arial" pitchFamily="34" charset="0"/>
              </a:rPr>
              <a:t>, tịch thu </a:t>
            </a:r>
            <a:r>
              <a:rPr lang="vi-VN" sz="3200" b="1" dirty="0">
                <a:solidFill>
                  <a:srgbClr val="FF0000"/>
                </a:solidFill>
                <a:latin typeface="Arial" pitchFamily="34" charset="0"/>
                <a:cs typeface="Arial" pitchFamily="34" charset="0"/>
              </a:rPr>
              <a:t>tang vật</a:t>
            </a:r>
            <a:r>
              <a:rPr lang="vi-VN" sz="3200" b="1" dirty="0">
                <a:solidFill>
                  <a:sysClr val="windowText" lastClr="000000"/>
                </a:solidFill>
                <a:latin typeface="Arial" pitchFamily="34" charset="0"/>
                <a:cs typeface="Arial" pitchFamily="34" charset="0"/>
              </a:rPr>
              <a:t>, phương tiện được sử dụng để vi phạm hành chính</a:t>
            </a:r>
            <a:endParaRPr lang="en-US" sz="3200" b="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1802639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4E25B6-0879-2D8A-C5B8-CA85E64A48D2}"/>
              </a:ext>
            </a:extLst>
          </p:cNvPr>
          <p:cNvSpPr>
            <a:spLocks noGrp="1"/>
          </p:cNvSpPr>
          <p:nvPr>
            <p:ph type="title"/>
          </p:nvPr>
        </p:nvSpPr>
        <p:spPr>
          <a:xfrm>
            <a:off x="220979" y="172495"/>
            <a:ext cx="6524065" cy="806700"/>
          </a:xfrm>
        </p:spPr>
        <p:txBody>
          <a:bodyPr/>
          <a:lstStyle/>
          <a:p>
            <a:r>
              <a:rPr lang="vi-VN" dirty="0">
                <a:solidFill>
                  <a:sysClr val="windowText" lastClr="000000"/>
                </a:solidFill>
                <a:latin typeface="Arial"/>
              </a:rPr>
              <a:t>Hình thức xử phạt chính bao gồm</a:t>
            </a:r>
            <a:endParaRPr lang="en-US" dirty="0"/>
          </a:p>
        </p:txBody>
      </p:sp>
      <p:sp>
        <p:nvSpPr>
          <p:cNvPr id="4" name="Slide Number Placeholder 3">
            <a:extLst>
              <a:ext uri="{FF2B5EF4-FFF2-40B4-BE49-F238E27FC236}">
                <a16:creationId xmlns:a16="http://schemas.microsoft.com/office/drawing/2014/main" xmlns="" id="{72AF89F1-104F-4667-D7D4-AAEF6782048E}"/>
              </a:ext>
            </a:extLst>
          </p:cNvPr>
          <p:cNvSpPr>
            <a:spLocks noGrp="1"/>
          </p:cNvSpPr>
          <p:nvPr>
            <p:ph type="sldNum" idx="4"/>
          </p:nvPr>
        </p:nvSpPr>
        <p:spPr/>
        <p:txBody>
          <a:bodyPr/>
          <a:lstStyle/>
          <a:p>
            <a:r>
              <a:rPr lang="en-US"/>
              <a:t>PAGE </a:t>
            </a:r>
            <a:fld id="{00000000-1234-1234-1234-123412341234}" type="slidenum">
              <a:rPr lang="en" smtClean="0"/>
              <a:pPr/>
              <a:t>40</a:t>
            </a:fld>
            <a:endParaRPr/>
          </a:p>
        </p:txBody>
      </p:sp>
      <p:sp>
        <p:nvSpPr>
          <p:cNvPr id="6" name="Rounded Rectangle 5"/>
          <p:cNvSpPr/>
          <p:nvPr/>
        </p:nvSpPr>
        <p:spPr>
          <a:xfrm>
            <a:off x="162360" y="1130449"/>
            <a:ext cx="6639094" cy="569743"/>
          </a:xfrm>
          <a:prstGeom prst="roundRect">
            <a:avLst/>
          </a:prstGeom>
          <a:solidFill>
            <a:srgbClr val="E8D6E4"/>
          </a:solidFill>
          <a:ln w="28575" cap="flat" cmpd="sng" algn="ctr">
            <a:solidFill>
              <a:sysClr val="windowText" lastClr="000000"/>
            </a:solidFill>
            <a:prstDash val="solid"/>
            <a:miter lim="800000"/>
          </a:ln>
          <a:effectLst/>
        </p:spPr>
        <p:txBody>
          <a:bodyPr anchor="ctr"/>
          <a:lstStyle/>
          <a:p>
            <a:pPr algn="ctr">
              <a:defRPr/>
            </a:pPr>
            <a:r>
              <a:rPr lang="vi-VN" sz="3200" b="1" kern="0" dirty="0">
                <a:solidFill>
                  <a:sysClr val="windowText" lastClr="000000"/>
                </a:solidFill>
                <a:latin typeface="Arial" pitchFamily="34" charset="0"/>
                <a:cs typeface="Arial" pitchFamily="34" charset="0"/>
              </a:rPr>
              <a:t>Trục xuất </a:t>
            </a:r>
          </a:p>
        </p:txBody>
      </p:sp>
      <p:sp>
        <p:nvSpPr>
          <p:cNvPr id="7" name="Rounded Rectangle 6"/>
          <p:cNvSpPr/>
          <p:nvPr/>
        </p:nvSpPr>
        <p:spPr>
          <a:xfrm>
            <a:off x="186932" y="1883239"/>
            <a:ext cx="7061090" cy="599296"/>
          </a:xfrm>
          <a:prstGeom prst="roundRect">
            <a:avLst/>
          </a:prstGeom>
          <a:solidFill>
            <a:srgbClr val="E8F3CB"/>
          </a:solidFill>
          <a:ln w="57150" cap="flat" cmpd="sng" algn="ctr">
            <a:solidFill>
              <a:srgbClr val="FF99CC"/>
            </a:solidFill>
            <a:prstDash val="solid"/>
            <a:miter lim="800000"/>
          </a:ln>
          <a:effectLst/>
        </p:spPr>
        <p:txBody>
          <a:bodyPr anchor="ctr"/>
          <a:lstStyle/>
          <a:p>
            <a:pPr lvl="0" algn="ctr">
              <a:defRPr/>
            </a:pPr>
            <a:r>
              <a:rPr lang="en-US" sz="3200" b="1" kern="0" dirty="0" err="1">
                <a:solidFill>
                  <a:sysClr val="windowText" lastClr="000000"/>
                </a:solidFill>
                <a:latin typeface="Arial" pitchFamily="34" charset="0"/>
                <a:cs typeface="Arial" pitchFamily="34" charset="0"/>
              </a:rPr>
              <a:t>Biện</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pháp</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khắc</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phục</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hậu</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quả</a:t>
            </a:r>
            <a:endParaRPr lang="vi-VN" sz="3200" b="1" kern="0" dirty="0">
              <a:solidFill>
                <a:sysClr val="windowText" lastClr="000000"/>
              </a:solidFill>
              <a:latin typeface="Arial" pitchFamily="34" charset="0"/>
              <a:cs typeface="Arial" pitchFamily="34" charset="0"/>
            </a:endParaRPr>
          </a:p>
        </p:txBody>
      </p:sp>
      <p:sp>
        <p:nvSpPr>
          <p:cNvPr id="8" name="Rounded Rectangle 7"/>
          <p:cNvSpPr/>
          <p:nvPr/>
        </p:nvSpPr>
        <p:spPr>
          <a:xfrm>
            <a:off x="191479" y="2658929"/>
            <a:ext cx="8844945" cy="1999130"/>
          </a:xfrm>
          <a:prstGeom prst="roundRect">
            <a:avLst/>
          </a:prstGeom>
          <a:solidFill>
            <a:srgbClr val="FFFFCC"/>
          </a:solidFill>
          <a:ln w="57150">
            <a:solidFill>
              <a:srgbClr val="0070C0"/>
            </a:solidFill>
          </a:ln>
        </p:spPr>
        <p:style>
          <a:lnRef idx="1">
            <a:schemeClr val="accent1"/>
          </a:lnRef>
          <a:fillRef idx="2">
            <a:schemeClr val="accent1"/>
          </a:fillRef>
          <a:effectRef idx="1">
            <a:schemeClr val="accent1"/>
          </a:effectRef>
          <a:fontRef idx="minor">
            <a:schemeClr val="dk1"/>
          </a:fontRef>
        </p:style>
        <p:txBody>
          <a:bodyPr anchor="ctr"/>
          <a:lstStyle/>
          <a:p>
            <a:pPr lvl="0">
              <a:defRPr/>
            </a:pPr>
            <a:r>
              <a:rPr lang="vi-VN" sz="3200" b="1" kern="0" dirty="0">
                <a:solidFill>
                  <a:sysClr val="windowText" lastClr="000000"/>
                </a:solidFill>
                <a:latin typeface="Arial" pitchFamily="34" charset="0"/>
                <a:cs typeface="Arial" pitchFamily="34" charset="0"/>
              </a:rPr>
              <a:t>Các biện pháp xử lý hành chính khác: Giáo dục tại xã, phường, thị trấn; đưa vào trường giáo dưỡng; đưa vào cơ sở giáo dục; đưa vào cơ sở chữa bệnh... </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42138343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4E25B6-0879-2D8A-C5B8-CA85E64A48D2}"/>
              </a:ext>
            </a:extLst>
          </p:cNvPr>
          <p:cNvSpPr>
            <a:spLocks noGrp="1"/>
          </p:cNvSpPr>
          <p:nvPr>
            <p:ph type="title"/>
          </p:nvPr>
        </p:nvSpPr>
        <p:spPr>
          <a:xfrm>
            <a:off x="220979" y="172495"/>
            <a:ext cx="6588611" cy="806700"/>
          </a:xfrm>
        </p:spPr>
        <p:txBody>
          <a:bodyPr/>
          <a:lstStyle/>
          <a:p>
            <a:pPr lvl="0"/>
            <a:r>
              <a:rPr lang="vi-VN" dirty="0">
                <a:solidFill>
                  <a:sysClr val="windowText" lastClr="000000"/>
                </a:solidFill>
                <a:latin typeface="Arial"/>
              </a:rPr>
              <a:t>Thủ tục xử phạt và mức xử </a:t>
            </a:r>
            <a:r>
              <a:rPr lang="vi-VN" dirty="0" smtClean="0">
                <a:solidFill>
                  <a:sysClr val="windowText" lastClr="000000"/>
                </a:solidFill>
                <a:latin typeface="Arial"/>
              </a:rPr>
              <a:t>phạt</a:t>
            </a:r>
            <a:endParaRPr lang="en-US" dirty="0"/>
          </a:p>
        </p:txBody>
      </p:sp>
      <p:sp>
        <p:nvSpPr>
          <p:cNvPr id="4" name="Slide Number Placeholder 3">
            <a:extLst>
              <a:ext uri="{FF2B5EF4-FFF2-40B4-BE49-F238E27FC236}">
                <a16:creationId xmlns:a16="http://schemas.microsoft.com/office/drawing/2014/main" xmlns="" id="{72AF89F1-104F-4667-D7D4-AAEF6782048E}"/>
              </a:ext>
            </a:extLst>
          </p:cNvPr>
          <p:cNvSpPr>
            <a:spLocks noGrp="1"/>
          </p:cNvSpPr>
          <p:nvPr>
            <p:ph type="sldNum" idx="4"/>
          </p:nvPr>
        </p:nvSpPr>
        <p:spPr/>
        <p:txBody>
          <a:bodyPr/>
          <a:lstStyle/>
          <a:p>
            <a:r>
              <a:rPr lang="en-US"/>
              <a:t>PAGE </a:t>
            </a:r>
            <a:fld id="{00000000-1234-1234-1234-123412341234}" type="slidenum">
              <a:rPr lang="en" smtClean="0"/>
              <a:pPr/>
              <a:t>41</a:t>
            </a:fld>
            <a:endParaRPr/>
          </a:p>
        </p:txBody>
      </p:sp>
      <p:sp>
        <p:nvSpPr>
          <p:cNvPr id="5" name="Rounded Rectangle 4"/>
          <p:cNvSpPr/>
          <p:nvPr/>
        </p:nvSpPr>
        <p:spPr>
          <a:xfrm>
            <a:off x="167108" y="1143000"/>
            <a:ext cx="8799756" cy="1408455"/>
          </a:xfrm>
          <a:prstGeom prst="roundRect">
            <a:avLst/>
          </a:prstGeom>
          <a:solidFill>
            <a:srgbClr val="E8D6E4"/>
          </a:solidFill>
          <a:ln w="28575" cap="flat" cmpd="sng" algn="ctr">
            <a:solidFill>
              <a:sysClr val="windowText" lastClr="000000"/>
            </a:solidFill>
            <a:prstDash val="solid"/>
            <a:miter lim="800000"/>
          </a:ln>
          <a:effectLst/>
        </p:spPr>
        <p:txBody>
          <a:bodyPr anchor="ctr"/>
          <a:lstStyle/>
          <a:p>
            <a:pPr>
              <a:defRPr/>
            </a:pPr>
            <a:r>
              <a:rPr lang="en-US" sz="3200" b="1" kern="0" dirty="0" smtClean="0">
                <a:solidFill>
                  <a:sysClr val="windowText" lastClr="000000"/>
                </a:solidFill>
                <a:latin typeface="Arial" pitchFamily="34" charset="0"/>
                <a:cs typeface="Arial" pitchFamily="34" charset="0"/>
              </a:rPr>
              <a:t>- </a:t>
            </a:r>
            <a:r>
              <a:rPr lang="vi-VN" sz="3200" b="1" kern="0" dirty="0" smtClean="0">
                <a:solidFill>
                  <a:sysClr val="windowText" lastClr="000000"/>
                </a:solidFill>
                <a:latin typeface="Arial" pitchFamily="34" charset="0"/>
                <a:cs typeface="Arial" pitchFamily="34" charset="0"/>
              </a:rPr>
              <a:t>Phạt </a:t>
            </a:r>
            <a:r>
              <a:rPr lang="vi-VN" sz="3200" b="1" kern="0" dirty="0">
                <a:solidFill>
                  <a:sysClr val="windowText" lastClr="000000"/>
                </a:solidFill>
                <a:latin typeface="Arial" pitchFamily="34" charset="0"/>
                <a:cs typeface="Arial" pitchFamily="34" charset="0"/>
              </a:rPr>
              <a:t>tại chỗ hay </a:t>
            </a:r>
            <a:endParaRPr lang="en-US" sz="3200" b="1" kern="0" dirty="0" smtClean="0">
              <a:solidFill>
                <a:sysClr val="windowText" lastClr="000000"/>
              </a:solidFill>
              <a:latin typeface="Arial" pitchFamily="34" charset="0"/>
              <a:cs typeface="Arial" pitchFamily="34" charset="0"/>
            </a:endParaRPr>
          </a:p>
          <a:p>
            <a:pPr>
              <a:defRPr/>
            </a:pPr>
            <a:r>
              <a:rPr lang="en-US" sz="3200" b="1" kern="0" dirty="0" smtClean="0">
                <a:solidFill>
                  <a:sysClr val="windowText" lastClr="000000"/>
                </a:solidFill>
                <a:latin typeface="Arial" pitchFamily="34" charset="0"/>
                <a:cs typeface="Arial" pitchFamily="34" charset="0"/>
              </a:rPr>
              <a:t>- </a:t>
            </a:r>
            <a:r>
              <a:rPr lang="vi-VN" sz="3200" b="1" kern="0" dirty="0" smtClean="0">
                <a:solidFill>
                  <a:sysClr val="windowText" lastClr="000000"/>
                </a:solidFill>
                <a:latin typeface="Arial" pitchFamily="34" charset="0"/>
                <a:cs typeface="Arial" pitchFamily="34" charset="0"/>
              </a:rPr>
              <a:t>lập </a:t>
            </a:r>
            <a:r>
              <a:rPr lang="vi-VN" sz="3200" b="1" kern="0" dirty="0">
                <a:solidFill>
                  <a:sysClr val="windowText" lastClr="000000"/>
                </a:solidFill>
                <a:latin typeface="Arial" pitchFamily="34" charset="0"/>
                <a:cs typeface="Arial" pitchFamily="34" charset="0"/>
              </a:rPr>
              <a:t>biên bản rồi ban hành quyết định xử phạt</a:t>
            </a:r>
          </a:p>
        </p:txBody>
      </p:sp>
      <p:sp>
        <p:nvSpPr>
          <p:cNvPr id="6" name="Rounded Rectangle 5"/>
          <p:cNvSpPr/>
          <p:nvPr/>
        </p:nvSpPr>
        <p:spPr>
          <a:xfrm>
            <a:off x="195902" y="2775473"/>
            <a:ext cx="8775976" cy="1785769"/>
          </a:xfrm>
          <a:prstGeom prst="roundRect">
            <a:avLst/>
          </a:prstGeom>
          <a:solidFill>
            <a:srgbClr val="FFFFCC"/>
          </a:solidFill>
          <a:ln w="57150">
            <a:solidFill>
              <a:srgbClr val="0070C0"/>
            </a:solidFill>
          </a:ln>
        </p:spPr>
        <p:style>
          <a:lnRef idx="1">
            <a:schemeClr val="accent1"/>
          </a:lnRef>
          <a:fillRef idx="2">
            <a:schemeClr val="accent1"/>
          </a:fillRef>
          <a:effectRef idx="1">
            <a:schemeClr val="accent1"/>
          </a:effectRef>
          <a:fontRef idx="minor">
            <a:schemeClr val="dk1"/>
          </a:fontRef>
        </p:style>
        <p:txBody>
          <a:bodyPr anchor="ctr"/>
          <a:lstStyle/>
          <a:p>
            <a:pPr lvl="0">
              <a:defRPr/>
            </a:pPr>
            <a:r>
              <a:rPr lang="vi-VN" sz="3200" b="1" kern="0" dirty="0" smtClean="0">
                <a:solidFill>
                  <a:sysClr val="windowText" lastClr="000000"/>
                </a:solidFill>
                <a:latin typeface="Arial" pitchFamily="34" charset="0"/>
                <a:cs typeface="Arial" pitchFamily="34" charset="0"/>
              </a:rPr>
              <a:t>Mức </a:t>
            </a:r>
            <a:r>
              <a:rPr lang="vi-VN" sz="3200" b="1" kern="0" dirty="0">
                <a:solidFill>
                  <a:sysClr val="windowText" lastClr="000000"/>
                </a:solidFill>
                <a:latin typeface="Arial" pitchFamily="34" charset="0"/>
                <a:cs typeface="Arial" pitchFamily="34" charset="0"/>
              </a:rPr>
              <a:t>phạt tiền </a:t>
            </a:r>
            <a:r>
              <a:rPr lang="vi-VN" sz="3200" b="1" kern="0" dirty="0" smtClean="0">
                <a:solidFill>
                  <a:sysClr val="windowText" lastClr="000000"/>
                </a:solidFill>
                <a:latin typeface="Arial" pitchFamily="34" charset="0"/>
                <a:cs typeface="Arial" pitchFamily="34" charset="0"/>
              </a:rPr>
              <a:t>vi </a:t>
            </a:r>
            <a:r>
              <a:rPr lang="vi-VN" sz="3200" b="1" kern="0" dirty="0">
                <a:solidFill>
                  <a:sysClr val="windowText" lastClr="000000"/>
                </a:solidFill>
                <a:latin typeface="Arial" pitchFamily="34" charset="0"/>
                <a:cs typeface="Arial" pitchFamily="34" charset="0"/>
              </a:rPr>
              <a:t>phạm hành </a:t>
            </a:r>
            <a:r>
              <a:rPr lang="vi-VN" sz="3200" b="1" kern="0" dirty="0" smtClean="0">
                <a:solidFill>
                  <a:sysClr val="windowText" lastClr="000000"/>
                </a:solidFill>
                <a:latin typeface="Arial" pitchFamily="34" charset="0"/>
                <a:cs typeface="Arial" pitchFamily="34" charset="0"/>
              </a:rPr>
              <a:t>chính</a:t>
            </a:r>
            <a:endParaRPr lang="en-US" sz="3200" b="1" kern="0" dirty="0" smtClean="0">
              <a:solidFill>
                <a:sysClr val="windowText" lastClr="000000"/>
              </a:solidFill>
              <a:latin typeface="Arial" pitchFamily="34" charset="0"/>
              <a:cs typeface="Arial" pitchFamily="34" charset="0"/>
            </a:endParaRPr>
          </a:p>
          <a:p>
            <a:pPr lvl="0">
              <a:defRPr/>
            </a:pPr>
            <a:r>
              <a:rPr lang="vi-VN" sz="3200" b="1" kern="0" dirty="0" smtClean="0">
                <a:solidFill>
                  <a:sysClr val="windowText" lastClr="000000"/>
                </a:solidFill>
                <a:latin typeface="Arial" pitchFamily="34" charset="0"/>
                <a:cs typeface="Arial" pitchFamily="34" charset="0"/>
              </a:rPr>
              <a:t> </a:t>
            </a:r>
            <a:r>
              <a:rPr lang="en-US" sz="3200" b="1" kern="0" dirty="0" smtClean="0">
                <a:solidFill>
                  <a:sysClr val="windowText" lastClr="000000"/>
                </a:solidFill>
                <a:latin typeface="Arial" pitchFamily="34" charset="0"/>
                <a:cs typeface="Arial" pitchFamily="34" charset="0"/>
              </a:rPr>
              <a:t>- </a:t>
            </a:r>
            <a:r>
              <a:rPr lang="vi-VN" sz="3200" b="1" kern="0" dirty="0" smtClean="0">
                <a:solidFill>
                  <a:sysClr val="windowText" lastClr="000000"/>
                </a:solidFill>
                <a:latin typeface="Arial" pitchFamily="34" charset="0"/>
                <a:cs typeface="Arial" pitchFamily="34" charset="0"/>
              </a:rPr>
              <a:t>từ </a:t>
            </a:r>
            <a:r>
              <a:rPr lang="vi-VN" sz="3200" b="1" kern="0" dirty="0">
                <a:solidFill>
                  <a:sysClr val="windowText" lastClr="000000"/>
                </a:solidFill>
                <a:latin typeface="Arial" pitchFamily="34" charset="0"/>
                <a:cs typeface="Arial" pitchFamily="34" charset="0"/>
              </a:rPr>
              <a:t>50.000 </a:t>
            </a:r>
            <a:r>
              <a:rPr lang="vi-VN" sz="3200" b="1" kern="0" dirty="0" smtClean="0">
                <a:solidFill>
                  <a:sysClr val="windowText" lastClr="000000"/>
                </a:solidFill>
                <a:latin typeface="Arial" pitchFamily="34" charset="0"/>
                <a:cs typeface="Arial" pitchFamily="34" charset="0"/>
              </a:rPr>
              <a:t>đ</a:t>
            </a:r>
            <a:r>
              <a:rPr lang="en-US" sz="3200" b="1" kern="0" dirty="0" smtClean="0">
                <a:solidFill>
                  <a:sysClr val="windowText" lastClr="000000"/>
                </a:solidFill>
                <a:latin typeface="Arial" pitchFamily="34" charset="0"/>
                <a:cs typeface="Arial" pitchFamily="34" charset="0"/>
                <a:sym typeface="Wingdings" pitchFamily="2" charset="2"/>
              </a:rPr>
              <a:t></a:t>
            </a:r>
            <a:r>
              <a:rPr lang="vi-VN" sz="3200" b="1" kern="0" dirty="0" smtClean="0">
                <a:solidFill>
                  <a:sysClr val="windowText" lastClr="000000"/>
                </a:solidFill>
                <a:latin typeface="Arial" pitchFamily="34" charset="0"/>
                <a:cs typeface="Arial" pitchFamily="34" charset="0"/>
              </a:rPr>
              <a:t>1.000.000.000 đ</a:t>
            </a:r>
            <a:r>
              <a:rPr lang="en-US" sz="3200" b="1" kern="0" dirty="0" smtClean="0">
                <a:solidFill>
                  <a:sysClr val="windowText" lastClr="000000"/>
                </a:solidFill>
                <a:latin typeface="Arial" pitchFamily="34" charset="0"/>
                <a:cs typeface="Arial" pitchFamily="34" charset="0"/>
              </a:rPr>
              <a:t> </a:t>
            </a:r>
            <a:r>
              <a:rPr lang="vi-VN" sz="3200" b="1" kern="0" dirty="0" smtClean="0">
                <a:solidFill>
                  <a:sysClr val="windowText" lastClr="000000"/>
                </a:solidFill>
                <a:latin typeface="Arial" pitchFamily="34" charset="0"/>
                <a:cs typeface="Arial" pitchFamily="34" charset="0"/>
              </a:rPr>
              <a:t> </a:t>
            </a:r>
            <a:r>
              <a:rPr lang="en-US" sz="3200" b="1" kern="0" dirty="0" smtClean="0">
                <a:solidFill>
                  <a:sysClr val="windowText" lastClr="000000"/>
                </a:solidFill>
                <a:latin typeface="Arial" pitchFamily="34" charset="0"/>
                <a:cs typeface="Arial" pitchFamily="34" charset="0"/>
              </a:rPr>
              <a:t>/</a:t>
            </a:r>
            <a:r>
              <a:rPr lang="vi-VN" sz="3200" b="1" kern="0" dirty="0" smtClean="0">
                <a:solidFill>
                  <a:sysClr val="windowText" lastClr="000000"/>
                </a:solidFill>
                <a:latin typeface="Arial" pitchFamily="34" charset="0"/>
                <a:cs typeface="Arial" pitchFamily="34" charset="0"/>
              </a:rPr>
              <a:t>cá </a:t>
            </a:r>
            <a:r>
              <a:rPr lang="vi-VN" sz="3200" b="1" kern="0" dirty="0">
                <a:solidFill>
                  <a:sysClr val="windowText" lastClr="000000"/>
                </a:solidFill>
                <a:latin typeface="Arial" pitchFamily="34" charset="0"/>
                <a:cs typeface="Arial" pitchFamily="34" charset="0"/>
              </a:rPr>
              <a:t>nhân, </a:t>
            </a:r>
            <a:endParaRPr lang="en-US" sz="3200" b="1" kern="0" dirty="0" smtClean="0">
              <a:solidFill>
                <a:sysClr val="windowText" lastClr="000000"/>
              </a:solidFill>
              <a:latin typeface="Arial" pitchFamily="34" charset="0"/>
              <a:cs typeface="Arial" pitchFamily="34" charset="0"/>
            </a:endParaRPr>
          </a:p>
          <a:p>
            <a:pPr lvl="0">
              <a:defRPr/>
            </a:pPr>
            <a:r>
              <a:rPr lang="en-US" sz="3200" b="1" kern="0" dirty="0" smtClean="0">
                <a:solidFill>
                  <a:sysClr val="windowText" lastClr="000000"/>
                </a:solidFill>
                <a:latin typeface="Arial" pitchFamily="34" charset="0"/>
                <a:cs typeface="Arial" pitchFamily="34" charset="0"/>
              </a:rPr>
              <a:t>- </a:t>
            </a:r>
            <a:r>
              <a:rPr lang="vi-VN" sz="3200" b="1" kern="0" dirty="0" smtClean="0">
                <a:solidFill>
                  <a:sysClr val="windowText" lastClr="000000"/>
                </a:solidFill>
                <a:latin typeface="Arial" pitchFamily="34" charset="0"/>
                <a:cs typeface="Arial" pitchFamily="34" charset="0"/>
              </a:rPr>
              <a:t>từ </a:t>
            </a:r>
            <a:r>
              <a:rPr lang="vi-VN" sz="3200" b="1" kern="0" dirty="0">
                <a:solidFill>
                  <a:sysClr val="windowText" lastClr="000000"/>
                </a:solidFill>
                <a:latin typeface="Arial" pitchFamily="34" charset="0"/>
                <a:cs typeface="Arial" pitchFamily="34" charset="0"/>
              </a:rPr>
              <a:t>100.000 </a:t>
            </a:r>
            <a:r>
              <a:rPr lang="vi-VN" sz="3200" b="1" kern="0" dirty="0" smtClean="0">
                <a:solidFill>
                  <a:sysClr val="windowText" lastClr="000000"/>
                </a:solidFill>
                <a:latin typeface="Arial" pitchFamily="34" charset="0"/>
                <a:cs typeface="Arial" pitchFamily="34" charset="0"/>
              </a:rPr>
              <a:t>đ</a:t>
            </a:r>
            <a:r>
              <a:rPr lang="en-US" sz="3200" b="1" kern="0" dirty="0" smtClean="0">
                <a:solidFill>
                  <a:sysClr val="windowText" lastClr="000000"/>
                </a:solidFill>
                <a:latin typeface="Arial" pitchFamily="34" charset="0"/>
                <a:cs typeface="Arial" pitchFamily="34" charset="0"/>
                <a:sym typeface="Wingdings" pitchFamily="2" charset="2"/>
              </a:rPr>
              <a:t></a:t>
            </a:r>
            <a:r>
              <a:rPr lang="vi-VN" sz="3200" b="1" kern="0" dirty="0" smtClean="0">
                <a:solidFill>
                  <a:sysClr val="windowText" lastClr="000000"/>
                </a:solidFill>
                <a:latin typeface="Arial" pitchFamily="34" charset="0"/>
                <a:cs typeface="Arial" pitchFamily="34" charset="0"/>
              </a:rPr>
              <a:t>2.000.000.000 đ </a:t>
            </a:r>
            <a:r>
              <a:rPr lang="vi-VN" sz="3200" b="1" kern="0" dirty="0">
                <a:solidFill>
                  <a:sysClr val="windowText" lastClr="000000"/>
                </a:solidFill>
                <a:latin typeface="Arial" pitchFamily="34" charset="0"/>
                <a:cs typeface="Arial" pitchFamily="34" charset="0"/>
              </a:rPr>
              <a:t>đối với </a:t>
            </a:r>
            <a:r>
              <a:rPr lang="vi-VN" sz="3200" b="1" kern="0" dirty="0" smtClean="0">
                <a:solidFill>
                  <a:sysClr val="windowText" lastClr="000000"/>
                </a:solidFill>
                <a:latin typeface="Arial" pitchFamily="34" charset="0"/>
                <a:cs typeface="Arial" pitchFamily="34" charset="0"/>
              </a:rPr>
              <a:t>t</a:t>
            </a:r>
            <a:r>
              <a:rPr lang="en-US" sz="3200" b="1" kern="0" dirty="0" smtClean="0">
                <a:solidFill>
                  <a:sysClr val="windowText" lastClr="000000"/>
                </a:solidFill>
                <a:latin typeface="Arial" pitchFamily="34" charset="0"/>
                <a:cs typeface="Arial" pitchFamily="34" charset="0"/>
              </a:rPr>
              <a:t>/</a:t>
            </a:r>
            <a:r>
              <a:rPr lang="vi-VN" sz="3200" b="1" kern="0" dirty="0" smtClean="0">
                <a:solidFill>
                  <a:sysClr val="windowText" lastClr="000000"/>
                </a:solidFill>
                <a:latin typeface="Arial" pitchFamily="34" charset="0"/>
                <a:cs typeface="Arial" pitchFamily="34" charset="0"/>
              </a:rPr>
              <a:t>c</a:t>
            </a:r>
            <a:r>
              <a:rPr lang="vi-VN" sz="3200" b="1" kern="0" dirty="0">
                <a:solidFill>
                  <a:sysClr val="windowText" lastClr="000000"/>
                </a:solidFill>
                <a:latin typeface="Arial" pitchFamily="34" charset="0"/>
                <a:cs typeface="Arial" pitchFamily="34" charset="0"/>
              </a:rPr>
              <a:t>.</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1004914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4E25B6-0879-2D8A-C5B8-CA85E64A48D2}"/>
              </a:ext>
            </a:extLst>
          </p:cNvPr>
          <p:cNvSpPr>
            <a:spLocks noGrp="1"/>
          </p:cNvSpPr>
          <p:nvPr>
            <p:ph type="title"/>
          </p:nvPr>
        </p:nvSpPr>
        <p:spPr/>
        <p:txBody>
          <a:bodyPr/>
          <a:lstStyle/>
          <a:p>
            <a:r>
              <a:rPr lang="en-US" dirty="0" err="1"/>
              <a:t>Thời</a:t>
            </a:r>
            <a:r>
              <a:rPr lang="en-US" dirty="0"/>
              <a:t> </a:t>
            </a:r>
            <a:r>
              <a:rPr lang="en-US" dirty="0" err="1"/>
              <a:t>hiệu</a:t>
            </a:r>
            <a:r>
              <a:rPr lang="en-US" dirty="0"/>
              <a:t> </a:t>
            </a:r>
            <a:r>
              <a:rPr lang="en-US" dirty="0" err="1"/>
              <a:t>xử</a:t>
            </a:r>
            <a:r>
              <a:rPr lang="en-US" dirty="0"/>
              <a:t> </a:t>
            </a:r>
            <a:r>
              <a:rPr lang="en-US" dirty="0" err="1"/>
              <a:t>lý</a:t>
            </a:r>
            <a:r>
              <a:rPr lang="en-US" dirty="0"/>
              <a:t> vi </a:t>
            </a:r>
            <a:r>
              <a:rPr lang="en-US" dirty="0" err="1"/>
              <a:t>phạm</a:t>
            </a:r>
            <a:r>
              <a:rPr lang="en-US" dirty="0"/>
              <a:t> </a:t>
            </a:r>
            <a:r>
              <a:rPr lang="en-US" dirty="0" err="1"/>
              <a:t>hành</a:t>
            </a:r>
            <a:r>
              <a:rPr lang="en-US" dirty="0"/>
              <a:t> </a:t>
            </a:r>
            <a:r>
              <a:rPr lang="en-US" dirty="0" err="1" smtClean="0"/>
              <a:t>chính</a:t>
            </a:r>
            <a:endParaRPr lang="en-US" dirty="0"/>
          </a:p>
        </p:txBody>
      </p:sp>
      <p:sp>
        <p:nvSpPr>
          <p:cNvPr id="4" name="Slide Number Placeholder 3">
            <a:extLst>
              <a:ext uri="{FF2B5EF4-FFF2-40B4-BE49-F238E27FC236}">
                <a16:creationId xmlns:a16="http://schemas.microsoft.com/office/drawing/2014/main" xmlns="" id="{72AF89F1-104F-4667-D7D4-AAEF6782048E}"/>
              </a:ext>
            </a:extLst>
          </p:cNvPr>
          <p:cNvSpPr>
            <a:spLocks noGrp="1"/>
          </p:cNvSpPr>
          <p:nvPr>
            <p:ph type="sldNum" idx="4"/>
          </p:nvPr>
        </p:nvSpPr>
        <p:spPr/>
        <p:txBody>
          <a:bodyPr/>
          <a:lstStyle/>
          <a:p>
            <a:r>
              <a:rPr lang="en-US"/>
              <a:t>PAGE </a:t>
            </a:r>
            <a:fld id="{00000000-1234-1234-1234-123412341234}" type="slidenum">
              <a:rPr lang="en" smtClean="0"/>
              <a:pPr/>
              <a:t>42</a:t>
            </a:fld>
            <a:endParaRPr/>
          </a:p>
        </p:txBody>
      </p:sp>
      <p:sp>
        <p:nvSpPr>
          <p:cNvPr id="5" name="Cloud 4"/>
          <p:cNvSpPr/>
          <p:nvPr/>
        </p:nvSpPr>
        <p:spPr>
          <a:xfrm>
            <a:off x="197224" y="1132243"/>
            <a:ext cx="8382000" cy="3472030"/>
          </a:xfrm>
          <a:prstGeom prst="cloud">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600" b="1" dirty="0" smtClean="0">
                <a:solidFill>
                  <a:schemeClr val="tx1"/>
                </a:solidFill>
                <a:latin typeface="Arial" pitchFamily="34" charset="0"/>
                <a:cs typeface="Arial" pitchFamily="34" charset="0"/>
              </a:rPr>
              <a:t>Từ 12 tháng </a:t>
            </a:r>
          </a:p>
          <a:p>
            <a:pPr algn="ctr"/>
            <a:r>
              <a:rPr lang="vi-VN" sz="3600" b="1" dirty="0" smtClean="0">
                <a:solidFill>
                  <a:schemeClr val="tx1"/>
                </a:solidFill>
                <a:latin typeface="Arial" pitchFamily="34" charset="0"/>
                <a:cs typeface="Arial" pitchFamily="34" charset="0"/>
              </a:rPr>
              <a:t>hoặc hơn 12 tháng tùy theo trường hợp vi phạm</a:t>
            </a:r>
            <a:endParaRPr lang="vi-VN" sz="3600" b="1" dirty="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543391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4E25B6-0879-2D8A-C5B8-CA85E64A48D2}"/>
              </a:ext>
            </a:extLst>
          </p:cNvPr>
          <p:cNvSpPr>
            <a:spLocks noGrp="1"/>
          </p:cNvSpPr>
          <p:nvPr>
            <p:ph type="title"/>
          </p:nvPr>
        </p:nvSpPr>
        <p:spPr/>
        <p:txBody>
          <a:bodyPr/>
          <a:lstStyle/>
          <a:p>
            <a:r>
              <a:rPr lang="en-US" dirty="0" err="1" smtClean="0"/>
              <a:t>Củng</a:t>
            </a:r>
            <a:r>
              <a:rPr lang="en-US" dirty="0" smtClean="0"/>
              <a:t> </a:t>
            </a:r>
            <a:r>
              <a:rPr lang="en-US" dirty="0" err="1" smtClean="0"/>
              <a:t>cố</a:t>
            </a:r>
            <a:r>
              <a:rPr lang="en-US" dirty="0" smtClean="0"/>
              <a:t> </a:t>
            </a:r>
            <a:r>
              <a:rPr lang="en-US" dirty="0" err="1" smtClean="0"/>
              <a:t>bài</a:t>
            </a:r>
            <a:endParaRPr lang="en-US" dirty="0"/>
          </a:p>
        </p:txBody>
      </p:sp>
      <p:sp>
        <p:nvSpPr>
          <p:cNvPr id="4" name="Slide Number Placeholder 3">
            <a:extLst>
              <a:ext uri="{FF2B5EF4-FFF2-40B4-BE49-F238E27FC236}">
                <a16:creationId xmlns:a16="http://schemas.microsoft.com/office/drawing/2014/main" xmlns="" id="{72AF89F1-104F-4667-D7D4-AAEF6782048E}"/>
              </a:ext>
            </a:extLst>
          </p:cNvPr>
          <p:cNvSpPr>
            <a:spLocks noGrp="1"/>
          </p:cNvSpPr>
          <p:nvPr>
            <p:ph type="sldNum" idx="4"/>
          </p:nvPr>
        </p:nvSpPr>
        <p:spPr/>
        <p:txBody>
          <a:bodyPr/>
          <a:lstStyle/>
          <a:p>
            <a:r>
              <a:rPr lang="en-US"/>
              <a:t>PAGE </a:t>
            </a:r>
            <a:fld id="{00000000-1234-1234-1234-123412341234}" type="slidenum">
              <a:rPr lang="en" smtClean="0"/>
              <a:pPr/>
              <a:t>43</a:t>
            </a:fld>
            <a:endParaRPr/>
          </a:p>
        </p:txBody>
      </p:sp>
      <p:pic>
        <p:nvPicPr>
          <p:cNvPr id="5" name="Picture 3" descr="MCj01345490000[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43853" y="548640"/>
            <a:ext cx="1753999" cy="16786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ounded Rectangle 5"/>
          <p:cNvSpPr/>
          <p:nvPr/>
        </p:nvSpPr>
        <p:spPr>
          <a:xfrm>
            <a:off x="139850" y="1178341"/>
            <a:ext cx="6981712" cy="887132"/>
          </a:xfrm>
          <a:prstGeom prst="roundRect">
            <a:avLst/>
          </a:prstGeom>
          <a:solidFill>
            <a:srgbClr val="1F497D">
              <a:lumMod val="20000"/>
              <a:lumOff val="80000"/>
            </a:srgbClr>
          </a:solidFill>
          <a:ln w="28575" cap="flat" cmpd="sng" algn="ctr">
            <a:solidFill>
              <a:sysClr val="windowText" lastClr="000000"/>
            </a:solidFill>
            <a:prstDash val="solid"/>
            <a:miter lim="800000"/>
          </a:ln>
          <a:effectLst/>
        </p:spPr>
        <p:txBody>
          <a:bodyPr anchor="ctr"/>
          <a:lstStyle/>
          <a:p>
            <a:pPr lvl="0">
              <a:defRPr/>
            </a:pPr>
            <a:r>
              <a:rPr lang="en-US" sz="3200" kern="0" dirty="0" smtClean="0">
                <a:solidFill>
                  <a:sysClr val="windowText" lastClr="000000"/>
                </a:solidFill>
                <a:latin typeface="Arial" pitchFamily="34" charset="0"/>
                <a:cs typeface="Arial" pitchFamily="34" charset="0"/>
              </a:rPr>
              <a:t>4/ </a:t>
            </a:r>
            <a:r>
              <a:rPr lang="vi-VN" sz="3200" kern="0" dirty="0" smtClean="0">
                <a:solidFill>
                  <a:sysClr val="windowText" lastClr="000000"/>
                </a:solidFill>
                <a:latin typeface="Arial" pitchFamily="34" charset="0"/>
                <a:cs typeface="Arial" pitchFamily="34" charset="0"/>
              </a:rPr>
              <a:t>Đối </a:t>
            </a:r>
            <a:r>
              <a:rPr lang="vi-VN" sz="3200" kern="0" dirty="0">
                <a:solidFill>
                  <a:sysClr val="windowText" lastClr="000000"/>
                </a:solidFill>
                <a:latin typeface="Arial" pitchFamily="34" charset="0"/>
                <a:cs typeface="Arial" pitchFamily="34" charset="0"/>
              </a:rPr>
              <a:t>tượng điều chỉnh của pháp luật hành chính mang tính đặc thù </a:t>
            </a:r>
            <a:r>
              <a:rPr lang="vi-VN" sz="3200" kern="0" dirty="0" smtClean="0">
                <a:solidFill>
                  <a:sysClr val="windowText" lastClr="000000"/>
                </a:solidFill>
                <a:latin typeface="Arial" pitchFamily="34" charset="0"/>
                <a:cs typeface="Arial" pitchFamily="34" charset="0"/>
              </a:rPr>
              <a:t>là</a:t>
            </a:r>
            <a:endPar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sp>
        <p:nvSpPr>
          <p:cNvPr id="7" name="Rounded Rectangle 6"/>
          <p:cNvSpPr/>
          <p:nvPr/>
        </p:nvSpPr>
        <p:spPr>
          <a:xfrm>
            <a:off x="4407052" y="2227263"/>
            <a:ext cx="4727574" cy="1301245"/>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pPr lvl="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c. </a:t>
            </a:r>
            <a:r>
              <a:rPr lang="en-US" sz="3200" dirty="0" err="1">
                <a:latin typeface="Arial" pitchFamily="34" charset="0"/>
                <a:cs typeface="Arial" pitchFamily="34" charset="0"/>
              </a:rPr>
              <a:t>Mọi</a:t>
            </a:r>
            <a:r>
              <a:rPr lang="en-US" sz="3200" dirty="0">
                <a:latin typeface="Arial" pitchFamily="34" charset="0"/>
                <a:cs typeface="Arial" pitchFamily="34" charset="0"/>
              </a:rPr>
              <a:t> </a:t>
            </a:r>
            <a:r>
              <a:rPr lang="en-US" sz="3200" dirty="0" err="1">
                <a:latin typeface="Arial" pitchFamily="34" charset="0"/>
                <a:cs typeface="Arial" pitchFamily="34" charset="0"/>
              </a:rPr>
              <a:t>công</a:t>
            </a:r>
            <a:r>
              <a:rPr lang="en-US" sz="3200" dirty="0">
                <a:latin typeface="Arial" pitchFamily="34" charset="0"/>
                <a:cs typeface="Arial" pitchFamily="34" charset="0"/>
              </a:rPr>
              <a:t> </a:t>
            </a:r>
            <a:r>
              <a:rPr lang="en-US" sz="3200" dirty="0" err="1">
                <a:latin typeface="Arial" pitchFamily="34" charset="0"/>
                <a:cs typeface="Arial" pitchFamily="34" charset="0"/>
              </a:rPr>
              <a:t>dân</a:t>
            </a:r>
            <a:r>
              <a:rPr lang="en-US" sz="3200" dirty="0">
                <a:latin typeface="Arial" pitchFamily="34" charset="0"/>
                <a:cs typeface="Arial" pitchFamily="34" charset="0"/>
              </a:rPr>
              <a:t> </a:t>
            </a:r>
            <a:r>
              <a:rPr lang="en-US" sz="3200" dirty="0" err="1">
                <a:latin typeface="Arial" pitchFamily="34" charset="0"/>
                <a:cs typeface="Arial" pitchFamily="34" charset="0"/>
              </a:rPr>
              <a:t>đều</a:t>
            </a:r>
            <a:r>
              <a:rPr lang="en-US" sz="3200" dirty="0">
                <a:latin typeface="Arial" pitchFamily="34" charset="0"/>
                <a:cs typeface="Arial" pitchFamily="34" charset="0"/>
              </a:rPr>
              <a:t> </a:t>
            </a:r>
            <a:r>
              <a:rPr lang="en-US" sz="3200" dirty="0" err="1">
                <a:latin typeface="Arial" pitchFamily="34" charset="0"/>
                <a:cs typeface="Arial" pitchFamily="34" charset="0"/>
              </a:rPr>
              <a:t>bình</a:t>
            </a:r>
            <a:r>
              <a:rPr lang="en-US" sz="3200" dirty="0">
                <a:latin typeface="Arial" pitchFamily="34" charset="0"/>
                <a:cs typeface="Arial" pitchFamily="34" charset="0"/>
              </a:rPr>
              <a:t> </a:t>
            </a:r>
            <a:r>
              <a:rPr lang="en-US" sz="3200" dirty="0" err="1">
                <a:latin typeface="Arial" pitchFamily="34" charset="0"/>
                <a:cs typeface="Arial" pitchFamily="34" charset="0"/>
              </a:rPr>
              <a:t>đẳng</a:t>
            </a:r>
            <a:r>
              <a:rPr lang="en-US" sz="3200" dirty="0">
                <a:latin typeface="Arial" pitchFamily="34" charset="0"/>
                <a:cs typeface="Arial" pitchFamily="34" charset="0"/>
              </a:rPr>
              <a:t> </a:t>
            </a:r>
            <a:r>
              <a:rPr lang="en-US" sz="3200" dirty="0" err="1">
                <a:latin typeface="Arial" pitchFamily="34" charset="0"/>
                <a:cs typeface="Arial" pitchFamily="34" charset="0"/>
              </a:rPr>
              <a:t>trước</a:t>
            </a:r>
            <a:r>
              <a:rPr lang="en-US" sz="3200" dirty="0">
                <a:latin typeface="Arial" pitchFamily="34" charset="0"/>
                <a:cs typeface="Arial" pitchFamily="34" charset="0"/>
              </a:rPr>
              <a:t> </a:t>
            </a:r>
            <a:r>
              <a:rPr lang="en-US" sz="3200" dirty="0" err="1">
                <a:latin typeface="Arial" pitchFamily="34" charset="0"/>
                <a:cs typeface="Arial" pitchFamily="34" charset="0"/>
              </a:rPr>
              <a:t>pháp</a:t>
            </a:r>
            <a:r>
              <a:rPr lang="en-US" sz="3200" dirty="0">
                <a:latin typeface="Arial" pitchFamily="34" charset="0"/>
                <a:cs typeface="Arial" pitchFamily="34" charset="0"/>
              </a:rPr>
              <a:t> </a:t>
            </a:r>
            <a:r>
              <a:rPr lang="en-US" sz="3200" dirty="0" err="1">
                <a:latin typeface="Arial" pitchFamily="34" charset="0"/>
                <a:cs typeface="Arial" pitchFamily="34" charset="0"/>
              </a:rPr>
              <a:t>luật</a:t>
            </a:r>
            <a:r>
              <a:rPr kumimoji="0" lang="vi-VN" sz="3200" b="0"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a:t>
            </a:r>
            <a:endParaRPr kumimoji="0" lang="vi-VN" sz="32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
        <p:nvSpPr>
          <p:cNvPr id="8" name="Rounded Rectangle 7"/>
          <p:cNvSpPr/>
          <p:nvPr/>
        </p:nvSpPr>
        <p:spPr>
          <a:xfrm>
            <a:off x="142960" y="3610018"/>
            <a:ext cx="4111690" cy="662577"/>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pPr lvl="0">
              <a:defRPr/>
            </a:pPr>
            <a:r>
              <a:rPr kumimoji="0" lang="en-US" sz="3200" b="0" i="0" u="none" strike="noStrike" kern="0" cap="none" spc="0" normalizeH="0" baseline="0" noProof="0" dirty="0" smtClean="0">
                <a:ln>
                  <a:noFill/>
                </a:ln>
                <a:solidFill>
                  <a:sysClr val="windowText" lastClr="000000"/>
                </a:solidFill>
                <a:effectLst/>
                <a:uLnTx/>
                <a:uFillTx/>
                <a:latin typeface="Arial" pitchFamily="34" charset="0"/>
                <a:ea typeface="+mn-ea"/>
                <a:cs typeface="Arial" pitchFamily="34" charset="0"/>
              </a:rPr>
              <a:t>b. </a:t>
            </a:r>
            <a:r>
              <a:rPr lang="en-US" sz="3200" dirty="0" err="1">
                <a:latin typeface="Arial" pitchFamily="34" charset="0"/>
                <a:cs typeface="Arial" pitchFamily="34" charset="0"/>
              </a:rPr>
              <a:t>Bình</a:t>
            </a:r>
            <a:r>
              <a:rPr lang="en-US" sz="3200" dirty="0">
                <a:latin typeface="Arial" pitchFamily="34" charset="0"/>
                <a:cs typeface="Arial" pitchFamily="34" charset="0"/>
              </a:rPr>
              <a:t> </a:t>
            </a:r>
            <a:r>
              <a:rPr lang="en-US" sz="3200" dirty="0" err="1">
                <a:latin typeface="Arial" pitchFamily="34" charset="0"/>
                <a:cs typeface="Arial" pitchFamily="34" charset="0"/>
              </a:rPr>
              <a:t>đẳng</a:t>
            </a:r>
            <a:r>
              <a:rPr kumimoji="0" lang="vi-VN" sz="3200" b="0"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a:t>
            </a:r>
            <a:endParaRPr kumimoji="0" lang="vi-VN" sz="32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
        <p:nvSpPr>
          <p:cNvPr id="9" name="Rounded Rectangle 8"/>
          <p:cNvSpPr/>
          <p:nvPr/>
        </p:nvSpPr>
        <p:spPr>
          <a:xfrm>
            <a:off x="139850" y="2227263"/>
            <a:ext cx="4114800" cy="812177"/>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pPr lvl="0">
              <a:defRPr/>
            </a:pPr>
            <a:r>
              <a:rPr kumimoji="0" lang="en-US" sz="3200" b="0" i="0" u="none" strike="noStrike" kern="0" cap="none" spc="0" normalizeH="0" baseline="0" noProof="0" dirty="0" smtClean="0">
                <a:ln>
                  <a:noFill/>
                </a:ln>
                <a:solidFill>
                  <a:sysClr val="windowText" lastClr="000000"/>
                </a:solidFill>
                <a:effectLst/>
                <a:uLnTx/>
                <a:uFillTx/>
                <a:latin typeface="Arial"/>
                <a:ea typeface="+mn-ea"/>
                <a:cs typeface="Arial" pitchFamily="34" charset="0"/>
              </a:rPr>
              <a:t>a</a:t>
            </a:r>
            <a:r>
              <a:rPr kumimoji="0" lang="vi-VN" sz="3200" b="0" i="0" u="none" strike="noStrike" kern="0" cap="none" spc="0" normalizeH="0" baseline="0" noProof="0" dirty="0" smtClean="0">
                <a:ln>
                  <a:noFill/>
                </a:ln>
                <a:solidFill>
                  <a:sysClr val="windowText" lastClr="000000"/>
                </a:solidFill>
                <a:effectLst/>
                <a:uLnTx/>
                <a:uFillTx/>
                <a:latin typeface="Arial"/>
                <a:ea typeface="+mn-ea"/>
                <a:cs typeface="Arial" pitchFamily="34" charset="0"/>
              </a:rPr>
              <a:t>. </a:t>
            </a:r>
            <a:r>
              <a:rPr lang="en-US" sz="3200" dirty="0" err="1">
                <a:latin typeface="Arial" pitchFamily="34" charset="0"/>
                <a:cs typeface="Arial" pitchFamily="34" charset="0"/>
              </a:rPr>
              <a:t>Không</a:t>
            </a:r>
            <a:r>
              <a:rPr lang="en-US" sz="3200" dirty="0">
                <a:latin typeface="Arial" pitchFamily="34" charset="0"/>
                <a:cs typeface="Arial" pitchFamily="34" charset="0"/>
              </a:rPr>
              <a:t> </a:t>
            </a:r>
            <a:r>
              <a:rPr lang="en-US" sz="3200" dirty="0" err="1">
                <a:latin typeface="Arial" pitchFamily="34" charset="0"/>
                <a:cs typeface="Arial" pitchFamily="34" charset="0"/>
              </a:rPr>
              <a:t>bình</a:t>
            </a:r>
            <a:r>
              <a:rPr lang="en-US" sz="3200" dirty="0">
                <a:latin typeface="Arial" pitchFamily="34" charset="0"/>
                <a:cs typeface="Arial" pitchFamily="34" charset="0"/>
              </a:rPr>
              <a:t> </a:t>
            </a:r>
            <a:r>
              <a:rPr lang="en-US" sz="3200" dirty="0" err="1">
                <a:latin typeface="Arial" pitchFamily="34" charset="0"/>
                <a:cs typeface="Arial" pitchFamily="34" charset="0"/>
              </a:rPr>
              <a:t>đẳng</a:t>
            </a:r>
            <a:r>
              <a:rPr kumimoji="0" lang="en-US" sz="3200" b="0"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a:t>
            </a:r>
            <a:endParaRPr kumimoji="0" lang="en-US" sz="32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
        <p:nvSpPr>
          <p:cNvPr id="10" name="Rounded Rectangle 9"/>
          <p:cNvSpPr/>
          <p:nvPr/>
        </p:nvSpPr>
        <p:spPr>
          <a:xfrm>
            <a:off x="4407052" y="3637739"/>
            <a:ext cx="4748211" cy="662578"/>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pPr lvl="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d. </a:t>
            </a:r>
            <a:r>
              <a:rPr lang="en-US" sz="3200" dirty="0" err="1">
                <a:latin typeface="Arial" pitchFamily="34" charset="0"/>
                <a:cs typeface="Arial" pitchFamily="34" charset="0"/>
              </a:rPr>
              <a:t>Luôn</a:t>
            </a:r>
            <a:r>
              <a:rPr lang="en-US" sz="3200" dirty="0">
                <a:latin typeface="Arial" pitchFamily="34" charset="0"/>
                <a:cs typeface="Arial" pitchFamily="34" charset="0"/>
              </a:rPr>
              <a:t> </a:t>
            </a:r>
            <a:r>
              <a:rPr lang="en-US" sz="3200" dirty="0" err="1">
                <a:latin typeface="Arial" pitchFamily="34" charset="0"/>
                <a:cs typeface="Arial" pitchFamily="34" charset="0"/>
              </a:rPr>
              <a:t>luôn</a:t>
            </a:r>
            <a:r>
              <a:rPr lang="en-US" sz="3200" dirty="0">
                <a:latin typeface="Arial" pitchFamily="34" charset="0"/>
                <a:cs typeface="Arial" pitchFamily="34" charset="0"/>
              </a:rPr>
              <a:t> </a:t>
            </a:r>
            <a:r>
              <a:rPr lang="en-US" sz="3200" dirty="0" err="1">
                <a:latin typeface="Arial" pitchFamily="34" charset="0"/>
                <a:cs typeface="Arial" pitchFamily="34" charset="0"/>
              </a:rPr>
              <a:t>bình</a:t>
            </a:r>
            <a:r>
              <a:rPr lang="en-US" sz="3200" dirty="0">
                <a:latin typeface="Arial" pitchFamily="34" charset="0"/>
                <a:cs typeface="Arial" pitchFamily="34" charset="0"/>
              </a:rPr>
              <a:t> </a:t>
            </a:r>
            <a:r>
              <a:rPr lang="en-US" sz="3200" dirty="0" err="1">
                <a:latin typeface="Arial" pitchFamily="34" charset="0"/>
                <a:cs typeface="Arial" pitchFamily="34" charset="0"/>
              </a:rPr>
              <a:t>đẳng</a:t>
            </a:r>
            <a:r>
              <a:rPr kumimoji="0" lang="vi-VN" sz="3200" b="0"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a:t>
            </a:r>
            <a:endParaRPr kumimoji="0" lang="vi-VN" sz="32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Tree>
    <p:extLst>
      <p:ext uri="{BB962C8B-B14F-4D97-AF65-F5344CB8AC3E}">
        <p14:creationId xmlns:p14="http://schemas.microsoft.com/office/powerpoint/2010/main" val="2903255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 fill="hold"/>
                                        <p:tgtEl>
                                          <p:spTgt spid="7"/>
                                        </p:tgtEl>
                                        <p:attrNameLst>
                                          <p:attrName>ppt_x</p:attrName>
                                        </p:attrNameLst>
                                      </p:cBhvr>
                                      <p:tavLst>
                                        <p:tav tm="0">
                                          <p:val>
                                            <p:strVal val="#ppt_x"/>
                                          </p:val>
                                        </p:tav>
                                        <p:tav tm="100000">
                                          <p:val>
                                            <p:strVal val="#ppt_x"/>
                                          </p:val>
                                        </p:tav>
                                      </p:tavLst>
                                    </p:anim>
                                    <p:anim calcmode="lin" valueType="num">
                                      <p:cBhvr additive="base">
                                        <p:cTn id="15" dur="5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9"/>
                                        </p:tgtEl>
                                        <p:attrNameLst>
                                          <p:attrName>fillcolor</p:attrName>
                                        </p:attrNameLst>
                                      </p:cBhvr>
                                      <p:to>
                                        <a:srgbClr val="FF0000"/>
                                      </p:to>
                                    </p:animClr>
                                    <p:set>
                                      <p:cBhvr>
                                        <p:cTn id="32" dur="2000" fill="hold"/>
                                        <p:tgtEl>
                                          <p:spTgt spid="9"/>
                                        </p:tgtEl>
                                        <p:attrNameLst>
                                          <p:attrName>fill.type</p:attrName>
                                        </p:attrNameLst>
                                      </p:cBhvr>
                                      <p:to>
                                        <p:strVal val="solid"/>
                                      </p:to>
                                    </p:set>
                                    <p:set>
                                      <p:cBhvr>
                                        <p:cTn id="33" dur="2000" fill="hold"/>
                                        <p:tgtEl>
                                          <p:spTgt spid="9"/>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4E25B6-0879-2D8A-C5B8-CA85E64A48D2}"/>
              </a:ext>
            </a:extLst>
          </p:cNvPr>
          <p:cNvSpPr>
            <a:spLocks noGrp="1"/>
          </p:cNvSpPr>
          <p:nvPr>
            <p:ph type="title"/>
          </p:nvPr>
        </p:nvSpPr>
        <p:spPr/>
        <p:txBody>
          <a:bodyPr/>
          <a:lstStyle/>
          <a:p>
            <a:r>
              <a:rPr lang="en-US" dirty="0" err="1" smtClean="0"/>
              <a:t>Củng</a:t>
            </a:r>
            <a:r>
              <a:rPr lang="en-US" dirty="0" smtClean="0"/>
              <a:t> </a:t>
            </a:r>
            <a:r>
              <a:rPr lang="en-US" dirty="0" err="1" smtClean="0"/>
              <a:t>cố</a:t>
            </a:r>
            <a:r>
              <a:rPr lang="en-US" dirty="0" smtClean="0"/>
              <a:t> </a:t>
            </a:r>
            <a:r>
              <a:rPr lang="en-US" dirty="0" err="1" smtClean="0"/>
              <a:t>bài</a:t>
            </a:r>
            <a:endParaRPr lang="en-US" dirty="0"/>
          </a:p>
        </p:txBody>
      </p:sp>
      <p:sp>
        <p:nvSpPr>
          <p:cNvPr id="4" name="Slide Number Placeholder 3">
            <a:extLst>
              <a:ext uri="{FF2B5EF4-FFF2-40B4-BE49-F238E27FC236}">
                <a16:creationId xmlns:a16="http://schemas.microsoft.com/office/drawing/2014/main" xmlns="" id="{72AF89F1-104F-4667-D7D4-AAEF6782048E}"/>
              </a:ext>
            </a:extLst>
          </p:cNvPr>
          <p:cNvSpPr>
            <a:spLocks noGrp="1"/>
          </p:cNvSpPr>
          <p:nvPr>
            <p:ph type="sldNum" idx="4"/>
          </p:nvPr>
        </p:nvSpPr>
        <p:spPr/>
        <p:txBody>
          <a:bodyPr/>
          <a:lstStyle/>
          <a:p>
            <a:r>
              <a:rPr lang="en-US"/>
              <a:t>PAGE </a:t>
            </a:r>
            <a:fld id="{00000000-1234-1234-1234-123412341234}" type="slidenum">
              <a:rPr lang="en" smtClean="0"/>
              <a:pPr/>
              <a:t>44</a:t>
            </a:fld>
            <a:endParaRPr/>
          </a:p>
        </p:txBody>
      </p:sp>
      <p:pic>
        <p:nvPicPr>
          <p:cNvPr id="5" name="Picture 3" descr="MCj01345490000[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43853" y="548640"/>
            <a:ext cx="1753999" cy="16786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ounded Rectangle 5"/>
          <p:cNvSpPr/>
          <p:nvPr/>
        </p:nvSpPr>
        <p:spPr>
          <a:xfrm>
            <a:off x="131763" y="1103892"/>
            <a:ext cx="7086618" cy="1126955"/>
          </a:xfrm>
          <a:prstGeom prst="roundRect">
            <a:avLst/>
          </a:prstGeom>
          <a:solidFill>
            <a:srgbClr val="F79646">
              <a:lumMod val="20000"/>
              <a:lumOff val="80000"/>
            </a:srgbClr>
          </a:solidFill>
          <a:ln w="28575" cap="flat" cmpd="sng" algn="ctr">
            <a:solidFill>
              <a:sysClr val="windowText" lastClr="000000"/>
            </a:solidFill>
            <a:prstDash val="solid"/>
            <a:miter lim="800000"/>
          </a:ln>
          <a:effectLst/>
        </p:spPr>
        <p:txBody>
          <a:bodyPr anchor="ctr"/>
          <a:lstStyle/>
          <a:p>
            <a:pPr lvl="0">
              <a:defRPr/>
            </a:pPr>
            <a:r>
              <a:rPr lang="en-US" sz="3200" dirty="0" smtClean="0">
                <a:latin typeface="Arial" pitchFamily="34" charset="0"/>
                <a:cs typeface="Arial" pitchFamily="34" charset="0"/>
              </a:rPr>
              <a:t>5/ </a:t>
            </a:r>
            <a:r>
              <a:rPr lang="en-US" sz="3200" dirty="0" err="1" smtClean="0">
                <a:latin typeface="Arial" pitchFamily="34" charset="0"/>
                <a:cs typeface="Arial" pitchFamily="34" charset="0"/>
              </a:rPr>
              <a:t>Phòng</a:t>
            </a:r>
            <a:r>
              <a:rPr lang="en-US" sz="3200" dirty="0" smtClean="0">
                <a:latin typeface="Arial" pitchFamily="34" charset="0"/>
                <a:cs typeface="Arial" pitchFamily="34" charset="0"/>
              </a:rPr>
              <a:t> </a:t>
            </a:r>
            <a:r>
              <a:rPr lang="en-US" sz="3200" dirty="0" err="1">
                <a:latin typeface="Arial" pitchFamily="34" charset="0"/>
                <a:cs typeface="Arial" pitchFamily="34" charset="0"/>
              </a:rPr>
              <a:t>ngừa</a:t>
            </a:r>
            <a:r>
              <a:rPr lang="en-US" sz="3200" dirty="0">
                <a:latin typeface="Arial" pitchFamily="34" charset="0"/>
                <a:cs typeface="Arial" pitchFamily="34" charset="0"/>
              </a:rPr>
              <a:t>, </a:t>
            </a:r>
            <a:r>
              <a:rPr lang="en-US" sz="3200" dirty="0" err="1">
                <a:latin typeface="Arial" pitchFamily="34" charset="0"/>
                <a:cs typeface="Arial" pitchFamily="34" charset="0"/>
              </a:rPr>
              <a:t>ngăn</a:t>
            </a:r>
            <a:r>
              <a:rPr lang="en-US" sz="3200" dirty="0">
                <a:latin typeface="Arial" pitchFamily="34" charset="0"/>
                <a:cs typeface="Arial" pitchFamily="34" charset="0"/>
              </a:rPr>
              <a:t> </a:t>
            </a:r>
            <a:r>
              <a:rPr lang="en-US" sz="3200" dirty="0" err="1">
                <a:latin typeface="Arial" pitchFamily="34" charset="0"/>
                <a:cs typeface="Arial" pitchFamily="34" charset="0"/>
              </a:rPr>
              <a:t>chặn</a:t>
            </a:r>
            <a:r>
              <a:rPr lang="en-US" sz="3200" dirty="0">
                <a:latin typeface="Arial" pitchFamily="34" charset="0"/>
                <a:cs typeface="Arial" pitchFamily="34" charset="0"/>
              </a:rPr>
              <a:t>, </a:t>
            </a:r>
            <a:r>
              <a:rPr lang="en-US" sz="3200" dirty="0" err="1">
                <a:latin typeface="Arial" pitchFamily="34" charset="0"/>
                <a:cs typeface="Arial" pitchFamily="34" charset="0"/>
              </a:rPr>
              <a:t>xử</a:t>
            </a:r>
            <a:r>
              <a:rPr lang="en-US" sz="3200" dirty="0">
                <a:latin typeface="Arial" pitchFamily="34" charset="0"/>
                <a:cs typeface="Arial" pitchFamily="34" charset="0"/>
              </a:rPr>
              <a:t> </a:t>
            </a:r>
            <a:r>
              <a:rPr lang="en-US" sz="3200" dirty="0" err="1">
                <a:latin typeface="Arial" pitchFamily="34" charset="0"/>
                <a:cs typeface="Arial" pitchFamily="34" charset="0"/>
              </a:rPr>
              <a:t>lý</a:t>
            </a:r>
            <a:r>
              <a:rPr lang="en-US" sz="3200" dirty="0">
                <a:latin typeface="Arial" pitchFamily="34" charset="0"/>
                <a:cs typeface="Arial" pitchFamily="34" charset="0"/>
              </a:rPr>
              <a:t> </a:t>
            </a:r>
            <a:r>
              <a:rPr lang="en-US" sz="3200" dirty="0" err="1">
                <a:latin typeface="Arial" pitchFamily="34" charset="0"/>
                <a:cs typeface="Arial" pitchFamily="34" charset="0"/>
              </a:rPr>
              <a:t>đối</a:t>
            </a:r>
            <a:r>
              <a:rPr lang="en-US" sz="3200" dirty="0">
                <a:latin typeface="Arial" pitchFamily="34" charset="0"/>
                <a:cs typeface="Arial" pitchFamily="34" charset="0"/>
              </a:rPr>
              <a:t> </a:t>
            </a:r>
            <a:r>
              <a:rPr lang="en-US" sz="3200" dirty="0" err="1">
                <a:latin typeface="Arial" pitchFamily="34" charset="0"/>
                <a:cs typeface="Arial" pitchFamily="34" charset="0"/>
              </a:rPr>
              <a:t>với</a:t>
            </a:r>
            <a:r>
              <a:rPr lang="en-US" sz="3200" dirty="0">
                <a:latin typeface="Arial" pitchFamily="34" charset="0"/>
                <a:cs typeface="Arial" pitchFamily="34" charset="0"/>
              </a:rPr>
              <a:t> </a:t>
            </a:r>
            <a:r>
              <a:rPr lang="en-US" sz="3200" dirty="0" err="1">
                <a:latin typeface="Arial" pitchFamily="34" charset="0"/>
                <a:cs typeface="Arial" pitchFamily="34" charset="0"/>
              </a:rPr>
              <a:t>những</a:t>
            </a:r>
            <a:r>
              <a:rPr lang="en-US" sz="3200" dirty="0">
                <a:latin typeface="Arial" pitchFamily="34" charset="0"/>
                <a:cs typeface="Arial" pitchFamily="34" charset="0"/>
              </a:rPr>
              <a:t> vi </a:t>
            </a:r>
            <a:r>
              <a:rPr lang="en-US" sz="3200" dirty="0" err="1">
                <a:latin typeface="Arial" pitchFamily="34" charset="0"/>
                <a:cs typeface="Arial" pitchFamily="34" charset="0"/>
              </a:rPr>
              <a:t>phạm</a:t>
            </a:r>
            <a:r>
              <a:rPr lang="en-US" sz="3200" dirty="0">
                <a:latin typeface="Arial" pitchFamily="34" charset="0"/>
                <a:cs typeface="Arial" pitchFamily="34" charset="0"/>
              </a:rPr>
              <a:t> </a:t>
            </a:r>
            <a:r>
              <a:rPr lang="en-US" sz="3200" dirty="0" err="1">
                <a:latin typeface="Arial" pitchFamily="34" charset="0"/>
                <a:cs typeface="Arial" pitchFamily="34" charset="0"/>
              </a:rPr>
              <a:t>hành</a:t>
            </a:r>
            <a:r>
              <a:rPr lang="en-US" sz="3200" dirty="0">
                <a:latin typeface="Arial" pitchFamily="34" charset="0"/>
                <a:cs typeface="Arial" pitchFamily="34" charset="0"/>
              </a:rPr>
              <a:t> </a:t>
            </a:r>
            <a:r>
              <a:rPr lang="en-US" sz="3200" dirty="0" err="1" smtClean="0">
                <a:latin typeface="Arial" pitchFamily="34" charset="0"/>
                <a:cs typeface="Arial" pitchFamily="34" charset="0"/>
              </a:rPr>
              <a:t>chính</a:t>
            </a:r>
            <a:endParaRPr kumimoji="0" lang="en-US" sz="32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
        <p:nvSpPr>
          <p:cNvPr id="7" name="Rounded Rectangle 6"/>
          <p:cNvSpPr/>
          <p:nvPr/>
        </p:nvSpPr>
        <p:spPr>
          <a:xfrm>
            <a:off x="131763" y="2443684"/>
            <a:ext cx="3676163" cy="970069"/>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lvl="0">
              <a:defRPr/>
            </a:pPr>
            <a:r>
              <a:rPr kumimoji="0" lang="en-US" sz="3200" b="0" i="0" u="none" strike="noStrike" kern="0" cap="none" spc="0" normalizeH="0" baseline="0" noProof="0" dirty="0" smtClean="0">
                <a:ln>
                  <a:noFill/>
                </a:ln>
                <a:solidFill>
                  <a:sysClr val="windowText" lastClr="000000"/>
                </a:solidFill>
                <a:effectLst/>
                <a:uLnTx/>
                <a:uFillTx/>
                <a:latin typeface="Arial"/>
                <a:ea typeface="+mn-ea"/>
                <a:cs typeface="Arial" pitchFamily="34" charset="0"/>
              </a:rPr>
              <a:t>a</a:t>
            </a:r>
            <a:r>
              <a:rPr kumimoji="0" lang="vi-VN" sz="3200" b="0" i="0" u="none" strike="noStrike" kern="0" cap="none" spc="0" normalizeH="0" baseline="0" noProof="0" dirty="0" smtClean="0">
                <a:ln>
                  <a:noFill/>
                </a:ln>
                <a:solidFill>
                  <a:sysClr val="windowText" lastClr="000000"/>
                </a:solidFill>
                <a:effectLst/>
                <a:uLnTx/>
                <a:uFillTx/>
                <a:latin typeface="Arial"/>
                <a:ea typeface="+mn-ea"/>
                <a:cs typeface="Arial" pitchFamily="34" charset="0"/>
              </a:rPr>
              <a:t>. </a:t>
            </a:r>
            <a:r>
              <a:rPr lang="vi-VN" sz="3200" kern="0" dirty="0">
                <a:solidFill>
                  <a:sysClr val="windowText" lastClr="000000"/>
                </a:solidFill>
                <a:latin typeface="Arial"/>
                <a:cs typeface="Arial" pitchFamily="34" charset="0"/>
              </a:rPr>
              <a:t>Là một việc làm chưa cần thiết</a:t>
            </a:r>
            <a:r>
              <a:rPr kumimoji="0" lang="en-US" sz="3200" b="0" i="0" u="none" strike="noStrike" kern="0" cap="none" spc="0" normalizeH="0" baseline="0" noProof="0" dirty="0" smtClean="0">
                <a:ln>
                  <a:noFill/>
                </a:ln>
                <a:solidFill>
                  <a:sysClr val="windowText" lastClr="000000"/>
                </a:solidFill>
                <a:effectLst/>
                <a:uLnTx/>
                <a:uFillTx/>
                <a:latin typeface="Arial" pitchFamily="34" charset="0"/>
                <a:ea typeface="+mn-ea"/>
                <a:cs typeface="Arial" pitchFamily="34" charset="0"/>
              </a:rPr>
              <a:t>.</a:t>
            </a:r>
            <a:endPar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endParaRPr>
          </a:p>
        </p:txBody>
      </p:sp>
      <p:sp>
        <p:nvSpPr>
          <p:cNvPr id="8" name="Rounded Rectangle 7"/>
          <p:cNvSpPr/>
          <p:nvPr/>
        </p:nvSpPr>
        <p:spPr>
          <a:xfrm>
            <a:off x="4758506" y="2443684"/>
            <a:ext cx="4256402" cy="955732"/>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lvl="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c. </a:t>
            </a:r>
            <a:r>
              <a:rPr lang="en-US" sz="3200" dirty="0" err="1">
                <a:latin typeface="Arial" pitchFamily="34" charset="0"/>
                <a:cs typeface="Arial" pitchFamily="34" charset="0"/>
              </a:rPr>
              <a:t>Là</a:t>
            </a:r>
            <a:r>
              <a:rPr lang="en-US" sz="3200" dirty="0">
                <a:latin typeface="Arial" pitchFamily="34" charset="0"/>
                <a:cs typeface="Arial" pitchFamily="34" charset="0"/>
              </a:rPr>
              <a:t> </a:t>
            </a:r>
            <a:r>
              <a:rPr lang="en-US" sz="3200" dirty="0" err="1">
                <a:latin typeface="Arial" pitchFamily="34" charset="0"/>
                <a:cs typeface="Arial" pitchFamily="34" charset="0"/>
              </a:rPr>
              <a:t>một</a:t>
            </a:r>
            <a:r>
              <a:rPr lang="en-US" sz="3200" dirty="0">
                <a:latin typeface="Arial" pitchFamily="34" charset="0"/>
                <a:cs typeface="Arial" pitchFamily="34" charset="0"/>
              </a:rPr>
              <a:t> </a:t>
            </a:r>
            <a:r>
              <a:rPr lang="en-US" sz="3200" dirty="0" err="1">
                <a:latin typeface="Arial" pitchFamily="34" charset="0"/>
                <a:cs typeface="Arial" pitchFamily="34" charset="0"/>
              </a:rPr>
              <a:t>việc</a:t>
            </a:r>
            <a:r>
              <a:rPr lang="en-US" sz="3200" dirty="0">
                <a:latin typeface="Arial" pitchFamily="34" charset="0"/>
                <a:cs typeface="Arial" pitchFamily="34" charset="0"/>
              </a:rPr>
              <a:t> </a:t>
            </a:r>
            <a:r>
              <a:rPr lang="en-US" sz="3200" dirty="0" err="1">
                <a:latin typeface="Arial" pitchFamily="34" charset="0"/>
                <a:cs typeface="Arial" pitchFamily="34" charset="0"/>
              </a:rPr>
              <a:t>làm</a:t>
            </a:r>
            <a:r>
              <a:rPr lang="en-US" sz="3200" dirty="0">
                <a:latin typeface="Arial" pitchFamily="34" charset="0"/>
                <a:cs typeface="Arial" pitchFamily="34" charset="0"/>
              </a:rPr>
              <a:t> </a:t>
            </a:r>
            <a:r>
              <a:rPr lang="en-US" sz="3200" dirty="0" err="1">
                <a:latin typeface="Arial" pitchFamily="34" charset="0"/>
                <a:cs typeface="Arial" pitchFamily="34" charset="0"/>
              </a:rPr>
              <a:t>không</a:t>
            </a:r>
            <a:r>
              <a:rPr lang="en-US" sz="3200" dirty="0">
                <a:latin typeface="Arial" pitchFamily="34" charset="0"/>
                <a:cs typeface="Arial" pitchFamily="34" charset="0"/>
              </a:rPr>
              <a:t> </a:t>
            </a:r>
            <a:r>
              <a:rPr lang="en-US" sz="3200" dirty="0" err="1">
                <a:latin typeface="Arial" pitchFamily="34" charset="0"/>
                <a:cs typeface="Arial" pitchFamily="34" charset="0"/>
              </a:rPr>
              <a:t>cần</a:t>
            </a:r>
            <a:r>
              <a:rPr lang="en-US" sz="3200" dirty="0">
                <a:latin typeface="Arial" pitchFamily="34" charset="0"/>
                <a:cs typeface="Arial" pitchFamily="34" charset="0"/>
              </a:rPr>
              <a:t> </a:t>
            </a:r>
            <a:r>
              <a:rPr lang="en-US" sz="3200" dirty="0" err="1">
                <a:latin typeface="Arial" pitchFamily="34" charset="0"/>
                <a:cs typeface="Arial" pitchFamily="34" charset="0"/>
              </a:rPr>
              <a:t>thiết</a:t>
            </a:r>
            <a:r>
              <a:rPr kumimoji="0" lang="vi-VN" sz="3200" b="0"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a:t>
            </a:r>
            <a:endParaRPr kumimoji="0" lang="vi-VN" sz="32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
        <p:nvSpPr>
          <p:cNvPr id="9" name="Rounded Rectangle 8"/>
          <p:cNvSpPr/>
          <p:nvPr/>
        </p:nvSpPr>
        <p:spPr>
          <a:xfrm>
            <a:off x="131762" y="3565647"/>
            <a:ext cx="3676163" cy="958270"/>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lvl="0">
              <a:defRPr/>
            </a:pPr>
            <a:r>
              <a:rPr kumimoji="0" lang="en-US" sz="3200" b="0" i="0" u="none" strike="noStrike" kern="0" cap="none" spc="0" normalizeH="0" baseline="0" noProof="0" dirty="0" smtClean="0">
                <a:ln>
                  <a:noFill/>
                </a:ln>
                <a:solidFill>
                  <a:sysClr val="windowText" lastClr="000000"/>
                </a:solidFill>
                <a:effectLst/>
                <a:uLnTx/>
                <a:uFillTx/>
                <a:latin typeface="Arial"/>
                <a:ea typeface="+mn-ea"/>
                <a:cs typeface="Arial" pitchFamily="34" charset="0"/>
              </a:rPr>
              <a:t>b</a:t>
            </a:r>
            <a:r>
              <a:rPr kumimoji="0" lang="vi-VN" sz="3200" b="0"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 </a:t>
            </a:r>
            <a:r>
              <a:rPr lang="en-US" sz="3200" dirty="0" err="1">
                <a:latin typeface="Arial" pitchFamily="34" charset="0"/>
                <a:cs typeface="Arial" pitchFamily="34" charset="0"/>
              </a:rPr>
              <a:t>Là</a:t>
            </a:r>
            <a:r>
              <a:rPr lang="en-US" sz="3200" dirty="0">
                <a:latin typeface="Arial" pitchFamily="34" charset="0"/>
                <a:cs typeface="Arial" pitchFamily="34" charset="0"/>
              </a:rPr>
              <a:t> </a:t>
            </a:r>
            <a:r>
              <a:rPr lang="en-US" sz="3200" dirty="0" err="1">
                <a:latin typeface="Arial" pitchFamily="34" charset="0"/>
                <a:cs typeface="Arial" pitchFamily="34" charset="0"/>
              </a:rPr>
              <a:t>một</a:t>
            </a:r>
            <a:r>
              <a:rPr lang="en-US" sz="3200" dirty="0">
                <a:latin typeface="Arial" pitchFamily="34" charset="0"/>
                <a:cs typeface="Arial" pitchFamily="34" charset="0"/>
              </a:rPr>
              <a:t> </a:t>
            </a:r>
            <a:r>
              <a:rPr lang="en-US" sz="3200" dirty="0" err="1">
                <a:latin typeface="Arial" pitchFamily="34" charset="0"/>
                <a:cs typeface="Arial" pitchFamily="34" charset="0"/>
              </a:rPr>
              <a:t>việc</a:t>
            </a:r>
            <a:r>
              <a:rPr lang="en-US" sz="3200" dirty="0">
                <a:latin typeface="Arial" pitchFamily="34" charset="0"/>
                <a:cs typeface="Arial" pitchFamily="34" charset="0"/>
              </a:rPr>
              <a:t> </a:t>
            </a:r>
            <a:r>
              <a:rPr lang="en-US" sz="3200" dirty="0" err="1">
                <a:latin typeface="Arial" pitchFamily="34" charset="0"/>
                <a:cs typeface="Arial" pitchFamily="34" charset="0"/>
              </a:rPr>
              <a:t>làm</a:t>
            </a:r>
            <a:r>
              <a:rPr lang="en-US" sz="3200" dirty="0">
                <a:latin typeface="Arial" pitchFamily="34" charset="0"/>
                <a:cs typeface="Arial" pitchFamily="34" charset="0"/>
              </a:rPr>
              <a:t> </a:t>
            </a:r>
            <a:r>
              <a:rPr lang="en-US" sz="3200" dirty="0" err="1">
                <a:latin typeface="Arial" pitchFamily="34" charset="0"/>
                <a:cs typeface="Arial" pitchFamily="34" charset="0"/>
              </a:rPr>
              <a:t>cần</a:t>
            </a:r>
            <a:r>
              <a:rPr lang="en-US" sz="3200" dirty="0">
                <a:latin typeface="Arial" pitchFamily="34" charset="0"/>
                <a:cs typeface="Arial" pitchFamily="34" charset="0"/>
              </a:rPr>
              <a:t> </a:t>
            </a:r>
            <a:r>
              <a:rPr lang="en-US" sz="3200" dirty="0" err="1" smtClean="0">
                <a:latin typeface="Arial" pitchFamily="34" charset="0"/>
                <a:cs typeface="Arial" pitchFamily="34" charset="0"/>
              </a:rPr>
              <a:t>thiết</a:t>
            </a:r>
            <a:endParaRPr kumimoji="0" lang="vi-VN" sz="32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
        <p:nvSpPr>
          <p:cNvPr id="10" name="Rounded Rectangle 9"/>
          <p:cNvSpPr/>
          <p:nvPr/>
        </p:nvSpPr>
        <p:spPr>
          <a:xfrm>
            <a:off x="4758506" y="3533976"/>
            <a:ext cx="4256402" cy="958270"/>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lvl="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d. </a:t>
            </a:r>
            <a:r>
              <a:rPr lang="en-US" sz="3200" dirty="0" err="1">
                <a:latin typeface="Arial" pitchFamily="34" charset="0"/>
                <a:cs typeface="Arial" pitchFamily="34" charset="0"/>
              </a:rPr>
              <a:t>Là</a:t>
            </a:r>
            <a:r>
              <a:rPr lang="en-US" sz="3200" dirty="0">
                <a:latin typeface="Arial" pitchFamily="34" charset="0"/>
                <a:cs typeface="Arial" pitchFamily="34" charset="0"/>
              </a:rPr>
              <a:t> </a:t>
            </a:r>
            <a:r>
              <a:rPr lang="en-US" sz="3200" dirty="0" err="1">
                <a:latin typeface="Arial" pitchFamily="34" charset="0"/>
                <a:cs typeface="Arial" pitchFamily="34" charset="0"/>
              </a:rPr>
              <a:t>một</a:t>
            </a:r>
            <a:r>
              <a:rPr lang="en-US" sz="3200" dirty="0">
                <a:latin typeface="Arial" pitchFamily="34" charset="0"/>
                <a:cs typeface="Arial" pitchFamily="34" charset="0"/>
              </a:rPr>
              <a:t> </a:t>
            </a:r>
            <a:r>
              <a:rPr lang="en-US" sz="3200" dirty="0" err="1">
                <a:latin typeface="Arial" pitchFamily="34" charset="0"/>
                <a:cs typeface="Arial" pitchFamily="34" charset="0"/>
              </a:rPr>
              <a:t>việc</a:t>
            </a:r>
            <a:r>
              <a:rPr lang="en-US" sz="3200" dirty="0">
                <a:latin typeface="Arial" pitchFamily="34" charset="0"/>
                <a:cs typeface="Arial" pitchFamily="34" charset="0"/>
              </a:rPr>
              <a:t> </a:t>
            </a:r>
            <a:r>
              <a:rPr lang="en-US" sz="3200" dirty="0" err="1">
                <a:latin typeface="Arial" pitchFamily="34" charset="0"/>
                <a:cs typeface="Arial" pitchFamily="34" charset="0"/>
              </a:rPr>
              <a:t>làm</a:t>
            </a:r>
            <a:r>
              <a:rPr lang="en-US" sz="3200" dirty="0">
                <a:latin typeface="Arial" pitchFamily="34" charset="0"/>
                <a:cs typeface="Arial" pitchFamily="34" charset="0"/>
              </a:rPr>
              <a:t> </a:t>
            </a:r>
            <a:r>
              <a:rPr lang="en-US" sz="3200" dirty="0" err="1">
                <a:latin typeface="Arial" pitchFamily="34" charset="0"/>
                <a:cs typeface="Arial" pitchFamily="34" charset="0"/>
              </a:rPr>
              <a:t>không</a:t>
            </a:r>
            <a:r>
              <a:rPr lang="en-US" sz="3200" dirty="0">
                <a:latin typeface="Arial" pitchFamily="34" charset="0"/>
                <a:cs typeface="Arial" pitchFamily="34" charset="0"/>
              </a:rPr>
              <a:t> </a:t>
            </a:r>
            <a:r>
              <a:rPr lang="en-US" sz="3200" dirty="0" err="1">
                <a:latin typeface="Arial" pitchFamily="34" charset="0"/>
                <a:cs typeface="Arial" pitchFamily="34" charset="0"/>
              </a:rPr>
              <a:t>nên</a:t>
            </a:r>
            <a:r>
              <a:rPr lang="en-US" sz="3200" dirty="0">
                <a:latin typeface="Arial" pitchFamily="34" charset="0"/>
                <a:cs typeface="Arial" pitchFamily="34" charset="0"/>
              </a:rPr>
              <a:t> </a:t>
            </a:r>
            <a:r>
              <a:rPr lang="en-US" sz="3200" dirty="0" err="1">
                <a:latin typeface="Arial" pitchFamily="34" charset="0"/>
                <a:cs typeface="Arial" pitchFamily="34" charset="0"/>
              </a:rPr>
              <a:t>làm</a:t>
            </a:r>
            <a:r>
              <a:rPr kumimoji="0" lang="en-US" sz="3200" b="0"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a:t>
            </a:r>
            <a:endParaRPr kumimoji="0" lang="vi-VN" sz="32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Tree>
    <p:extLst>
      <p:ext uri="{BB962C8B-B14F-4D97-AF65-F5344CB8AC3E}">
        <p14:creationId xmlns:p14="http://schemas.microsoft.com/office/powerpoint/2010/main" val="1305196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 fill="hold"/>
                                        <p:tgtEl>
                                          <p:spTgt spid="7"/>
                                        </p:tgtEl>
                                        <p:attrNameLst>
                                          <p:attrName>ppt_x</p:attrName>
                                        </p:attrNameLst>
                                      </p:cBhvr>
                                      <p:tavLst>
                                        <p:tav tm="0">
                                          <p:val>
                                            <p:strVal val="#ppt_x"/>
                                          </p:val>
                                        </p:tav>
                                        <p:tav tm="100000">
                                          <p:val>
                                            <p:strVal val="#ppt_x"/>
                                          </p:val>
                                        </p:tav>
                                      </p:tavLst>
                                    </p:anim>
                                    <p:anim calcmode="lin" valueType="num">
                                      <p:cBhvr additive="base">
                                        <p:cTn id="15" dur="5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9"/>
                                        </p:tgtEl>
                                        <p:attrNameLst>
                                          <p:attrName>fillcolor</p:attrName>
                                        </p:attrNameLst>
                                      </p:cBhvr>
                                      <p:to>
                                        <a:srgbClr val="FF0000"/>
                                      </p:to>
                                    </p:animClr>
                                    <p:set>
                                      <p:cBhvr>
                                        <p:cTn id="32" dur="2000" fill="hold"/>
                                        <p:tgtEl>
                                          <p:spTgt spid="9"/>
                                        </p:tgtEl>
                                        <p:attrNameLst>
                                          <p:attrName>fill.type</p:attrName>
                                        </p:attrNameLst>
                                      </p:cBhvr>
                                      <p:to>
                                        <p:strVal val="solid"/>
                                      </p:to>
                                    </p:set>
                                    <p:set>
                                      <p:cBhvr>
                                        <p:cTn id="33" dur="2000" fill="hold"/>
                                        <p:tgtEl>
                                          <p:spTgt spid="9"/>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4E25B6-0879-2D8A-C5B8-CA85E64A48D2}"/>
              </a:ext>
            </a:extLst>
          </p:cNvPr>
          <p:cNvSpPr>
            <a:spLocks noGrp="1"/>
          </p:cNvSpPr>
          <p:nvPr>
            <p:ph type="title"/>
          </p:nvPr>
        </p:nvSpPr>
        <p:spPr/>
        <p:txBody>
          <a:bodyPr/>
          <a:lstStyle/>
          <a:p>
            <a:r>
              <a:rPr lang="en-US" dirty="0" err="1" smtClean="0"/>
              <a:t>Củng</a:t>
            </a:r>
            <a:r>
              <a:rPr lang="en-US" dirty="0" smtClean="0"/>
              <a:t> </a:t>
            </a:r>
            <a:r>
              <a:rPr lang="en-US" dirty="0" err="1" smtClean="0"/>
              <a:t>cố</a:t>
            </a:r>
            <a:r>
              <a:rPr lang="en-US" dirty="0" smtClean="0"/>
              <a:t> </a:t>
            </a:r>
            <a:r>
              <a:rPr lang="en-US" dirty="0" err="1" smtClean="0"/>
              <a:t>bài</a:t>
            </a:r>
            <a:endParaRPr lang="en-US" dirty="0"/>
          </a:p>
        </p:txBody>
      </p:sp>
      <p:sp>
        <p:nvSpPr>
          <p:cNvPr id="4" name="Slide Number Placeholder 3">
            <a:extLst>
              <a:ext uri="{FF2B5EF4-FFF2-40B4-BE49-F238E27FC236}">
                <a16:creationId xmlns:a16="http://schemas.microsoft.com/office/drawing/2014/main" xmlns="" id="{72AF89F1-104F-4667-D7D4-AAEF6782048E}"/>
              </a:ext>
            </a:extLst>
          </p:cNvPr>
          <p:cNvSpPr>
            <a:spLocks noGrp="1"/>
          </p:cNvSpPr>
          <p:nvPr>
            <p:ph type="sldNum" idx="4"/>
          </p:nvPr>
        </p:nvSpPr>
        <p:spPr/>
        <p:txBody>
          <a:bodyPr/>
          <a:lstStyle/>
          <a:p>
            <a:r>
              <a:rPr lang="en-US"/>
              <a:t>PAGE </a:t>
            </a:r>
            <a:fld id="{00000000-1234-1234-1234-123412341234}" type="slidenum">
              <a:rPr lang="en" smtClean="0"/>
              <a:pPr/>
              <a:t>45</a:t>
            </a:fld>
            <a:endParaRPr/>
          </a:p>
        </p:txBody>
      </p:sp>
      <p:pic>
        <p:nvPicPr>
          <p:cNvPr id="5" name="Picture 3" descr="MCj01345490000[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43853" y="548640"/>
            <a:ext cx="1753999" cy="16786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ounded Rectangle 5"/>
          <p:cNvSpPr/>
          <p:nvPr/>
        </p:nvSpPr>
        <p:spPr>
          <a:xfrm>
            <a:off x="131060" y="1067225"/>
            <a:ext cx="6291256" cy="995363"/>
          </a:xfrm>
          <a:prstGeom prst="roundRect">
            <a:avLst/>
          </a:prstGeom>
          <a:solidFill>
            <a:srgbClr val="4BACC6">
              <a:lumMod val="20000"/>
              <a:lumOff val="80000"/>
            </a:srgbClr>
          </a:solidFill>
          <a:ln w="28575" cap="flat" cmpd="sng" algn="ctr">
            <a:solidFill>
              <a:sysClr val="windowText" lastClr="000000"/>
            </a:solidFill>
            <a:prstDash val="solid"/>
            <a:miter lim="800000"/>
          </a:ln>
          <a:effectLst/>
        </p:spPr>
        <p:txBody>
          <a:bodyPr anchor="ctr"/>
          <a:lstStyle/>
          <a:p>
            <a:pPr lvl="0">
              <a:defRPr/>
            </a:pPr>
            <a:r>
              <a:rPr lang="en-US" sz="3200" dirty="0" smtClean="0">
                <a:latin typeface="Arial" pitchFamily="34" charset="0"/>
                <a:cs typeface="Arial" pitchFamily="34" charset="0"/>
              </a:rPr>
              <a:t>6/ </a:t>
            </a:r>
            <a:r>
              <a:rPr lang="en-US" sz="3200" dirty="0" err="1" smtClean="0">
                <a:latin typeface="Arial" pitchFamily="34" charset="0"/>
                <a:cs typeface="Arial" pitchFamily="34" charset="0"/>
              </a:rPr>
              <a:t>Nguyên</a:t>
            </a:r>
            <a:r>
              <a:rPr lang="en-US" sz="3200" dirty="0" smtClean="0">
                <a:latin typeface="Arial" pitchFamily="34" charset="0"/>
                <a:cs typeface="Arial" pitchFamily="34" charset="0"/>
              </a:rPr>
              <a:t> </a:t>
            </a:r>
            <a:r>
              <a:rPr lang="en-US" sz="3200" dirty="0" err="1">
                <a:latin typeface="Arial" pitchFamily="34" charset="0"/>
                <a:cs typeface="Arial" pitchFamily="34" charset="0"/>
              </a:rPr>
              <a:t>tắc</a:t>
            </a:r>
            <a:r>
              <a:rPr lang="en-US" sz="3200" dirty="0">
                <a:latin typeface="Arial" pitchFamily="34" charset="0"/>
                <a:cs typeface="Arial" pitchFamily="34" charset="0"/>
              </a:rPr>
              <a:t> </a:t>
            </a:r>
            <a:r>
              <a:rPr lang="en-US" sz="3200" dirty="0" err="1">
                <a:latin typeface="Arial" pitchFamily="34" charset="0"/>
                <a:cs typeface="Arial" pitchFamily="34" charset="0"/>
              </a:rPr>
              <a:t>xử</a:t>
            </a:r>
            <a:r>
              <a:rPr lang="en-US" sz="3200" dirty="0">
                <a:latin typeface="Arial" pitchFamily="34" charset="0"/>
                <a:cs typeface="Arial" pitchFamily="34" charset="0"/>
              </a:rPr>
              <a:t> </a:t>
            </a:r>
            <a:r>
              <a:rPr lang="en-US" sz="3200" dirty="0" err="1">
                <a:latin typeface="Arial" pitchFamily="34" charset="0"/>
                <a:cs typeface="Arial" pitchFamily="34" charset="0"/>
              </a:rPr>
              <a:t>phạt</a:t>
            </a:r>
            <a:r>
              <a:rPr lang="en-US" sz="3200" dirty="0">
                <a:latin typeface="Arial" pitchFamily="34" charset="0"/>
                <a:cs typeface="Arial" pitchFamily="34" charset="0"/>
              </a:rPr>
              <a:t> vi </a:t>
            </a:r>
            <a:r>
              <a:rPr lang="en-US" sz="3200" dirty="0" err="1">
                <a:latin typeface="Arial" pitchFamily="34" charset="0"/>
                <a:cs typeface="Arial" pitchFamily="34" charset="0"/>
              </a:rPr>
              <a:t>phạm</a:t>
            </a:r>
            <a:r>
              <a:rPr lang="en-US" sz="3200" dirty="0">
                <a:latin typeface="Arial" pitchFamily="34" charset="0"/>
                <a:cs typeface="Arial" pitchFamily="34" charset="0"/>
              </a:rPr>
              <a:t> </a:t>
            </a:r>
            <a:r>
              <a:rPr lang="en-US" sz="3200" dirty="0" err="1">
                <a:latin typeface="Arial" pitchFamily="34" charset="0"/>
                <a:cs typeface="Arial" pitchFamily="34" charset="0"/>
              </a:rPr>
              <a:t>hành</a:t>
            </a:r>
            <a:r>
              <a:rPr lang="en-US" sz="3200" dirty="0">
                <a:latin typeface="Arial" pitchFamily="34" charset="0"/>
                <a:cs typeface="Arial" pitchFamily="34" charset="0"/>
              </a:rPr>
              <a:t> </a:t>
            </a:r>
            <a:r>
              <a:rPr lang="en-US" sz="3200" dirty="0" err="1">
                <a:latin typeface="Arial" pitchFamily="34" charset="0"/>
                <a:cs typeface="Arial" pitchFamily="34" charset="0"/>
              </a:rPr>
              <a:t>chính</a:t>
            </a:r>
            <a:r>
              <a:rPr lang="en-US" sz="3200" dirty="0">
                <a:latin typeface="Arial" pitchFamily="34" charset="0"/>
                <a:cs typeface="Arial" pitchFamily="34" charset="0"/>
              </a:rPr>
              <a:t> </a:t>
            </a:r>
            <a:r>
              <a:rPr lang="en-US" sz="3200" dirty="0" err="1">
                <a:latin typeface="Arial" pitchFamily="34" charset="0"/>
                <a:cs typeface="Arial" pitchFamily="34" charset="0"/>
              </a:rPr>
              <a:t>là</a:t>
            </a:r>
            <a:endParaRPr kumimoji="0" lang="vi-VN" sz="32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
        <p:nvSpPr>
          <p:cNvPr id="7" name="Rounded Rectangle 6"/>
          <p:cNvSpPr/>
          <p:nvPr/>
        </p:nvSpPr>
        <p:spPr>
          <a:xfrm>
            <a:off x="4615031" y="2226715"/>
            <a:ext cx="4482821" cy="1166616"/>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lvl="0">
              <a:defRPr/>
            </a:pPr>
            <a:r>
              <a:rPr kumimoji="0" lang="en-US" sz="2800" b="0" i="0" u="none" strike="noStrike" kern="0" cap="none" spc="0" normalizeH="0" baseline="0" noProof="0" dirty="0" smtClean="0">
                <a:ln>
                  <a:noFill/>
                </a:ln>
                <a:solidFill>
                  <a:sysClr val="windowText" lastClr="000000"/>
                </a:solidFill>
                <a:effectLst/>
                <a:uLnTx/>
                <a:uFillTx/>
                <a:ea typeface="+mn-ea"/>
                <a:cs typeface="Arial" pitchFamily="34" charset="0"/>
              </a:rPr>
              <a:t>c</a:t>
            </a:r>
            <a:r>
              <a:rPr kumimoji="0" lang="vi-VN" sz="2800" b="0" i="0" u="none" strike="noStrike" kern="0" cap="none" spc="0" normalizeH="0" baseline="0" noProof="0" dirty="0" smtClean="0">
                <a:ln>
                  <a:noFill/>
                </a:ln>
                <a:solidFill>
                  <a:sysClr val="windowText" lastClr="000000"/>
                </a:solidFill>
                <a:effectLst/>
                <a:uLnTx/>
                <a:uFillTx/>
                <a:ea typeface="+mn-ea"/>
                <a:cs typeface="Arial" pitchFamily="34" charset="0"/>
              </a:rPr>
              <a:t>. </a:t>
            </a:r>
            <a:r>
              <a:rPr lang="en-US" sz="2800" dirty="0" err="1">
                <a:latin typeface="Arial" pitchFamily="34" charset="0"/>
                <a:cs typeface="Arial" pitchFamily="34" charset="0"/>
              </a:rPr>
              <a:t>Tổ</a:t>
            </a:r>
            <a:r>
              <a:rPr lang="en-US" sz="2800" dirty="0">
                <a:latin typeface="Arial" pitchFamily="34" charset="0"/>
                <a:cs typeface="Arial" pitchFamily="34" charset="0"/>
              </a:rPr>
              <a:t> </a:t>
            </a:r>
            <a:r>
              <a:rPr lang="en-US" sz="2800" dirty="0" err="1">
                <a:latin typeface="Arial" pitchFamily="34" charset="0"/>
                <a:cs typeface="Arial" pitchFamily="34" charset="0"/>
              </a:rPr>
              <a:t>chức</a:t>
            </a:r>
            <a:r>
              <a:rPr lang="en-US" sz="2800" dirty="0">
                <a:latin typeface="Arial" pitchFamily="34" charset="0"/>
                <a:cs typeface="Arial" pitchFamily="34" charset="0"/>
              </a:rPr>
              <a:t> </a:t>
            </a:r>
            <a:r>
              <a:rPr lang="en-US" sz="2800" dirty="0" err="1">
                <a:latin typeface="Arial" pitchFamily="34" charset="0"/>
                <a:cs typeface="Arial" pitchFamily="34" charset="0"/>
              </a:rPr>
              <a:t>không</a:t>
            </a:r>
            <a:r>
              <a:rPr lang="en-US" sz="2800" dirty="0">
                <a:latin typeface="Arial" pitchFamily="34" charset="0"/>
                <a:cs typeface="Arial" pitchFamily="34" charset="0"/>
              </a:rPr>
              <a:t> </a:t>
            </a:r>
            <a:r>
              <a:rPr lang="en-US" sz="2800" dirty="0" err="1">
                <a:latin typeface="Arial" pitchFamily="34" charset="0"/>
                <a:cs typeface="Arial" pitchFamily="34" charset="0"/>
              </a:rPr>
              <a:t>bị</a:t>
            </a:r>
            <a:r>
              <a:rPr lang="en-US" sz="2800" dirty="0">
                <a:latin typeface="Arial" pitchFamily="34" charset="0"/>
                <a:cs typeface="Arial" pitchFamily="34" charset="0"/>
              </a:rPr>
              <a:t> </a:t>
            </a:r>
            <a:r>
              <a:rPr lang="en-US" sz="2800" dirty="0" err="1">
                <a:latin typeface="Arial" pitchFamily="34" charset="0"/>
                <a:cs typeface="Arial" pitchFamily="34" charset="0"/>
              </a:rPr>
              <a:t>xử</a:t>
            </a:r>
            <a:r>
              <a:rPr lang="en-US" sz="2800" dirty="0">
                <a:latin typeface="Arial" pitchFamily="34" charset="0"/>
                <a:cs typeface="Arial" pitchFamily="34" charset="0"/>
              </a:rPr>
              <a:t> </a:t>
            </a:r>
            <a:r>
              <a:rPr lang="en-US" sz="2800" dirty="0" err="1">
                <a:latin typeface="Arial" pitchFamily="34" charset="0"/>
                <a:cs typeface="Arial" pitchFamily="34" charset="0"/>
              </a:rPr>
              <a:t>phạt</a:t>
            </a:r>
            <a:r>
              <a:rPr lang="en-US" sz="2800" dirty="0">
                <a:latin typeface="Arial" pitchFamily="34" charset="0"/>
                <a:cs typeface="Arial" pitchFamily="34" charset="0"/>
              </a:rPr>
              <a:t> </a:t>
            </a:r>
            <a:r>
              <a:rPr lang="en-US" sz="2800" dirty="0" err="1">
                <a:latin typeface="Arial" pitchFamily="34" charset="0"/>
                <a:cs typeface="Arial" pitchFamily="34" charset="0"/>
              </a:rPr>
              <a:t>hành</a:t>
            </a:r>
            <a:r>
              <a:rPr lang="en-US" sz="2800" dirty="0">
                <a:latin typeface="Arial" pitchFamily="34" charset="0"/>
                <a:cs typeface="Arial" pitchFamily="34" charset="0"/>
              </a:rPr>
              <a:t> </a:t>
            </a:r>
            <a:r>
              <a:rPr lang="en-US" sz="2800" dirty="0" err="1">
                <a:latin typeface="Arial" pitchFamily="34" charset="0"/>
                <a:cs typeface="Arial" pitchFamily="34" charset="0"/>
              </a:rPr>
              <a:t>chính</a:t>
            </a:r>
            <a:r>
              <a:rPr kumimoji="0" lang="vi-VN" sz="2800" b="0"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a:t>
            </a:r>
            <a:endParaRPr kumimoji="0" lang="vi-VN" sz="28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
        <p:nvSpPr>
          <p:cNvPr id="8" name="Rounded Rectangle 7"/>
          <p:cNvSpPr/>
          <p:nvPr/>
        </p:nvSpPr>
        <p:spPr>
          <a:xfrm>
            <a:off x="131059" y="3528383"/>
            <a:ext cx="4397911" cy="1206314"/>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lvl="0">
              <a:defRPr/>
            </a:pPr>
            <a:r>
              <a:rPr kumimoji="0" lang="vi-VN" sz="2800" b="0" i="0" u="none" strike="noStrike" kern="0" cap="none" spc="0" normalizeH="0" baseline="0" noProof="0" dirty="0">
                <a:ln>
                  <a:noFill/>
                </a:ln>
                <a:solidFill>
                  <a:sysClr val="windowText" lastClr="000000"/>
                </a:solidFill>
                <a:effectLst/>
                <a:uLnTx/>
                <a:uFillTx/>
                <a:ea typeface="+mn-ea"/>
                <a:cs typeface="Arial" pitchFamily="34" charset="0"/>
              </a:rPr>
              <a:t>b</a:t>
            </a:r>
            <a:r>
              <a:rPr kumimoji="0" lang="vi-VN" sz="2800" b="0" i="0" u="none" strike="noStrike" kern="0" cap="none" spc="0" normalizeH="0" baseline="0" noProof="0" dirty="0">
                <a:ln>
                  <a:noFill/>
                </a:ln>
                <a:solidFill>
                  <a:sysClr val="windowText" lastClr="000000"/>
                </a:solidFill>
                <a:effectLst/>
                <a:uLnTx/>
                <a:uFillTx/>
                <a:latin typeface="Arial" pitchFamily="34" charset="0"/>
                <a:cs typeface="Arial" pitchFamily="34" charset="0"/>
              </a:rPr>
              <a:t>. </a:t>
            </a:r>
            <a:r>
              <a:rPr lang="en-US" sz="2800" dirty="0" err="1">
                <a:latin typeface="Arial" pitchFamily="34" charset="0"/>
                <a:cs typeface="Arial" pitchFamily="34" charset="0"/>
              </a:rPr>
              <a:t>Cá</a:t>
            </a:r>
            <a:r>
              <a:rPr lang="en-US" sz="2800" dirty="0">
                <a:latin typeface="Arial" pitchFamily="34" charset="0"/>
                <a:cs typeface="Arial" pitchFamily="34" charset="0"/>
              </a:rPr>
              <a:t> </a:t>
            </a:r>
            <a:r>
              <a:rPr lang="en-US" sz="2800" dirty="0" err="1">
                <a:latin typeface="Arial" pitchFamily="34" charset="0"/>
                <a:cs typeface="Arial" pitchFamily="34" charset="0"/>
              </a:rPr>
              <a:t>nhân</a:t>
            </a:r>
            <a:r>
              <a:rPr lang="en-US" sz="2800" dirty="0">
                <a:latin typeface="Arial" pitchFamily="34" charset="0"/>
                <a:cs typeface="Arial" pitchFamily="34" charset="0"/>
              </a:rPr>
              <a:t> </a:t>
            </a:r>
            <a:r>
              <a:rPr lang="en-US" sz="2800" dirty="0" err="1">
                <a:latin typeface="Arial" pitchFamily="34" charset="0"/>
                <a:cs typeface="Arial" pitchFamily="34" charset="0"/>
              </a:rPr>
              <a:t>và</a:t>
            </a:r>
            <a:r>
              <a:rPr lang="en-US" sz="2800" dirty="0">
                <a:latin typeface="Arial" pitchFamily="34" charset="0"/>
                <a:cs typeface="Arial" pitchFamily="34" charset="0"/>
              </a:rPr>
              <a:t> </a:t>
            </a:r>
            <a:r>
              <a:rPr lang="en-US" sz="2800" dirty="0" err="1">
                <a:latin typeface="Arial" pitchFamily="34" charset="0"/>
                <a:cs typeface="Arial" pitchFamily="34" charset="0"/>
              </a:rPr>
              <a:t>tổ</a:t>
            </a:r>
            <a:r>
              <a:rPr lang="en-US" sz="2800" dirty="0">
                <a:latin typeface="Arial" pitchFamily="34" charset="0"/>
                <a:cs typeface="Arial" pitchFamily="34" charset="0"/>
              </a:rPr>
              <a:t> </a:t>
            </a:r>
            <a:r>
              <a:rPr lang="en-US" sz="2800" dirty="0" err="1">
                <a:latin typeface="Arial" pitchFamily="34" charset="0"/>
                <a:cs typeface="Arial" pitchFamily="34" charset="0"/>
              </a:rPr>
              <a:t>chức</a:t>
            </a:r>
            <a:r>
              <a:rPr lang="en-US" sz="2800" dirty="0">
                <a:latin typeface="Arial" pitchFamily="34" charset="0"/>
                <a:cs typeface="Arial" pitchFamily="34" charset="0"/>
              </a:rPr>
              <a:t> </a:t>
            </a:r>
            <a:r>
              <a:rPr lang="en-US" sz="2800" dirty="0" err="1">
                <a:latin typeface="Arial" pitchFamily="34" charset="0"/>
                <a:cs typeface="Arial" pitchFamily="34" charset="0"/>
              </a:rPr>
              <a:t>đều</a:t>
            </a:r>
            <a:r>
              <a:rPr lang="en-US" sz="2800" dirty="0">
                <a:latin typeface="Arial" pitchFamily="34" charset="0"/>
                <a:cs typeface="Arial" pitchFamily="34" charset="0"/>
              </a:rPr>
              <a:t> </a:t>
            </a:r>
            <a:r>
              <a:rPr lang="en-US" sz="2800" dirty="0" err="1">
                <a:latin typeface="Arial" pitchFamily="34" charset="0"/>
                <a:cs typeface="Arial" pitchFamily="34" charset="0"/>
              </a:rPr>
              <a:t>bị</a:t>
            </a:r>
            <a:r>
              <a:rPr lang="en-US" sz="2800" dirty="0">
                <a:latin typeface="Arial" pitchFamily="34" charset="0"/>
                <a:cs typeface="Arial" pitchFamily="34" charset="0"/>
              </a:rPr>
              <a:t> </a:t>
            </a:r>
            <a:r>
              <a:rPr lang="en-US" sz="2800" dirty="0" err="1">
                <a:latin typeface="Arial" pitchFamily="34" charset="0"/>
                <a:cs typeface="Arial" pitchFamily="34" charset="0"/>
              </a:rPr>
              <a:t>xử</a:t>
            </a:r>
            <a:r>
              <a:rPr lang="en-US" sz="2800" dirty="0">
                <a:latin typeface="Arial" pitchFamily="34" charset="0"/>
                <a:cs typeface="Arial" pitchFamily="34" charset="0"/>
              </a:rPr>
              <a:t> </a:t>
            </a:r>
            <a:r>
              <a:rPr lang="en-US" sz="2800" dirty="0" err="1">
                <a:latin typeface="Arial" pitchFamily="34" charset="0"/>
                <a:cs typeface="Arial" pitchFamily="34" charset="0"/>
              </a:rPr>
              <a:t>phạt</a:t>
            </a:r>
            <a:r>
              <a:rPr lang="en-US" sz="2800" dirty="0">
                <a:latin typeface="Arial" pitchFamily="34" charset="0"/>
                <a:cs typeface="Arial" pitchFamily="34" charset="0"/>
              </a:rPr>
              <a:t> </a:t>
            </a:r>
            <a:r>
              <a:rPr lang="en-US" sz="2800" dirty="0" err="1">
                <a:latin typeface="Arial" pitchFamily="34" charset="0"/>
                <a:cs typeface="Arial" pitchFamily="34" charset="0"/>
              </a:rPr>
              <a:t>hành</a:t>
            </a:r>
            <a:r>
              <a:rPr lang="en-US" sz="2800" dirty="0">
                <a:latin typeface="Arial" pitchFamily="34" charset="0"/>
                <a:cs typeface="Arial" pitchFamily="34" charset="0"/>
              </a:rPr>
              <a:t> </a:t>
            </a:r>
            <a:r>
              <a:rPr lang="en-US" sz="2800" dirty="0" err="1">
                <a:latin typeface="Arial" pitchFamily="34" charset="0"/>
                <a:cs typeface="Arial" pitchFamily="34" charset="0"/>
              </a:rPr>
              <a:t>chính</a:t>
            </a:r>
            <a:r>
              <a:rPr kumimoji="0" lang="vi-VN" sz="3000" b="0"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a:t>
            </a:r>
            <a:endParaRPr kumimoji="0" lang="vi-VN" sz="30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
        <p:nvSpPr>
          <p:cNvPr id="9" name="Rounded Rectangle 8"/>
          <p:cNvSpPr/>
          <p:nvPr/>
        </p:nvSpPr>
        <p:spPr>
          <a:xfrm>
            <a:off x="131058" y="2226715"/>
            <a:ext cx="4397911" cy="1166615"/>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lvl="0">
              <a:defRPr/>
            </a:pPr>
            <a:r>
              <a:rPr lang="en-US" sz="2800" kern="0" dirty="0">
                <a:solidFill>
                  <a:sysClr val="windowText" lastClr="000000"/>
                </a:solidFill>
                <a:latin typeface="Arial" pitchFamily="34" charset="0"/>
                <a:cs typeface="Arial" pitchFamily="34" charset="0"/>
              </a:rPr>
              <a:t>a</a:t>
            </a:r>
            <a:r>
              <a:rPr kumimoji="0" lang="vi-VN" sz="2800" b="0"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 </a:t>
            </a:r>
            <a:r>
              <a:rPr lang="en-US" sz="2800" dirty="0" err="1">
                <a:latin typeface="Arial" pitchFamily="34" charset="0"/>
                <a:cs typeface="Arial" pitchFamily="34" charset="0"/>
              </a:rPr>
              <a:t>Cá</a:t>
            </a:r>
            <a:r>
              <a:rPr lang="en-US" sz="2800" dirty="0">
                <a:latin typeface="Arial" pitchFamily="34" charset="0"/>
                <a:cs typeface="Arial" pitchFamily="34" charset="0"/>
              </a:rPr>
              <a:t> </a:t>
            </a:r>
            <a:r>
              <a:rPr lang="en-US" sz="2800" dirty="0" err="1">
                <a:latin typeface="Arial" pitchFamily="34" charset="0"/>
                <a:cs typeface="Arial" pitchFamily="34" charset="0"/>
              </a:rPr>
              <a:t>nhân</a:t>
            </a:r>
            <a:r>
              <a:rPr lang="en-US" sz="2800" dirty="0">
                <a:latin typeface="Arial" pitchFamily="34" charset="0"/>
                <a:cs typeface="Arial" pitchFamily="34" charset="0"/>
              </a:rPr>
              <a:t>, </a:t>
            </a:r>
            <a:r>
              <a:rPr lang="en-US" sz="2800" dirty="0" err="1">
                <a:latin typeface="Arial" pitchFamily="34" charset="0"/>
                <a:cs typeface="Arial" pitchFamily="34" charset="0"/>
              </a:rPr>
              <a:t>tổ</a:t>
            </a:r>
            <a:r>
              <a:rPr lang="en-US" sz="2800" dirty="0">
                <a:latin typeface="Arial" pitchFamily="34" charset="0"/>
                <a:cs typeface="Arial" pitchFamily="34" charset="0"/>
              </a:rPr>
              <a:t> </a:t>
            </a:r>
            <a:r>
              <a:rPr lang="en-US" sz="2800" dirty="0" err="1">
                <a:latin typeface="Arial" pitchFamily="34" charset="0"/>
                <a:cs typeface="Arial" pitchFamily="34" charset="0"/>
              </a:rPr>
              <a:t>chức</a:t>
            </a:r>
            <a:r>
              <a:rPr lang="en-US" sz="2800" dirty="0">
                <a:latin typeface="Arial" pitchFamily="34" charset="0"/>
                <a:cs typeface="Arial" pitchFamily="34" charset="0"/>
              </a:rPr>
              <a:t> </a:t>
            </a:r>
            <a:r>
              <a:rPr lang="en-US" sz="2800" dirty="0" err="1">
                <a:latin typeface="Arial" pitchFamily="34" charset="0"/>
                <a:cs typeface="Arial" pitchFamily="34" charset="0"/>
              </a:rPr>
              <a:t>chỉ</a:t>
            </a:r>
            <a:r>
              <a:rPr lang="en-US" sz="2800" dirty="0">
                <a:latin typeface="Arial" pitchFamily="34" charset="0"/>
                <a:cs typeface="Arial" pitchFamily="34" charset="0"/>
              </a:rPr>
              <a:t> </a:t>
            </a:r>
            <a:r>
              <a:rPr lang="en-US" sz="2800" dirty="0" err="1">
                <a:latin typeface="Arial" pitchFamily="34" charset="0"/>
                <a:cs typeface="Arial" pitchFamily="34" charset="0"/>
              </a:rPr>
              <a:t>bị</a:t>
            </a:r>
            <a:r>
              <a:rPr lang="en-US" sz="2800" dirty="0">
                <a:latin typeface="Arial" pitchFamily="34" charset="0"/>
                <a:cs typeface="Arial" pitchFamily="34" charset="0"/>
              </a:rPr>
              <a:t> </a:t>
            </a:r>
            <a:r>
              <a:rPr lang="en-US" sz="2800" dirty="0" err="1">
                <a:latin typeface="Arial" pitchFamily="34" charset="0"/>
                <a:cs typeface="Arial" pitchFamily="34" charset="0"/>
              </a:rPr>
              <a:t>xử</a:t>
            </a:r>
            <a:r>
              <a:rPr lang="en-US" sz="2800" dirty="0">
                <a:latin typeface="Arial" pitchFamily="34" charset="0"/>
                <a:cs typeface="Arial" pitchFamily="34" charset="0"/>
              </a:rPr>
              <a:t> </a:t>
            </a:r>
            <a:r>
              <a:rPr lang="en-US" sz="2800" dirty="0" err="1">
                <a:latin typeface="Arial" pitchFamily="34" charset="0"/>
                <a:cs typeface="Arial" pitchFamily="34" charset="0"/>
              </a:rPr>
              <a:t>phạt</a:t>
            </a:r>
            <a:r>
              <a:rPr lang="en-US" sz="2800" dirty="0">
                <a:latin typeface="Arial" pitchFamily="34" charset="0"/>
                <a:cs typeface="Arial" pitchFamily="34" charset="0"/>
              </a:rPr>
              <a:t> </a:t>
            </a:r>
            <a:r>
              <a:rPr lang="en-US" sz="2800" dirty="0" err="1">
                <a:latin typeface="Arial" pitchFamily="34" charset="0"/>
                <a:cs typeface="Arial" pitchFamily="34" charset="0"/>
              </a:rPr>
              <a:t>khi</a:t>
            </a:r>
            <a:r>
              <a:rPr lang="en-US" sz="2800" dirty="0">
                <a:latin typeface="Arial" pitchFamily="34" charset="0"/>
                <a:cs typeface="Arial" pitchFamily="34" charset="0"/>
              </a:rPr>
              <a:t> </a:t>
            </a:r>
            <a:r>
              <a:rPr lang="en-US" sz="2800" dirty="0" err="1">
                <a:latin typeface="Arial" pitchFamily="34" charset="0"/>
                <a:cs typeface="Arial" pitchFamily="34" charset="0"/>
              </a:rPr>
              <a:t>có</a:t>
            </a:r>
            <a:r>
              <a:rPr lang="en-US" sz="2800" dirty="0">
                <a:latin typeface="Arial" pitchFamily="34" charset="0"/>
                <a:cs typeface="Arial" pitchFamily="34" charset="0"/>
              </a:rPr>
              <a:t> </a:t>
            </a:r>
            <a:r>
              <a:rPr lang="en-US" sz="2800" dirty="0" err="1">
                <a:latin typeface="Arial" pitchFamily="34" charset="0"/>
                <a:cs typeface="Arial" pitchFamily="34" charset="0"/>
              </a:rPr>
              <a:t>hành</a:t>
            </a:r>
            <a:r>
              <a:rPr lang="en-US" sz="2800" dirty="0">
                <a:latin typeface="Arial" pitchFamily="34" charset="0"/>
                <a:cs typeface="Arial" pitchFamily="34" charset="0"/>
              </a:rPr>
              <a:t> vi </a:t>
            </a:r>
            <a:r>
              <a:rPr lang="en-US" sz="2800" dirty="0" err="1">
                <a:latin typeface="Arial" pitchFamily="34" charset="0"/>
                <a:cs typeface="Arial" pitchFamily="34" charset="0"/>
              </a:rPr>
              <a:t>vi</a:t>
            </a:r>
            <a:r>
              <a:rPr lang="en-US" sz="2800" dirty="0">
                <a:latin typeface="Arial" pitchFamily="34" charset="0"/>
                <a:cs typeface="Arial" pitchFamily="34" charset="0"/>
              </a:rPr>
              <a:t> </a:t>
            </a:r>
            <a:r>
              <a:rPr lang="en-US" sz="2800" dirty="0" err="1">
                <a:latin typeface="Arial" pitchFamily="34" charset="0"/>
                <a:cs typeface="Arial" pitchFamily="34" charset="0"/>
              </a:rPr>
              <a:t>phạm</a:t>
            </a:r>
            <a:r>
              <a:rPr lang="en-US" sz="2800" dirty="0">
                <a:latin typeface="Arial" pitchFamily="34" charset="0"/>
                <a:cs typeface="Arial" pitchFamily="34" charset="0"/>
              </a:rPr>
              <a:t> </a:t>
            </a:r>
            <a:r>
              <a:rPr lang="en-US" sz="2800" dirty="0" err="1">
                <a:latin typeface="Arial" pitchFamily="34" charset="0"/>
                <a:cs typeface="Arial" pitchFamily="34" charset="0"/>
              </a:rPr>
              <a:t>hành</a:t>
            </a:r>
            <a:r>
              <a:rPr lang="en-US" sz="2800" dirty="0">
                <a:latin typeface="Arial" pitchFamily="34" charset="0"/>
                <a:cs typeface="Arial" pitchFamily="34" charset="0"/>
              </a:rPr>
              <a:t> </a:t>
            </a:r>
            <a:r>
              <a:rPr lang="en-US" sz="2800" dirty="0" err="1">
                <a:latin typeface="Arial" pitchFamily="34" charset="0"/>
                <a:cs typeface="Arial" pitchFamily="34" charset="0"/>
              </a:rPr>
              <a:t>chính</a:t>
            </a:r>
            <a:r>
              <a:rPr kumimoji="0" lang="vi-VN" sz="2800" b="0"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a:t>
            </a:r>
            <a:endParaRPr kumimoji="0" lang="vi-VN" sz="28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
        <p:nvSpPr>
          <p:cNvPr id="10" name="Rounded Rectangle 9"/>
          <p:cNvSpPr/>
          <p:nvPr/>
        </p:nvSpPr>
        <p:spPr>
          <a:xfrm>
            <a:off x="4615031" y="3528383"/>
            <a:ext cx="4482821" cy="1206314"/>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lvl="0">
              <a:defRPr/>
            </a:pPr>
            <a:r>
              <a:rPr kumimoji="0" lang="vi-VN" sz="2800" b="0" i="0" u="none" strike="noStrike" kern="0" cap="none" spc="0" normalizeH="0" baseline="0" noProof="0" dirty="0">
                <a:ln>
                  <a:noFill/>
                </a:ln>
                <a:solidFill>
                  <a:sysClr val="windowText" lastClr="000000"/>
                </a:solidFill>
                <a:effectLst/>
                <a:uLnTx/>
                <a:uFillTx/>
                <a:ea typeface="+mn-ea"/>
                <a:cs typeface="Arial" pitchFamily="34" charset="0"/>
              </a:rPr>
              <a:t>d. </a:t>
            </a:r>
            <a:r>
              <a:rPr lang="en-US" sz="2800" dirty="0" err="1">
                <a:latin typeface="Arial" pitchFamily="34" charset="0"/>
                <a:cs typeface="Arial" pitchFamily="34" charset="0"/>
              </a:rPr>
              <a:t>Chỉ</a:t>
            </a:r>
            <a:r>
              <a:rPr lang="en-US" sz="2800" dirty="0">
                <a:latin typeface="Arial" pitchFamily="34" charset="0"/>
                <a:cs typeface="Arial" pitchFamily="34" charset="0"/>
              </a:rPr>
              <a:t> </a:t>
            </a:r>
            <a:r>
              <a:rPr lang="en-US" sz="2800" dirty="0" err="1">
                <a:latin typeface="Arial" pitchFamily="34" charset="0"/>
                <a:cs typeface="Arial" pitchFamily="34" charset="0"/>
              </a:rPr>
              <a:t>có</a:t>
            </a:r>
            <a:r>
              <a:rPr lang="en-US" sz="2800" dirty="0">
                <a:latin typeface="Arial" pitchFamily="34" charset="0"/>
                <a:cs typeface="Arial" pitchFamily="34" charset="0"/>
              </a:rPr>
              <a:t> </a:t>
            </a:r>
            <a:r>
              <a:rPr lang="en-US" sz="2800" dirty="0" err="1">
                <a:latin typeface="Arial" pitchFamily="34" charset="0"/>
                <a:cs typeface="Arial" pitchFamily="34" charset="0"/>
              </a:rPr>
              <a:t>cá</a:t>
            </a:r>
            <a:r>
              <a:rPr lang="en-US" sz="2800" dirty="0">
                <a:latin typeface="Arial" pitchFamily="34" charset="0"/>
                <a:cs typeface="Arial" pitchFamily="34" charset="0"/>
              </a:rPr>
              <a:t> </a:t>
            </a:r>
            <a:r>
              <a:rPr lang="en-US" sz="2800" dirty="0" err="1">
                <a:latin typeface="Arial" pitchFamily="34" charset="0"/>
                <a:cs typeface="Arial" pitchFamily="34" charset="0"/>
              </a:rPr>
              <a:t>nhân</a:t>
            </a:r>
            <a:r>
              <a:rPr lang="en-US" sz="2800" dirty="0">
                <a:latin typeface="Arial" pitchFamily="34" charset="0"/>
                <a:cs typeface="Arial" pitchFamily="34" charset="0"/>
              </a:rPr>
              <a:t> </a:t>
            </a:r>
            <a:r>
              <a:rPr lang="en-US" sz="2800" dirty="0" err="1">
                <a:latin typeface="Arial" pitchFamily="34" charset="0"/>
                <a:cs typeface="Arial" pitchFamily="34" charset="0"/>
              </a:rPr>
              <a:t>mới</a:t>
            </a:r>
            <a:r>
              <a:rPr lang="en-US" sz="2800" dirty="0">
                <a:latin typeface="Arial" pitchFamily="34" charset="0"/>
                <a:cs typeface="Arial" pitchFamily="34" charset="0"/>
              </a:rPr>
              <a:t> </a:t>
            </a:r>
            <a:r>
              <a:rPr lang="en-US" sz="2800" dirty="0" err="1">
                <a:latin typeface="Arial" pitchFamily="34" charset="0"/>
                <a:cs typeface="Arial" pitchFamily="34" charset="0"/>
              </a:rPr>
              <a:t>bị</a:t>
            </a:r>
            <a:r>
              <a:rPr lang="en-US" sz="2800" dirty="0">
                <a:latin typeface="Arial" pitchFamily="34" charset="0"/>
                <a:cs typeface="Arial" pitchFamily="34" charset="0"/>
              </a:rPr>
              <a:t> </a:t>
            </a:r>
            <a:r>
              <a:rPr lang="en-US" sz="2800" dirty="0" err="1">
                <a:latin typeface="Arial" pitchFamily="34" charset="0"/>
                <a:cs typeface="Arial" pitchFamily="34" charset="0"/>
              </a:rPr>
              <a:t>xử</a:t>
            </a:r>
            <a:r>
              <a:rPr lang="en-US" sz="2800" dirty="0">
                <a:latin typeface="Arial" pitchFamily="34" charset="0"/>
                <a:cs typeface="Arial" pitchFamily="34" charset="0"/>
              </a:rPr>
              <a:t> </a:t>
            </a:r>
            <a:r>
              <a:rPr lang="en-US" sz="2800" dirty="0" err="1">
                <a:latin typeface="Arial" pitchFamily="34" charset="0"/>
                <a:cs typeface="Arial" pitchFamily="34" charset="0"/>
              </a:rPr>
              <a:t>phạt</a:t>
            </a:r>
            <a:r>
              <a:rPr lang="en-US" sz="2800" dirty="0">
                <a:latin typeface="Arial" pitchFamily="34" charset="0"/>
                <a:cs typeface="Arial" pitchFamily="34" charset="0"/>
              </a:rPr>
              <a:t> </a:t>
            </a:r>
            <a:r>
              <a:rPr lang="en-US" sz="2800" dirty="0" err="1">
                <a:latin typeface="Arial" pitchFamily="34" charset="0"/>
                <a:cs typeface="Arial" pitchFamily="34" charset="0"/>
              </a:rPr>
              <a:t>khi</a:t>
            </a:r>
            <a:r>
              <a:rPr lang="en-US" sz="2800" dirty="0">
                <a:latin typeface="Arial" pitchFamily="34" charset="0"/>
                <a:cs typeface="Arial" pitchFamily="34" charset="0"/>
              </a:rPr>
              <a:t> </a:t>
            </a:r>
            <a:r>
              <a:rPr lang="en-US" sz="2800" dirty="0" err="1">
                <a:latin typeface="Arial" pitchFamily="34" charset="0"/>
                <a:cs typeface="Arial" pitchFamily="34" charset="0"/>
              </a:rPr>
              <a:t>có</a:t>
            </a:r>
            <a:r>
              <a:rPr lang="en-US" sz="2800" dirty="0">
                <a:latin typeface="Arial" pitchFamily="34" charset="0"/>
                <a:cs typeface="Arial" pitchFamily="34" charset="0"/>
              </a:rPr>
              <a:t> </a:t>
            </a:r>
            <a:r>
              <a:rPr lang="en-US" sz="2800" dirty="0" err="1">
                <a:latin typeface="Arial" pitchFamily="34" charset="0"/>
                <a:cs typeface="Arial" pitchFamily="34" charset="0"/>
              </a:rPr>
              <a:t>hành</a:t>
            </a:r>
            <a:r>
              <a:rPr lang="en-US" sz="2800" dirty="0">
                <a:latin typeface="Arial" pitchFamily="34" charset="0"/>
                <a:cs typeface="Arial" pitchFamily="34" charset="0"/>
              </a:rPr>
              <a:t> vi </a:t>
            </a:r>
            <a:r>
              <a:rPr lang="en-US" sz="2800" dirty="0" err="1">
                <a:latin typeface="Arial" pitchFamily="34" charset="0"/>
                <a:cs typeface="Arial" pitchFamily="34" charset="0"/>
              </a:rPr>
              <a:t>vi</a:t>
            </a:r>
            <a:r>
              <a:rPr lang="en-US" sz="2800" dirty="0">
                <a:latin typeface="Arial" pitchFamily="34" charset="0"/>
                <a:cs typeface="Arial" pitchFamily="34" charset="0"/>
              </a:rPr>
              <a:t> </a:t>
            </a:r>
            <a:r>
              <a:rPr lang="en-US" sz="2800" dirty="0" err="1">
                <a:latin typeface="Arial" pitchFamily="34" charset="0"/>
                <a:cs typeface="Arial" pitchFamily="34" charset="0"/>
              </a:rPr>
              <a:t>phạm</a:t>
            </a:r>
            <a:r>
              <a:rPr lang="en-US" sz="2800" dirty="0">
                <a:latin typeface="Arial" pitchFamily="34" charset="0"/>
                <a:cs typeface="Arial" pitchFamily="34" charset="0"/>
              </a:rPr>
              <a:t> </a:t>
            </a:r>
            <a:r>
              <a:rPr lang="en-US" sz="2800" dirty="0" err="1">
                <a:latin typeface="Arial" pitchFamily="34" charset="0"/>
                <a:cs typeface="Arial" pitchFamily="34" charset="0"/>
              </a:rPr>
              <a:t>hành</a:t>
            </a:r>
            <a:r>
              <a:rPr lang="en-US" sz="2800" dirty="0">
                <a:latin typeface="Arial" pitchFamily="34" charset="0"/>
                <a:cs typeface="Arial" pitchFamily="34" charset="0"/>
              </a:rPr>
              <a:t> </a:t>
            </a:r>
            <a:r>
              <a:rPr lang="en-US" sz="2800" dirty="0" err="1">
                <a:latin typeface="Arial" pitchFamily="34" charset="0"/>
                <a:cs typeface="Arial" pitchFamily="34" charset="0"/>
              </a:rPr>
              <a:t>chính</a:t>
            </a:r>
            <a:r>
              <a:rPr kumimoji="0" lang="vi-VN" sz="2800" b="0" i="0" u="none" strike="noStrike" kern="0" cap="none" spc="0" normalizeH="0" baseline="0" noProof="0" dirty="0" smtClean="0">
                <a:ln>
                  <a:noFill/>
                </a:ln>
                <a:solidFill>
                  <a:sysClr val="windowText" lastClr="000000"/>
                </a:solidFill>
                <a:effectLst/>
                <a:uLnTx/>
                <a:uFillTx/>
                <a:ea typeface="+mn-ea"/>
                <a:cs typeface="Arial" pitchFamily="34" charset="0"/>
              </a:rPr>
              <a:t>.</a:t>
            </a:r>
            <a:endParaRPr kumimoji="0" lang="vi-VN" sz="2800" b="0" i="0" u="none" strike="noStrike" kern="0" cap="none" spc="0" normalizeH="0" baseline="0" noProof="0" dirty="0">
              <a:ln>
                <a:noFill/>
              </a:ln>
              <a:solidFill>
                <a:sysClr val="windowText" lastClr="000000"/>
              </a:solidFill>
              <a:effectLst/>
              <a:uLnTx/>
              <a:uFillTx/>
              <a:ea typeface="+mn-ea"/>
              <a:cs typeface="Arial" pitchFamily="34" charset="0"/>
            </a:endParaRPr>
          </a:p>
        </p:txBody>
      </p:sp>
    </p:spTree>
    <p:extLst>
      <p:ext uri="{BB962C8B-B14F-4D97-AF65-F5344CB8AC3E}">
        <p14:creationId xmlns:p14="http://schemas.microsoft.com/office/powerpoint/2010/main" val="1305196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 fill="hold"/>
                                        <p:tgtEl>
                                          <p:spTgt spid="7"/>
                                        </p:tgtEl>
                                        <p:attrNameLst>
                                          <p:attrName>ppt_x</p:attrName>
                                        </p:attrNameLst>
                                      </p:cBhvr>
                                      <p:tavLst>
                                        <p:tav tm="0">
                                          <p:val>
                                            <p:strVal val="#ppt_x"/>
                                          </p:val>
                                        </p:tav>
                                        <p:tav tm="100000">
                                          <p:val>
                                            <p:strVal val="#ppt_x"/>
                                          </p:val>
                                        </p:tav>
                                      </p:tavLst>
                                    </p:anim>
                                    <p:anim calcmode="lin" valueType="num">
                                      <p:cBhvr additive="base">
                                        <p:cTn id="15" dur="5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9"/>
                                        </p:tgtEl>
                                        <p:attrNameLst>
                                          <p:attrName>fillcolor</p:attrName>
                                        </p:attrNameLst>
                                      </p:cBhvr>
                                      <p:to>
                                        <a:srgbClr val="FF0000"/>
                                      </p:to>
                                    </p:animClr>
                                    <p:set>
                                      <p:cBhvr>
                                        <p:cTn id="32" dur="2000" fill="hold"/>
                                        <p:tgtEl>
                                          <p:spTgt spid="9"/>
                                        </p:tgtEl>
                                        <p:attrNameLst>
                                          <p:attrName>fill.type</p:attrName>
                                        </p:attrNameLst>
                                      </p:cBhvr>
                                      <p:to>
                                        <p:strVal val="solid"/>
                                      </p:to>
                                    </p:set>
                                    <p:set>
                                      <p:cBhvr>
                                        <p:cTn id="33" dur="2000" fill="hold"/>
                                        <p:tgtEl>
                                          <p:spTgt spid="9"/>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4E25B6-0879-2D8A-C5B8-CA85E64A48D2}"/>
              </a:ext>
            </a:extLst>
          </p:cNvPr>
          <p:cNvSpPr>
            <a:spLocks noGrp="1"/>
          </p:cNvSpPr>
          <p:nvPr>
            <p:ph type="title"/>
          </p:nvPr>
        </p:nvSpPr>
        <p:spPr/>
        <p:txBody>
          <a:bodyPr/>
          <a:lstStyle/>
          <a:p>
            <a:r>
              <a:rPr lang="en-US" dirty="0" err="1" smtClean="0"/>
              <a:t>Củng</a:t>
            </a:r>
            <a:r>
              <a:rPr lang="en-US" dirty="0" smtClean="0"/>
              <a:t> </a:t>
            </a:r>
            <a:r>
              <a:rPr lang="en-US" dirty="0" err="1" smtClean="0"/>
              <a:t>cố</a:t>
            </a:r>
            <a:r>
              <a:rPr lang="en-US" dirty="0" smtClean="0"/>
              <a:t> </a:t>
            </a:r>
            <a:r>
              <a:rPr lang="en-US" dirty="0" err="1" smtClean="0"/>
              <a:t>bài</a:t>
            </a:r>
            <a:endParaRPr lang="en-US" dirty="0"/>
          </a:p>
        </p:txBody>
      </p:sp>
      <p:sp>
        <p:nvSpPr>
          <p:cNvPr id="4" name="Slide Number Placeholder 3">
            <a:extLst>
              <a:ext uri="{FF2B5EF4-FFF2-40B4-BE49-F238E27FC236}">
                <a16:creationId xmlns:a16="http://schemas.microsoft.com/office/drawing/2014/main" xmlns="" id="{72AF89F1-104F-4667-D7D4-AAEF6782048E}"/>
              </a:ext>
            </a:extLst>
          </p:cNvPr>
          <p:cNvSpPr>
            <a:spLocks noGrp="1"/>
          </p:cNvSpPr>
          <p:nvPr>
            <p:ph type="sldNum" idx="4"/>
          </p:nvPr>
        </p:nvSpPr>
        <p:spPr/>
        <p:txBody>
          <a:bodyPr/>
          <a:lstStyle/>
          <a:p>
            <a:r>
              <a:rPr lang="en-US"/>
              <a:t>PAGE </a:t>
            </a:r>
            <a:fld id="{00000000-1234-1234-1234-123412341234}" type="slidenum">
              <a:rPr lang="en" smtClean="0"/>
              <a:pPr/>
              <a:t>46</a:t>
            </a:fld>
            <a:endParaRPr/>
          </a:p>
        </p:txBody>
      </p:sp>
      <p:pic>
        <p:nvPicPr>
          <p:cNvPr id="5" name="Picture 3" descr="MCj01345490000[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43853" y="548640"/>
            <a:ext cx="1753999" cy="16786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ounded Rectangle 5"/>
          <p:cNvSpPr/>
          <p:nvPr/>
        </p:nvSpPr>
        <p:spPr>
          <a:xfrm>
            <a:off x="198756" y="2475351"/>
            <a:ext cx="8665546" cy="1535112"/>
          </a:xfrm>
          <a:prstGeom prst="roundRect">
            <a:avLst/>
          </a:prstGeom>
          <a:ln/>
        </p:spPr>
        <p:style>
          <a:lnRef idx="3">
            <a:schemeClr val="lt1"/>
          </a:lnRef>
          <a:fillRef idx="1">
            <a:schemeClr val="accent5"/>
          </a:fillRef>
          <a:effectRef idx="1">
            <a:schemeClr val="accent5"/>
          </a:effectRef>
          <a:fontRef idx="minor">
            <a:schemeClr val="lt1"/>
          </a:fontRef>
        </p:style>
        <p:txBody>
          <a:bodyPr anchor="ctr"/>
          <a:lstStyle/>
          <a:p>
            <a:pPr>
              <a:defRPr/>
            </a:pPr>
            <a:r>
              <a:rPr lang="en-US" sz="3600" b="1" dirty="0" smtClean="0">
                <a:solidFill>
                  <a:schemeClr val="tx1"/>
                </a:solidFill>
                <a:cs typeface="Arial" pitchFamily="34" charset="0"/>
              </a:rPr>
              <a:t>7/ </a:t>
            </a:r>
            <a:r>
              <a:rPr lang="en-US" sz="3600" b="1" dirty="0" err="1" smtClean="0">
                <a:solidFill>
                  <a:schemeClr val="tx1"/>
                </a:solidFill>
                <a:cs typeface="Arial" pitchFamily="34" charset="0"/>
              </a:rPr>
              <a:t>Mọi</a:t>
            </a:r>
            <a:r>
              <a:rPr lang="en-US" sz="3600" b="1" dirty="0" smtClean="0">
                <a:solidFill>
                  <a:schemeClr val="tx1"/>
                </a:solidFill>
                <a:cs typeface="Arial" pitchFamily="34" charset="0"/>
              </a:rPr>
              <a:t> </a:t>
            </a:r>
            <a:r>
              <a:rPr lang="en-US" sz="3600" b="1" dirty="0" err="1" smtClean="0">
                <a:solidFill>
                  <a:schemeClr val="tx1"/>
                </a:solidFill>
                <a:cs typeface="Arial" pitchFamily="34" charset="0"/>
              </a:rPr>
              <a:t>hành</a:t>
            </a:r>
            <a:r>
              <a:rPr lang="en-US" sz="3600" b="1" dirty="0" smtClean="0">
                <a:solidFill>
                  <a:schemeClr val="tx1"/>
                </a:solidFill>
                <a:cs typeface="Arial" pitchFamily="34" charset="0"/>
              </a:rPr>
              <a:t> vi </a:t>
            </a:r>
            <a:r>
              <a:rPr lang="en-US" sz="3600" b="1" dirty="0" err="1" smtClean="0">
                <a:solidFill>
                  <a:schemeClr val="tx1"/>
                </a:solidFill>
                <a:cs typeface="Arial" pitchFamily="34" charset="0"/>
              </a:rPr>
              <a:t>vi</a:t>
            </a:r>
            <a:r>
              <a:rPr lang="en-US" sz="3600" b="1" dirty="0" smtClean="0">
                <a:solidFill>
                  <a:schemeClr val="tx1"/>
                </a:solidFill>
                <a:cs typeface="Arial" pitchFamily="34" charset="0"/>
              </a:rPr>
              <a:t> </a:t>
            </a:r>
            <a:r>
              <a:rPr lang="en-US" sz="3600" b="1" dirty="0" err="1" smtClean="0">
                <a:solidFill>
                  <a:schemeClr val="tx1"/>
                </a:solidFill>
                <a:cs typeface="Arial" pitchFamily="34" charset="0"/>
              </a:rPr>
              <a:t>phạm</a:t>
            </a:r>
            <a:r>
              <a:rPr lang="en-US" sz="3600" b="1" dirty="0" smtClean="0">
                <a:solidFill>
                  <a:schemeClr val="tx1"/>
                </a:solidFill>
                <a:cs typeface="Arial" pitchFamily="34" charset="0"/>
              </a:rPr>
              <a:t> </a:t>
            </a:r>
            <a:r>
              <a:rPr lang="en-US" sz="3600" b="1" dirty="0" err="1" smtClean="0">
                <a:solidFill>
                  <a:schemeClr val="tx1"/>
                </a:solidFill>
                <a:cs typeface="Arial" pitchFamily="34" charset="0"/>
              </a:rPr>
              <a:t>pháp</a:t>
            </a:r>
            <a:r>
              <a:rPr lang="en-US" sz="3600" b="1" dirty="0" smtClean="0">
                <a:solidFill>
                  <a:schemeClr val="tx1"/>
                </a:solidFill>
                <a:cs typeface="Arial" pitchFamily="34" charset="0"/>
              </a:rPr>
              <a:t> </a:t>
            </a:r>
            <a:r>
              <a:rPr lang="en-US" sz="3600" b="1" dirty="0" err="1" smtClean="0">
                <a:solidFill>
                  <a:schemeClr val="tx1"/>
                </a:solidFill>
                <a:cs typeface="Arial" pitchFamily="34" charset="0"/>
              </a:rPr>
              <a:t>luật</a:t>
            </a:r>
            <a:r>
              <a:rPr lang="en-US" sz="3600" b="1" dirty="0" smtClean="0">
                <a:solidFill>
                  <a:schemeClr val="tx1"/>
                </a:solidFill>
                <a:cs typeface="Arial" pitchFamily="34" charset="0"/>
              </a:rPr>
              <a:t> </a:t>
            </a:r>
            <a:r>
              <a:rPr lang="en-US" sz="3600" b="1" dirty="0" err="1" smtClean="0">
                <a:solidFill>
                  <a:schemeClr val="tx1"/>
                </a:solidFill>
                <a:cs typeface="Arial" pitchFamily="34" charset="0"/>
              </a:rPr>
              <a:t>hành</a:t>
            </a:r>
            <a:r>
              <a:rPr lang="en-US" sz="3600" b="1" dirty="0" smtClean="0">
                <a:solidFill>
                  <a:schemeClr val="tx1"/>
                </a:solidFill>
                <a:cs typeface="Arial" pitchFamily="34" charset="0"/>
              </a:rPr>
              <a:t> </a:t>
            </a:r>
            <a:r>
              <a:rPr lang="en-US" sz="3600" b="1" dirty="0" err="1" smtClean="0">
                <a:solidFill>
                  <a:schemeClr val="tx1"/>
                </a:solidFill>
                <a:cs typeface="Arial" pitchFamily="34" charset="0"/>
              </a:rPr>
              <a:t>chính</a:t>
            </a:r>
            <a:r>
              <a:rPr lang="en-US" sz="3600" b="1" dirty="0" smtClean="0">
                <a:solidFill>
                  <a:schemeClr val="tx1"/>
                </a:solidFill>
                <a:cs typeface="Arial" pitchFamily="34" charset="0"/>
              </a:rPr>
              <a:t> </a:t>
            </a:r>
            <a:r>
              <a:rPr lang="en-US" sz="3600" b="1" dirty="0" err="1" smtClean="0">
                <a:solidFill>
                  <a:schemeClr val="tx1"/>
                </a:solidFill>
                <a:cs typeface="Arial" pitchFamily="34" charset="0"/>
              </a:rPr>
              <a:t>đều</a:t>
            </a:r>
            <a:r>
              <a:rPr lang="en-US" sz="3600" b="1" dirty="0" smtClean="0">
                <a:solidFill>
                  <a:schemeClr val="tx1"/>
                </a:solidFill>
                <a:cs typeface="Arial" pitchFamily="34" charset="0"/>
              </a:rPr>
              <a:t> </a:t>
            </a:r>
            <a:r>
              <a:rPr lang="en-US" sz="3600" b="1" dirty="0" err="1" smtClean="0">
                <a:solidFill>
                  <a:schemeClr val="tx1"/>
                </a:solidFill>
                <a:cs typeface="Arial" pitchFamily="34" charset="0"/>
              </a:rPr>
              <a:t>bị</a:t>
            </a:r>
            <a:r>
              <a:rPr lang="en-US" sz="3600" b="1" dirty="0" smtClean="0">
                <a:solidFill>
                  <a:schemeClr val="tx1"/>
                </a:solidFill>
                <a:cs typeface="Arial" pitchFamily="34" charset="0"/>
              </a:rPr>
              <a:t> </a:t>
            </a:r>
            <a:r>
              <a:rPr lang="en-US" sz="3600" b="1" dirty="0" err="1" smtClean="0">
                <a:solidFill>
                  <a:schemeClr val="tx1"/>
                </a:solidFill>
                <a:cs typeface="Arial" pitchFamily="34" charset="0"/>
              </a:rPr>
              <a:t>xử</a:t>
            </a:r>
            <a:r>
              <a:rPr lang="en-US" sz="3600" b="1" dirty="0" smtClean="0">
                <a:solidFill>
                  <a:schemeClr val="tx1"/>
                </a:solidFill>
                <a:cs typeface="Arial" pitchFamily="34" charset="0"/>
              </a:rPr>
              <a:t> </a:t>
            </a:r>
            <a:r>
              <a:rPr lang="en-US" sz="3600" b="1" dirty="0" err="1" smtClean="0">
                <a:solidFill>
                  <a:schemeClr val="tx1"/>
                </a:solidFill>
                <a:cs typeface="Arial" pitchFamily="34" charset="0"/>
              </a:rPr>
              <a:t>phạt</a:t>
            </a:r>
            <a:r>
              <a:rPr lang="en-US" sz="3600" b="1" dirty="0" smtClean="0">
                <a:solidFill>
                  <a:schemeClr val="tx1"/>
                </a:solidFill>
                <a:cs typeface="Arial" pitchFamily="34" charset="0"/>
              </a:rPr>
              <a:t> </a:t>
            </a:r>
            <a:r>
              <a:rPr lang="en-US" sz="3600" b="1" dirty="0" err="1" smtClean="0">
                <a:solidFill>
                  <a:schemeClr val="tx1"/>
                </a:solidFill>
                <a:cs typeface="Arial" pitchFamily="34" charset="0"/>
              </a:rPr>
              <a:t>hành</a:t>
            </a:r>
            <a:r>
              <a:rPr lang="en-US" sz="3600" b="1" dirty="0" smtClean="0">
                <a:solidFill>
                  <a:schemeClr val="tx1"/>
                </a:solidFill>
                <a:cs typeface="Arial" pitchFamily="34" charset="0"/>
              </a:rPr>
              <a:t> </a:t>
            </a:r>
            <a:r>
              <a:rPr lang="en-US" sz="3600" b="1" dirty="0" err="1" smtClean="0">
                <a:solidFill>
                  <a:schemeClr val="tx1"/>
                </a:solidFill>
                <a:cs typeface="Arial" pitchFamily="34" charset="0"/>
              </a:rPr>
              <a:t>chính</a:t>
            </a:r>
            <a:r>
              <a:rPr lang="vi-VN" sz="3600" b="1" dirty="0" smtClean="0">
                <a:solidFill>
                  <a:schemeClr val="tx1"/>
                </a:solidFill>
                <a:cs typeface="Arial" pitchFamily="34" charset="0"/>
              </a:rPr>
              <a:t>.</a:t>
            </a:r>
            <a:endParaRPr lang="vi-VN" sz="3600" b="1" dirty="0">
              <a:solidFill>
                <a:schemeClr val="tx1"/>
              </a:solidFill>
              <a:cs typeface="Arial" pitchFamily="34" charset="0"/>
            </a:endParaRPr>
          </a:p>
        </p:txBody>
      </p:sp>
      <p:sp>
        <p:nvSpPr>
          <p:cNvPr id="7" name="Rounded Rectangle 6"/>
          <p:cNvSpPr/>
          <p:nvPr/>
        </p:nvSpPr>
        <p:spPr>
          <a:xfrm>
            <a:off x="198755" y="1030288"/>
            <a:ext cx="6384925" cy="1022350"/>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sz="3200" b="1" dirty="0" err="1">
                <a:solidFill>
                  <a:prstClr val="black"/>
                </a:solidFill>
                <a:cs typeface="Arial" pitchFamily="34" charset="0"/>
              </a:rPr>
              <a:t>Hãy</a:t>
            </a:r>
            <a:r>
              <a:rPr lang="en-US" sz="3200" b="1" dirty="0">
                <a:solidFill>
                  <a:prstClr val="black"/>
                </a:solidFill>
                <a:cs typeface="Arial" pitchFamily="34" charset="0"/>
              </a:rPr>
              <a:t> </a:t>
            </a:r>
            <a:r>
              <a:rPr lang="en-US" sz="3200" b="1" dirty="0" err="1">
                <a:solidFill>
                  <a:prstClr val="black"/>
                </a:solidFill>
                <a:cs typeface="Arial" pitchFamily="34" charset="0"/>
              </a:rPr>
              <a:t>trả</a:t>
            </a:r>
            <a:r>
              <a:rPr lang="en-US" sz="3200" b="1" dirty="0">
                <a:solidFill>
                  <a:prstClr val="black"/>
                </a:solidFill>
                <a:cs typeface="Arial" pitchFamily="34" charset="0"/>
              </a:rPr>
              <a:t> </a:t>
            </a:r>
            <a:r>
              <a:rPr lang="en-US" sz="3200" b="1" dirty="0" err="1">
                <a:solidFill>
                  <a:prstClr val="black"/>
                </a:solidFill>
                <a:cs typeface="Arial" pitchFamily="34" charset="0"/>
              </a:rPr>
              <a:t>lời</a:t>
            </a:r>
            <a:r>
              <a:rPr lang="en-US" sz="3200" b="1" dirty="0">
                <a:solidFill>
                  <a:prstClr val="black"/>
                </a:solidFill>
                <a:cs typeface="Arial" pitchFamily="34" charset="0"/>
              </a:rPr>
              <a:t> </a:t>
            </a:r>
            <a:r>
              <a:rPr lang="en-US" sz="3200" b="1" dirty="0" err="1">
                <a:solidFill>
                  <a:prstClr val="black"/>
                </a:solidFill>
                <a:cs typeface="Arial" pitchFamily="34" charset="0"/>
              </a:rPr>
              <a:t>nhận</a:t>
            </a:r>
            <a:r>
              <a:rPr lang="en-US" sz="3200" b="1" dirty="0">
                <a:solidFill>
                  <a:prstClr val="black"/>
                </a:solidFill>
                <a:cs typeface="Arial" pitchFamily="34" charset="0"/>
              </a:rPr>
              <a:t> </a:t>
            </a:r>
            <a:r>
              <a:rPr lang="en-US" sz="3200" b="1" dirty="0" err="1">
                <a:solidFill>
                  <a:prstClr val="black"/>
                </a:solidFill>
                <a:cs typeface="Arial" pitchFamily="34" charset="0"/>
              </a:rPr>
              <a:t>định</a:t>
            </a:r>
            <a:r>
              <a:rPr lang="en-US" sz="3200" b="1" dirty="0">
                <a:solidFill>
                  <a:prstClr val="black"/>
                </a:solidFill>
                <a:cs typeface="Arial" pitchFamily="34" charset="0"/>
              </a:rPr>
              <a:t> </a:t>
            </a:r>
            <a:r>
              <a:rPr lang="en-US" sz="3200" b="1" dirty="0" err="1">
                <a:solidFill>
                  <a:prstClr val="black"/>
                </a:solidFill>
                <a:cs typeface="Arial" pitchFamily="34" charset="0"/>
              </a:rPr>
              <a:t>sau</a:t>
            </a:r>
            <a:r>
              <a:rPr lang="en-US" sz="3200" b="1" dirty="0">
                <a:solidFill>
                  <a:prstClr val="black"/>
                </a:solidFill>
                <a:cs typeface="Arial" pitchFamily="34" charset="0"/>
              </a:rPr>
              <a:t> </a:t>
            </a:r>
            <a:r>
              <a:rPr lang="en-US" sz="3200" b="1" dirty="0" err="1">
                <a:solidFill>
                  <a:prstClr val="black"/>
                </a:solidFill>
                <a:cs typeface="Arial" pitchFamily="34" charset="0"/>
              </a:rPr>
              <a:t>đây</a:t>
            </a:r>
            <a:r>
              <a:rPr lang="en-US" sz="3200" b="1" dirty="0">
                <a:solidFill>
                  <a:prstClr val="black"/>
                </a:solidFill>
                <a:cs typeface="Arial" pitchFamily="34" charset="0"/>
              </a:rPr>
              <a:t> </a:t>
            </a:r>
            <a:r>
              <a:rPr lang="en-US" sz="3200" b="1" dirty="0" err="1">
                <a:solidFill>
                  <a:prstClr val="black"/>
                </a:solidFill>
                <a:cs typeface="Arial" pitchFamily="34" charset="0"/>
              </a:rPr>
              <a:t>là</a:t>
            </a:r>
            <a:r>
              <a:rPr lang="en-US" sz="3200" b="1" dirty="0">
                <a:solidFill>
                  <a:prstClr val="black"/>
                </a:solidFill>
                <a:cs typeface="Arial" pitchFamily="34" charset="0"/>
              </a:rPr>
              <a:t> </a:t>
            </a:r>
            <a:r>
              <a:rPr lang="en-US" sz="3200" b="1" dirty="0" err="1">
                <a:solidFill>
                  <a:prstClr val="black"/>
                </a:solidFill>
                <a:cs typeface="Arial" pitchFamily="34" charset="0"/>
              </a:rPr>
              <a:t>đúng</a:t>
            </a:r>
            <a:r>
              <a:rPr lang="en-US" sz="3200" b="1" dirty="0">
                <a:solidFill>
                  <a:prstClr val="black"/>
                </a:solidFill>
                <a:cs typeface="Arial" pitchFamily="34" charset="0"/>
              </a:rPr>
              <a:t> hay </a:t>
            </a:r>
            <a:r>
              <a:rPr lang="en-US" sz="3200" b="1" dirty="0" err="1">
                <a:solidFill>
                  <a:prstClr val="black"/>
                </a:solidFill>
                <a:cs typeface="Arial" pitchFamily="34" charset="0"/>
              </a:rPr>
              <a:t>sai</a:t>
            </a:r>
            <a:r>
              <a:rPr lang="en-US" sz="3200" b="1" dirty="0">
                <a:solidFill>
                  <a:prstClr val="black"/>
                </a:solidFill>
                <a:cs typeface="Arial" pitchFamily="34" charset="0"/>
              </a:rPr>
              <a:t> </a:t>
            </a:r>
            <a:r>
              <a:rPr lang="en-US" sz="3200" b="1" dirty="0" err="1">
                <a:solidFill>
                  <a:prstClr val="black"/>
                </a:solidFill>
                <a:cs typeface="Arial" pitchFamily="34" charset="0"/>
              </a:rPr>
              <a:t>và</a:t>
            </a:r>
            <a:r>
              <a:rPr lang="en-US" sz="3200" b="1" dirty="0">
                <a:solidFill>
                  <a:prstClr val="black"/>
                </a:solidFill>
                <a:cs typeface="Arial" pitchFamily="34" charset="0"/>
              </a:rPr>
              <a:t> </a:t>
            </a:r>
            <a:r>
              <a:rPr lang="en-US" sz="3200" b="1" dirty="0" err="1">
                <a:solidFill>
                  <a:prstClr val="black"/>
                </a:solidFill>
                <a:cs typeface="Arial" pitchFamily="34" charset="0"/>
              </a:rPr>
              <a:t>giải</a:t>
            </a:r>
            <a:r>
              <a:rPr lang="en-US" sz="3200" b="1" dirty="0">
                <a:solidFill>
                  <a:prstClr val="black"/>
                </a:solidFill>
                <a:cs typeface="Arial" pitchFamily="34" charset="0"/>
              </a:rPr>
              <a:t> </a:t>
            </a:r>
            <a:r>
              <a:rPr lang="en-US" sz="3200" b="1" dirty="0" err="1">
                <a:solidFill>
                  <a:prstClr val="black"/>
                </a:solidFill>
                <a:cs typeface="Arial" pitchFamily="34" charset="0"/>
              </a:rPr>
              <a:t>thích</a:t>
            </a:r>
            <a:endParaRPr lang="en-US" sz="3200" b="1" dirty="0">
              <a:solidFill>
                <a:prstClr val="black"/>
              </a:solidFill>
              <a:cs typeface="Arial" pitchFamily="34" charset="0"/>
            </a:endParaRPr>
          </a:p>
        </p:txBody>
      </p:sp>
    </p:spTree>
    <p:extLst>
      <p:ext uri="{BB962C8B-B14F-4D97-AF65-F5344CB8AC3E}">
        <p14:creationId xmlns:p14="http://schemas.microsoft.com/office/powerpoint/2010/main" val="1305196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4E25B6-0879-2D8A-C5B8-CA85E64A48D2}"/>
              </a:ext>
            </a:extLst>
          </p:cNvPr>
          <p:cNvSpPr>
            <a:spLocks noGrp="1"/>
          </p:cNvSpPr>
          <p:nvPr>
            <p:ph type="title"/>
          </p:nvPr>
        </p:nvSpPr>
        <p:spPr/>
        <p:txBody>
          <a:bodyPr/>
          <a:lstStyle/>
          <a:p>
            <a:r>
              <a:rPr lang="en-US" dirty="0" err="1" smtClean="0"/>
              <a:t>Câu</a:t>
            </a:r>
            <a:r>
              <a:rPr lang="en-US" dirty="0" smtClean="0"/>
              <a:t> </a:t>
            </a:r>
            <a:r>
              <a:rPr lang="en-US" dirty="0" err="1" smtClean="0"/>
              <a:t>hỏi</a:t>
            </a:r>
            <a:r>
              <a:rPr lang="en-US" dirty="0" smtClean="0"/>
              <a:t> </a:t>
            </a:r>
            <a:r>
              <a:rPr lang="en-US" dirty="0" err="1" smtClean="0"/>
              <a:t>ôn</a:t>
            </a:r>
            <a:r>
              <a:rPr lang="en-US" dirty="0" smtClean="0"/>
              <a:t> </a:t>
            </a:r>
            <a:r>
              <a:rPr lang="en-US" dirty="0" err="1" smtClean="0"/>
              <a:t>tập</a:t>
            </a:r>
            <a:endParaRPr lang="en-US" dirty="0"/>
          </a:p>
        </p:txBody>
      </p:sp>
      <p:sp>
        <p:nvSpPr>
          <p:cNvPr id="4" name="Slide Number Placeholder 3">
            <a:extLst>
              <a:ext uri="{FF2B5EF4-FFF2-40B4-BE49-F238E27FC236}">
                <a16:creationId xmlns:a16="http://schemas.microsoft.com/office/drawing/2014/main" xmlns="" id="{72AF89F1-104F-4667-D7D4-AAEF6782048E}"/>
              </a:ext>
            </a:extLst>
          </p:cNvPr>
          <p:cNvSpPr>
            <a:spLocks noGrp="1"/>
          </p:cNvSpPr>
          <p:nvPr>
            <p:ph type="sldNum" idx="4"/>
          </p:nvPr>
        </p:nvSpPr>
        <p:spPr/>
        <p:txBody>
          <a:bodyPr/>
          <a:lstStyle/>
          <a:p>
            <a:r>
              <a:rPr lang="en-US"/>
              <a:t>PAGE </a:t>
            </a:r>
            <a:fld id="{00000000-1234-1234-1234-123412341234}" type="slidenum">
              <a:rPr lang="en" smtClean="0"/>
              <a:pPr/>
              <a:t>47</a:t>
            </a:fld>
            <a:endParaRPr/>
          </a:p>
        </p:txBody>
      </p:sp>
      <p:sp>
        <p:nvSpPr>
          <p:cNvPr id="5" name="Text Placeholder 4"/>
          <p:cNvSpPr>
            <a:spLocks noGrp="1"/>
          </p:cNvSpPr>
          <p:nvPr>
            <p:ph type="body" idx="1"/>
          </p:nvPr>
        </p:nvSpPr>
        <p:spPr>
          <a:xfrm>
            <a:off x="228600" y="1104900"/>
            <a:ext cx="8797065" cy="3573780"/>
          </a:xfrm>
          <a:prstGeom prst="rect">
            <a:avLst/>
          </a:prstGeom>
          <a:solidFill>
            <a:schemeClr val="accent4">
              <a:lumMod val="60000"/>
              <a:lumOff val="4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lgn="ctr" fontAlgn="auto">
              <a:spcBef>
                <a:spcPts val="0"/>
              </a:spcBef>
              <a:spcAft>
                <a:spcPts val="0"/>
              </a:spcAft>
              <a:defRPr/>
            </a:pPr>
            <a:r>
              <a:rPr lang="en-US" sz="3200" b="1" dirty="0" err="1" smtClean="0">
                <a:solidFill>
                  <a:srgbClr val="FF0000"/>
                </a:solidFill>
              </a:rPr>
              <a:t>Phương</a:t>
            </a:r>
            <a:r>
              <a:rPr lang="en-US" sz="3200" b="1" dirty="0" smtClean="0">
                <a:solidFill>
                  <a:srgbClr val="FF0000"/>
                </a:solidFill>
              </a:rPr>
              <a:t> </a:t>
            </a:r>
            <a:r>
              <a:rPr lang="en-US" sz="3200" b="1" dirty="0" err="1" smtClean="0">
                <a:solidFill>
                  <a:srgbClr val="FF0000"/>
                </a:solidFill>
              </a:rPr>
              <a:t>pháp</a:t>
            </a:r>
            <a:r>
              <a:rPr lang="en-US" sz="3200" b="1" dirty="0" smtClean="0">
                <a:solidFill>
                  <a:srgbClr val="FF0000"/>
                </a:solidFill>
              </a:rPr>
              <a:t> </a:t>
            </a:r>
            <a:r>
              <a:rPr lang="en-US" sz="3200" b="1" dirty="0" err="1" smtClean="0">
                <a:solidFill>
                  <a:srgbClr val="FF0000"/>
                </a:solidFill>
              </a:rPr>
              <a:t>đều</a:t>
            </a:r>
            <a:r>
              <a:rPr lang="en-US" sz="3200" b="1" dirty="0" smtClean="0">
                <a:solidFill>
                  <a:srgbClr val="FF0000"/>
                </a:solidFill>
              </a:rPr>
              <a:t> </a:t>
            </a:r>
            <a:r>
              <a:rPr lang="en-US" sz="3200" b="1" dirty="0" err="1" smtClean="0">
                <a:solidFill>
                  <a:srgbClr val="FF0000"/>
                </a:solidFill>
              </a:rPr>
              <a:t>chỉnh</a:t>
            </a:r>
            <a:r>
              <a:rPr lang="en-US" sz="3200" b="1" dirty="0" smtClean="0">
                <a:solidFill>
                  <a:srgbClr val="FF0000"/>
                </a:solidFill>
              </a:rPr>
              <a:t> </a:t>
            </a:r>
            <a:r>
              <a:rPr lang="en-US" sz="3200" b="1" dirty="0" err="1" smtClean="0">
                <a:solidFill>
                  <a:srgbClr val="FF0000"/>
                </a:solidFill>
              </a:rPr>
              <a:t>của</a:t>
            </a:r>
            <a:r>
              <a:rPr lang="en-US" sz="3200" b="1" dirty="0" smtClean="0">
                <a:solidFill>
                  <a:srgbClr val="FF0000"/>
                </a:solidFill>
              </a:rPr>
              <a:t> </a:t>
            </a:r>
            <a:r>
              <a:rPr lang="en-US" sz="3200" b="1" dirty="0" err="1" smtClean="0">
                <a:solidFill>
                  <a:srgbClr val="FF0000"/>
                </a:solidFill>
              </a:rPr>
              <a:t>luật</a:t>
            </a:r>
            <a:r>
              <a:rPr lang="en-US" sz="3200" b="1" dirty="0" smtClean="0">
                <a:solidFill>
                  <a:srgbClr val="FF0000"/>
                </a:solidFill>
              </a:rPr>
              <a:t> </a:t>
            </a:r>
            <a:r>
              <a:rPr lang="en-US" sz="3200" b="1" dirty="0" err="1" smtClean="0">
                <a:solidFill>
                  <a:srgbClr val="FF0000"/>
                </a:solidFill>
              </a:rPr>
              <a:t>hành</a:t>
            </a:r>
            <a:r>
              <a:rPr lang="en-US" sz="3200" b="1" dirty="0" smtClean="0">
                <a:solidFill>
                  <a:srgbClr val="FF0000"/>
                </a:solidFill>
              </a:rPr>
              <a:t> </a:t>
            </a:r>
            <a:r>
              <a:rPr lang="en-US" sz="3200" b="1" dirty="0" err="1" smtClean="0">
                <a:solidFill>
                  <a:srgbClr val="FF0000"/>
                </a:solidFill>
              </a:rPr>
              <a:t>chính</a:t>
            </a:r>
            <a:r>
              <a:rPr lang="en-US" sz="3200" b="1" dirty="0">
                <a:solidFill>
                  <a:srgbClr val="FF0000"/>
                </a:solidFill>
              </a:rPr>
              <a:t> </a:t>
            </a:r>
            <a:r>
              <a:rPr lang="en-US" sz="3200" b="1" dirty="0" smtClean="0">
                <a:solidFill>
                  <a:srgbClr val="FF0000"/>
                </a:solidFill>
              </a:rPr>
              <a:t>có </a:t>
            </a:r>
            <a:r>
              <a:rPr lang="en-US" sz="3200" b="1" dirty="0" err="1" smtClean="0">
                <a:solidFill>
                  <a:srgbClr val="FF0000"/>
                </a:solidFill>
              </a:rPr>
              <a:t>điểm</a:t>
            </a:r>
            <a:r>
              <a:rPr lang="en-US" sz="3200" b="1" dirty="0" smtClean="0">
                <a:solidFill>
                  <a:srgbClr val="FF0000"/>
                </a:solidFill>
              </a:rPr>
              <a:t> </a:t>
            </a:r>
            <a:r>
              <a:rPr lang="en-US" sz="3200" b="1" dirty="0" err="1" smtClean="0">
                <a:solidFill>
                  <a:srgbClr val="FF0000"/>
                </a:solidFill>
              </a:rPr>
              <a:t>khác</a:t>
            </a:r>
            <a:r>
              <a:rPr lang="en-US" sz="3200" b="1" dirty="0" smtClean="0">
                <a:solidFill>
                  <a:srgbClr val="FF0000"/>
                </a:solidFill>
              </a:rPr>
              <a:t> </a:t>
            </a:r>
            <a:r>
              <a:rPr lang="en-US" sz="3200" b="1" dirty="0" err="1" smtClean="0">
                <a:solidFill>
                  <a:srgbClr val="FF0000"/>
                </a:solidFill>
              </a:rPr>
              <a:t>biệt</a:t>
            </a:r>
            <a:r>
              <a:rPr lang="en-US" sz="3200" b="1" dirty="0" smtClean="0">
                <a:solidFill>
                  <a:srgbClr val="FF0000"/>
                </a:solidFill>
              </a:rPr>
              <a:t> </a:t>
            </a:r>
            <a:r>
              <a:rPr lang="en-US" sz="3200" b="1" dirty="0" err="1" smtClean="0">
                <a:solidFill>
                  <a:srgbClr val="FF0000"/>
                </a:solidFill>
              </a:rPr>
              <a:t>nào</a:t>
            </a:r>
            <a:r>
              <a:rPr lang="en-US" sz="3200" b="1" dirty="0" smtClean="0">
                <a:solidFill>
                  <a:srgbClr val="FF0000"/>
                </a:solidFill>
              </a:rPr>
              <a:t> so </a:t>
            </a:r>
            <a:r>
              <a:rPr lang="en-US" sz="3200" b="1" dirty="0" err="1" smtClean="0">
                <a:solidFill>
                  <a:srgbClr val="FF0000"/>
                </a:solidFill>
              </a:rPr>
              <a:t>với</a:t>
            </a:r>
            <a:r>
              <a:rPr lang="en-US" sz="3200" b="1" dirty="0" smtClean="0">
                <a:solidFill>
                  <a:srgbClr val="FF0000"/>
                </a:solidFill>
              </a:rPr>
              <a:t> </a:t>
            </a:r>
            <a:r>
              <a:rPr lang="en-US" sz="3200" b="1" dirty="0" err="1" smtClean="0">
                <a:solidFill>
                  <a:srgbClr val="FF0000"/>
                </a:solidFill>
              </a:rPr>
              <a:t>phương</a:t>
            </a:r>
            <a:r>
              <a:rPr lang="en-US" sz="3200" b="1" dirty="0" smtClean="0">
                <a:solidFill>
                  <a:srgbClr val="FF0000"/>
                </a:solidFill>
              </a:rPr>
              <a:t> </a:t>
            </a:r>
            <a:r>
              <a:rPr lang="en-US" sz="3200" b="1" dirty="0" err="1" smtClean="0">
                <a:solidFill>
                  <a:srgbClr val="FF0000"/>
                </a:solidFill>
              </a:rPr>
              <a:t>pháp</a:t>
            </a:r>
            <a:r>
              <a:rPr lang="en-US" sz="3200" b="1" dirty="0" smtClean="0">
                <a:solidFill>
                  <a:srgbClr val="FF0000"/>
                </a:solidFill>
              </a:rPr>
              <a:t> </a:t>
            </a:r>
            <a:r>
              <a:rPr lang="en-US" sz="3200" b="1" dirty="0" err="1" smtClean="0">
                <a:solidFill>
                  <a:srgbClr val="FF0000"/>
                </a:solidFill>
              </a:rPr>
              <a:t>điều</a:t>
            </a:r>
            <a:r>
              <a:rPr lang="en-US" sz="3200" b="1" dirty="0" smtClean="0">
                <a:solidFill>
                  <a:srgbClr val="FF0000"/>
                </a:solidFill>
              </a:rPr>
              <a:t> </a:t>
            </a:r>
            <a:r>
              <a:rPr lang="en-US" sz="3200" b="1" dirty="0" err="1" smtClean="0">
                <a:solidFill>
                  <a:srgbClr val="FF0000"/>
                </a:solidFill>
              </a:rPr>
              <a:t>chỉnh</a:t>
            </a:r>
            <a:r>
              <a:rPr lang="en-US" sz="3200" b="1" dirty="0" smtClean="0">
                <a:solidFill>
                  <a:srgbClr val="FF0000"/>
                </a:solidFill>
              </a:rPr>
              <a:t> </a:t>
            </a:r>
            <a:r>
              <a:rPr lang="en-US" sz="3200" b="1" dirty="0" err="1" smtClean="0">
                <a:solidFill>
                  <a:srgbClr val="FF0000"/>
                </a:solidFill>
              </a:rPr>
              <a:t>của</a:t>
            </a:r>
            <a:r>
              <a:rPr lang="en-US" sz="3200" b="1" dirty="0" smtClean="0">
                <a:solidFill>
                  <a:srgbClr val="FF0000"/>
                </a:solidFill>
              </a:rPr>
              <a:t> </a:t>
            </a:r>
            <a:r>
              <a:rPr lang="en-US" sz="3200" b="1" dirty="0" err="1" smtClean="0">
                <a:solidFill>
                  <a:srgbClr val="FF0000"/>
                </a:solidFill>
              </a:rPr>
              <a:t>luật</a:t>
            </a:r>
            <a:r>
              <a:rPr lang="en-US" sz="3200" b="1" dirty="0" smtClean="0">
                <a:solidFill>
                  <a:srgbClr val="FF0000"/>
                </a:solidFill>
              </a:rPr>
              <a:t> </a:t>
            </a:r>
            <a:r>
              <a:rPr lang="en-US" sz="3200" b="1" dirty="0" err="1" smtClean="0">
                <a:solidFill>
                  <a:srgbClr val="FF0000"/>
                </a:solidFill>
              </a:rPr>
              <a:t>hình</a:t>
            </a:r>
            <a:r>
              <a:rPr lang="en-US" sz="3200" b="1" dirty="0" smtClean="0">
                <a:solidFill>
                  <a:srgbClr val="FF0000"/>
                </a:solidFill>
              </a:rPr>
              <a:t> </a:t>
            </a:r>
            <a:r>
              <a:rPr lang="en-US" sz="3200" b="1" dirty="0" err="1" smtClean="0">
                <a:solidFill>
                  <a:srgbClr val="FF0000"/>
                </a:solidFill>
              </a:rPr>
              <a:t>sư</a:t>
            </a:r>
            <a:r>
              <a:rPr lang="en-US" sz="3200" b="1" dirty="0" smtClean="0">
                <a:solidFill>
                  <a:srgbClr val="FF0000"/>
                </a:solidFill>
              </a:rPr>
              <a:t>̣?</a:t>
            </a:r>
            <a:endParaRPr lang="en-US" sz="3200" b="1" dirty="0">
              <a:solidFill>
                <a:srgbClr val="FF0000"/>
              </a:solidFill>
            </a:endParaRPr>
          </a:p>
        </p:txBody>
      </p:sp>
    </p:spTree>
    <p:extLst>
      <p:ext uri="{BB962C8B-B14F-4D97-AF65-F5344CB8AC3E}">
        <p14:creationId xmlns:p14="http://schemas.microsoft.com/office/powerpoint/2010/main" val="1287028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4E25B6-0879-2D8A-C5B8-CA85E64A48D2}"/>
              </a:ext>
            </a:extLst>
          </p:cNvPr>
          <p:cNvSpPr>
            <a:spLocks noGrp="1"/>
          </p:cNvSpPr>
          <p:nvPr>
            <p:ph type="title"/>
          </p:nvPr>
        </p:nvSpPr>
        <p:spPr/>
        <p:txBody>
          <a:bodyPr/>
          <a:lstStyle/>
          <a:p>
            <a:endParaRPr lang="en-US"/>
          </a:p>
        </p:txBody>
      </p:sp>
      <p:sp>
        <p:nvSpPr>
          <p:cNvPr id="3" name="Text Placeholder 2">
            <a:extLst>
              <a:ext uri="{FF2B5EF4-FFF2-40B4-BE49-F238E27FC236}">
                <a16:creationId xmlns:a16="http://schemas.microsoft.com/office/drawing/2014/main" xmlns="" id="{F7694AC0-E19C-41C2-405F-0ED1907F8FA3}"/>
              </a:ext>
            </a:extLst>
          </p:cNvPr>
          <p:cNvSpPr>
            <a:spLocks noGrp="1"/>
          </p:cNvSpPr>
          <p:nvPr>
            <p:ph type="body" idx="1"/>
          </p:nvPr>
        </p:nvSpPr>
        <p:spPr>
          <a:xfrm>
            <a:off x="228601" y="1104900"/>
            <a:ext cx="8754034" cy="3573780"/>
          </a:xfrm>
          <a:solidFill>
            <a:schemeClr val="accent1">
              <a:lumMod val="20000"/>
              <a:lumOff val="80000"/>
            </a:schemeClr>
          </a:solidFill>
        </p:spPr>
        <p:txBody>
          <a:bodyPr/>
          <a:lstStyle/>
          <a:p>
            <a:pPr algn="ctr"/>
            <a:endParaRPr lang="en-US" sz="4000" b="1" dirty="0" smtClean="0"/>
          </a:p>
          <a:p>
            <a:pPr algn="ctr"/>
            <a:r>
              <a:rPr lang="vi-VN" sz="4000" b="1" dirty="0" smtClean="0"/>
              <a:t>CẢM </a:t>
            </a:r>
            <a:r>
              <a:rPr lang="vi-VN" sz="4000" b="1" dirty="0"/>
              <a:t>ƠN </a:t>
            </a:r>
          </a:p>
          <a:p>
            <a:pPr algn="ctr"/>
            <a:r>
              <a:rPr lang="vi-VN" sz="4000" b="1" dirty="0"/>
              <a:t>CÁC EM ĐÃ HỢP TÁC TỐT</a:t>
            </a:r>
          </a:p>
        </p:txBody>
      </p:sp>
      <p:sp>
        <p:nvSpPr>
          <p:cNvPr id="4" name="Slide Number Placeholder 3">
            <a:extLst>
              <a:ext uri="{FF2B5EF4-FFF2-40B4-BE49-F238E27FC236}">
                <a16:creationId xmlns:a16="http://schemas.microsoft.com/office/drawing/2014/main" xmlns="" id="{72AF89F1-104F-4667-D7D4-AAEF6782048E}"/>
              </a:ext>
            </a:extLst>
          </p:cNvPr>
          <p:cNvSpPr>
            <a:spLocks noGrp="1"/>
          </p:cNvSpPr>
          <p:nvPr>
            <p:ph type="sldNum" idx="4"/>
          </p:nvPr>
        </p:nvSpPr>
        <p:spPr/>
        <p:txBody>
          <a:bodyPr/>
          <a:lstStyle/>
          <a:p>
            <a:r>
              <a:rPr lang="en-US"/>
              <a:t>PAGE </a:t>
            </a:r>
            <a:fld id="{00000000-1234-1234-1234-123412341234}" type="slidenum">
              <a:rPr lang="en" smtClean="0"/>
              <a:pPr/>
              <a:t>48</a:t>
            </a:fld>
            <a:endParaRPr/>
          </a:p>
        </p:txBody>
      </p:sp>
    </p:spTree>
    <p:extLst>
      <p:ext uri="{BB962C8B-B14F-4D97-AF65-F5344CB8AC3E}">
        <p14:creationId xmlns:p14="http://schemas.microsoft.com/office/powerpoint/2010/main" val="262708100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11.0&quot;&gt;&lt;object type=&quot;1&quot; unique_id=&quot;10001&quot;&gt;&lt;object type=&quot;2&quot; unique_id=&quot;10002&quot;&gt;&lt;object type=&quot;3&quot; unique_id=&quot;10003&quot;&gt;&lt;property id=&quot;20148&quot; value=&quot;5&quot;/&gt;&lt;property id=&quot;20300&quot; value=&quot;Slide 1&quot;/&gt;&lt;property id=&quot;20307&quot; value=&quot;256&quot;/&gt;&lt;/object&gt;&lt;object type=&quot;3&quot; unique_id=&quot;10007&quot;&gt;&lt;property id=&quot;20148&quot; value=&quot;5&quot;/&gt;&lt;property id=&quot;20300&quot; value=&quot;Slide 2&quot;/&gt;&lt;property id=&quot;20307&quot; value=&quot;347&quot;/&gt;&lt;/object&gt;&lt;object type=&quot;3&quot; unique_id=&quot;10008&quot;&gt;&lt;property id=&quot;20148&quot; value=&quot;5&quot;/&gt;&lt;property id=&quot;20300&quot; value=&quot;Slide 3 - &amp;quot;ÔN BÀI CŨ (Chọn câu trả lời đúng)&amp;quot;&quot;/&gt;&lt;property id=&quot;20307&quot; value=&quot;307&quot;/&gt;&lt;/object&gt;&lt;object type=&quot;3&quot; unique_id=&quot;10009&quot;&gt;&lt;property id=&quot;20148&quot; value=&quot;5&quot;/&gt;&lt;property id=&quot;20300&quot; value=&quot;Slide 4 - &amp;quot;ÔN BÀI CŨ (Chọn câu trả lời đúng)&amp;quot;&quot;/&gt;&lt;property id=&quot;20307&quot; value=&quot;257&quot;/&gt;&lt;/object&gt;&lt;object type=&quot;3&quot; unique_id=&quot;10010&quot;&gt;&lt;property id=&quot;20148&quot; value=&quot;5&quot;/&gt;&lt;property id=&quot;20300&quot; value=&quot;Slide 5 - &amp;quot;ÔN BÀI CŨ (Chọn câu trả lời đúng)&amp;quot;&quot;/&gt;&lt;property id=&quot;20307&quot; value=&quot;308&quot;/&gt;&lt;/object&gt;&lt;object type=&quot;3&quot; unique_id=&quot;10011&quot;&gt;&lt;property id=&quot;20148&quot; value=&quot;5&quot;/&gt;&lt;property id=&quot;20300&quot; value=&quot;Slide 6 - &amp;quot;Mục tiêu&amp;quot;&quot;/&gt;&lt;property id=&quot;20307&quot; value=&quot;258&quot;/&gt;&lt;/object&gt;&lt;object type=&quot;3&quot; unique_id=&quot;10012&quot;&gt;&lt;property id=&quot;20148&quot; value=&quot;5&quot;/&gt;&lt;property id=&quot;20300&quot; value=&quot;Slide 7 - &amp;quot;1. Khái niệm, đối tượng và phương pháp điều chỉnh của pháp luật Hành chính&amp;quot;&quot;/&gt;&lt;property id=&quot;20307&quot; value=&quot;259&quot;/&gt;&lt;/object&gt;&lt;object type=&quot;3&quot; unique_id=&quot;10013&quot;&gt;&lt;property id=&quot;20148&quot; value=&quot;5&quot;/&gt;&lt;property id=&quot;20300&quot; value=&quot;Slide 8 - &amp;quot;1. Khái niệm, đối tượng và phương pháp điều chỉnh của pháp luật Hành chính&amp;quot;&quot;/&gt;&lt;property id=&quot;20307&quot; value=&quot;286&quot;/&gt;&lt;/object&gt;&lt;object type=&quot;3&quot; unique_id=&quot;10014&quot;&gt;&lt;property id=&quot;20148&quot; value=&quot;5&quot;/&gt;&lt;property id=&quot;20300&quot; value=&quot;Slide 9 - &amp;quot;1. Khái niệm, đối tượng và phương pháp điều chỉnh của pháp luật Hành chính&amp;quot;&quot;/&gt;&lt;property id=&quot;20307&quot; value=&quot;309&quot;/&gt;&lt;/object&gt;&lt;object type=&quot;3&quot; unique_id=&quot;10015&quot;&gt;&lt;property id=&quot;20148&quot; value=&quot;5&quot;/&gt;&lt;property id=&quot;20300&quot; value=&quot;Slide 10 - &amp;quot;1. Khái niệm, đối tượng và phương pháp điều chỉnh của pháp luật Hành chính&amp;quot;&quot;/&gt;&lt;property id=&quot;20307&quot; value=&quot;317&quot;/&gt;&lt;/object&gt;&lt;object type=&quot;3&quot; unique_id=&quot;10016&quot;&gt;&lt;property id=&quot;20148&quot; value=&quot;5&quot;/&gt;&lt;property id=&quot;20300&quot; value=&quot;Slide 11 - &amp;quot;1. Khái niệm, đối tượng và phương pháp điều chỉnh của pháp luật Hành chính&amp;quot;&quot;/&gt;&lt;property id=&quot;20307&quot; value=&quot;318&quot;/&gt;&lt;/object&gt;&lt;object type=&quot;3&quot; unique_id=&quot;10017&quot;&gt;&lt;property id=&quot;20148&quot; value=&quot;5&quot;/&gt;&lt;property id=&quot;20300&quot; value=&quot;Slide 12 - &amp;quot;1. Khái niệm, đối tượng và phương pháp điều chỉnh của pháp luật Hành chính&amp;quot;&quot;/&gt;&lt;property id=&quot;20307&quot; value=&quot;310&quot;/&gt;&lt;/object&gt;&lt;object type=&quot;3&quot; unique_id=&quot;10018&quot;&gt;&lt;property id=&quot;20148&quot; value=&quot;5&quot;/&gt;&lt;property id=&quot;20300&quot; value=&quot;Slide 13 - &amp;quot;1. Khái niệm, đối tượng và phương pháp điều chỉnh của pháp luật Hành chính&amp;quot;&quot;/&gt;&lt;property id=&quot;20307&quot; value=&quot;319&quot;/&gt;&lt;/object&gt;&lt;object type=&quot;3&quot; unique_id=&quot;10019&quot;&gt;&lt;property id=&quot;20148&quot; value=&quot;5&quot;/&gt;&lt;property id=&quot;20300&quot; value=&quot;Slide 14 - &amp;quot;1. Khái niệm, đối tượng và phương pháp điều chỉnh của pháp luật Hành chính&amp;quot;&quot;/&gt;&lt;property id=&quot;20307&quot; value=&quot;320&quot;/&gt;&lt;/object&gt;&lt;object type=&quot;3&quot; unique_id=&quot;10020&quot;&gt;&lt;property id=&quot;20148&quot; value=&quot;5&quot;/&gt;&lt;property id=&quot;20300&quot; value=&quot;Slide 15 - &amp;quot;2. Vi phạm và xử lý vi phạm hành chính&amp;quot;&quot;/&gt;&lt;property id=&quot;20307&quot; value=&quot;311&quot;/&gt;&lt;/object&gt;&lt;object type=&quot;3&quot; unique_id=&quot;10021&quot;&gt;&lt;property id=&quot;20148&quot; value=&quot;5&quot;/&gt;&lt;property id=&quot;20300&quot; value=&quot;Slide 16 - &amp;quot;2. Vi phạm và xử lý vi phạm hành chính&amp;quot;&quot;/&gt;&lt;property id=&quot;20307&quot; value=&quot;321&quot;/&gt;&lt;/object&gt;&lt;object type=&quot;3&quot; unique_id=&quot;10022&quot;&gt;&lt;property id=&quot;20148&quot; value=&quot;5&quot;/&gt;&lt;property id=&quot;20300&quot; value=&quot;Slide 17 - &amp;quot;2. Vi phạm và xử lý vi phạm hành chính&amp;quot;&quot;/&gt;&lt;property id=&quot;20307&quot; value=&quot;322&quot;/&gt;&lt;/object&gt;&lt;object type=&quot;3&quot; unique_id=&quot;10023&quot;&gt;&lt;property id=&quot;20148&quot; value=&quot;5&quot;/&gt;&lt;property id=&quot;20300&quot; value=&quot;Slide 18 - &amp;quot;2. Vi phạm và xử lý vi phạm hành chính&amp;quot;&quot;/&gt;&lt;property id=&quot;20307&quot; value=&quot;326&quot;/&gt;&lt;/object&gt;&lt;object type=&quot;3&quot; unique_id=&quot;10024&quot;&gt;&lt;property id=&quot;20148&quot; value=&quot;5&quot;/&gt;&lt;property id=&quot;20300&quot; value=&quot;Slide 19 - &amp;quot;2. Vi phạm và xử lý vi phạm hành chính&amp;quot;&quot;/&gt;&lt;property id=&quot;20307&quot; value=&quot;325&quot;/&gt;&lt;/object&gt;&lt;object type=&quot;3&quot; unique_id=&quot;10025&quot;&gt;&lt;property id=&quot;20148&quot; value=&quot;5&quot;/&gt;&lt;property id=&quot;20300&quot; value=&quot;Slide 20 - &amp;quot;2. Vi phạm và xử lý vi phạm hành chính&amp;quot;&quot;/&gt;&lt;property id=&quot;20307&quot; value=&quot;323&quot;/&gt;&lt;/object&gt;&lt;object type=&quot;3&quot; unique_id=&quot;10026&quot;&gt;&lt;property id=&quot;20148&quot; value=&quot;5&quot;/&gt;&lt;property id=&quot;20300&quot; value=&quot;Slide 21 - &amp;quot;2. Vi phạm và xử lý vi phạm hành chính&amp;quot;&quot;/&gt;&lt;property id=&quot;20307&quot; value=&quot;327&quot;/&gt;&lt;/object&gt;&lt;object type=&quot;3&quot; unique_id=&quot;10027&quot;&gt;&lt;property id=&quot;20148&quot; value=&quot;5&quot;/&gt;&lt;property id=&quot;20300&quot; value=&quot;Slide 22 - &amp;quot;2. Vi phạm và xử lý vi phạm hành chính&amp;quot;&quot;/&gt;&lt;property id=&quot;20307&quot; value=&quot;328&quot;/&gt;&lt;/object&gt;&lt;object type=&quot;3&quot; unique_id=&quot;10028&quot;&gt;&lt;property id=&quot;20148&quot; value=&quot;5&quot;/&gt;&lt;property id=&quot;20300&quot; value=&quot;Slide 23 - &amp;quot;2. Vi phạm và xử lý vi phạm hành chính&amp;quot;&quot;/&gt;&lt;property id=&quot;20307&quot; value=&quot;324&quot;/&gt;&lt;/object&gt;&lt;object type=&quot;3&quot; unique_id=&quot;10029&quot;&gt;&lt;property id=&quot;20148&quot; value=&quot;5&quot;/&gt;&lt;property id=&quot;20300&quot; value=&quot;Slide 24 - &amp;quot;Nguyên tắc xử phạt vi phạm hành chính&amp;quot;&quot;/&gt;&lt;property id=&quot;20307&quot; value=&quot;301&quot;/&gt;&lt;/object&gt;&lt;object type=&quot;3&quot; unique_id=&quot;10030&quot;&gt;&lt;property id=&quot;20148&quot; value=&quot;5&quot;/&gt;&lt;property id=&quot;20300&quot; value=&quot;Slide 25 - &amp;quot;Nguyên tắc xử phạt vi phạm hành chính&amp;quot;&quot;/&gt;&lt;property id=&quot;20307&quot; value=&quot;329&quot;/&gt;&lt;/object&gt;&lt;object type=&quot;3&quot; unique_id=&quot;10031&quot;&gt;&lt;property id=&quot;20148&quot; value=&quot;5&quot;/&gt;&lt;property id=&quot;20300&quot; value=&quot;Slide 26 - &amp;quot;Nguyên tắc xử phạt vi phạm hành chính&amp;quot;&quot;/&gt;&lt;property id=&quot;20307&quot; value=&quot;330&quot;/&gt;&lt;/object&gt;&lt;object type=&quot;3&quot; unique_id=&quot;10032&quot;&gt;&lt;property id=&quot;20148&quot; value=&quot;5&quot;/&gt;&lt;property id=&quot;20300&quot; value=&quot;Slide 27 - &amp;quot;Nguyên tắc xử phạt vi phạm hành chính&amp;quot;&quot;/&gt;&lt;property id=&quot;20307&quot; value=&quot;331&quot;/&gt;&lt;/object&gt;&lt;object type=&quot;3&quot; unique_id=&quot;10033&quot;&gt;&lt;property id=&quot;20148&quot; value=&quot;5&quot;/&gt;&lt;property id=&quot;20300&quot; value=&quot;Slide 28 - &amp;quot;Nguyên tắc xử phạt vi phạm hành chính&amp;quot;&quot;/&gt;&lt;property id=&quot;20307&quot; value=&quot;332&quot;/&gt;&lt;/object&gt;&lt;object type=&quot;3&quot; unique_id=&quot;10034&quot;&gt;&lt;property id=&quot;20148&quot; value=&quot;5&quot;/&gt;&lt;property id=&quot;20300&quot; value=&quot;Slide 29 - &amp;quot;Nguyên tắc xử phạt vi phạm hành chính&amp;quot;&quot;/&gt;&lt;property id=&quot;20307&quot; value=&quot;333&quot;/&gt;&lt;/object&gt;&lt;object type=&quot;3&quot; unique_id=&quot;10035&quot;&gt;&lt;property id=&quot;20148&quot; value=&quot;5&quot;/&gt;&lt;property id=&quot;20300&quot; value=&quot;Slide 30&quot;/&gt;&lt;property id=&quot;20307&quot; value=&quot;302&quot;/&gt;&lt;/object&gt;&lt;object type=&quot;3&quot; unique_id=&quot;10036&quot;&gt;&lt;property id=&quot;20148&quot; value=&quot;5&quot;/&gt;&lt;property id=&quot;20300&quot; value=&quot;Slide 31&quot;/&gt;&lt;property id=&quot;20307&quot; value=&quot;334&quot;/&gt;&lt;/object&gt;&lt;object type=&quot;3&quot; unique_id=&quot;10037&quot;&gt;&lt;property id=&quot;20148&quot; value=&quot;5&quot;/&gt;&lt;property id=&quot;20300&quot; value=&quot;Slide 32 - &amp;quot;2. Vi phạm và xử lý vi phạm hành chính&amp;quot;&quot;/&gt;&lt;property id=&quot;20307&quot; value=&quot;303&quot;/&gt;&lt;/object&gt;&lt;object type=&quot;3&quot; unique_id=&quot;10038&quot;&gt;&lt;property id=&quot;20148&quot; value=&quot;5&quot;/&gt;&lt;property id=&quot;20300&quot; value=&quot;Slide 33 - &amp;quot;2. Vi phạm và xử lý vi phạm hành chính&amp;quot;&quot;/&gt;&lt;property id=&quot;20307&quot; value=&quot;336&quot;/&gt;&lt;/object&gt;&lt;object type=&quot;3&quot; unique_id=&quot;10039&quot;&gt;&lt;property id=&quot;20148&quot; value=&quot;5&quot;/&gt;&lt;property id=&quot;20300&quot; value=&quot;Slide 34 - &amp;quot;Các hình thức xử phạt vi phạm HC&amp;quot;&quot;/&gt;&lt;property id=&quot;20307&quot; value=&quot;304&quot;/&gt;&lt;/object&gt;&lt;object type=&quot;3&quot; unique_id=&quot;10040&quot;&gt;&lt;property id=&quot;20148&quot; value=&quot;5&quot;/&gt;&lt;property id=&quot;20300&quot; value=&quot;Slide 35 - &amp;quot;Hình thức xử phạt chính bao gồm:&amp;quot;&quot;/&gt;&lt;property id=&quot;20307&quot; value=&quot;305&quot;/&gt;&lt;/object&gt;&lt;object type=&quot;3&quot; unique_id=&quot;10041&quot;&gt;&lt;property id=&quot;20148&quot; value=&quot;5&quot;/&gt;&lt;property id=&quot;20300&quot; value=&quot;Slide 36 - &amp;quot;Hình thức xử phạt chính bao gồm:&amp;quot;&quot;/&gt;&lt;property id=&quot;20307&quot; value=&quot;337&quot;/&gt;&lt;/object&gt;&lt;object type=&quot;3&quot; unique_id=&quot;10042&quot;&gt;&lt;property id=&quot;20148&quot; value=&quot;5&quot;/&gt;&lt;property id=&quot;20300&quot; value=&quot;Slide 37 - &amp;quot;Hình thức xử phạt chính bao gồm:&amp;quot;&quot;/&gt;&lt;property id=&quot;20307&quot; value=&quot;339&quot;/&gt;&lt;/object&gt;&lt;object type=&quot;3&quot; unique_id=&quot;10043&quot;&gt;&lt;property id=&quot;20148&quot; value=&quot;5&quot;/&gt;&lt;property id=&quot;20300&quot; value=&quot;Slide 38 - &amp;quot;Hình thức xử phạt bổ sung&amp;quot;&quot;/&gt;&lt;property id=&quot;20307&quot; value=&quot;338&quot;/&gt;&lt;/object&gt;&lt;object type=&quot;3&quot; unique_id=&quot;10044&quot;&gt;&lt;property id=&quot;20148&quot; value=&quot;5&quot;/&gt;&lt;property id=&quot;20300&quot; value=&quot;Slide 39 - &amp;quot;Hình thức xử phạt bổ sung&amp;quot;&quot;/&gt;&lt;property id=&quot;20307&quot; value=&quot;340&quot;/&gt;&lt;/object&gt;&lt;object type=&quot;3&quot; unique_id=&quot;10045&quot;&gt;&lt;property id=&quot;20148&quot; value=&quot;5&quot;/&gt;&lt;property id=&quot;20300&quot; value=&quot;Slide 40 - &amp;quot;Hình thức xử phạt chính bao gồm&amp;quot;&quot;/&gt;&lt;property id=&quot;20307&quot; value=&quot;341&quot;/&gt;&lt;/object&gt;&lt;object type=&quot;3&quot; unique_id=&quot;10046&quot;&gt;&lt;property id=&quot;20148&quot; value=&quot;5&quot;/&gt;&lt;property id=&quot;20300&quot; value=&quot;Slide 41 - &amp;quot;Thủ tục xử phạt và mức xử phạt&amp;quot;&quot;/&gt;&lt;property id=&quot;20307&quot; value=&quot;296&quot;/&gt;&lt;/object&gt;&lt;object type=&quot;3&quot; unique_id=&quot;10047&quot;&gt;&lt;property id=&quot;20148&quot; value=&quot;5&quot;/&gt;&lt;property id=&quot;20300&quot; value=&quot;Slide 42 - &amp;quot;Thời hiệu xử lý vi phạm hành chính&amp;quot;&quot;/&gt;&lt;property id=&quot;20307&quot; value=&quot;297&quot;/&gt;&lt;/object&gt;&lt;object type=&quot;3&quot; unique_id=&quot;10048&quot;&gt;&lt;property id=&quot;20148&quot; value=&quot;5&quot;/&gt;&lt;property id=&quot;20300&quot; value=&quot;Slide 43 - &amp;quot;Củng cố bài&amp;quot;&quot;/&gt;&lt;property id=&quot;20307&quot; value=&quot;298&quot;/&gt;&lt;/object&gt;&lt;object type=&quot;3&quot; unique_id=&quot;10049&quot;&gt;&lt;property id=&quot;20148&quot; value=&quot;5&quot;/&gt;&lt;property id=&quot;20300&quot; value=&quot;Slide 44 - &amp;quot;Củng cố bài&amp;quot;&quot;/&gt;&lt;property id=&quot;20307&quot; value=&quot;342&quot;/&gt;&lt;/object&gt;&lt;object type=&quot;3&quot; unique_id=&quot;10050&quot;&gt;&lt;property id=&quot;20148&quot; value=&quot;5&quot;/&gt;&lt;property id=&quot;20300&quot; value=&quot;Slide 45 - &amp;quot;Củng cố bài&amp;quot;&quot;/&gt;&lt;property id=&quot;20307&quot; value=&quot;343&quot;/&gt;&lt;/object&gt;&lt;object type=&quot;3&quot; unique_id=&quot;10051&quot;&gt;&lt;property id=&quot;20148&quot; value=&quot;5&quot;/&gt;&lt;property id=&quot;20300&quot; value=&quot;Slide 46 - &amp;quot;Củng cố bài&amp;quot;&quot;/&gt;&lt;property id=&quot;20307&quot; value=&quot;344&quot;/&gt;&lt;/object&gt;&lt;object type=&quot;3&quot; unique_id=&quot;10052&quot;&gt;&lt;property id=&quot;20148&quot; value=&quot;5&quot;/&gt;&lt;property id=&quot;20300&quot; value=&quot;Slide 47&quot;/&gt;&lt;property id=&quot;20307&quot; value=&quot;299&quot;/&gt;&lt;/object&gt;&lt;object type=&quot;3&quot; unique_id=&quot;10053&quot;&gt;&lt;property id=&quot;20148&quot; value=&quot;5&quot;/&gt;&lt;property id=&quot;20300&quot; value=&quot;Slide 48&quot;/&gt;&lt;property id=&quot;20307&quot; value=&quot;300&quot;/&gt;&lt;/object&gt;&lt;/object&gt;&lt;object type=&quot;8&quot; unique_id=&quot;10006&quot;&gt;&lt;/object&gt;&lt;/object&gt;&lt;/database&gt;"/>
  <p:tag name="SECTOMILLISECCONVERTED" val="1"/>
</p:tagLst>
</file>

<file path=ppt/theme/theme1.xml><?xml version="1.0" encoding="utf-8"?>
<a:theme xmlns:a="http://schemas.openxmlformats.org/drawingml/2006/main" name="Basset template">
  <a:themeElements>
    <a:clrScheme name="Custom 347">
      <a:dk1>
        <a:srgbClr val="434343"/>
      </a:dk1>
      <a:lt1>
        <a:srgbClr val="FFFFFF"/>
      </a:lt1>
      <a:dk2>
        <a:srgbClr val="D9D9D9"/>
      </a:dk2>
      <a:lt2>
        <a:srgbClr val="F1F1F1"/>
      </a:lt2>
      <a:accent1>
        <a:srgbClr val="FFB000"/>
      </a:accent1>
      <a:accent2>
        <a:srgbClr val="FFE19E"/>
      </a:accent2>
      <a:accent3>
        <a:srgbClr val="6D9EEB"/>
      </a:accent3>
      <a:accent4>
        <a:srgbClr val="C9DAF8"/>
      </a:accent4>
      <a:accent5>
        <a:srgbClr val="93C47D"/>
      </a:accent5>
      <a:accent6>
        <a:srgbClr val="D9EAD3"/>
      </a:accent6>
      <a:hlink>
        <a:srgbClr val="FF9900"/>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1856</TotalTime>
  <Words>2191</Words>
  <Application>Microsoft Office PowerPoint</Application>
  <PresentationFormat>On-screen Show (16:9)</PresentationFormat>
  <Paragraphs>242</Paragraphs>
  <Slides>48</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48</vt:i4>
      </vt:variant>
    </vt:vector>
  </HeadingPairs>
  <TitlesOfParts>
    <vt:vector size="55" baseType="lpstr">
      <vt:lpstr>Arial</vt:lpstr>
      <vt:lpstr>Wingdings</vt:lpstr>
      <vt:lpstr>Calibri</vt:lpstr>
      <vt:lpstr>宋体</vt:lpstr>
      <vt:lpstr>Times New Roman</vt:lpstr>
      <vt:lpstr>Constantia</vt:lpstr>
      <vt:lpstr>Basset template</vt:lpstr>
      <vt:lpstr>PowerPoint Presentation</vt:lpstr>
      <vt:lpstr>PowerPoint Presentation</vt:lpstr>
      <vt:lpstr>ÔN BÀI CŨ (Chọn câu trả lời đúng)</vt:lpstr>
      <vt:lpstr>ÔN BÀI CŨ (Chọn câu trả lời đúng)</vt:lpstr>
      <vt:lpstr>ÔN BÀI CŨ (Chọn câu trả lời đúng)</vt:lpstr>
      <vt:lpstr>Mục tiêu</vt:lpstr>
      <vt:lpstr>5.1. Khái niệm, đối tượng và phương pháp điều chỉnh của pháp luật Hành chính</vt:lpstr>
      <vt:lpstr>5.1.1. Khái niệm của pháp luật Hành chính</vt:lpstr>
      <vt:lpstr>5.1.2 Đối tượng và phương pháp điều chỉnh của pháp luật Hành chính</vt:lpstr>
      <vt:lpstr>5.1.2 Đối tượng và phương pháp điều chỉnh của pháp luật Hành chính</vt:lpstr>
      <vt:lpstr>5.1.2 Đối tượng và phương pháp điều chỉnh của pháp luật Hành chính</vt:lpstr>
      <vt:lpstr>… Khái niệm, đối tượng và phương pháp điều chỉnh của pháp luật Hành chính</vt:lpstr>
      <vt:lpstr>1. Khái niệm, đối tượng và phương pháp điều chỉnh của pháp luật Hành chính</vt:lpstr>
      <vt:lpstr>1. Khái niệm, đối tượng và phương pháp điều chỉnh của pháp luật Hành chính</vt:lpstr>
      <vt:lpstr>2. Vi phạm và xử lý vi phạm hành chính</vt:lpstr>
      <vt:lpstr>5.2. Vi phạm và xử lý vi phạm hành chính</vt:lpstr>
      <vt:lpstr>2. Vi phạm và xử lý vi phạm hành chính</vt:lpstr>
      <vt:lpstr>2. Vi phạm và xử lý vi phạm hành chính</vt:lpstr>
      <vt:lpstr>2. Vi phạm và xử lý vi phạm hành chính</vt:lpstr>
      <vt:lpstr>2. Vi phạm và xử lý vi phạm hành chính</vt:lpstr>
      <vt:lpstr>2. Vi phạm và xử lý vi phạm hành chính</vt:lpstr>
      <vt:lpstr>PowerPoint Presentation</vt:lpstr>
      <vt:lpstr>… Vi phạm và xử lý vi phạm hành chính</vt:lpstr>
      <vt:lpstr>Nguyên tắc xử phạt vi phạm hành chính</vt:lpstr>
      <vt:lpstr>Nguyên tắc xử phạt vi phạm hành chính</vt:lpstr>
      <vt:lpstr>Nguyên tắc xử phạt vi phạm hành chính</vt:lpstr>
      <vt:lpstr>Nguyên tắc xử phạt vi phạm hành chính</vt:lpstr>
      <vt:lpstr>Nguyên tắc xử phạt vi phạm hành chính</vt:lpstr>
      <vt:lpstr>Nguyên tắc xử phạt vi phạm hành chính</vt:lpstr>
      <vt:lpstr>PowerPoint Presentation</vt:lpstr>
      <vt:lpstr>PowerPoint Presentation</vt:lpstr>
      <vt:lpstr>5.2.2. Vi phạm và xử lý vi phạm hành chính..tt…</vt:lpstr>
      <vt:lpstr>Vi phạm và xử lý vi phạm hành chính..tt..</vt:lpstr>
      <vt:lpstr>Các hình thức xử phạt vi phạm HC</vt:lpstr>
      <vt:lpstr>Hình thức xử phạt chính bao gồm:</vt:lpstr>
      <vt:lpstr>Hình thức xử phạt chính bao gồm:</vt:lpstr>
      <vt:lpstr>Hình thức xử phạt chính bao gồm:</vt:lpstr>
      <vt:lpstr>Hình thức xử phạt bổ sung</vt:lpstr>
      <vt:lpstr>Hình thức xử phạt bổ sung</vt:lpstr>
      <vt:lpstr>Hình thức xử phạt chính bao gồm</vt:lpstr>
      <vt:lpstr>Thủ tục xử phạt và mức xử phạt</vt:lpstr>
      <vt:lpstr>Thời hiệu xử lý vi phạm hành chính</vt:lpstr>
      <vt:lpstr>Củng cố bài</vt:lpstr>
      <vt:lpstr>Củng cố bài</vt:lpstr>
      <vt:lpstr>Củng cố bài</vt:lpstr>
      <vt:lpstr>Củng cố bài</vt:lpstr>
      <vt:lpstr>Câu hỏi ôn tập</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Lê Thị Hồng Vân</dc:creator>
  <cp:lastModifiedBy>Anh Lam</cp:lastModifiedBy>
  <cp:revision>38</cp:revision>
  <dcterms:modified xsi:type="dcterms:W3CDTF">2024-08-07T05:20:54Z</dcterms:modified>
</cp:coreProperties>
</file>