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2"/>
  </p:sldMasterIdLst>
  <p:notesMasterIdLst>
    <p:notesMasterId r:id="rId18"/>
  </p:notesMasterIdLst>
  <p:handoutMasterIdLst>
    <p:handoutMasterId r:id="rId19"/>
  </p:handoutMasterIdLst>
  <p:sldIdLst>
    <p:sldId id="271" r:id="rId3"/>
    <p:sldId id="446" r:id="rId4"/>
    <p:sldId id="361" r:id="rId5"/>
    <p:sldId id="425" r:id="rId6"/>
    <p:sldId id="472" r:id="rId7"/>
    <p:sldId id="473" r:id="rId8"/>
    <p:sldId id="462" r:id="rId9"/>
    <p:sldId id="476" r:id="rId10"/>
    <p:sldId id="477" r:id="rId11"/>
    <p:sldId id="474" r:id="rId12"/>
    <p:sldId id="438" r:id="rId13"/>
    <p:sldId id="442" r:id="rId14"/>
    <p:sldId id="445" r:id="rId15"/>
    <p:sldId id="443" r:id="rId16"/>
    <p:sldId id="308" r:id="rId17"/>
  </p:sldIdLst>
  <p:sldSz cx="9144000" cy="5143500" type="screen16x9"/>
  <p:notesSz cx="9144000" cy="6858000"/>
  <p:defaultTextStyle>
    <a:defPPr>
      <a:defRPr lang="en-U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700" b="0" i="0" u="none" kern="1200" baseline="0">
        <a:solidFill>
          <a:schemeClr val="tx1"/>
        </a:solidFill>
        <a:latin typeface="Verdana" panose="020B0604030504040204" pitchFamily="34" charset="0"/>
        <a:ea typeface="+mn-ea"/>
        <a:cs typeface="+mn-cs"/>
      </a:defRPr>
    </a:lvl1pPr>
    <a:lvl2pPr marL="389255" lvl="1" indent="67945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700" b="0" i="0" u="none" kern="1200" baseline="0">
        <a:solidFill>
          <a:schemeClr val="tx1"/>
        </a:solidFill>
        <a:latin typeface="Verdana" panose="020B0604030504040204" pitchFamily="34" charset="0"/>
        <a:ea typeface="+mn-ea"/>
        <a:cs typeface="+mn-cs"/>
      </a:defRPr>
    </a:lvl2pPr>
    <a:lvl3pPr marL="777875" lvl="2" indent="136525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700" b="0" i="0" u="none" kern="1200" baseline="0">
        <a:solidFill>
          <a:schemeClr val="tx1"/>
        </a:solidFill>
        <a:latin typeface="Verdana" panose="020B0604030504040204" pitchFamily="34" charset="0"/>
        <a:ea typeface="+mn-ea"/>
        <a:cs typeface="+mn-cs"/>
      </a:defRPr>
    </a:lvl3pPr>
    <a:lvl4pPr marL="1168400" lvl="3" indent="20320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700" b="0" i="0" u="none" kern="1200" baseline="0">
        <a:solidFill>
          <a:schemeClr val="tx1"/>
        </a:solidFill>
        <a:latin typeface="Verdana" panose="020B0604030504040204" pitchFamily="34" charset="0"/>
        <a:ea typeface="+mn-ea"/>
        <a:cs typeface="+mn-cs"/>
      </a:defRPr>
    </a:lvl4pPr>
    <a:lvl5pPr marL="1557655" lvl="4" indent="271145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700" b="0" i="0" u="none" kern="1200" baseline="0">
        <a:solidFill>
          <a:schemeClr val="tx1"/>
        </a:solidFill>
        <a:latin typeface="Verdana" panose="020B0604030504040204" pitchFamily="34" charset="0"/>
        <a:ea typeface="+mn-ea"/>
        <a:cs typeface="+mn-cs"/>
      </a:defRPr>
    </a:lvl5pPr>
    <a:lvl6pPr marL="2286000" lvl="5" indent="271145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700" b="0" i="0" u="none" kern="1200" baseline="0">
        <a:solidFill>
          <a:schemeClr val="tx1"/>
        </a:solidFill>
        <a:latin typeface="Verdana" panose="020B0604030504040204" pitchFamily="34" charset="0"/>
        <a:ea typeface="+mn-ea"/>
        <a:cs typeface="+mn-cs"/>
      </a:defRPr>
    </a:lvl6pPr>
    <a:lvl7pPr marL="2743200" lvl="6" indent="271145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700" b="0" i="0" u="none" kern="1200" baseline="0">
        <a:solidFill>
          <a:schemeClr val="tx1"/>
        </a:solidFill>
        <a:latin typeface="Verdana" panose="020B0604030504040204" pitchFamily="34" charset="0"/>
        <a:ea typeface="+mn-ea"/>
        <a:cs typeface="+mn-cs"/>
      </a:defRPr>
    </a:lvl7pPr>
    <a:lvl8pPr marL="3200400" lvl="7" indent="271145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700" b="0" i="0" u="none" kern="1200" baseline="0">
        <a:solidFill>
          <a:schemeClr val="tx1"/>
        </a:solidFill>
        <a:latin typeface="Verdana" panose="020B0604030504040204" pitchFamily="34" charset="0"/>
        <a:ea typeface="+mn-ea"/>
        <a:cs typeface="+mn-cs"/>
      </a:defRPr>
    </a:lvl8pPr>
    <a:lvl9pPr marL="3657600" lvl="8" indent="271145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700" b="0" i="0" u="none" kern="1200" baseline="0">
        <a:solidFill>
          <a:schemeClr val="tx1"/>
        </a:solidFill>
        <a:latin typeface="Verdan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52" userDrawn="1">
          <p15:clr>
            <a:srgbClr val="A4A3A4"/>
          </p15:clr>
        </p15:guide>
        <p15:guide id="2" pos="289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đỗ quân" initials="đq" lastIdx="1" clrIdx="0">
    <p:extLst>
      <p:ext uri="{19B8F6BF-5375-455C-9EA6-DF929625EA0E}">
        <p15:presenceInfo xmlns:p15="http://schemas.microsoft.com/office/powerpoint/2012/main" userId="e944af3a4220c8f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CC"/>
    <a:srgbClr val="0099CC"/>
    <a:srgbClr val="3333FF"/>
    <a:srgbClr val="660033"/>
    <a:srgbClr val="FFFF00"/>
    <a:srgbClr val="000066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53"/>
    <p:restoredTop sz="85309" autoAdjust="0"/>
  </p:normalViewPr>
  <p:slideViewPr>
    <p:cSldViewPr showGuides="1">
      <p:cViewPr varScale="1">
        <p:scale>
          <a:sx n="98" d="100"/>
          <a:sy n="98" d="100"/>
        </p:scale>
        <p:origin x="1142" y="58"/>
      </p:cViewPr>
      <p:guideLst>
        <p:guide orient="horz" pos="1652"/>
        <p:guide pos="289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29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>
                <a:latin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461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>
                <a:latin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9020A2-0CDF-4600-9937-433D938C23E7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2024/8/6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461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latin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461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>
              <a:buNone/>
            </a:pPr>
            <a:fld id="{9A0DB2DC-4C9A-4742-B13C-FB6460FD3503}" type="slidenum">
              <a:rPr lang="en-US" altLang="en-US" sz="1200" dirty="0">
                <a:latin typeface="Times New Roman" panose="02020603050405020304" pitchFamily="18" charset="0"/>
              </a:rPr>
              <a:t>‹#›</a:t>
            </a:fld>
            <a:endParaRPr lang="en-US" altLang="en-US" sz="1200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 eaLnBrk="1" hangingPunct="1">
              <a:buNone/>
            </a:pPr>
            <a:endParaRPr lang="en-US" altLang="zh-CN" sz="1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 algn="r" eaLnBrk="1" hangingPunct="1">
              <a:buNone/>
            </a:pPr>
            <a:fld id="{BB962C8B-B14F-4D97-AF65-F5344CB8AC3E}" type="datetime1">
              <a:rPr lang="zh-CN" altLang="en-US" sz="1200" dirty="0">
                <a:latin typeface="Times New Roman" panose="02020603050405020304" pitchFamily="18" charset="0"/>
                <a:ea typeface="SimSun" panose="02010600030101010101" pitchFamily="2" charset="-122"/>
              </a:rPr>
              <a:t>2024/8/6</a:t>
            </a:fld>
            <a:endParaRPr lang="zh-CN" altLang="en-US" sz="1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3076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287588" y="514350"/>
            <a:ext cx="4572000" cy="257175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Click to edit Master text styles</a:t>
            </a:r>
          </a:p>
          <a:p>
            <a:pPr marL="389255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Second level</a:t>
            </a:r>
          </a:p>
          <a:p>
            <a:pPr marL="777875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Third level</a:t>
            </a:r>
          </a:p>
          <a:p>
            <a:pPr marL="11684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Fourth level</a:t>
            </a:r>
          </a:p>
          <a:p>
            <a:pPr marL="1557655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eaLnBrk="1" hangingPunct="1">
              <a:buNone/>
            </a:pPr>
            <a:endParaRPr lang="en-US" altLang="zh-CN" sz="1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>
              <a:buNone/>
            </a:pPr>
            <a:fld id="{9A0DB2DC-4C9A-4742-B13C-FB6460FD3503}" type="slidenum">
              <a:rPr lang="zh-CN" altLang="en-US" sz="2500" dirty="0">
                <a:latin typeface="Times New Roman" panose="02020603050405020304" pitchFamily="18" charset="0"/>
                <a:ea typeface="SimSun" panose="02010600030101010101" pitchFamily="2" charset="-122"/>
              </a:rPr>
              <a:t>‹#›</a:t>
            </a:fld>
            <a:endParaRPr lang="zh-CN" altLang="en-US" sz="25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38925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77787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168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55765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1948180" algn="l" defTabSz="77914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38070" algn="l" defTabSz="77914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727325" algn="l" defTabSz="77914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117215" algn="l" defTabSz="77914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 txBox="1">
            <a:spLocks noGrp="1"/>
          </p:cNvSpPr>
          <p:nvPr>
            <p:ph type="dt" sz="half"/>
          </p:nvPr>
        </p:nvSpPr>
        <p:spPr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eaLnBrk="1" hangingPunct="1"/>
            <a:fld id="{BB962C8B-B14F-4D97-AF65-F5344CB8AC3E}" type="datetime1">
              <a:rPr lang="zh-CN" altLang="en-US" sz="1200" dirty="0">
                <a:latin typeface="Times New Roman" panose="02020603050405020304" pitchFamily="18" charset="0"/>
                <a:ea typeface="SimSun" panose="02010600030101010101" pitchFamily="2" charset="-122"/>
              </a:rPr>
              <a:t>2024/8/6</a:t>
            </a:fld>
            <a:endParaRPr lang="zh-CN" altLang="en-US" sz="1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6147" name="Rectangle 7"/>
          <p:cNvSpPr txBox="1">
            <a:spLocks noGrp="1"/>
          </p:cNvSpPr>
          <p:nvPr>
            <p:ph type="sldNum" sz="quarter"/>
          </p:nvPr>
        </p:nvSpPr>
        <p:spPr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2500" dirty="0">
                <a:latin typeface="Times New Roman" panose="02020603050405020304" pitchFamily="18" charset="0"/>
                <a:ea typeface="SimSun" panose="02010600030101010101" pitchFamily="2" charset="-122"/>
              </a:rPr>
              <a:t>1</a:t>
            </a:fld>
            <a:endParaRPr lang="zh-CN" altLang="en-US" sz="25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6148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6149" name="Rectangle 3"/>
          <p:cNvSpPr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</p:spPr>
        <p:txBody>
          <a:bodyPr wrap="square" lIns="91440" tIns="45720" rIns="91440" bIns="45720" anchor="t" anchorCtr="0"/>
          <a:lstStyle/>
          <a:p>
            <a:pPr lvl="0" eaLnBrk="1" hangingPunct="1"/>
            <a:endParaRPr lang="en-SG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lvl="0" algn="r" eaLnBrk="1" hangingPunct="1">
              <a:buNone/>
            </a:pPr>
            <a:fld id="{BB962C8B-B14F-4D97-AF65-F5344CB8AC3E}" type="datetime1">
              <a:rPr lang="zh-CN" altLang="en-US" sz="1200" smtClean="0">
                <a:latin typeface="Times New Roman" panose="02020603050405020304" pitchFamily="18" charset="0"/>
                <a:ea typeface="SimSun" panose="02010600030101010101" pitchFamily="2" charset="-122"/>
              </a:rPr>
              <a:t>2024/8/6</a:t>
            </a:fld>
            <a:endParaRPr lang="zh-CN" altLang="en-US" sz="1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lvl="0" algn="r" eaLnBrk="1" hangingPunct="1">
              <a:buNone/>
            </a:pPr>
            <a:fld id="{BB962C8B-B14F-4D97-AF65-F5344CB8AC3E}" type="datetime1">
              <a:rPr lang="zh-CN" altLang="en-US" sz="1200" smtClean="0">
                <a:latin typeface="Times New Roman" panose="02020603050405020304" pitchFamily="18" charset="0"/>
                <a:ea typeface="SimSun" panose="02010600030101010101" pitchFamily="2" charset="-122"/>
              </a:rPr>
              <a:t>2024/8/6</a:t>
            </a:fld>
            <a:endParaRPr lang="zh-CN" altLang="en-US" sz="1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44610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lvl="0" algn="r" eaLnBrk="1" hangingPunct="1">
              <a:buNone/>
            </a:pPr>
            <a:fld id="{BB962C8B-B14F-4D97-AF65-F5344CB8AC3E}" type="datetime1">
              <a:rPr lang="zh-CN" altLang="en-US" sz="1200" dirty="0">
                <a:latin typeface="Times New Roman" panose="02020603050405020304" pitchFamily="18" charset="0"/>
                <a:ea typeface="SimSun" panose="02010600030101010101" pitchFamily="2" charset="-122"/>
              </a:rPr>
              <a:t>2024/8/6</a:t>
            </a:fld>
            <a:endParaRPr lang="zh-CN" altLang="en-US" sz="1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lvl="0" algn="r" eaLnBrk="1" hangingPunct="1">
              <a:buNone/>
            </a:pPr>
            <a:fld id="{BB962C8B-B14F-4D97-AF65-F5344CB8AC3E}" type="datetime1">
              <a:rPr lang="zh-CN" altLang="en-US" sz="1200" dirty="0">
                <a:latin typeface="Times New Roman" panose="02020603050405020304" pitchFamily="18" charset="0"/>
                <a:ea typeface="SimSun" panose="02010600030101010101" pitchFamily="2" charset="-122"/>
              </a:rPr>
              <a:t>2024/8/6</a:t>
            </a:fld>
            <a:endParaRPr lang="zh-CN" altLang="en-US" sz="1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82421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lvl="0" algn="r" eaLnBrk="1" hangingPunct="1">
              <a:buNone/>
            </a:pPr>
            <a:fld id="{BB962C8B-B14F-4D97-AF65-F5344CB8AC3E}" type="datetime1">
              <a:rPr lang="zh-CN" altLang="en-US" sz="1200" dirty="0">
                <a:latin typeface="Times New Roman" panose="02020603050405020304" pitchFamily="18" charset="0"/>
                <a:ea typeface="SimSun" panose="02010600030101010101" pitchFamily="2" charset="-122"/>
              </a:rPr>
              <a:t>2024/8/6</a:t>
            </a:fld>
            <a:endParaRPr lang="zh-CN" altLang="en-US" sz="1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3487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en-US" altLang="en-US" dirty="0"/>
          </a:p>
        </p:txBody>
      </p:sp>
      <p:sp>
        <p:nvSpPr>
          <p:cNvPr id="20484" name="Date Placeholder 3"/>
          <p:cNvSpPr txBox="1">
            <a:spLocks noGrp="1"/>
          </p:cNvSpPr>
          <p:nvPr>
            <p:ph type="dt" sz="half"/>
          </p:nvPr>
        </p:nvSpPr>
        <p:spPr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eaLnBrk="1" hangingPunct="1"/>
            <a:fld id="{BB962C8B-B14F-4D97-AF65-F5344CB8AC3E}" type="datetime1">
              <a:rPr lang="zh-CN" altLang="en-US" sz="1200" dirty="0">
                <a:latin typeface="Times New Roman" panose="02020603050405020304" pitchFamily="18" charset="0"/>
                <a:ea typeface="SimSun" panose="02010600030101010101" pitchFamily="2" charset="-122"/>
              </a:rPr>
              <a:t>2024/8/6</a:t>
            </a:fld>
            <a:endParaRPr lang="zh-CN" altLang="en-US" sz="1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20485" name="Slide Number Placeholder 4"/>
          <p:cNvSpPr txBox="1">
            <a:spLocks noGrp="1"/>
          </p:cNvSpPr>
          <p:nvPr>
            <p:ph type="sldNum" sz="quarter"/>
          </p:nvPr>
        </p:nvSpPr>
        <p:spPr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2500" dirty="0">
                <a:latin typeface="Times New Roman" panose="02020603050405020304" pitchFamily="18" charset="0"/>
                <a:ea typeface="SimSun" panose="02010600030101010101" pitchFamily="2" charset="-122"/>
              </a:rPr>
              <a:t>13</a:t>
            </a:fld>
            <a:endParaRPr lang="zh-CN" altLang="en-US" sz="25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en-US" altLang="en-US" dirty="0"/>
          </a:p>
        </p:txBody>
      </p:sp>
      <p:sp>
        <p:nvSpPr>
          <p:cNvPr id="22532" name="Date Placeholder 3"/>
          <p:cNvSpPr txBox="1">
            <a:spLocks noGrp="1"/>
          </p:cNvSpPr>
          <p:nvPr>
            <p:ph type="dt" sz="half"/>
          </p:nvPr>
        </p:nvSpPr>
        <p:spPr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eaLnBrk="1" hangingPunct="1"/>
            <a:fld id="{BB962C8B-B14F-4D97-AF65-F5344CB8AC3E}" type="datetime1">
              <a:rPr lang="zh-CN" altLang="en-US" sz="1200" dirty="0">
                <a:latin typeface="Times New Roman" panose="02020603050405020304" pitchFamily="18" charset="0"/>
                <a:ea typeface="SimSun" panose="02010600030101010101" pitchFamily="2" charset="-122"/>
              </a:rPr>
              <a:t>2024/8/6</a:t>
            </a:fld>
            <a:endParaRPr lang="zh-CN" altLang="en-US" sz="1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22533" name="Slide Number Placeholder 4"/>
          <p:cNvSpPr txBox="1">
            <a:spLocks noGrp="1"/>
          </p:cNvSpPr>
          <p:nvPr>
            <p:ph type="sldNum" sz="quarter"/>
          </p:nvPr>
        </p:nvSpPr>
        <p:spPr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2500" dirty="0">
                <a:latin typeface="Times New Roman" panose="02020603050405020304" pitchFamily="18" charset="0"/>
                <a:ea typeface="SimSun" panose="02010600030101010101" pitchFamily="2" charset="-122"/>
              </a:rPr>
              <a:t>14</a:t>
            </a:fld>
            <a:endParaRPr lang="zh-CN" altLang="en-US" sz="25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/>
          <p:nvPr/>
        </p:nvGrpSpPr>
        <p:grpSpPr>
          <a:xfrm>
            <a:off x="0" y="0"/>
            <a:ext cx="8805863" cy="5143500"/>
            <a:chOff x="0" y="0"/>
            <a:chExt cx="5547" cy="4320"/>
          </a:xfrm>
        </p:grpSpPr>
        <p:grpSp>
          <p:nvGrpSpPr>
            <p:cNvPr id="2056" name="Group 3"/>
            <p:cNvGrpSpPr/>
            <p:nvPr userDrawn="1"/>
          </p:nvGrpSpPr>
          <p:grpSpPr>
            <a:xfrm rot="-215207">
              <a:off x="3691" y="234"/>
              <a:ext cx="1857" cy="3625"/>
              <a:chOff x="3010" y="778"/>
              <a:chExt cx="1857" cy="3625"/>
            </a:xfrm>
          </p:grpSpPr>
          <p:sp>
            <p:nvSpPr>
              <p:cNvPr id="2090" name="Freeform 4"/>
              <p:cNvSpPr/>
              <p:nvPr userDrawn="1"/>
            </p:nvSpPr>
            <p:spPr>
              <a:xfrm rot="-9414770" flipV="1">
                <a:off x="3533" y="778"/>
                <a:ext cx="1333" cy="1485"/>
              </a:xfrm>
              <a:custGeom>
                <a:avLst/>
                <a:gdLst/>
                <a:ahLst/>
                <a:cxnLst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</a:cxnLst>
                <a:rect l="0" t="0" r="0" b="0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1" name="Freeform 5"/>
              <p:cNvSpPr/>
              <p:nvPr userDrawn="1"/>
            </p:nvSpPr>
            <p:spPr>
              <a:xfrm rot="-9414770" flipV="1">
                <a:off x="4028" y="1801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0"/>
                  </a:cxn>
                </a:cxnLst>
                <a:rect l="0" t="0" r="0" b="0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2" name="Freeform 6"/>
              <p:cNvSpPr/>
              <p:nvPr userDrawn="1"/>
            </p:nvSpPr>
            <p:spPr>
              <a:xfrm rot="-9414770" flipV="1">
                <a:off x="3639" y="2166"/>
                <a:ext cx="277" cy="249"/>
              </a:xfrm>
              <a:custGeom>
                <a:avLst/>
                <a:gdLst/>
                <a:ahLst/>
                <a:cxnLst>
                  <a:cxn ang="0">
                    <a:pos x="2147483646" y="0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0"/>
                  </a:cxn>
                </a:cxnLst>
                <a:rect l="0" t="0" r="0" b="0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3" name="Freeform 7"/>
              <p:cNvSpPr/>
              <p:nvPr userDrawn="1"/>
            </p:nvSpPr>
            <p:spPr>
              <a:xfrm rot="-9414770" flipV="1">
                <a:off x="3978" y="976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0"/>
                  </a:cxn>
                </a:cxnLst>
                <a:rect l="0" t="0" r="0" b="0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4" name="Freeform 8"/>
              <p:cNvSpPr/>
              <p:nvPr userDrawn="1"/>
            </p:nvSpPr>
            <p:spPr>
              <a:xfrm rot="-9414770" flipV="1">
                <a:off x="3844" y="2207"/>
                <a:ext cx="102" cy="209"/>
              </a:xfrm>
              <a:custGeom>
                <a:avLst/>
                <a:gdLst/>
                <a:ahLst/>
                <a:cxnLst>
                  <a:cxn ang="0">
                    <a:pos x="2147483646" y="0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0"/>
                  </a:cxn>
                </a:cxnLst>
                <a:rect l="0" t="0" r="0" b="0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5" name="Freeform 9"/>
              <p:cNvSpPr/>
              <p:nvPr userDrawn="1"/>
            </p:nvSpPr>
            <p:spPr>
              <a:xfrm rot="-9414770" flipV="1">
                <a:off x="3894" y="1325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0"/>
                  </a:cxn>
                </a:cxnLst>
                <a:rect l="0" t="0" r="0" b="0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6" name="Freeform 10"/>
              <p:cNvSpPr/>
              <p:nvPr userDrawn="1"/>
            </p:nvSpPr>
            <p:spPr>
              <a:xfrm rot="-9414770" flipV="1">
                <a:off x="3009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0"/>
                  </a:cxn>
                </a:cxnLst>
                <a:rect l="0" t="0" r="0" b="0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7" name="Freeform 11"/>
            <p:cNvSpPr/>
            <p:nvPr userDrawn="1"/>
          </p:nvSpPr>
          <p:spPr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8" name="Freeform 12"/>
            <p:cNvSpPr/>
            <p:nvPr userDrawn="1"/>
          </p:nvSpPr>
          <p:spPr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0" b="0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9" name="Freeform 13"/>
            <p:cNvSpPr/>
            <p:nvPr userDrawn="1"/>
          </p:nvSpPr>
          <p:spPr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0" b="0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0" name="Freeform 14"/>
            <p:cNvSpPr/>
            <p:nvPr userDrawn="1"/>
          </p:nvSpPr>
          <p:spPr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1" name="Freeform 15"/>
            <p:cNvSpPr/>
            <p:nvPr userDrawn="1"/>
          </p:nvSpPr>
          <p:spPr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2" name="Freeform 16"/>
            <p:cNvSpPr/>
            <p:nvPr userDrawn="1"/>
          </p:nvSpPr>
          <p:spPr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0" b="0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063" name="Group 17"/>
            <p:cNvGrpSpPr/>
            <p:nvPr userDrawn="1"/>
          </p:nvGrpSpPr>
          <p:grpSpPr>
            <a:xfrm rot="3220060">
              <a:off x="2636" y="750"/>
              <a:ext cx="569" cy="636"/>
              <a:chOff x="1727" y="866"/>
              <a:chExt cx="129" cy="157"/>
            </a:xfrm>
          </p:grpSpPr>
          <p:sp>
            <p:nvSpPr>
              <p:cNvPr id="2087" name="Freeform 18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8" name="Freeform 19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9" name="Freeform 20"/>
              <p:cNvSpPr/>
              <p:nvPr userDrawn="1"/>
            </p:nvSpPr>
            <p:spPr>
              <a:xfrm>
                <a:off x="1772" y="997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64" name="Group 21"/>
            <p:cNvGrpSpPr/>
            <p:nvPr userDrawn="1"/>
          </p:nvGrpSpPr>
          <p:grpSpPr>
            <a:xfrm rot="-6691250">
              <a:off x="3643" y="129"/>
              <a:ext cx="356" cy="608"/>
              <a:chOff x="1727" y="866"/>
              <a:chExt cx="129" cy="157"/>
            </a:xfrm>
          </p:grpSpPr>
          <p:sp>
            <p:nvSpPr>
              <p:cNvPr id="2084" name="Freeform 22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5" name="Freeform 23"/>
              <p:cNvSpPr/>
              <p:nvPr userDrawn="1"/>
            </p:nvSpPr>
            <p:spPr>
              <a:xfrm>
                <a:off x="1787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6" name="Freeform 24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65" name="Group 25"/>
            <p:cNvGrpSpPr/>
            <p:nvPr userDrawn="1"/>
          </p:nvGrpSpPr>
          <p:grpSpPr>
            <a:xfrm rot="8524840">
              <a:off x="673" y="3302"/>
              <a:ext cx="500" cy="504"/>
              <a:chOff x="1727" y="866"/>
              <a:chExt cx="129" cy="157"/>
            </a:xfrm>
          </p:grpSpPr>
          <p:sp>
            <p:nvSpPr>
              <p:cNvPr id="2081" name="Freeform 26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2" name="Freeform 27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3" name="Freeform 28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66" name="Group 29"/>
            <p:cNvGrpSpPr/>
            <p:nvPr userDrawn="1"/>
          </p:nvGrpSpPr>
          <p:grpSpPr>
            <a:xfrm rot="4106450" flipH="1">
              <a:off x="403" y="272"/>
              <a:ext cx="708" cy="891"/>
              <a:chOff x="1727" y="866"/>
              <a:chExt cx="129" cy="157"/>
            </a:xfrm>
          </p:grpSpPr>
          <p:sp>
            <p:nvSpPr>
              <p:cNvPr id="2078" name="Freeform 30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9" name="Freeform 31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0" name="Freeform 32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67" name="Group 33"/>
            <p:cNvGrpSpPr/>
            <p:nvPr userDrawn="1"/>
          </p:nvGrpSpPr>
          <p:grpSpPr>
            <a:xfrm rot="10015322" flipH="1">
              <a:off x="4614" y="2392"/>
              <a:ext cx="708" cy="891"/>
              <a:chOff x="1727" y="866"/>
              <a:chExt cx="129" cy="157"/>
            </a:xfrm>
          </p:grpSpPr>
          <p:sp>
            <p:nvSpPr>
              <p:cNvPr id="2075" name="Freeform 34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6" name="Freeform 35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7" name="Freeform 36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68" name="Freeform 37"/>
            <p:cNvSpPr/>
            <p:nvPr userDrawn="1"/>
          </p:nvSpPr>
          <p:spPr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0" b="0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9" name="Freeform 38"/>
            <p:cNvSpPr/>
            <p:nvPr userDrawn="1"/>
          </p:nvSpPr>
          <p:spPr>
            <a:xfrm rot="9832527" flipV="1">
              <a:off x="2158" y="102"/>
              <a:ext cx="680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0"/>
                </a:cxn>
              </a:cxnLst>
              <a:rect l="0" t="0" r="0" b="0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0" name="Freeform 39"/>
            <p:cNvSpPr/>
            <p:nvPr userDrawn="1"/>
          </p:nvSpPr>
          <p:spPr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1" name="Freeform 40"/>
            <p:cNvSpPr/>
            <p:nvPr userDrawn="1"/>
          </p:nvSpPr>
          <p:spPr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2" name="Freeform 41"/>
            <p:cNvSpPr/>
            <p:nvPr userDrawn="1"/>
          </p:nvSpPr>
          <p:spPr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0" b="0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3" name="Freeform 42"/>
            <p:cNvSpPr/>
            <p:nvPr userDrawn="1"/>
          </p:nvSpPr>
          <p:spPr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0"/>
                </a:cxn>
              </a:cxnLst>
              <a:rect l="0" t="0" r="0" b="0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4" name="Freeform 43"/>
            <p:cNvSpPr/>
            <p:nvPr userDrawn="1"/>
          </p:nvSpPr>
          <p:spPr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0" b="0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94991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985" y="447675"/>
            <a:ext cx="6192715" cy="2686050"/>
          </a:xfrm>
        </p:spPr>
        <p:txBody>
          <a:bodyPr/>
          <a:lstStyle>
            <a:lvl1pPr>
              <a:defRPr sz="4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94992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689" y="3209925"/>
            <a:ext cx="6145823" cy="1114425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2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ln>
            <a:miter lim="800000"/>
          </a:ln>
        </p:spPr>
        <p:txBody>
          <a:bodyPr vert="horz" wrap="square" lIns="77925" tIns="38963" rIns="77925" bIns="38963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3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ln>
            <a:miter lim="800000"/>
          </a:ln>
        </p:spPr>
        <p:txBody>
          <a:bodyPr vert="horz" wrap="square" lIns="77925" tIns="38963" rIns="77925" bIns="38963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4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42900"/>
          </a:xfrm>
          <a:prstGeom prst="rect">
            <a:avLst/>
          </a:prstGeom>
          <a:ln>
            <a:miter lim="800000"/>
          </a:ln>
        </p:spPr>
        <p:txBody>
          <a:bodyPr vert="horz" wrap="square" lIns="77925" tIns="38963" rIns="77925" bIns="38963" numCol="1" anchor="t" anchorCtr="0" compatLnSpc="1"/>
          <a:lstStyle/>
          <a:p>
            <a:pPr algn="r" eaLnBrk="1" hangingPunct="1">
              <a:buNone/>
            </a:pPr>
            <a:fld id="{9A0DB2DC-4C9A-4742-B13C-FB6460FD3503}" type="slidenum">
              <a:rPr lang="en-US" altLang="en-US" sz="1200" dirty="0"/>
              <a:t>‹#›</a:t>
            </a:fld>
            <a:endParaRPr lang="en-US" altLang="en-US" sz="120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435" y="3305176"/>
            <a:ext cx="7772400" cy="1021556"/>
          </a:xfr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435" y="2180035"/>
            <a:ext cx="7772400" cy="1125140"/>
          </a:xfrm>
        </p:spPr>
        <p:txBody>
          <a:bodyPr anchor="b"/>
          <a:lstStyle>
            <a:lvl1pPr marL="0" indent="0">
              <a:buNone/>
              <a:defRPr sz="1700"/>
            </a:lvl1pPr>
            <a:lvl2pPr marL="389890" indent="0">
              <a:buNone/>
              <a:defRPr sz="1500"/>
            </a:lvl2pPr>
            <a:lvl3pPr marL="779145" indent="0">
              <a:buNone/>
              <a:defRPr sz="1400"/>
            </a:lvl3pPr>
            <a:lvl4pPr marL="1169035" indent="0">
              <a:buNone/>
              <a:defRPr sz="1200"/>
            </a:lvl4pPr>
            <a:lvl5pPr marL="1558290" indent="0">
              <a:buNone/>
              <a:defRPr sz="1200"/>
            </a:lvl5pPr>
            <a:lvl6pPr marL="1948180" indent="0">
              <a:buNone/>
              <a:defRPr sz="1200"/>
            </a:lvl6pPr>
            <a:lvl7pPr marL="2338070" indent="0">
              <a:buNone/>
              <a:defRPr sz="1200"/>
            </a:lvl7pPr>
            <a:lvl8pPr marL="2727325" indent="0">
              <a:buNone/>
              <a:defRPr sz="1200"/>
            </a:lvl8pPr>
            <a:lvl9pPr marL="3117215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44462" cy="334208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38" y="1200150"/>
            <a:ext cx="4044462" cy="334208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066" cy="47982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9890" indent="0">
              <a:buNone/>
              <a:defRPr sz="1700" b="1"/>
            </a:lvl2pPr>
            <a:lvl3pPr marL="779145" indent="0">
              <a:buNone/>
              <a:defRPr sz="1500" b="1"/>
            </a:lvl3pPr>
            <a:lvl4pPr marL="1169035" indent="0">
              <a:buNone/>
              <a:defRPr sz="1400" b="1"/>
            </a:lvl4pPr>
            <a:lvl5pPr marL="1558290" indent="0">
              <a:buNone/>
              <a:defRPr sz="1400" b="1"/>
            </a:lvl5pPr>
            <a:lvl6pPr marL="1948180" indent="0">
              <a:buNone/>
              <a:defRPr sz="1400" b="1"/>
            </a:lvl6pPr>
            <a:lvl7pPr marL="2338070" indent="0">
              <a:buNone/>
              <a:defRPr sz="1400" b="1"/>
            </a:lvl7pPr>
            <a:lvl8pPr marL="2727325" indent="0">
              <a:buNone/>
              <a:defRPr sz="1400" b="1"/>
            </a:lvl8pPr>
            <a:lvl9pPr marL="3117215" indent="0">
              <a:buNone/>
              <a:defRPr sz="1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066" cy="296346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270" y="1151335"/>
            <a:ext cx="4041531" cy="47982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9890" indent="0">
              <a:buNone/>
              <a:defRPr sz="1700" b="1"/>
            </a:lvl2pPr>
            <a:lvl3pPr marL="779145" indent="0">
              <a:buNone/>
              <a:defRPr sz="1500" b="1"/>
            </a:lvl3pPr>
            <a:lvl4pPr marL="1169035" indent="0">
              <a:buNone/>
              <a:defRPr sz="1400" b="1"/>
            </a:lvl4pPr>
            <a:lvl5pPr marL="1558290" indent="0">
              <a:buNone/>
              <a:defRPr sz="1400" b="1"/>
            </a:lvl5pPr>
            <a:lvl6pPr marL="1948180" indent="0">
              <a:buNone/>
              <a:defRPr sz="1400" b="1"/>
            </a:lvl6pPr>
            <a:lvl7pPr marL="2338070" indent="0">
              <a:buNone/>
              <a:defRPr sz="1400" b="1"/>
            </a:lvl7pPr>
            <a:lvl8pPr marL="2727325" indent="0">
              <a:buNone/>
              <a:defRPr sz="1400" b="1"/>
            </a:lvl8pPr>
            <a:lvl9pPr marL="3117215" indent="0">
              <a:buNone/>
              <a:defRPr sz="1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270" y="1631156"/>
            <a:ext cx="4041531" cy="296346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4787"/>
            <a:ext cx="3008435" cy="871538"/>
          </a:xfrm>
        </p:spPr>
        <p:txBody>
          <a:bodyPr/>
          <a:lstStyle>
            <a:lvl1pPr algn="l">
              <a:defRPr sz="1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538" y="204788"/>
            <a:ext cx="5111262" cy="438983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076326"/>
            <a:ext cx="3008435" cy="3518297"/>
          </a:xfrm>
        </p:spPr>
        <p:txBody>
          <a:bodyPr/>
          <a:lstStyle>
            <a:lvl1pPr marL="0" indent="0">
              <a:buNone/>
              <a:defRPr sz="1200"/>
            </a:lvl1pPr>
            <a:lvl2pPr marL="389890" indent="0">
              <a:buNone/>
              <a:defRPr sz="1000"/>
            </a:lvl2pPr>
            <a:lvl3pPr marL="779145" indent="0">
              <a:buNone/>
              <a:defRPr sz="900"/>
            </a:lvl3pPr>
            <a:lvl4pPr marL="1169035" indent="0">
              <a:buNone/>
              <a:defRPr sz="800"/>
            </a:lvl4pPr>
            <a:lvl5pPr marL="1558290" indent="0">
              <a:buNone/>
              <a:defRPr sz="800"/>
            </a:lvl5pPr>
            <a:lvl6pPr marL="1948180" indent="0">
              <a:buNone/>
              <a:defRPr sz="800"/>
            </a:lvl6pPr>
            <a:lvl7pPr marL="2338070" indent="0">
              <a:buNone/>
              <a:defRPr sz="800"/>
            </a:lvl7pPr>
            <a:lvl8pPr marL="2727325" indent="0">
              <a:buNone/>
              <a:defRPr sz="800"/>
            </a:lvl8pPr>
            <a:lvl9pPr marL="3117215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166" y="3600450"/>
            <a:ext cx="5486400" cy="425054"/>
          </a:xfrm>
        </p:spPr>
        <p:txBody>
          <a:bodyPr/>
          <a:lstStyle>
            <a:lvl1pPr algn="l">
              <a:defRPr sz="1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166" y="459581"/>
            <a:ext cx="5486400" cy="3086100"/>
          </a:xfrm>
        </p:spPr>
        <p:txBody>
          <a:bodyPr vert="horz" wrap="square" lIns="77925" tIns="38963" rIns="77925" bIns="38963" numCol="1" anchor="t" anchorCtr="0" compatLnSpc="1"/>
          <a:lstStyle>
            <a:lvl1pPr marL="0" indent="0">
              <a:buNone/>
              <a:defRPr sz="2700"/>
            </a:lvl1pPr>
            <a:lvl2pPr marL="389890" indent="0">
              <a:buNone/>
              <a:defRPr sz="2400"/>
            </a:lvl2pPr>
            <a:lvl3pPr marL="779145" indent="0">
              <a:buNone/>
              <a:defRPr sz="2000"/>
            </a:lvl3pPr>
            <a:lvl4pPr marL="1169035" indent="0">
              <a:buNone/>
              <a:defRPr sz="1700"/>
            </a:lvl4pPr>
            <a:lvl5pPr marL="1558290" indent="0">
              <a:buNone/>
              <a:defRPr sz="1700"/>
            </a:lvl5pPr>
            <a:lvl6pPr marL="1948180" indent="0">
              <a:buNone/>
              <a:defRPr sz="1700"/>
            </a:lvl6pPr>
            <a:lvl7pPr marL="2338070" indent="0">
              <a:buNone/>
              <a:defRPr sz="1700"/>
            </a:lvl7pPr>
            <a:lvl8pPr marL="2727325" indent="0">
              <a:buNone/>
              <a:defRPr sz="1700"/>
            </a:lvl8pPr>
            <a:lvl9pPr marL="3117215" indent="0">
              <a:buNone/>
              <a:defRPr sz="17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7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166" y="4025503"/>
            <a:ext cx="5486400" cy="603647"/>
          </a:xfrm>
        </p:spPr>
        <p:txBody>
          <a:bodyPr/>
          <a:lstStyle>
            <a:lvl1pPr marL="0" indent="0">
              <a:buNone/>
              <a:defRPr sz="1200"/>
            </a:lvl1pPr>
            <a:lvl2pPr marL="389890" indent="0">
              <a:buNone/>
              <a:defRPr sz="1000"/>
            </a:lvl2pPr>
            <a:lvl3pPr marL="779145" indent="0">
              <a:buNone/>
              <a:defRPr sz="900"/>
            </a:lvl3pPr>
            <a:lvl4pPr marL="1169035" indent="0">
              <a:buNone/>
              <a:defRPr sz="800"/>
            </a:lvl4pPr>
            <a:lvl5pPr marL="1558290" indent="0">
              <a:buNone/>
              <a:defRPr sz="800"/>
            </a:lvl5pPr>
            <a:lvl6pPr marL="1948180" indent="0">
              <a:buNone/>
              <a:defRPr sz="800"/>
            </a:lvl6pPr>
            <a:lvl7pPr marL="2338070" indent="0">
              <a:buNone/>
              <a:defRPr sz="800"/>
            </a:lvl7pPr>
            <a:lvl8pPr marL="2727325" indent="0">
              <a:buNone/>
              <a:defRPr sz="800"/>
            </a:lvl8pPr>
            <a:lvl9pPr marL="3117215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470" y="77391"/>
            <a:ext cx="2060331" cy="44648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2546" y="77391"/>
            <a:ext cx="6043246" cy="44648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547" y="77391"/>
            <a:ext cx="8244254" cy="98583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44462" cy="33420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2338" y="1200151"/>
            <a:ext cx="4044462" cy="16132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2338" y="2927747"/>
            <a:ext cx="4044462" cy="16144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547" y="77391"/>
            <a:ext cx="8244254" cy="98583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44462" cy="33420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38" y="1200150"/>
            <a:ext cx="4044462" cy="33420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/>
          <p:nvPr/>
        </p:nvGrpSpPr>
        <p:grpSpPr>
          <a:xfrm>
            <a:off x="0" y="0"/>
            <a:ext cx="8805863" cy="5143500"/>
            <a:chOff x="0" y="0"/>
            <a:chExt cx="5547" cy="4320"/>
          </a:xfrm>
        </p:grpSpPr>
        <p:grpSp>
          <p:nvGrpSpPr>
            <p:cNvPr id="2056" name="Group 3"/>
            <p:cNvGrpSpPr/>
            <p:nvPr userDrawn="1"/>
          </p:nvGrpSpPr>
          <p:grpSpPr>
            <a:xfrm rot="-215207">
              <a:off x="3691" y="234"/>
              <a:ext cx="1857" cy="3625"/>
              <a:chOff x="3010" y="778"/>
              <a:chExt cx="1857" cy="3625"/>
            </a:xfrm>
          </p:grpSpPr>
          <p:sp>
            <p:nvSpPr>
              <p:cNvPr id="2090" name="Freeform 4"/>
              <p:cNvSpPr/>
              <p:nvPr userDrawn="1"/>
            </p:nvSpPr>
            <p:spPr>
              <a:xfrm rot="-9414770" flipV="1">
                <a:off x="3533" y="778"/>
                <a:ext cx="1333" cy="1485"/>
              </a:xfrm>
              <a:custGeom>
                <a:avLst/>
                <a:gdLst/>
                <a:ahLst/>
                <a:cxnLst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</a:cxnLst>
                <a:rect l="0" t="0" r="0" b="0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1" name="Freeform 5"/>
              <p:cNvSpPr/>
              <p:nvPr userDrawn="1"/>
            </p:nvSpPr>
            <p:spPr>
              <a:xfrm rot="-9414770" flipV="1">
                <a:off x="4028" y="1801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0"/>
                  </a:cxn>
                </a:cxnLst>
                <a:rect l="0" t="0" r="0" b="0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2" name="Freeform 6"/>
              <p:cNvSpPr/>
              <p:nvPr userDrawn="1"/>
            </p:nvSpPr>
            <p:spPr>
              <a:xfrm rot="-9414770" flipV="1">
                <a:off x="3639" y="2166"/>
                <a:ext cx="277" cy="249"/>
              </a:xfrm>
              <a:custGeom>
                <a:avLst/>
                <a:gdLst/>
                <a:ahLst/>
                <a:cxnLst>
                  <a:cxn ang="0">
                    <a:pos x="2147483646" y="0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0"/>
                  </a:cxn>
                </a:cxnLst>
                <a:rect l="0" t="0" r="0" b="0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3" name="Freeform 7"/>
              <p:cNvSpPr/>
              <p:nvPr userDrawn="1"/>
            </p:nvSpPr>
            <p:spPr>
              <a:xfrm rot="-9414770" flipV="1">
                <a:off x="3978" y="976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0"/>
                  </a:cxn>
                </a:cxnLst>
                <a:rect l="0" t="0" r="0" b="0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4" name="Freeform 8"/>
              <p:cNvSpPr/>
              <p:nvPr userDrawn="1"/>
            </p:nvSpPr>
            <p:spPr>
              <a:xfrm rot="-9414770" flipV="1">
                <a:off x="3844" y="2207"/>
                <a:ext cx="102" cy="209"/>
              </a:xfrm>
              <a:custGeom>
                <a:avLst/>
                <a:gdLst/>
                <a:ahLst/>
                <a:cxnLst>
                  <a:cxn ang="0">
                    <a:pos x="2147483646" y="0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0"/>
                  </a:cxn>
                </a:cxnLst>
                <a:rect l="0" t="0" r="0" b="0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5" name="Freeform 9"/>
              <p:cNvSpPr/>
              <p:nvPr userDrawn="1"/>
            </p:nvSpPr>
            <p:spPr>
              <a:xfrm rot="-9414770" flipV="1">
                <a:off x="3894" y="1325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0"/>
                  </a:cxn>
                </a:cxnLst>
                <a:rect l="0" t="0" r="0" b="0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6" name="Freeform 10"/>
              <p:cNvSpPr/>
              <p:nvPr userDrawn="1"/>
            </p:nvSpPr>
            <p:spPr>
              <a:xfrm rot="-9414770" flipV="1">
                <a:off x="3009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2147483646" y="2147483646"/>
                  </a:cxn>
                  <a:cxn ang="0">
                    <a:pos x="0" y="0"/>
                  </a:cxn>
                </a:cxnLst>
                <a:rect l="0" t="0" r="0" b="0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7" name="Freeform 11"/>
            <p:cNvSpPr/>
            <p:nvPr userDrawn="1"/>
          </p:nvSpPr>
          <p:spPr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8" name="Freeform 12"/>
            <p:cNvSpPr/>
            <p:nvPr userDrawn="1"/>
          </p:nvSpPr>
          <p:spPr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0" b="0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59" name="Freeform 13"/>
            <p:cNvSpPr/>
            <p:nvPr userDrawn="1"/>
          </p:nvSpPr>
          <p:spPr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0" b="0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0" name="Freeform 14"/>
            <p:cNvSpPr/>
            <p:nvPr userDrawn="1"/>
          </p:nvSpPr>
          <p:spPr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1" name="Freeform 15"/>
            <p:cNvSpPr/>
            <p:nvPr userDrawn="1"/>
          </p:nvSpPr>
          <p:spPr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2" name="Freeform 16"/>
            <p:cNvSpPr/>
            <p:nvPr userDrawn="1"/>
          </p:nvSpPr>
          <p:spPr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0" b="0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063" name="Group 17"/>
            <p:cNvGrpSpPr/>
            <p:nvPr userDrawn="1"/>
          </p:nvGrpSpPr>
          <p:grpSpPr>
            <a:xfrm rot="3220060">
              <a:off x="2636" y="750"/>
              <a:ext cx="569" cy="636"/>
              <a:chOff x="1727" y="866"/>
              <a:chExt cx="129" cy="157"/>
            </a:xfrm>
          </p:grpSpPr>
          <p:sp>
            <p:nvSpPr>
              <p:cNvPr id="2087" name="Freeform 18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8" name="Freeform 19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9" name="Freeform 20"/>
              <p:cNvSpPr/>
              <p:nvPr userDrawn="1"/>
            </p:nvSpPr>
            <p:spPr>
              <a:xfrm>
                <a:off x="1772" y="997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64" name="Group 21"/>
            <p:cNvGrpSpPr/>
            <p:nvPr userDrawn="1"/>
          </p:nvGrpSpPr>
          <p:grpSpPr>
            <a:xfrm rot="-6691250">
              <a:off x="3643" y="129"/>
              <a:ext cx="356" cy="608"/>
              <a:chOff x="1727" y="866"/>
              <a:chExt cx="129" cy="157"/>
            </a:xfrm>
          </p:grpSpPr>
          <p:sp>
            <p:nvSpPr>
              <p:cNvPr id="2084" name="Freeform 22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5" name="Freeform 23"/>
              <p:cNvSpPr/>
              <p:nvPr userDrawn="1"/>
            </p:nvSpPr>
            <p:spPr>
              <a:xfrm>
                <a:off x="1787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6" name="Freeform 24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65" name="Group 25"/>
            <p:cNvGrpSpPr/>
            <p:nvPr userDrawn="1"/>
          </p:nvGrpSpPr>
          <p:grpSpPr>
            <a:xfrm rot="8524840">
              <a:off x="673" y="3302"/>
              <a:ext cx="500" cy="504"/>
              <a:chOff x="1727" y="866"/>
              <a:chExt cx="129" cy="157"/>
            </a:xfrm>
          </p:grpSpPr>
          <p:sp>
            <p:nvSpPr>
              <p:cNvPr id="2081" name="Freeform 26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2" name="Freeform 27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3" name="Freeform 28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66" name="Group 29"/>
            <p:cNvGrpSpPr/>
            <p:nvPr userDrawn="1"/>
          </p:nvGrpSpPr>
          <p:grpSpPr>
            <a:xfrm rot="4106450" flipH="1">
              <a:off x="403" y="272"/>
              <a:ext cx="708" cy="891"/>
              <a:chOff x="1727" y="866"/>
              <a:chExt cx="129" cy="157"/>
            </a:xfrm>
          </p:grpSpPr>
          <p:sp>
            <p:nvSpPr>
              <p:cNvPr id="2078" name="Freeform 30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9" name="Freeform 31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0" name="Freeform 32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67" name="Group 33"/>
            <p:cNvGrpSpPr/>
            <p:nvPr userDrawn="1"/>
          </p:nvGrpSpPr>
          <p:grpSpPr>
            <a:xfrm rot="10015322" flipH="1">
              <a:off x="4614" y="2392"/>
              <a:ext cx="708" cy="891"/>
              <a:chOff x="1727" y="866"/>
              <a:chExt cx="129" cy="157"/>
            </a:xfrm>
          </p:grpSpPr>
          <p:sp>
            <p:nvSpPr>
              <p:cNvPr id="2075" name="Freeform 34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6" name="Freeform 35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7" name="Freeform 36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68" name="Freeform 37"/>
            <p:cNvSpPr/>
            <p:nvPr userDrawn="1"/>
          </p:nvSpPr>
          <p:spPr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0" b="0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69" name="Freeform 38"/>
            <p:cNvSpPr/>
            <p:nvPr userDrawn="1"/>
          </p:nvSpPr>
          <p:spPr>
            <a:xfrm rot="9832527" flipV="1">
              <a:off x="2158" y="102"/>
              <a:ext cx="680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0"/>
                </a:cxn>
              </a:cxnLst>
              <a:rect l="0" t="0" r="0" b="0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0" name="Freeform 39"/>
            <p:cNvSpPr/>
            <p:nvPr userDrawn="1"/>
          </p:nvSpPr>
          <p:spPr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1" name="Freeform 40"/>
            <p:cNvSpPr/>
            <p:nvPr userDrawn="1"/>
          </p:nvSpPr>
          <p:spPr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rect l="0" t="0" r="0" b="0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2" name="Freeform 41"/>
            <p:cNvSpPr/>
            <p:nvPr userDrawn="1"/>
          </p:nvSpPr>
          <p:spPr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0" b="0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3" name="Freeform 42"/>
            <p:cNvSpPr/>
            <p:nvPr userDrawn="1"/>
          </p:nvSpPr>
          <p:spPr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0"/>
                </a:cxn>
              </a:cxnLst>
              <a:rect l="0" t="0" r="0" b="0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74" name="Freeform 43"/>
            <p:cNvSpPr/>
            <p:nvPr userDrawn="1"/>
          </p:nvSpPr>
          <p:spPr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0" b="0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94991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985" y="447675"/>
            <a:ext cx="6192715" cy="2686050"/>
          </a:xfrm>
        </p:spPr>
        <p:txBody>
          <a:bodyPr/>
          <a:lstStyle>
            <a:lvl1pPr>
              <a:defRPr sz="4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94992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689" y="3209925"/>
            <a:ext cx="6145823" cy="1114425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2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ln>
            <a:miter lim="800000"/>
          </a:ln>
        </p:spPr>
        <p:txBody>
          <a:bodyPr vert="horz" wrap="square" lIns="77925" tIns="38963" rIns="77925" bIns="38963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3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ln>
            <a:miter lim="800000"/>
          </a:ln>
        </p:spPr>
        <p:txBody>
          <a:bodyPr vert="horz" wrap="square" lIns="77925" tIns="38963" rIns="77925" bIns="38963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4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42900"/>
          </a:xfrm>
          <a:prstGeom prst="rect">
            <a:avLst/>
          </a:prstGeom>
          <a:ln>
            <a:miter lim="800000"/>
          </a:ln>
        </p:spPr>
        <p:txBody>
          <a:bodyPr vert="horz" wrap="square" lIns="77925" tIns="38963" rIns="77925" bIns="38963" numCol="1" anchor="t" anchorCtr="0" compatLnSpc="1"/>
          <a:lstStyle/>
          <a:p>
            <a:pPr algn="r" eaLnBrk="1" hangingPunct="1">
              <a:buNone/>
            </a:pPr>
            <a:fld id="{9A0DB2DC-4C9A-4742-B13C-FB6460FD3503}" type="slidenum">
              <a:rPr lang="en-US" altLang="en-US" sz="1200" dirty="0"/>
              <a:t>‹#›</a:t>
            </a:fld>
            <a:endParaRPr lang="en-US" altLang="en-US" sz="1200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435" y="3305176"/>
            <a:ext cx="7772400" cy="1021556"/>
          </a:xfr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435" y="2180035"/>
            <a:ext cx="7772400" cy="1125140"/>
          </a:xfrm>
        </p:spPr>
        <p:txBody>
          <a:bodyPr anchor="b"/>
          <a:lstStyle>
            <a:lvl1pPr marL="0" indent="0">
              <a:buNone/>
              <a:defRPr sz="1700"/>
            </a:lvl1pPr>
            <a:lvl2pPr marL="389890" indent="0">
              <a:buNone/>
              <a:defRPr sz="1500"/>
            </a:lvl2pPr>
            <a:lvl3pPr marL="779145" indent="0">
              <a:buNone/>
              <a:defRPr sz="1400"/>
            </a:lvl3pPr>
            <a:lvl4pPr marL="1169035" indent="0">
              <a:buNone/>
              <a:defRPr sz="1200"/>
            </a:lvl4pPr>
            <a:lvl5pPr marL="1558290" indent="0">
              <a:buNone/>
              <a:defRPr sz="1200"/>
            </a:lvl5pPr>
            <a:lvl6pPr marL="1948180" indent="0">
              <a:buNone/>
              <a:defRPr sz="1200"/>
            </a:lvl6pPr>
            <a:lvl7pPr marL="2338070" indent="0">
              <a:buNone/>
              <a:defRPr sz="1200"/>
            </a:lvl7pPr>
            <a:lvl8pPr marL="2727325" indent="0">
              <a:buNone/>
              <a:defRPr sz="1200"/>
            </a:lvl8pPr>
            <a:lvl9pPr marL="3117215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44462" cy="334208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38" y="1200150"/>
            <a:ext cx="4044462" cy="334208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066" cy="47982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9890" indent="0">
              <a:buNone/>
              <a:defRPr sz="1700" b="1"/>
            </a:lvl2pPr>
            <a:lvl3pPr marL="779145" indent="0">
              <a:buNone/>
              <a:defRPr sz="1500" b="1"/>
            </a:lvl3pPr>
            <a:lvl4pPr marL="1169035" indent="0">
              <a:buNone/>
              <a:defRPr sz="1400" b="1"/>
            </a:lvl4pPr>
            <a:lvl5pPr marL="1558290" indent="0">
              <a:buNone/>
              <a:defRPr sz="1400" b="1"/>
            </a:lvl5pPr>
            <a:lvl6pPr marL="1948180" indent="0">
              <a:buNone/>
              <a:defRPr sz="1400" b="1"/>
            </a:lvl6pPr>
            <a:lvl7pPr marL="2338070" indent="0">
              <a:buNone/>
              <a:defRPr sz="1400" b="1"/>
            </a:lvl7pPr>
            <a:lvl8pPr marL="2727325" indent="0">
              <a:buNone/>
              <a:defRPr sz="1400" b="1"/>
            </a:lvl8pPr>
            <a:lvl9pPr marL="3117215" indent="0">
              <a:buNone/>
              <a:defRPr sz="1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066" cy="296346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270" y="1151335"/>
            <a:ext cx="4041531" cy="47982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9890" indent="0">
              <a:buNone/>
              <a:defRPr sz="1700" b="1"/>
            </a:lvl2pPr>
            <a:lvl3pPr marL="779145" indent="0">
              <a:buNone/>
              <a:defRPr sz="1500" b="1"/>
            </a:lvl3pPr>
            <a:lvl4pPr marL="1169035" indent="0">
              <a:buNone/>
              <a:defRPr sz="1400" b="1"/>
            </a:lvl4pPr>
            <a:lvl5pPr marL="1558290" indent="0">
              <a:buNone/>
              <a:defRPr sz="1400" b="1"/>
            </a:lvl5pPr>
            <a:lvl6pPr marL="1948180" indent="0">
              <a:buNone/>
              <a:defRPr sz="1400" b="1"/>
            </a:lvl6pPr>
            <a:lvl7pPr marL="2338070" indent="0">
              <a:buNone/>
              <a:defRPr sz="1400" b="1"/>
            </a:lvl7pPr>
            <a:lvl8pPr marL="2727325" indent="0">
              <a:buNone/>
              <a:defRPr sz="1400" b="1"/>
            </a:lvl8pPr>
            <a:lvl9pPr marL="3117215" indent="0">
              <a:buNone/>
              <a:defRPr sz="1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270" y="1631156"/>
            <a:ext cx="4041531" cy="2963466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4787"/>
            <a:ext cx="3008435" cy="871538"/>
          </a:xfrm>
        </p:spPr>
        <p:txBody>
          <a:bodyPr/>
          <a:lstStyle>
            <a:lvl1pPr algn="l">
              <a:defRPr sz="1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538" y="204788"/>
            <a:ext cx="5111262" cy="438983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076326"/>
            <a:ext cx="3008435" cy="3518297"/>
          </a:xfrm>
        </p:spPr>
        <p:txBody>
          <a:bodyPr/>
          <a:lstStyle>
            <a:lvl1pPr marL="0" indent="0">
              <a:buNone/>
              <a:defRPr sz="1200"/>
            </a:lvl1pPr>
            <a:lvl2pPr marL="389890" indent="0">
              <a:buNone/>
              <a:defRPr sz="1000"/>
            </a:lvl2pPr>
            <a:lvl3pPr marL="779145" indent="0">
              <a:buNone/>
              <a:defRPr sz="900"/>
            </a:lvl3pPr>
            <a:lvl4pPr marL="1169035" indent="0">
              <a:buNone/>
              <a:defRPr sz="800"/>
            </a:lvl4pPr>
            <a:lvl5pPr marL="1558290" indent="0">
              <a:buNone/>
              <a:defRPr sz="800"/>
            </a:lvl5pPr>
            <a:lvl6pPr marL="1948180" indent="0">
              <a:buNone/>
              <a:defRPr sz="800"/>
            </a:lvl6pPr>
            <a:lvl7pPr marL="2338070" indent="0">
              <a:buNone/>
              <a:defRPr sz="800"/>
            </a:lvl7pPr>
            <a:lvl8pPr marL="2727325" indent="0">
              <a:buNone/>
              <a:defRPr sz="800"/>
            </a:lvl8pPr>
            <a:lvl9pPr marL="3117215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166" y="3600450"/>
            <a:ext cx="5486400" cy="425054"/>
          </a:xfrm>
        </p:spPr>
        <p:txBody>
          <a:bodyPr/>
          <a:lstStyle>
            <a:lvl1pPr algn="l">
              <a:defRPr sz="1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166" y="459581"/>
            <a:ext cx="5486400" cy="3086100"/>
          </a:xfrm>
        </p:spPr>
        <p:txBody>
          <a:bodyPr vert="horz" wrap="square" lIns="77925" tIns="38963" rIns="77925" bIns="38963" numCol="1" anchor="t" anchorCtr="0" compatLnSpc="1"/>
          <a:lstStyle>
            <a:lvl1pPr marL="0" indent="0">
              <a:buNone/>
              <a:defRPr sz="2700"/>
            </a:lvl1pPr>
            <a:lvl2pPr marL="389890" indent="0">
              <a:buNone/>
              <a:defRPr sz="2400"/>
            </a:lvl2pPr>
            <a:lvl3pPr marL="779145" indent="0">
              <a:buNone/>
              <a:defRPr sz="2000"/>
            </a:lvl3pPr>
            <a:lvl4pPr marL="1169035" indent="0">
              <a:buNone/>
              <a:defRPr sz="1700"/>
            </a:lvl4pPr>
            <a:lvl5pPr marL="1558290" indent="0">
              <a:buNone/>
              <a:defRPr sz="1700"/>
            </a:lvl5pPr>
            <a:lvl6pPr marL="1948180" indent="0">
              <a:buNone/>
              <a:defRPr sz="1700"/>
            </a:lvl6pPr>
            <a:lvl7pPr marL="2338070" indent="0">
              <a:buNone/>
              <a:defRPr sz="1700"/>
            </a:lvl7pPr>
            <a:lvl8pPr marL="2727325" indent="0">
              <a:buNone/>
              <a:defRPr sz="1700"/>
            </a:lvl8pPr>
            <a:lvl9pPr marL="3117215" indent="0">
              <a:buNone/>
              <a:defRPr sz="17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7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166" y="4025503"/>
            <a:ext cx="5486400" cy="603647"/>
          </a:xfrm>
        </p:spPr>
        <p:txBody>
          <a:bodyPr/>
          <a:lstStyle>
            <a:lvl1pPr marL="0" indent="0">
              <a:buNone/>
              <a:defRPr sz="1200"/>
            </a:lvl1pPr>
            <a:lvl2pPr marL="389890" indent="0">
              <a:buNone/>
              <a:defRPr sz="1000"/>
            </a:lvl2pPr>
            <a:lvl3pPr marL="779145" indent="0">
              <a:buNone/>
              <a:defRPr sz="900"/>
            </a:lvl3pPr>
            <a:lvl4pPr marL="1169035" indent="0">
              <a:buNone/>
              <a:defRPr sz="800"/>
            </a:lvl4pPr>
            <a:lvl5pPr marL="1558290" indent="0">
              <a:buNone/>
              <a:defRPr sz="800"/>
            </a:lvl5pPr>
            <a:lvl6pPr marL="1948180" indent="0">
              <a:buNone/>
              <a:defRPr sz="800"/>
            </a:lvl6pPr>
            <a:lvl7pPr marL="2338070" indent="0">
              <a:buNone/>
              <a:defRPr sz="800"/>
            </a:lvl7pPr>
            <a:lvl8pPr marL="2727325" indent="0">
              <a:buNone/>
              <a:defRPr sz="800"/>
            </a:lvl8pPr>
            <a:lvl9pPr marL="3117215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470" y="77391"/>
            <a:ext cx="2060331" cy="44648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2546" y="77391"/>
            <a:ext cx="6043246" cy="44648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547" y="77391"/>
            <a:ext cx="8244254" cy="98583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44462" cy="33420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2338" y="1200151"/>
            <a:ext cx="4044462" cy="16132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2338" y="2927747"/>
            <a:ext cx="4044462" cy="16144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547" y="77391"/>
            <a:ext cx="8244254" cy="98583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44462" cy="33420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338" y="1200150"/>
            <a:ext cx="4044462" cy="33420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>
          <a:xfrm>
            <a:off x="-7937" y="0"/>
            <a:ext cx="2833687" cy="5141913"/>
            <a:chOff x="-5" y="0"/>
            <a:chExt cx="1785" cy="4319"/>
          </a:xfrm>
        </p:grpSpPr>
        <p:sp>
          <p:nvSpPr>
            <p:cNvPr id="1032" name="Freeform 3"/>
            <p:cNvSpPr/>
            <p:nvPr/>
          </p:nvSpPr>
          <p:spPr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0" b="0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33" name="Group 4"/>
            <p:cNvGrpSpPr/>
            <p:nvPr/>
          </p:nvGrpSpPr>
          <p:grpSpPr>
            <a:xfrm rot="-6635092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2" name="Freeform 6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3" name="Freeform 7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34" name="Freeform 8"/>
            <p:cNvSpPr/>
            <p:nvPr/>
          </p:nvSpPr>
          <p:spPr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0" b="0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35" name="Group 9"/>
            <p:cNvGrpSpPr/>
            <p:nvPr/>
          </p:nvGrpSpPr>
          <p:grpSpPr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/>
              <p:nvPr userDrawn="1"/>
            </p:nvSpPr>
            <p:spPr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50914514" y="235781184"/>
                  </a:cxn>
                  <a:cxn ang="0">
                    <a:pos x="40679733" y="222929341"/>
                  </a:cxn>
                  <a:cxn ang="0">
                    <a:pos x="29224151" y="203546068"/>
                  </a:cxn>
                  <a:cxn ang="0">
                    <a:pos x="16966325" y="177999874"/>
                  </a:cxn>
                  <a:cxn ang="0">
                    <a:pos x="5216660" y="151394973"/>
                  </a:cxn>
                  <a:cxn ang="0">
                    <a:pos x="0" y="122507856"/>
                  </a:cxn>
                  <a:cxn ang="0">
                    <a:pos x="1" y="91712228"/>
                  </a:cxn>
                  <a:cxn ang="0">
                    <a:pos x="10032050" y="63562930"/>
                  </a:cxn>
                  <a:cxn ang="0">
                    <a:pos x="30105338" y="39882055"/>
                  </a:cxn>
                  <a:cxn ang="0">
                    <a:pos x="50204728" y="24707411"/>
                  </a:cxn>
                  <a:cxn ang="0">
                    <a:pos x="66651887" y="13483246"/>
                  </a:cxn>
                  <a:cxn ang="0">
                    <a:pos x="79938613" y="7596595"/>
                  </a:cxn>
                  <a:cxn ang="0">
                    <a:pos x="90343586" y="5264967"/>
                  </a:cxn>
                  <a:cxn ang="0">
                    <a:pos x="97739329" y="5264967"/>
                  </a:cxn>
                  <a:cxn ang="0">
                    <a:pos x="115303161" y="0"/>
                  </a:cxn>
                  <a:cxn ang="0">
                    <a:pos x="163902225" y="9344824"/>
                  </a:cxn>
                  <a:cxn ang="0">
                    <a:pos x="177437448" y="13483246"/>
                  </a:cxn>
                  <a:cxn ang="0">
                    <a:pos x="190762327" y="17123948"/>
                  </a:cxn>
                  <a:cxn ang="0">
                    <a:pos x="202191058" y="21070062"/>
                  </a:cxn>
                  <a:cxn ang="0">
                    <a:pos x="210880820" y="25891937"/>
                  </a:cxn>
                  <a:cxn ang="0">
                    <a:pos x="220383978" y="30401089"/>
                  </a:cxn>
                  <a:cxn ang="0">
                    <a:pos x="227859826" y="35649264"/>
                  </a:cxn>
                  <a:cxn ang="0">
                    <a:pos x="233734084" y="42507731"/>
                  </a:cxn>
                  <a:cxn ang="0">
                    <a:pos x="240606513" y="50808075"/>
                  </a:cxn>
                  <a:cxn ang="0">
                    <a:pos x="227859826" y="45462054"/>
                  </a:cxn>
                  <a:cxn ang="0">
                    <a:pos x="215653557" y="40500880"/>
                  </a:cxn>
                  <a:cxn ang="0">
                    <a:pos x="203347371" y="37358366"/>
                  </a:cxn>
                  <a:cxn ang="0">
                    <a:pos x="190762327" y="33221057"/>
                  </a:cxn>
                  <a:cxn ang="0">
                    <a:pos x="180751781" y="30401089"/>
                  </a:cxn>
                  <a:cxn ang="0">
                    <a:pos x="170293453" y="29460804"/>
                  </a:cxn>
                  <a:cxn ang="0">
                    <a:pos x="158237247" y="27641028"/>
                  </a:cxn>
                  <a:cxn ang="0">
                    <a:pos x="148246389" y="27641028"/>
                  </a:cxn>
                  <a:cxn ang="0">
                    <a:pos x="138669726" y="27641028"/>
                  </a:cxn>
                  <a:cxn ang="0">
                    <a:pos x="128643929" y="28069917"/>
                  </a:cxn>
                  <a:cxn ang="0">
                    <a:pos x="118367553" y="30401089"/>
                  </a:cxn>
                  <a:cxn ang="0">
                    <a:pos x="109704417" y="32923977"/>
                  </a:cxn>
                  <a:cxn ang="0">
                    <a:pos x="100867677" y="37358366"/>
                  </a:cxn>
                  <a:cxn ang="0">
                    <a:pos x="90475572" y="40500880"/>
                  </a:cxn>
                  <a:cxn ang="0">
                    <a:pos x="82063128" y="45797273"/>
                  </a:cxn>
                  <a:cxn ang="0">
                    <a:pos x="73438907" y="51436795"/>
                  </a:cxn>
                  <a:cxn ang="0">
                    <a:pos x="57729152" y="68542344"/>
                  </a:cxn>
                  <a:cxn ang="0">
                    <a:pos x="46978608" y="89640468"/>
                  </a:cxn>
                  <a:cxn ang="0">
                    <a:pos x="40679733" y="115867072"/>
                  </a:cxn>
                  <a:cxn ang="0">
                    <a:pos x="38422658" y="141660975"/>
                  </a:cxn>
                  <a:cxn ang="0">
                    <a:pos x="38422658" y="170322712"/>
                  </a:cxn>
                  <a:cxn ang="0">
                    <a:pos x="42152808" y="195094512"/>
                  </a:cxn>
                  <a:cxn ang="0">
                    <a:pos x="45374015" y="217852853"/>
                  </a:cxn>
                  <a:cxn ang="0">
                    <a:pos x="50914514" y="235781184"/>
                  </a:cxn>
                </a:cxnLst>
                <a:rect l="0" t="0" r="0" b="0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3" name="Freeform 11"/>
              <p:cNvSpPr/>
              <p:nvPr userDrawn="1"/>
            </p:nvSpPr>
            <p:spPr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12240138" y="0"/>
                  </a:cxn>
                  <a:cxn ang="0">
                    <a:pos x="115226873" y="2461548"/>
                  </a:cxn>
                  <a:cxn ang="0">
                    <a:pos x="121675814" y="9989449"/>
                  </a:cxn>
                  <a:cxn ang="0">
                    <a:pos x="130854161" y="22445548"/>
                  </a:cxn>
                  <a:cxn ang="0">
                    <a:pos x="141350730" y="40605050"/>
                  </a:cxn>
                  <a:cxn ang="0">
                    <a:pos x="149362587" y="63153452"/>
                  </a:cxn>
                  <a:cxn ang="0">
                    <a:pos x="154696853" y="93064311"/>
                  </a:cxn>
                  <a:cxn ang="0">
                    <a:pos x="154696853" y="128389580"/>
                  </a:cxn>
                  <a:cxn ang="0">
                    <a:pos x="148219389" y="170068907"/>
                  </a:cxn>
                  <a:cxn ang="0">
                    <a:pos x="144601017" y="181680491"/>
                  </a:cxn>
                  <a:cxn ang="0">
                    <a:pos x="140110563" y="191272945"/>
                  </a:cxn>
                  <a:cxn ang="0">
                    <a:pos x="135277395" y="201745561"/>
                  </a:cxn>
                  <a:cxn ang="0">
                    <a:pos x="128761613" y="210961281"/>
                  </a:cxn>
                  <a:cxn ang="0">
                    <a:pos x="120076008" y="219767273"/>
                  </a:cxn>
                  <a:cxn ang="0">
                    <a:pos x="112955273" y="226411827"/>
                  </a:cxn>
                  <a:cxn ang="0">
                    <a:pos x="105298468" y="232855116"/>
                  </a:cxn>
                  <a:cxn ang="0">
                    <a:pos x="94407384" y="238021768"/>
                  </a:cxn>
                  <a:cxn ang="0">
                    <a:pos x="84522894" y="240580710"/>
                  </a:cxn>
                  <a:cxn ang="0">
                    <a:pos x="74648601" y="243636592"/>
                  </a:cxn>
                  <a:cxn ang="0">
                    <a:pos x="63143366" y="245921236"/>
                  </a:cxn>
                  <a:cxn ang="0">
                    <a:pos x="50811527" y="245921236"/>
                  </a:cxn>
                  <a:cxn ang="0">
                    <a:pos x="37623438" y="243636592"/>
                  </a:cxn>
                  <a:cxn ang="0">
                    <a:pos x="25790281" y="240580710"/>
                  </a:cxn>
                  <a:cxn ang="0">
                    <a:pos x="12074584" y="235311598"/>
                  </a:cxn>
                  <a:cxn ang="0">
                    <a:pos x="0" y="229058207"/>
                  </a:cxn>
                  <a:cxn ang="0">
                    <a:pos x="11529090" y="238021768"/>
                  </a:cxn>
                  <a:cxn ang="0">
                    <a:pos x="22863807" y="243636592"/>
                  </a:cxn>
                  <a:cxn ang="0">
                    <a:pos x="34394162" y="249686036"/>
                  </a:cxn>
                  <a:cxn ang="0">
                    <a:pos x="44062462" y="254050026"/>
                  </a:cxn>
                  <a:cxn ang="0">
                    <a:pos x="54161213" y="257681932"/>
                  </a:cxn>
                  <a:cxn ang="0">
                    <a:pos x="65277787" y="259126854"/>
                  </a:cxn>
                  <a:cxn ang="0">
                    <a:pos x="74772419" y="259583262"/>
                  </a:cxn>
                  <a:cxn ang="0">
                    <a:pos x="84975856" y="259583262"/>
                  </a:cxn>
                  <a:cxn ang="0">
                    <a:pos x="93971320" y="259126854"/>
                  </a:cxn>
                  <a:cxn ang="0">
                    <a:pos x="102961560" y="256705762"/>
                  </a:cxn>
                  <a:cxn ang="0">
                    <a:pos x="110758149" y="254050026"/>
                  </a:cxn>
                  <a:cxn ang="0">
                    <a:pos x="119043544" y="251485378"/>
                  </a:cxn>
                  <a:cxn ang="0">
                    <a:pos x="126557113" y="248371168"/>
                  </a:cxn>
                  <a:cxn ang="0">
                    <a:pos x="133659373" y="242821381"/>
                  </a:cxn>
                  <a:cxn ang="0">
                    <a:pos x="140110563" y="238021768"/>
                  </a:cxn>
                  <a:cxn ang="0">
                    <a:pos x="146052862" y="232855116"/>
                  </a:cxn>
                  <a:cxn ang="0">
                    <a:pos x="162605942" y="214609987"/>
                  </a:cxn>
                  <a:cxn ang="0">
                    <a:pos x="174025387" y="196580286"/>
                  </a:cxn>
                  <a:cxn ang="0">
                    <a:pos x="180779555" y="175690440"/>
                  </a:cxn>
                  <a:cxn ang="0">
                    <a:pos x="184480232" y="156577010"/>
                  </a:cxn>
                  <a:cxn ang="0">
                    <a:pos x="186709732" y="135946756"/>
                  </a:cxn>
                  <a:cxn ang="0">
                    <a:pos x="186709732" y="115549271"/>
                  </a:cxn>
                  <a:cxn ang="0">
                    <a:pos x="187607734" y="96485436"/>
                  </a:cxn>
                  <a:cxn ang="0">
                    <a:pos x="177707453" y="56292036"/>
                  </a:cxn>
                  <a:cxn ang="0">
                    <a:pos x="160911404" y="25056429"/>
                  </a:cxn>
                  <a:cxn ang="0">
                    <a:pos x="154953445" y="22445548"/>
                  </a:cxn>
                  <a:cxn ang="0">
                    <a:pos x="151583509" y="18618026"/>
                  </a:cxn>
                  <a:cxn ang="0">
                    <a:pos x="146052862" y="15561949"/>
                  </a:cxn>
                  <a:cxn ang="0">
                    <a:pos x="142214533" y="13429712"/>
                  </a:cxn>
                  <a:cxn ang="0">
                    <a:pos x="135905135" y="10761997"/>
                  </a:cxn>
                  <a:cxn ang="0">
                    <a:pos x="129699127" y="7442550"/>
                  </a:cxn>
                  <a:cxn ang="0">
                    <a:pos x="122327881" y="3559422"/>
                  </a:cxn>
                  <a:cxn ang="0">
                    <a:pos x="112240138" y="0"/>
                  </a:cxn>
                </a:cxnLst>
                <a:rect l="0" t="0" r="0" b="0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4" name="Freeform 12"/>
              <p:cNvSpPr/>
              <p:nvPr userDrawn="1"/>
            </p:nvSpPr>
            <p:spPr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0" b="0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5" name="Freeform 13"/>
              <p:cNvSpPr/>
              <p:nvPr userDrawn="1"/>
            </p:nvSpPr>
            <p:spPr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0" b="0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6" name="Freeform 14"/>
              <p:cNvSpPr/>
              <p:nvPr userDrawn="1"/>
            </p:nvSpPr>
            <p:spPr>
              <a:xfrm rot="373331" flipH="1">
                <a:off x="289" y="3135"/>
                <a:ext cx="21" cy="5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0" b="0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67" name="Group 15"/>
              <p:cNvGrpSpPr/>
              <p:nvPr userDrawn="1"/>
            </p:nvGrpSpPr>
            <p:grpSpPr>
              <a:xfrm rot="-10713554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/>
                <p:nvPr userDrawn="1"/>
              </p:nvSpPr>
              <p:spPr>
                <a:xfrm rot="4200091">
                  <a:off x="-242" y="1806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1" y="1"/>
                    </a:cxn>
                  </a:cxnLst>
                  <a:rect l="0" t="0" r="0" b="0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>
                    <a:alpha val="100000"/>
                  </a:scheme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9" name="Freeform 17"/>
                <p:cNvSpPr/>
                <p:nvPr userDrawn="1"/>
              </p:nvSpPr>
              <p:spPr>
                <a:xfrm rot="4200091">
                  <a:off x="124" y="1760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0" b="0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>
                    <a:alpha val="100000"/>
                  </a:scheme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0" name="Freeform 18"/>
                <p:cNvSpPr/>
                <p:nvPr userDrawn="1"/>
              </p:nvSpPr>
              <p:spPr>
                <a:xfrm rot="4200091">
                  <a:off x="197" y="1721"/>
                  <a:ext cx="60" cy="27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</a:cxnLst>
                  <a:rect l="0" t="0" r="0" b="0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>
                    <a:alpha val="100000"/>
                  </a:scheme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1036" name="Group 19"/>
            <p:cNvGrpSpPr/>
            <p:nvPr/>
          </p:nvGrpSpPr>
          <p:grpSpPr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0" name="Freeform 21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1" name="Freeform 22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37" name="Group 23"/>
            <p:cNvGrpSpPr/>
            <p:nvPr/>
          </p:nvGrpSpPr>
          <p:grpSpPr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7" name="Freeform 25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8" name="Freeform 26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38" name="Group 27"/>
            <p:cNvGrpSpPr/>
            <p:nvPr/>
          </p:nvGrpSpPr>
          <p:grpSpPr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4" name="Freeform 29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5" name="Freeform 30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39" name="Freeform 31"/>
            <p:cNvSpPr/>
            <p:nvPr/>
          </p:nvSpPr>
          <p:spPr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0" b="0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0" name="Freeform 32"/>
            <p:cNvSpPr/>
            <p:nvPr/>
          </p:nvSpPr>
          <p:spPr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75" y="1"/>
                </a:cxn>
                <a:cxn ang="0">
                  <a:pos x="26641" y="5"/>
                </a:cxn>
                <a:cxn ang="0">
                  <a:pos x="53052" y="152"/>
                </a:cxn>
                <a:cxn ang="0">
                  <a:pos x="84030" y="320"/>
                </a:cxn>
                <a:cxn ang="0">
                  <a:pos x="112311" y="590"/>
                </a:cxn>
                <a:cxn ang="0">
                  <a:pos x="138176" y="953"/>
                </a:cxn>
                <a:cxn ang="0">
                  <a:pos x="154229" y="1437"/>
                </a:cxn>
                <a:cxn ang="0">
                  <a:pos x="158072" y="2106"/>
                </a:cxn>
                <a:cxn ang="0">
                  <a:pos x="150555" y="2106"/>
                </a:cxn>
                <a:cxn ang="0">
                  <a:pos x="143076" y="2106"/>
                </a:cxn>
                <a:cxn ang="0">
                  <a:pos x="134422" y="2106"/>
                </a:cxn>
                <a:cxn ang="0">
                  <a:pos x="124322" y="2034"/>
                </a:cxn>
                <a:cxn ang="0">
                  <a:pos x="117061" y="2032"/>
                </a:cxn>
                <a:cxn ang="0">
                  <a:pos x="107785" y="2000"/>
                </a:cxn>
                <a:cxn ang="0">
                  <a:pos x="95048" y="1930"/>
                </a:cxn>
                <a:cxn ang="0">
                  <a:pos x="84030" y="1855"/>
                </a:cxn>
                <a:cxn ang="0">
                  <a:pos x="76582" y="1684"/>
                </a:cxn>
                <a:cxn ang="0">
                  <a:pos x="76582" y="1497"/>
                </a:cxn>
                <a:cxn ang="0">
                  <a:pos x="80561" y="1282"/>
                </a:cxn>
                <a:cxn ang="0">
                  <a:pos x="84486" y="1068"/>
                </a:cxn>
                <a:cxn ang="0">
                  <a:pos x="80561" y="831"/>
                </a:cxn>
                <a:cxn ang="0">
                  <a:pos x="69388" y="576"/>
                </a:cxn>
                <a:cxn ang="0">
                  <a:pos x="45361" y="312"/>
                </a:cxn>
                <a:cxn ang="0">
                  <a:pos x="0" y="0"/>
                </a:cxn>
              </a:cxnLst>
              <a:rect l="0" t="0" r="0" b="0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1" name="Freeform 33"/>
            <p:cNvSpPr/>
            <p:nvPr/>
          </p:nvSpPr>
          <p:spPr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11959" y="3"/>
                </a:cxn>
                <a:cxn ang="0">
                  <a:pos x="26687" y="137"/>
                </a:cxn>
                <a:cxn ang="0">
                  <a:pos x="44554" y="183"/>
                </a:cxn>
                <a:cxn ang="0">
                  <a:pos x="59552" y="228"/>
                </a:cxn>
                <a:cxn ang="0">
                  <a:pos x="75448" y="263"/>
                </a:cxn>
                <a:cxn ang="0">
                  <a:pos x="92214" y="283"/>
                </a:cxn>
                <a:cxn ang="0">
                  <a:pos x="111294" y="245"/>
                </a:cxn>
                <a:cxn ang="0">
                  <a:pos x="108730" y="382"/>
                </a:cxn>
                <a:cxn ang="0">
                  <a:pos x="102654" y="511"/>
                </a:cxn>
                <a:cxn ang="0">
                  <a:pos x="91059" y="590"/>
                </a:cxn>
                <a:cxn ang="0">
                  <a:pos x="74642" y="627"/>
                </a:cxn>
                <a:cxn ang="0">
                  <a:pos x="57232" y="621"/>
                </a:cxn>
                <a:cxn ang="0">
                  <a:pos x="38312" y="504"/>
                </a:cxn>
                <a:cxn ang="0">
                  <a:pos x="20114" y="327"/>
                </a:cxn>
                <a:cxn ang="0">
                  <a:pos x="0" y="0"/>
                </a:cxn>
              </a:cxnLst>
              <a:rect l="0" t="0" r="0" b="0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2" name="Freeform 34"/>
            <p:cNvSpPr/>
            <p:nvPr/>
          </p:nvSpPr>
          <p:spPr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0" b="0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3" name="Freeform 35"/>
            <p:cNvSpPr/>
            <p:nvPr/>
          </p:nvSpPr>
          <p:spPr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0" b="0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4" name="Freeform 36"/>
            <p:cNvSpPr/>
            <p:nvPr/>
          </p:nvSpPr>
          <p:spPr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0" b="0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5" name="Freeform 37"/>
            <p:cNvSpPr/>
            <p:nvPr/>
          </p:nvSpPr>
          <p:spPr>
            <a:xfrm>
              <a:off x="0" y="3239"/>
              <a:ext cx="498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61" y="50"/>
                </a:cxn>
                <a:cxn ang="0">
                  <a:pos x="420" y="90"/>
                </a:cxn>
                <a:cxn ang="0">
                  <a:pos x="466" y="141"/>
                </a:cxn>
                <a:cxn ang="0">
                  <a:pos x="501" y="199"/>
                </a:cxn>
                <a:cxn ang="0">
                  <a:pos x="523" y="262"/>
                </a:cxn>
                <a:cxn ang="0">
                  <a:pos x="534" y="327"/>
                </a:cxn>
                <a:cxn ang="0">
                  <a:pos x="535" y="396"/>
                </a:cxn>
                <a:cxn ang="0">
                  <a:pos x="525" y="462"/>
                </a:cxn>
                <a:cxn ang="0">
                  <a:pos x="508" y="527"/>
                </a:cxn>
                <a:cxn ang="0">
                  <a:pos x="481" y="586"/>
                </a:cxn>
                <a:cxn ang="0">
                  <a:pos x="444" y="639"/>
                </a:cxn>
                <a:cxn ang="0">
                  <a:pos x="402" y="683"/>
                </a:cxn>
                <a:cxn ang="0">
                  <a:pos x="353" y="715"/>
                </a:cxn>
                <a:cxn ang="0">
                  <a:pos x="297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310" y="670"/>
                </a:cxn>
                <a:cxn ang="0">
                  <a:pos x="342" y="635"/>
                </a:cxn>
                <a:cxn ang="0">
                  <a:pos x="371" y="594"/>
                </a:cxn>
                <a:cxn ang="0">
                  <a:pos x="396" y="549"/>
                </a:cxn>
                <a:cxn ang="0">
                  <a:pos x="419" y="500"/>
                </a:cxn>
                <a:cxn ang="0">
                  <a:pos x="434" y="449"/>
                </a:cxn>
                <a:cxn ang="0">
                  <a:pos x="446" y="397"/>
                </a:cxn>
                <a:cxn ang="0">
                  <a:pos x="452" y="346"/>
                </a:cxn>
                <a:cxn ang="0">
                  <a:pos x="450" y="296"/>
                </a:cxn>
                <a:cxn ang="0">
                  <a:pos x="440" y="251"/>
                </a:cxn>
                <a:cxn ang="0">
                  <a:pos x="422" y="208"/>
                </a:cxn>
                <a:cxn ang="0">
                  <a:pos x="395" y="172"/>
                </a:cxn>
                <a:cxn ang="0">
                  <a:pos x="358" y="142"/>
                </a:cxn>
                <a:cxn ang="0">
                  <a:pos x="298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0" b="0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6" name="Freeform 38"/>
            <p:cNvSpPr/>
            <p:nvPr/>
          </p:nvSpPr>
          <p:spPr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84"/>
                </a:cxn>
                <a:cxn ang="0">
                  <a:pos x="176459" y="176"/>
                </a:cxn>
                <a:cxn ang="0">
                  <a:pos x="403883" y="266"/>
                </a:cxn>
                <a:cxn ang="0">
                  <a:pos x="723613" y="346"/>
                </a:cxn>
                <a:cxn ang="0">
                  <a:pos x="1169161" y="421"/>
                </a:cxn>
                <a:cxn ang="0">
                  <a:pos x="1735330" y="498"/>
                </a:cxn>
                <a:cxn ang="0">
                  <a:pos x="2458260" y="569"/>
                </a:cxn>
                <a:cxn ang="0">
                  <a:pos x="3290434" y="629"/>
                </a:cxn>
                <a:cxn ang="0">
                  <a:pos x="4360363" y="687"/>
                </a:cxn>
                <a:cxn ang="0">
                  <a:pos x="5570360" y="734"/>
                </a:cxn>
                <a:cxn ang="0">
                  <a:pos x="6860867" y="771"/>
                </a:cxn>
                <a:cxn ang="0">
                  <a:pos x="8457454" y="806"/>
                </a:cxn>
                <a:cxn ang="0">
                  <a:pos x="10200247" y="824"/>
                </a:cxn>
                <a:cxn ang="0">
                  <a:pos x="12192711" y="838"/>
                </a:cxn>
                <a:cxn ang="0">
                  <a:pos x="14250117" y="833"/>
                </a:cxn>
                <a:cxn ang="0">
                  <a:pos x="16658912" y="820"/>
                </a:cxn>
                <a:cxn ang="0">
                  <a:pos x="14548411" y="799"/>
                </a:cxn>
                <a:cxn ang="0">
                  <a:pos x="12622338" y="773"/>
                </a:cxn>
                <a:cxn ang="0">
                  <a:pos x="11023104" y="746"/>
                </a:cxn>
                <a:cxn ang="0">
                  <a:pos x="9594278" y="721"/>
                </a:cxn>
                <a:cxn ang="0">
                  <a:pos x="8291542" y="683"/>
                </a:cxn>
                <a:cxn ang="0">
                  <a:pos x="7264312" y="643"/>
                </a:cxn>
                <a:cxn ang="0">
                  <a:pos x="6316583" y="598"/>
                </a:cxn>
                <a:cxn ang="0">
                  <a:pos x="5427117" y="549"/>
                </a:cxn>
                <a:cxn ang="0">
                  <a:pos x="4627907" y="498"/>
                </a:cxn>
                <a:cxn ang="0">
                  <a:pos x="3975595" y="438"/>
                </a:cxn>
                <a:cxn ang="0">
                  <a:pos x="3416284" y="381"/>
                </a:cxn>
                <a:cxn ang="0">
                  <a:pos x="2803821" y="309"/>
                </a:cxn>
                <a:cxn ang="0">
                  <a:pos x="2137360" y="241"/>
                </a:cxn>
                <a:cxn ang="0">
                  <a:pos x="1500939" y="167"/>
                </a:cxn>
                <a:cxn ang="0">
                  <a:pos x="758177" y="81"/>
                </a:cxn>
                <a:cxn ang="0">
                  <a:pos x="0" y="0"/>
                </a:cxn>
              </a:cxnLst>
              <a:rect l="0" t="0" r="0" b="0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7" name="Freeform 39"/>
            <p:cNvSpPr/>
            <p:nvPr/>
          </p:nvSpPr>
          <p:spPr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6342128" y="0"/>
                </a:cxn>
                <a:cxn ang="0">
                  <a:pos x="10139018" y="582"/>
                </a:cxn>
                <a:cxn ang="0">
                  <a:pos x="9852939" y="581"/>
                </a:cxn>
                <a:cxn ang="0">
                  <a:pos x="8752852" y="572"/>
                </a:cxn>
                <a:cxn ang="0">
                  <a:pos x="7315955" y="551"/>
                </a:cxn>
                <a:cxn ang="0">
                  <a:pos x="5589930" y="542"/>
                </a:cxn>
                <a:cxn ang="0">
                  <a:pos x="3678743" y="527"/>
                </a:cxn>
                <a:cxn ang="0">
                  <a:pos x="2088326" y="532"/>
                </a:cxn>
                <a:cxn ang="0">
                  <a:pos x="743426" y="556"/>
                </a:cxn>
                <a:cxn ang="0">
                  <a:pos x="0" y="598"/>
                </a:cxn>
                <a:cxn ang="0">
                  <a:pos x="304336" y="532"/>
                </a:cxn>
                <a:cxn ang="0">
                  <a:pos x="668640" y="482"/>
                </a:cxn>
                <a:cxn ang="0">
                  <a:pos x="1348427" y="446"/>
                </a:cxn>
                <a:cxn ang="0">
                  <a:pos x="2088326" y="413"/>
                </a:cxn>
                <a:cxn ang="0">
                  <a:pos x="2962556" y="390"/>
                </a:cxn>
                <a:cxn ang="0">
                  <a:pos x="3825313" y="386"/>
                </a:cxn>
                <a:cxn ang="0">
                  <a:pos x="4796862" y="386"/>
                </a:cxn>
                <a:cxn ang="0">
                  <a:pos x="5896049" y="404"/>
                </a:cxn>
                <a:cxn ang="0">
                  <a:pos x="5974498" y="386"/>
                </a:cxn>
                <a:cxn ang="0">
                  <a:pos x="5736625" y="309"/>
                </a:cxn>
                <a:cxn ang="0">
                  <a:pos x="5472589" y="208"/>
                </a:cxn>
                <a:cxn ang="0">
                  <a:pos x="5373486" y="162"/>
                </a:cxn>
                <a:cxn ang="0">
                  <a:pos x="5151833" y="162"/>
                </a:cxn>
                <a:cxn ang="0">
                  <a:pos x="4954436" y="155"/>
                </a:cxn>
                <a:cxn ang="0">
                  <a:pos x="4796862" y="136"/>
                </a:cxn>
                <a:cxn ang="0">
                  <a:pos x="4709125" y="119"/>
                </a:cxn>
                <a:cxn ang="0">
                  <a:pos x="4709125" y="99"/>
                </a:cxn>
                <a:cxn ang="0">
                  <a:pos x="4796862" y="79"/>
                </a:cxn>
                <a:cxn ang="0">
                  <a:pos x="5432206" y="8"/>
                </a:cxn>
                <a:cxn ang="0">
                  <a:pos x="6342128" y="0"/>
                </a:cxn>
              </a:cxnLst>
              <a:rect l="0" t="0" r="0" b="0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8" name="Freeform 40"/>
            <p:cNvSpPr/>
            <p:nvPr/>
          </p:nvSpPr>
          <p:spPr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3991" y="1"/>
                </a:cxn>
                <a:cxn ang="0">
                  <a:pos x="1511190" y="5"/>
                </a:cxn>
                <a:cxn ang="0">
                  <a:pos x="3163669" y="12"/>
                </a:cxn>
                <a:cxn ang="0">
                  <a:pos x="4998993" y="65"/>
                </a:cxn>
                <a:cxn ang="0">
                  <a:pos x="6741761" y="108"/>
                </a:cxn>
                <a:cxn ang="0">
                  <a:pos x="8271640" y="183"/>
                </a:cxn>
                <a:cxn ang="0">
                  <a:pos x="9204467" y="282"/>
                </a:cxn>
                <a:cxn ang="0">
                  <a:pos x="9387486" y="408"/>
                </a:cxn>
                <a:cxn ang="0">
                  <a:pos x="9092100" y="408"/>
                </a:cxn>
                <a:cxn ang="0">
                  <a:pos x="8592054" y="408"/>
                </a:cxn>
                <a:cxn ang="0">
                  <a:pos x="8009863" y="408"/>
                </a:cxn>
                <a:cxn ang="0">
                  <a:pos x="7483276" y="402"/>
                </a:cxn>
                <a:cxn ang="0">
                  <a:pos x="6960789" y="399"/>
                </a:cxn>
                <a:cxn ang="0">
                  <a:pos x="6377586" y="392"/>
                </a:cxn>
                <a:cxn ang="0">
                  <a:pos x="5679077" y="379"/>
                </a:cxn>
                <a:cxn ang="0">
                  <a:pos x="4998993" y="364"/>
                </a:cxn>
                <a:cxn ang="0">
                  <a:pos x="4547890" y="328"/>
                </a:cxn>
                <a:cxn ang="0">
                  <a:pos x="4547890" y="289"/>
                </a:cxn>
                <a:cxn ang="0">
                  <a:pos x="4860432" y="253"/>
                </a:cxn>
                <a:cxn ang="0">
                  <a:pos x="5148252" y="207"/>
                </a:cxn>
                <a:cxn ang="0">
                  <a:pos x="4860432" y="165"/>
                </a:cxn>
                <a:cxn ang="0">
                  <a:pos x="4168470" y="105"/>
                </a:cxn>
                <a:cxn ang="0">
                  <a:pos x="2712497" y="63"/>
                </a:cxn>
                <a:cxn ang="0">
                  <a:pos x="0" y="0"/>
                </a:cxn>
              </a:cxnLst>
              <a:rect l="0" t="0" r="0" b="0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9" name="Freeform 41"/>
            <p:cNvSpPr/>
            <p:nvPr/>
          </p:nvSpPr>
          <p:spPr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2663755" y="0"/>
                </a:cxn>
                <a:cxn ang="0">
                  <a:pos x="1688875" y="120"/>
                </a:cxn>
                <a:cxn ang="0">
                  <a:pos x="1253036" y="201"/>
                </a:cxn>
                <a:cxn ang="0">
                  <a:pos x="929672" y="263"/>
                </a:cxn>
                <a:cxn ang="0">
                  <a:pos x="0" y="308"/>
                </a:cxn>
                <a:cxn ang="0">
                  <a:pos x="1020431" y="289"/>
                </a:cxn>
                <a:cxn ang="0">
                  <a:pos x="1976334" y="267"/>
                </a:cxn>
                <a:cxn ang="0">
                  <a:pos x="2676757" y="225"/>
                </a:cxn>
                <a:cxn ang="0">
                  <a:pos x="3367589" y="186"/>
                </a:cxn>
                <a:cxn ang="0">
                  <a:pos x="3833414" y="144"/>
                </a:cxn>
                <a:cxn ang="0">
                  <a:pos x="3880405" y="94"/>
                </a:cxn>
                <a:cxn ang="0">
                  <a:pos x="3590278" y="15"/>
                </a:cxn>
                <a:cxn ang="0">
                  <a:pos x="2663755" y="0"/>
                </a:cxn>
              </a:cxnLst>
              <a:rect l="0" t="0" r="0" b="0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50" name="Freeform 42"/>
            <p:cNvSpPr/>
            <p:nvPr/>
          </p:nvSpPr>
          <p:spPr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355995" y="3"/>
                </a:cxn>
                <a:cxn ang="0">
                  <a:pos x="721588" y="8"/>
                </a:cxn>
                <a:cxn ang="0">
                  <a:pos x="1160091" y="12"/>
                </a:cxn>
                <a:cxn ang="0">
                  <a:pos x="1634832" y="15"/>
                </a:cxn>
                <a:cxn ang="0">
                  <a:pos x="2145695" y="17"/>
                </a:cxn>
                <a:cxn ang="0">
                  <a:pos x="2550175" y="18"/>
                </a:cxn>
                <a:cxn ang="0">
                  <a:pos x="3025225" y="16"/>
                </a:cxn>
                <a:cxn ang="0">
                  <a:pos x="2986427" y="65"/>
                </a:cxn>
                <a:cxn ang="0">
                  <a:pos x="2818789" y="82"/>
                </a:cxn>
                <a:cxn ang="0">
                  <a:pos x="2482391" y="91"/>
                </a:cxn>
                <a:cxn ang="0">
                  <a:pos x="2062384" y="96"/>
                </a:cxn>
                <a:cxn ang="0">
                  <a:pos x="1546788" y="93"/>
                </a:cxn>
                <a:cxn ang="0">
                  <a:pos x="1047259" y="79"/>
                </a:cxn>
                <a:cxn ang="0">
                  <a:pos x="541191" y="58"/>
                </a:cxn>
                <a:cxn ang="0">
                  <a:pos x="0" y="0"/>
                </a:cxn>
              </a:cxnLst>
              <a:rect l="0" t="0" r="0" b="0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51" name="Freeform 43"/>
            <p:cNvSpPr/>
            <p:nvPr/>
          </p:nvSpPr>
          <p:spPr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0" b="0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52" name="Freeform 44"/>
            <p:cNvSpPr/>
            <p:nvPr/>
          </p:nvSpPr>
          <p:spPr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416492" y="1135"/>
                </a:cxn>
                <a:cxn ang="0">
                  <a:pos x="524932" y="1053"/>
                </a:cxn>
                <a:cxn ang="0">
                  <a:pos x="0" y="889"/>
                </a:cxn>
                <a:cxn ang="0">
                  <a:pos x="317077" y="684"/>
                </a:cxn>
                <a:cxn ang="0">
                  <a:pos x="2207328" y="466"/>
                </a:cxn>
                <a:cxn ang="0">
                  <a:pos x="5996166" y="261"/>
                </a:cxn>
                <a:cxn ang="0">
                  <a:pos x="12392855" y="90"/>
                </a:cxn>
                <a:cxn ang="0">
                  <a:pos x="21505450" y="2"/>
                </a:cxn>
                <a:cxn ang="0">
                  <a:pos x="33163142" y="9"/>
                </a:cxn>
                <a:cxn ang="0">
                  <a:pos x="42188869" y="206"/>
                </a:cxn>
                <a:cxn ang="0">
                  <a:pos x="48289400" y="505"/>
                </a:cxn>
                <a:cxn ang="0">
                  <a:pos x="51493046" y="877"/>
                </a:cxn>
                <a:cxn ang="0">
                  <a:pos x="51889634" y="1264"/>
                </a:cxn>
                <a:cxn ang="0">
                  <a:pos x="49377386" y="1614"/>
                </a:cxn>
                <a:cxn ang="0">
                  <a:pos x="44183364" y="1892"/>
                </a:cxn>
                <a:cxn ang="0">
                  <a:pos x="36349977" y="2042"/>
                </a:cxn>
                <a:cxn ang="0">
                  <a:pos x="33918830" y="2032"/>
                </a:cxn>
                <a:cxn ang="0">
                  <a:pos x="38465450" y="1907"/>
                </a:cxn>
                <a:cxn ang="0">
                  <a:pos x="42001385" y="1670"/>
                </a:cxn>
                <a:cxn ang="0">
                  <a:pos x="44433548" y="1395"/>
                </a:cxn>
                <a:cxn ang="0">
                  <a:pos x="45297078" y="1094"/>
                </a:cxn>
                <a:cxn ang="0">
                  <a:pos x="44774585" y="793"/>
                </a:cxn>
                <a:cxn ang="0">
                  <a:pos x="42244778" y="535"/>
                </a:cxn>
                <a:cxn ang="0">
                  <a:pos x="37738174" y="344"/>
                </a:cxn>
                <a:cxn ang="0">
                  <a:pos x="29745024" y="228"/>
                </a:cxn>
                <a:cxn ang="0">
                  <a:pos x="21452868" y="185"/>
                </a:cxn>
                <a:cxn ang="0">
                  <a:pos x="15181535" y="215"/>
                </a:cxn>
                <a:cxn ang="0">
                  <a:pos x="10564657" y="308"/>
                </a:cxn>
                <a:cxn ang="0">
                  <a:pos x="7309809" y="459"/>
                </a:cxn>
                <a:cxn ang="0">
                  <a:pos x="4974473" y="636"/>
                </a:cxn>
                <a:cxn ang="0">
                  <a:pos x="3477311" y="836"/>
                </a:cxn>
                <a:cxn ang="0">
                  <a:pos x="2442555" y="1039"/>
                </a:cxn>
              </a:cxnLst>
              <a:rect l="0" t="0" r="0" b="0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93965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77788"/>
            <a:ext cx="8243888" cy="985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77925" tIns="38963" rIns="77925" bIns="38963" numCol="1" anchor="b" anchorCtr="0" compatLnSpc="1"/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46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41688"/>
          </a:xfrm>
          <a:prstGeom prst="rect">
            <a:avLst/>
          </a:prstGeom>
          <a:noFill/>
          <a:ln w="9525">
            <a:noFill/>
          </a:ln>
        </p:spPr>
        <p:txBody>
          <a:bodyPr lIns="77925" tIns="38963" rIns="77925" bIns="38963"/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593967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429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77925" tIns="38963" rIns="77925" bIns="38963" numCol="1" anchor="t" anchorCtr="0" compatLnSpc="1"/>
          <a:lstStyle>
            <a:lvl1pPr eaLnBrk="1" hangingPunct="1">
              <a:defRPr sz="1200"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93968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77925" tIns="38963" rIns="77925" bIns="38963" numCol="1" anchor="t" anchorCtr="0" compatLnSpc="1"/>
          <a:lstStyle>
            <a:lvl1pPr algn="ctr" eaLnBrk="1" hangingPunct="1">
              <a:defRPr sz="1200"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93969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65900" y="4678363"/>
            <a:ext cx="2133600" cy="3429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77925" tIns="38963" rIns="77925" bIns="38963" numCol="1" anchor="t" anchorCtr="0" compatLnSpc="1"/>
          <a:lstStyle>
            <a:lvl1pPr algn="r">
              <a:defRPr sz="1700" b="1">
                <a:solidFill>
                  <a:srgbClr val="FF0000"/>
                </a:solidFill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5pPr>
      <a:lvl6pPr marL="389890" algn="ctr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6pPr>
      <a:lvl7pPr marL="779145" algn="ctr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7pPr>
      <a:lvl8pPr marL="1169035" algn="ctr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8pPr>
      <a:lvl9pPr marL="1558290" algn="ctr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9pPr>
    </p:titleStyle>
    <p:bodyStyle>
      <a:lvl1pPr marL="292100" indent="-292100" algn="l" rtl="0" eaLnBrk="0" fontAlgn="base" hangingPunct="0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31825" indent="-243205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2pPr>
      <a:lvl3pPr marL="973455" indent="-193675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363980" indent="-193675" algn="l" rtl="0" eaLnBrk="0" fontAlgn="base" hangingPunct="0">
        <a:spcBef>
          <a:spcPct val="20000"/>
        </a:spcBef>
        <a:spcAft>
          <a:spcPct val="0"/>
        </a:spcAft>
        <a:buChar char="–"/>
        <a:defRPr sz="1700">
          <a:solidFill>
            <a:schemeClr val="tx1"/>
          </a:solidFill>
          <a:latin typeface="+mn-lt"/>
          <a:cs typeface="+mn-cs"/>
        </a:defRPr>
      </a:lvl4pPr>
      <a:lvl5pPr marL="1752600" indent="-193675" algn="l" rtl="0" eaLnBrk="0" fontAlgn="base" hangingPunct="0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5pPr>
      <a:lvl6pPr marL="2143125" indent="-194945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6pPr>
      <a:lvl7pPr marL="2532380" indent="-194945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7pPr>
      <a:lvl8pPr marL="2922270" indent="-194945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8pPr>
      <a:lvl9pPr marL="3311525" indent="-194945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989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914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6903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5829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>
          <a:xfrm>
            <a:off x="-7937" y="0"/>
            <a:ext cx="2833687" cy="5141913"/>
            <a:chOff x="-5" y="0"/>
            <a:chExt cx="1785" cy="4319"/>
          </a:xfrm>
        </p:grpSpPr>
        <p:sp>
          <p:nvSpPr>
            <p:cNvPr id="1032" name="Freeform 3"/>
            <p:cNvSpPr/>
            <p:nvPr/>
          </p:nvSpPr>
          <p:spPr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0" b="0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33" name="Group 4"/>
            <p:cNvGrpSpPr/>
            <p:nvPr/>
          </p:nvGrpSpPr>
          <p:grpSpPr>
            <a:xfrm rot="-6635092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2" name="Freeform 6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3" name="Freeform 7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34" name="Freeform 8"/>
            <p:cNvSpPr/>
            <p:nvPr/>
          </p:nvSpPr>
          <p:spPr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0" b="0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35" name="Group 9"/>
            <p:cNvGrpSpPr/>
            <p:nvPr/>
          </p:nvGrpSpPr>
          <p:grpSpPr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/>
              <p:nvPr userDrawn="1"/>
            </p:nvSpPr>
            <p:spPr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50914514" y="235781184"/>
                  </a:cxn>
                  <a:cxn ang="0">
                    <a:pos x="40679733" y="222929341"/>
                  </a:cxn>
                  <a:cxn ang="0">
                    <a:pos x="29224151" y="203546068"/>
                  </a:cxn>
                  <a:cxn ang="0">
                    <a:pos x="16966325" y="177999874"/>
                  </a:cxn>
                  <a:cxn ang="0">
                    <a:pos x="5216660" y="151394973"/>
                  </a:cxn>
                  <a:cxn ang="0">
                    <a:pos x="0" y="122507856"/>
                  </a:cxn>
                  <a:cxn ang="0">
                    <a:pos x="1" y="91712228"/>
                  </a:cxn>
                  <a:cxn ang="0">
                    <a:pos x="10032050" y="63562930"/>
                  </a:cxn>
                  <a:cxn ang="0">
                    <a:pos x="30105338" y="39882055"/>
                  </a:cxn>
                  <a:cxn ang="0">
                    <a:pos x="50204728" y="24707411"/>
                  </a:cxn>
                  <a:cxn ang="0">
                    <a:pos x="66651887" y="13483246"/>
                  </a:cxn>
                  <a:cxn ang="0">
                    <a:pos x="79938613" y="7596595"/>
                  </a:cxn>
                  <a:cxn ang="0">
                    <a:pos x="90343586" y="5264967"/>
                  </a:cxn>
                  <a:cxn ang="0">
                    <a:pos x="97739329" y="5264967"/>
                  </a:cxn>
                  <a:cxn ang="0">
                    <a:pos x="115303161" y="0"/>
                  </a:cxn>
                  <a:cxn ang="0">
                    <a:pos x="163902225" y="9344824"/>
                  </a:cxn>
                  <a:cxn ang="0">
                    <a:pos x="177437448" y="13483246"/>
                  </a:cxn>
                  <a:cxn ang="0">
                    <a:pos x="190762327" y="17123948"/>
                  </a:cxn>
                  <a:cxn ang="0">
                    <a:pos x="202191058" y="21070062"/>
                  </a:cxn>
                  <a:cxn ang="0">
                    <a:pos x="210880820" y="25891937"/>
                  </a:cxn>
                  <a:cxn ang="0">
                    <a:pos x="220383978" y="30401089"/>
                  </a:cxn>
                  <a:cxn ang="0">
                    <a:pos x="227859826" y="35649264"/>
                  </a:cxn>
                  <a:cxn ang="0">
                    <a:pos x="233734084" y="42507731"/>
                  </a:cxn>
                  <a:cxn ang="0">
                    <a:pos x="240606513" y="50808075"/>
                  </a:cxn>
                  <a:cxn ang="0">
                    <a:pos x="227859826" y="45462054"/>
                  </a:cxn>
                  <a:cxn ang="0">
                    <a:pos x="215653557" y="40500880"/>
                  </a:cxn>
                  <a:cxn ang="0">
                    <a:pos x="203347371" y="37358366"/>
                  </a:cxn>
                  <a:cxn ang="0">
                    <a:pos x="190762327" y="33221057"/>
                  </a:cxn>
                  <a:cxn ang="0">
                    <a:pos x="180751781" y="30401089"/>
                  </a:cxn>
                  <a:cxn ang="0">
                    <a:pos x="170293453" y="29460804"/>
                  </a:cxn>
                  <a:cxn ang="0">
                    <a:pos x="158237247" y="27641028"/>
                  </a:cxn>
                  <a:cxn ang="0">
                    <a:pos x="148246389" y="27641028"/>
                  </a:cxn>
                  <a:cxn ang="0">
                    <a:pos x="138669726" y="27641028"/>
                  </a:cxn>
                  <a:cxn ang="0">
                    <a:pos x="128643929" y="28069917"/>
                  </a:cxn>
                  <a:cxn ang="0">
                    <a:pos x="118367553" y="30401089"/>
                  </a:cxn>
                  <a:cxn ang="0">
                    <a:pos x="109704417" y="32923977"/>
                  </a:cxn>
                  <a:cxn ang="0">
                    <a:pos x="100867677" y="37358366"/>
                  </a:cxn>
                  <a:cxn ang="0">
                    <a:pos x="90475572" y="40500880"/>
                  </a:cxn>
                  <a:cxn ang="0">
                    <a:pos x="82063128" y="45797273"/>
                  </a:cxn>
                  <a:cxn ang="0">
                    <a:pos x="73438907" y="51436795"/>
                  </a:cxn>
                  <a:cxn ang="0">
                    <a:pos x="57729152" y="68542344"/>
                  </a:cxn>
                  <a:cxn ang="0">
                    <a:pos x="46978608" y="89640468"/>
                  </a:cxn>
                  <a:cxn ang="0">
                    <a:pos x="40679733" y="115867072"/>
                  </a:cxn>
                  <a:cxn ang="0">
                    <a:pos x="38422658" y="141660975"/>
                  </a:cxn>
                  <a:cxn ang="0">
                    <a:pos x="38422658" y="170322712"/>
                  </a:cxn>
                  <a:cxn ang="0">
                    <a:pos x="42152808" y="195094512"/>
                  </a:cxn>
                  <a:cxn ang="0">
                    <a:pos x="45374015" y="217852853"/>
                  </a:cxn>
                  <a:cxn ang="0">
                    <a:pos x="50914514" y="235781184"/>
                  </a:cxn>
                </a:cxnLst>
                <a:rect l="0" t="0" r="0" b="0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3" name="Freeform 11"/>
              <p:cNvSpPr/>
              <p:nvPr userDrawn="1"/>
            </p:nvSpPr>
            <p:spPr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12240138" y="0"/>
                  </a:cxn>
                  <a:cxn ang="0">
                    <a:pos x="115226873" y="2461548"/>
                  </a:cxn>
                  <a:cxn ang="0">
                    <a:pos x="121675814" y="9989449"/>
                  </a:cxn>
                  <a:cxn ang="0">
                    <a:pos x="130854161" y="22445548"/>
                  </a:cxn>
                  <a:cxn ang="0">
                    <a:pos x="141350730" y="40605050"/>
                  </a:cxn>
                  <a:cxn ang="0">
                    <a:pos x="149362587" y="63153452"/>
                  </a:cxn>
                  <a:cxn ang="0">
                    <a:pos x="154696853" y="93064311"/>
                  </a:cxn>
                  <a:cxn ang="0">
                    <a:pos x="154696853" y="128389580"/>
                  </a:cxn>
                  <a:cxn ang="0">
                    <a:pos x="148219389" y="170068907"/>
                  </a:cxn>
                  <a:cxn ang="0">
                    <a:pos x="144601017" y="181680491"/>
                  </a:cxn>
                  <a:cxn ang="0">
                    <a:pos x="140110563" y="191272945"/>
                  </a:cxn>
                  <a:cxn ang="0">
                    <a:pos x="135277395" y="201745561"/>
                  </a:cxn>
                  <a:cxn ang="0">
                    <a:pos x="128761613" y="210961281"/>
                  </a:cxn>
                  <a:cxn ang="0">
                    <a:pos x="120076008" y="219767273"/>
                  </a:cxn>
                  <a:cxn ang="0">
                    <a:pos x="112955273" y="226411827"/>
                  </a:cxn>
                  <a:cxn ang="0">
                    <a:pos x="105298468" y="232855116"/>
                  </a:cxn>
                  <a:cxn ang="0">
                    <a:pos x="94407384" y="238021768"/>
                  </a:cxn>
                  <a:cxn ang="0">
                    <a:pos x="84522894" y="240580710"/>
                  </a:cxn>
                  <a:cxn ang="0">
                    <a:pos x="74648601" y="243636592"/>
                  </a:cxn>
                  <a:cxn ang="0">
                    <a:pos x="63143366" y="245921236"/>
                  </a:cxn>
                  <a:cxn ang="0">
                    <a:pos x="50811527" y="245921236"/>
                  </a:cxn>
                  <a:cxn ang="0">
                    <a:pos x="37623438" y="243636592"/>
                  </a:cxn>
                  <a:cxn ang="0">
                    <a:pos x="25790281" y="240580710"/>
                  </a:cxn>
                  <a:cxn ang="0">
                    <a:pos x="12074584" y="235311598"/>
                  </a:cxn>
                  <a:cxn ang="0">
                    <a:pos x="0" y="229058207"/>
                  </a:cxn>
                  <a:cxn ang="0">
                    <a:pos x="11529090" y="238021768"/>
                  </a:cxn>
                  <a:cxn ang="0">
                    <a:pos x="22863807" y="243636592"/>
                  </a:cxn>
                  <a:cxn ang="0">
                    <a:pos x="34394162" y="249686036"/>
                  </a:cxn>
                  <a:cxn ang="0">
                    <a:pos x="44062462" y="254050026"/>
                  </a:cxn>
                  <a:cxn ang="0">
                    <a:pos x="54161213" y="257681932"/>
                  </a:cxn>
                  <a:cxn ang="0">
                    <a:pos x="65277787" y="259126854"/>
                  </a:cxn>
                  <a:cxn ang="0">
                    <a:pos x="74772419" y="259583262"/>
                  </a:cxn>
                  <a:cxn ang="0">
                    <a:pos x="84975856" y="259583262"/>
                  </a:cxn>
                  <a:cxn ang="0">
                    <a:pos x="93971320" y="259126854"/>
                  </a:cxn>
                  <a:cxn ang="0">
                    <a:pos x="102961560" y="256705762"/>
                  </a:cxn>
                  <a:cxn ang="0">
                    <a:pos x="110758149" y="254050026"/>
                  </a:cxn>
                  <a:cxn ang="0">
                    <a:pos x="119043544" y="251485378"/>
                  </a:cxn>
                  <a:cxn ang="0">
                    <a:pos x="126557113" y="248371168"/>
                  </a:cxn>
                  <a:cxn ang="0">
                    <a:pos x="133659373" y="242821381"/>
                  </a:cxn>
                  <a:cxn ang="0">
                    <a:pos x="140110563" y="238021768"/>
                  </a:cxn>
                  <a:cxn ang="0">
                    <a:pos x="146052862" y="232855116"/>
                  </a:cxn>
                  <a:cxn ang="0">
                    <a:pos x="162605942" y="214609987"/>
                  </a:cxn>
                  <a:cxn ang="0">
                    <a:pos x="174025387" y="196580286"/>
                  </a:cxn>
                  <a:cxn ang="0">
                    <a:pos x="180779555" y="175690440"/>
                  </a:cxn>
                  <a:cxn ang="0">
                    <a:pos x="184480232" y="156577010"/>
                  </a:cxn>
                  <a:cxn ang="0">
                    <a:pos x="186709732" y="135946756"/>
                  </a:cxn>
                  <a:cxn ang="0">
                    <a:pos x="186709732" y="115549271"/>
                  </a:cxn>
                  <a:cxn ang="0">
                    <a:pos x="187607734" y="96485436"/>
                  </a:cxn>
                  <a:cxn ang="0">
                    <a:pos x="177707453" y="56292036"/>
                  </a:cxn>
                  <a:cxn ang="0">
                    <a:pos x="160911404" y="25056429"/>
                  </a:cxn>
                  <a:cxn ang="0">
                    <a:pos x="154953445" y="22445548"/>
                  </a:cxn>
                  <a:cxn ang="0">
                    <a:pos x="151583509" y="18618026"/>
                  </a:cxn>
                  <a:cxn ang="0">
                    <a:pos x="146052862" y="15561949"/>
                  </a:cxn>
                  <a:cxn ang="0">
                    <a:pos x="142214533" y="13429712"/>
                  </a:cxn>
                  <a:cxn ang="0">
                    <a:pos x="135905135" y="10761997"/>
                  </a:cxn>
                  <a:cxn ang="0">
                    <a:pos x="129699127" y="7442550"/>
                  </a:cxn>
                  <a:cxn ang="0">
                    <a:pos x="122327881" y="3559422"/>
                  </a:cxn>
                  <a:cxn ang="0">
                    <a:pos x="112240138" y="0"/>
                  </a:cxn>
                </a:cxnLst>
                <a:rect l="0" t="0" r="0" b="0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4" name="Freeform 12"/>
              <p:cNvSpPr/>
              <p:nvPr userDrawn="1"/>
            </p:nvSpPr>
            <p:spPr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0" b="0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5" name="Freeform 13"/>
              <p:cNvSpPr/>
              <p:nvPr userDrawn="1"/>
            </p:nvSpPr>
            <p:spPr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0" b="0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6" name="Freeform 14"/>
              <p:cNvSpPr/>
              <p:nvPr userDrawn="1"/>
            </p:nvSpPr>
            <p:spPr>
              <a:xfrm rot="373331" flipH="1">
                <a:off x="289" y="3135"/>
                <a:ext cx="21" cy="5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0" b="0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67" name="Group 15"/>
              <p:cNvGrpSpPr/>
              <p:nvPr userDrawn="1"/>
            </p:nvGrpSpPr>
            <p:grpSpPr>
              <a:xfrm rot="-10713554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/>
                <p:nvPr userDrawn="1"/>
              </p:nvSpPr>
              <p:spPr>
                <a:xfrm rot="4200091">
                  <a:off x="-242" y="1806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1" y="1"/>
                    </a:cxn>
                  </a:cxnLst>
                  <a:rect l="0" t="0" r="0" b="0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>
                    <a:alpha val="100000"/>
                  </a:scheme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9" name="Freeform 17"/>
                <p:cNvSpPr/>
                <p:nvPr userDrawn="1"/>
              </p:nvSpPr>
              <p:spPr>
                <a:xfrm rot="4200091">
                  <a:off x="124" y="1760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0" y="1"/>
                    </a:cxn>
                  </a:cxnLst>
                  <a:rect l="0" t="0" r="0" b="0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>
                    <a:alpha val="100000"/>
                  </a:scheme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0" name="Freeform 18"/>
                <p:cNvSpPr/>
                <p:nvPr userDrawn="1"/>
              </p:nvSpPr>
              <p:spPr>
                <a:xfrm rot="4200091">
                  <a:off x="197" y="1721"/>
                  <a:ext cx="60" cy="27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1"/>
                    </a:cxn>
                  </a:cxnLst>
                  <a:rect l="0" t="0" r="0" b="0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>
                    <a:alpha val="100000"/>
                  </a:schemeClr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1036" name="Group 19"/>
            <p:cNvGrpSpPr/>
            <p:nvPr/>
          </p:nvGrpSpPr>
          <p:grpSpPr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0" name="Freeform 21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1" name="Freeform 22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37" name="Group 23"/>
            <p:cNvGrpSpPr/>
            <p:nvPr/>
          </p:nvGrpSpPr>
          <p:grpSpPr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7" name="Freeform 25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8" name="Freeform 26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38" name="Group 27"/>
            <p:cNvGrpSpPr/>
            <p:nvPr/>
          </p:nvGrpSpPr>
          <p:grpSpPr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0" b="0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4" name="Freeform 29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5" name="Freeform 30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</a:cxnLst>
                <a:rect l="0" t="0" r="0" b="0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>
                  <a:alpha val="100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39" name="Freeform 31"/>
            <p:cNvSpPr/>
            <p:nvPr/>
          </p:nvSpPr>
          <p:spPr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0" b="0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0" name="Freeform 32"/>
            <p:cNvSpPr/>
            <p:nvPr/>
          </p:nvSpPr>
          <p:spPr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75" y="1"/>
                </a:cxn>
                <a:cxn ang="0">
                  <a:pos x="26641" y="5"/>
                </a:cxn>
                <a:cxn ang="0">
                  <a:pos x="53052" y="152"/>
                </a:cxn>
                <a:cxn ang="0">
                  <a:pos x="84030" y="320"/>
                </a:cxn>
                <a:cxn ang="0">
                  <a:pos x="112311" y="590"/>
                </a:cxn>
                <a:cxn ang="0">
                  <a:pos x="138176" y="953"/>
                </a:cxn>
                <a:cxn ang="0">
                  <a:pos x="154229" y="1437"/>
                </a:cxn>
                <a:cxn ang="0">
                  <a:pos x="158072" y="2106"/>
                </a:cxn>
                <a:cxn ang="0">
                  <a:pos x="150555" y="2106"/>
                </a:cxn>
                <a:cxn ang="0">
                  <a:pos x="143076" y="2106"/>
                </a:cxn>
                <a:cxn ang="0">
                  <a:pos x="134422" y="2106"/>
                </a:cxn>
                <a:cxn ang="0">
                  <a:pos x="124322" y="2034"/>
                </a:cxn>
                <a:cxn ang="0">
                  <a:pos x="117061" y="2032"/>
                </a:cxn>
                <a:cxn ang="0">
                  <a:pos x="107785" y="2000"/>
                </a:cxn>
                <a:cxn ang="0">
                  <a:pos x="95048" y="1930"/>
                </a:cxn>
                <a:cxn ang="0">
                  <a:pos x="84030" y="1855"/>
                </a:cxn>
                <a:cxn ang="0">
                  <a:pos x="76582" y="1684"/>
                </a:cxn>
                <a:cxn ang="0">
                  <a:pos x="76582" y="1497"/>
                </a:cxn>
                <a:cxn ang="0">
                  <a:pos x="80561" y="1282"/>
                </a:cxn>
                <a:cxn ang="0">
                  <a:pos x="84486" y="1068"/>
                </a:cxn>
                <a:cxn ang="0">
                  <a:pos x="80561" y="831"/>
                </a:cxn>
                <a:cxn ang="0">
                  <a:pos x="69388" y="576"/>
                </a:cxn>
                <a:cxn ang="0">
                  <a:pos x="45361" y="312"/>
                </a:cxn>
                <a:cxn ang="0">
                  <a:pos x="0" y="0"/>
                </a:cxn>
              </a:cxnLst>
              <a:rect l="0" t="0" r="0" b="0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1" name="Freeform 33"/>
            <p:cNvSpPr/>
            <p:nvPr/>
          </p:nvSpPr>
          <p:spPr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11959" y="3"/>
                </a:cxn>
                <a:cxn ang="0">
                  <a:pos x="26687" y="137"/>
                </a:cxn>
                <a:cxn ang="0">
                  <a:pos x="44554" y="183"/>
                </a:cxn>
                <a:cxn ang="0">
                  <a:pos x="59552" y="228"/>
                </a:cxn>
                <a:cxn ang="0">
                  <a:pos x="75448" y="263"/>
                </a:cxn>
                <a:cxn ang="0">
                  <a:pos x="92214" y="283"/>
                </a:cxn>
                <a:cxn ang="0">
                  <a:pos x="111294" y="245"/>
                </a:cxn>
                <a:cxn ang="0">
                  <a:pos x="108730" y="382"/>
                </a:cxn>
                <a:cxn ang="0">
                  <a:pos x="102654" y="511"/>
                </a:cxn>
                <a:cxn ang="0">
                  <a:pos x="91059" y="590"/>
                </a:cxn>
                <a:cxn ang="0">
                  <a:pos x="74642" y="627"/>
                </a:cxn>
                <a:cxn ang="0">
                  <a:pos x="57232" y="621"/>
                </a:cxn>
                <a:cxn ang="0">
                  <a:pos x="38312" y="504"/>
                </a:cxn>
                <a:cxn ang="0">
                  <a:pos x="20114" y="327"/>
                </a:cxn>
                <a:cxn ang="0">
                  <a:pos x="0" y="0"/>
                </a:cxn>
              </a:cxnLst>
              <a:rect l="0" t="0" r="0" b="0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2" name="Freeform 34"/>
            <p:cNvSpPr/>
            <p:nvPr/>
          </p:nvSpPr>
          <p:spPr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0" b="0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3" name="Freeform 35"/>
            <p:cNvSpPr/>
            <p:nvPr/>
          </p:nvSpPr>
          <p:spPr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0" b="0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4" name="Freeform 36"/>
            <p:cNvSpPr/>
            <p:nvPr/>
          </p:nvSpPr>
          <p:spPr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0" b="0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5" name="Freeform 37"/>
            <p:cNvSpPr/>
            <p:nvPr/>
          </p:nvSpPr>
          <p:spPr>
            <a:xfrm>
              <a:off x="0" y="3239"/>
              <a:ext cx="498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61" y="50"/>
                </a:cxn>
                <a:cxn ang="0">
                  <a:pos x="420" y="90"/>
                </a:cxn>
                <a:cxn ang="0">
                  <a:pos x="466" y="141"/>
                </a:cxn>
                <a:cxn ang="0">
                  <a:pos x="501" y="199"/>
                </a:cxn>
                <a:cxn ang="0">
                  <a:pos x="523" y="262"/>
                </a:cxn>
                <a:cxn ang="0">
                  <a:pos x="534" y="327"/>
                </a:cxn>
                <a:cxn ang="0">
                  <a:pos x="535" y="396"/>
                </a:cxn>
                <a:cxn ang="0">
                  <a:pos x="525" y="462"/>
                </a:cxn>
                <a:cxn ang="0">
                  <a:pos x="508" y="527"/>
                </a:cxn>
                <a:cxn ang="0">
                  <a:pos x="481" y="586"/>
                </a:cxn>
                <a:cxn ang="0">
                  <a:pos x="444" y="639"/>
                </a:cxn>
                <a:cxn ang="0">
                  <a:pos x="402" y="683"/>
                </a:cxn>
                <a:cxn ang="0">
                  <a:pos x="353" y="715"/>
                </a:cxn>
                <a:cxn ang="0">
                  <a:pos x="297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310" y="670"/>
                </a:cxn>
                <a:cxn ang="0">
                  <a:pos x="342" y="635"/>
                </a:cxn>
                <a:cxn ang="0">
                  <a:pos x="371" y="594"/>
                </a:cxn>
                <a:cxn ang="0">
                  <a:pos x="396" y="549"/>
                </a:cxn>
                <a:cxn ang="0">
                  <a:pos x="419" y="500"/>
                </a:cxn>
                <a:cxn ang="0">
                  <a:pos x="434" y="449"/>
                </a:cxn>
                <a:cxn ang="0">
                  <a:pos x="446" y="397"/>
                </a:cxn>
                <a:cxn ang="0">
                  <a:pos x="452" y="346"/>
                </a:cxn>
                <a:cxn ang="0">
                  <a:pos x="450" y="296"/>
                </a:cxn>
                <a:cxn ang="0">
                  <a:pos x="440" y="251"/>
                </a:cxn>
                <a:cxn ang="0">
                  <a:pos x="422" y="208"/>
                </a:cxn>
                <a:cxn ang="0">
                  <a:pos x="395" y="172"/>
                </a:cxn>
                <a:cxn ang="0">
                  <a:pos x="358" y="142"/>
                </a:cxn>
                <a:cxn ang="0">
                  <a:pos x="298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0" b="0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6" name="Freeform 38"/>
            <p:cNvSpPr/>
            <p:nvPr/>
          </p:nvSpPr>
          <p:spPr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84"/>
                </a:cxn>
                <a:cxn ang="0">
                  <a:pos x="176459" y="176"/>
                </a:cxn>
                <a:cxn ang="0">
                  <a:pos x="403883" y="266"/>
                </a:cxn>
                <a:cxn ang="0">
                  <a:pos x="723613" y="346"/>
                </a:cxn>
                <a:cxn ang="0">
                  <a:pos x="1169161" y="421"/>
                </a:cxn>
                <a:cxn ang="0">
                  <a:pos x="1735330" y="498"/>
                </a:cxn>
                <a:cxn ang="0">
                  <a:pos x="2458260" y="569"/>
                </a:cxn>
                <a:cxn ang="0">
                  <a:pos x="3290434" y="629"/>
                </a:cxn>
                <a:cxn ang="0">
                  <a:pos x="4360363" y="687"/>
                </a:cxn>
                <a:cxn ang="0">
                  <a:pos x="5570360" y="734"/>
                </a:cxn>
                <a:cxn ang="0">
                  <a:pos x="6860867" y="771"/>
                </a:cxn>
                <a:cxn ang="0">
                  <a:pos x="8457454" y="806"/>
                </a:cxn>
                <a:cxn ang="0">
                  <a:pos x="10200247" y="824"/>
                </a:cxn>
                <a:cxn ang="0">
                  <a:pos x="12192711" y="838"/>
                </a:cxn>
                <a:cxn ang="0">
                  <a:pos x="14250117" y="833"/>
                </a:cxn>
                <a:cxn ang="0">
                  <a:pos x="16658912" y="820"/>
                </a:cxn>
                <a:cxn ang="0">
                  <a:pos x="14548411" y="799"/>
                </a:cxn>
                <a:cxn ang="0">
                  <a:pos x="12622338" y="773"/>
                </a:cxn>
                <a:cxn ang="0">
                  <a:pos x="11023104" y="746"/>
                </a:cxn>
                <a:cxn ang="0">
                  <a:pos x="9594278" y="721"/>
                </a:cxn>
                <a:cxn ang="0">
                  <a:pos x="8291542" y="683"/>
                </a:cxn>
                <a:cxn ang="0">
                  <a:pos x="7264312" y="643"/>
                </a:cxn>
                <a:cxn ang="0">
                  <a:pos x="6316583" y="598"/>
                </a:cxn>
                <a:cxn ang="0">
                  <a:pos x="5427117" y="549"/>
                </a:cxn>
                <a:cxn ang="0">
                  <a:pos x="4627907" y="498"/>
                </a:cxn>
                <a:cxn ang="0">
                  <a:pos x="3975595" y="438"/>
                </a:cxn>
                <a:cxn ang="0">
                  <a:pos x="3416284" y="381"/>
                </a:cxn>
                <a:cxn ang="0">
                  <a:pos x="2803821" y="309"/>
                </a:cxn>
                <a:cxn ang="0">
                  <a:pos x="2137360" y="241"/>
                </a:cxn>
                <a:cxn ang="0">
                  <a:pos x="1500939" y="167"/>
                </a:cxn>
                <a:cxn ang="0">
                  <a:pos x="758177" y="81"/>
                </a:cxn>
                <a:cxn ang="0">
                  <a:pos x="0" y="0"/>
                </a:cxn>
              </a:cxnLst>
              <a:rect l="0" t="0" r="0" b="0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7" name="Freeform 39"/>
            <p:cNvSpPr/>
            <p:nvPr/>
          </p:nvSpPr>
          <p:spPr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6342128" y="0"/>
                </a:cxn>
                <a:cxn ang="0">
                  <a:pos x="10139018" y="582"/>
                </a:cxn>
                <a:cxn ang="0">
                  <a:pos x="9852939" y="581"/>
                </a:cxn>
                <a:cxn ang="0">
                  <a:pos x="8752852" y="572"/>
                </a:cxn>
                <a:cxn ang="0">
                  <a:pos x="7315955" y="551"/>
                </a:cxn>
                <a:cxn ang="0">
                  <a:pos x="5589930" y="542"/>
                </a:cxn>
                <a:cxn ang="0">
                  <a:pos x="3678743" y="527"/>
                </a:cxn>
                <a:cxn ang="0">
                  <a:pos x="2088326" y="532"/>
                </a:cxn>
                <a:cxn ang="0">
                  <a:pos x="743426" y="556"/>
                </a:cxn>
                <a:cxn ang="0">
                  <a:pos x="0" y="598"/>
                </a:cxn>
                <a:cxn ang="0">
                  <a:pos x="304336" y="532"/>
                </a:cxn>
                <a:cxn ang="0">
                  <a:pos x="668640" y="482"/>
                </a:cxn>
                <a:cxn ang="0">
                  <a:pos x="1348427" y="446"/>
                </a:cxn>
                <a:cxn ang="0">
                  <a:pos x="2088326" y="413"/>
                </a:cxn>
                <a:cxn ang="0">
                  <a:pos x="2962556" y="390"/>
                </a:cxn>
                <a:cxn ang="0">
                  <a:pos x="3825313" y="386"/>
                </a:cxn>
                <a:cxn ang="0">
                  <a:pos x="4796862" y="386"/>
                </a:cxn>
                <a:cxn ang="0">
                  <a:pos x="5896049" y="404"/>
                </a:cxn>
                <a:cxn ang="0">
                  <a:pos x="5974498" y="386"/>
                </a:cxn>
                <a:cxn ang="0">
                  <a:pos x="5736625" y="309"/>
                </a:cxn>
                <a:cxn ang="0">
                  <a:pos x="5472589" y="208"/>
                </a:cxn>
                <a:cxn ang="0">
                  <a:pos x="5373486" y="162"/>
                </a:cxn>
                <a:cxn ang="0">
                  <a:pos x="5151833" y="162"/>
                </a:cxn>
                <a:cxn ang="0">
                  <a:pos x="4954436" y="155"/>
                </a:cxn>
                <a:cxn ang="0">
                  <a:pos x="4796862" y="136"/>
                </a:cxn>
                <a:cxn ang="0">
                  <a:pos x="4709125" y="119"/>
                </a:cxn>
                <a:cxn ang="0">
                  <a:pos x="4709125" y="99"/>
                </a:cxn>
                <a:cxn ang="0">
                  <a:pos x="4796862" y="79"/>
                </a:cxn>
                <a:cxn ang="0">
                  <a:pos x="5432206" y="8"/>
                </a:cxn>
                <a:cxn ang="0">
                  <a:pos x="6342128" y="0"/>
                </a:cxn>
              </a:cxnLst>
              <a:rect l="0" t="0" r="0" b="0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8" name="Freeform 40"/>
            <p:cNvSpPr/>
            <p:nvPr/>
          </p:nvSpPr>
          <p:spPr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3991" y="1"/>
                </a:cxn>
                <a:cxn ang="0">
                  <a:pos x="1511190" y="5"/>
                </a:cxn>
                <a:cxn ang="0">
                  <a:pos x="3163669" y="12"/>
                </a:cxn>
                <a:cxn ang="0">
                  <a:pos x="4998993" y="65"/>
                </a:cxn>
                <a:cxn ang="0">
                  <a:pos x="6741761" y="108"/>
                </a:cxn>
                <a:cxn ang="0">
                  <a:pos x="8271640" y="183"/>
                </a:cxn>
                <a:cxn ang="0">
                  <a:pos x="9204467" y="282"/>
                </a:cxn>
                <a:cxn ang="0">
                  <a:pos x="9387486" y="408"/>
                </a:cxn>
                <a:cxn ang="0">
                  <a:pos x="9092100" y="408"/>
                </a:cxn>
                <a:cxn ang="0">
                  <a:pos x="8592054" y="408"/>
                </a:cxn>
                <a:cxn ang="0">
                  <a:pos x="8009863" y="408"/>
                </a:cxn>
                <a:cxn ang="0">
                  <a:pos x="7483276" y="402"/>
                </a:cxn>
                <a:cxn ang="0">
                  <a:pos x="6960789" y="399"/>
                </a:cxn>
                <a:cxn ang="0">
                  <a:pos x="6377586" y="392"/>
                </a:cxn>
                <a:cxn ang="0">
                  <a:pos x="5679077" y="379"/>
                </a:cxn>
                <a:cxn ang="0">
                  <a:pos x="4998993" y="364"/>
                </a:cxn>
                <a:cxn ang="0">
                  <a:pos x="4547890" y="328"/>
                </a:cxn>
                <a:cxn ang="0">
                  <a:pos x="4547890" y="289"/>
                </a:cxn>
                <a:cxn ang="0">
                  <a:pos x="4860432" y="253"/>
                </a:cxn>
                <a:cxn ang="0">
                  <a:pos x="5148252" y="207"/>
                </a:cxn>
                <a:cxn ang="0">
                  <a:pos x="4860432" y="165"/>
                </a:cxn>
                <a:cxn ang="0">
                  <a:pos x="4168470" y="105"/>
                </a:cxn>
                <a:cxn ang="0">
                  <a:pos x="2712497" y="63"/>
                </a:cxn>
                <a:cxn ang="0">
                  <a:pos x="0" y="0"/>
                </a:cxn>
              </a:cxnLst>
              <a:rect l="0" t="0" r="0" b="0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9" name="Freeform 41"/>
            <p:cNvSpPr/>
            <p:nvPr/>
          </p:nvSpPr>
          <p:spPr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2663755" y="0"/>
                </a:cxn>
                <a:cxn ang="0">
                  <a:pos x="1688875" y="120"/>
                </a:cxn>
                <a:cxn ang="0">
                  <a:pos x="1253036" y="201"/>
                </a:cxn>
                <a:cxn ang="0">
                  <a:pos x="929672" y="263"/>
                </a:cxn>
                <a:cxn ang="0">
                  <a:pos x="0" y="308"/>
                </a:cxn>
                <a:cxn ang="0">
                  <a:pos x="1020431" y="289"/>
                </a:cxn>
                <a:cxn ang="0">
                  <a:pos x="1976334" y="267"/>
                </a:cxn>
                <a:cxn ang="0">
                  <a:pos x="2676757" y="225"/>
                </a:cxn>
                <a:cxn ang="0">
                  <a:pos x="3367589" y="186"/>
                </a:cxn>
                <a:cxn ang="0">
                  <a:pos x="3833414" y="144"/>
                </a:cxn>
                <a:cxn ang="0">
                  <a:pos x="3880405" y="94"/>
                </a:cxn>
                <a:cxn ang="0">
                  <a:pos x="3590278" y="15"/>
                </a:cxn>
                <a:cxn ang="0">
                  <a:pos x="2663755" y="0"/>
                </a:cxn>
              </a:cxnLst>
              <a:rect l="0" t="0" r="0" b="0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50" name="Freeform 42"/>
            <p:cNvSpPr/>
            <p:nvPr/>
          </p:nvSpPr>
          <p:spPr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355995" y="3"/>
                </a:cxn>
                <a:cxn ang="0">
                  <a:pos x="721588" y="8"/>
                </a:cxn>
                <a:cxn ang="0">
                  <a:pos x="1160091" y="12"/>
                </a:cxn>
                <a:cxn ang="0">
                  <a:pos x="1634832" y="15"/>
                </a:cxn>
                <a:cxn ang="0">
                  <a:pos x="2145695" y="17"/>
                </a:cxn>
                <a:cxn ang="0">
                  <a:pos x="2550175" y="18"/>
                </a:cxn>
                <a:cxn ang="0">
                  <a:pos x="3025225" y="16"/>
                </a:cxn>
                <a:cxn ang="0">
                  <a:pos x="2986427" y="65"/>
                </a:cxn>
                <a:cxn ang="0">
                  <a:pos x="2818789" y="82"/>
                </a:cxn>
                <a:cxn ang="0">
                  <a:pos x="2482391" y="91"/>
                </a:cxn>
                <a:cxn ang="0">
                  <a:pos x="2062384" y="96"/>
                </a:cxn>
                <a:cxn ang="0">
                  <a:pos x="1546788" y="93"/>
                </a:cxn>
                <a:cxn ang="0">
                  <a:pos x="1047259" y="79"/>
                </a:cxn>
                <a:cxn ang="0">
                  <a:pos x="541191" y="58"/>
                </a:cxn>
                <a:cxn ang="0">
                  <a:pos x="0" y="0"/>
                </a:cxn>
              </a:cxnLst>
              <a:rect l="0" t="0" r="0" b="0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51" name="Freeform 43"/>
            <p:cNvSpPr/>
            <p:nvPr/>
          </p:nvSpPr>
          <p:spPr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0" b="0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52" name="Freeform 44"/>
            <p:cNvSpPr/>
            <p:nvPr/>
          </p:nvSpPr>
          <p:spPr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416492" y="1135"/>
                </a:cxn>
                <a:cxn ang="0">
                  <a:pos x="524932" y="1053"/>
                </a:cxn>
                <a:cxn ang="0">
                  <a:pos x="0" y="889"/>
                </a:cxn>
                <a:cxn ang="0">
                  <a:pos x="317077" y="684"/>
                </a:cxn>
                <a:cxn ang="0">
                  <a:pos x="2207328" y="466"/>
                </a:cxn>
                <a:cxn ang="0">
                  <a:pos x="5996166" y="261"/>
                </a:cxn>
                <a:cxn ang="0">
                  <a:pos x="12392855" y="90"/>
                </a:cxn>
                <a:cxn ang="0">
                  <a:pos x="21505450" y="2"/>
                </a:cxn>
                <a:cxn ang="0">
                  <a:pos x="33163142" y="9"/>
                </a:cxn>
                <a:cxn ang="0">
                  <a:pos x="42188869" y="206"/>
                </a:cxn>
                <a:cxn ang="0">
                  <a:pos x="48289400" y="505"/>
                </a:cxn>
                <a:cxn ang="0">
                  <a:pos x="51493046" y="877"/>
                </a:cxn>
                <a:cxn ang="0">
                  <a:pos x="51889634" y="1264"/>
                </a:cxn>
                <a:cxn ang="0">
                  <a:pos x="49377386" y="1614"/>
                </a:cxn>
                <a:cxn ang="0">
                  <a:pos x="44183364" y="1892"/>
                </a:cxn>
                <a:cxn ang="0">
                  <a:pos x="36349977" y="2042"/>
                </a:cxn>
                <a:cxn ang="0">
                  <a:pos x="33918830" y="2032"/>
                </a:cxn>
                <a:cxn ang="0">
                  <a:pos x="38465450" y="1907"/>
                </a:cxn>
                <a:cxn ang="0">
                  <a:pos x="42001385" y="1670"/>
                </a:cxn>
                <a:cxn ang="0">
                  <a:pos x="44433548" y="1395"/>
                </a:cxn>
                <a:cxn ang="0">
                  <a:pos x="45297078" y="1094"/>
                </a:cxn>
                <a:cxn ang="0">
                  <a:pos x="44774585" y="793"/>
                </a:cxn>
                <a:cxn ang="0">
                  <a:pos x="42244778" y="535"/>
                </a:cxn>
                <a:cxn ang="0">
                  <a:pos x="37738174" y="344"/>
                </a:cxn>
                <a:cxn ang="0">
                  <a:pos x="29745024" y="228"/>
                </a:cxn>
                <a:cxn ang="0">
                  <a:pos x="21452868" y="185"/>
                </a:cxn>
                <a:cxn ang="0">
                  <a:pos x="15181535" y="215"/>
                </a:cxn>
                <a:cxn ang="0">
                  <a:pos x="10564657" y="308"/>
                </a:cxn>
                <a:cxn ang="0">
                  <a:pos x="7309809" y="459"/>
                </a:cxn>
                <a:cxn ang="0">
                  <a:pos x="4974473" y="636"/>
                </a:cxn>
                <a:cxn ang="0">
                  <a:pos x="3477311" y="836"/>
                </a:cxn>
                <a:cxn ang="0">
                  <a:pos x="2442555" y="1039"/>
                </a:cxn>
              </a:cxnLst>
              <a:rect l="0" t="0" r="0" b="0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>
                <a:alpha val="10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93965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77788"/>
            <a:ext cx="8243888" cy="9858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77925" tIns="38963" rIns="77925" bIns="38963" numCol="1" anchor="b" anchorCtr="0" compatLnSpc="1"/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46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41688"/>
          </a:xfrm>
          <a:prstGeom prst="rect">
            <a:avLst/>
          </a:prstGeom>
          <a:noFill/>
          <a:ln w="9525">
            <a:noFill/>
          </a:ln>
        </p:spPr>
        <p:txBody>
          <a:bodyPr lIns="77925" tIns="38963" rIns="77925" bIns="38963"/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593967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429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77925" tIns="38963" rIns="77925" bIns="38963" numCol="1" anchor="t" anchorCtr="0" compatLnSpc="1"/>
          <a:lstStyle>
            <a:lvl1pPr eaLnBrk="1" hangingPunct="1">
              <a:defRPr sz="1200"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93968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77925" tIns="38963" rIns="77925" bIns="38963" numCol="1" anchor="t" anchorCtr="0" compatLnSpc="1"/>
          <a:lstStyle>
            <a:lvl1pPr algn="ctr" eaLnBrk="1" hangingPunct="1">
              <a:defRPr sz="1200"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93969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65900" y="4678363"/>
            <a:ext cx="2133600" cy="3429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77925" tIns="38963" rIns="77925" bIns="38963" numCol="1" anchor="t" anchorCtr="0" compatLnSpc="1"/>
          <a:lstStyle>
            <a:lvl1pPr algn="r">
              <a:defRPr sz="1700" b="1">
                <a:solidFill>
                  <a:srgbClr val="FF0000"/>
                </a:solidFill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en-US" dirty="0">
                <a:latin typeface="Verdana" panose="020B0604030504040204" pitchFamily="34" charset="0"/>
              </a:rPr>
              <a:t>‹#›</a:t>
            </a:fld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5pPr>
      <a:lvl6pPr marL="389890" algn="ctr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6pPr>
      <a:lvl7pPr marL="779145" algn="ctr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7pPr>
      <a:lvl8pPr marL="1169035" algn="ctr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8pPr>
      <a:lvl9pPr marL="1558290" algn="ctr" rtl="0" fontAlgn="base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anose="020B0604030504040204" pitchFamily="34" charset="0"/>
          <a:cs typeface="Arial" panose="020B0604020202020204" pitchFamily="34" charset="0"/>
        </a:defRPr>
      </a:lvl9pPr>
    </p:titleStyle>
    <p:bodyStyle>
      <a:lvl1pPr marL="292100" indent="-292100" algn="l" rtl="0" eaLnBrk="0" fontAlgn="base" hangingPunct="0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31825" indent="-243205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2pPr>
      <a:lvl3pPr marL="973455" indent="-193675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363980" indent="-193675" algn="l" rtl="0" eaLnBrk="0" fontAlgn="base" hangingPunct="0">
        <a:spcBef>
          <a:spcPct val="20000"/>
        </a:spcBef>
        <a:spcAft>
          <a:spcPct val="0"/>
        </a:spcAft>
        <a:buChar char="–"/>
        <a:defRPr sz="1700">
          <a:solidFill>
            <a:schemeClr val="tx1"/>
          </a:solidFill>
          <a:latin typeface="+mn-lt"/>
          <a:cs typeface="+mn-cs"/>
        </a:defRPr>
      </a:lvl4pPr>
      <a:lvl5pPr marL="1752600" indent="-193675" algn="l" rtl="0" eaLnBrk="0" fontAlgn="base" hangingPunct="0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5pPr>
      <a:lvl6pPr marL="2143125" indent="-194945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6pPr>
      <a:lvl7pPr marL="2532380" indent="-194945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7pPr>
      <a:lvl8pPr marL="2922270" indent="-194945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8pPr>
      <a:lvl9pPr marL="3311525" indent="-194945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989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914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6903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5829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Gi&#7899;i%20thi&#7879;u%20v&#7873;%20m&#244;n%20h&#7885;c%20b&#417;m%20qu&#7841;t%20m&#225;y%20n&#233;n.ppt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2.png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9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ctrTitle"/>
          </p:nvPr>
        </p:nvSpPr>
        <p:spPr>
          <a:xfrm>
            <a:off x="2827338" y="2460625"/>
            <a:ext cx="4103687" cy="323850"/>
          </a:xfrm>
        </p:spPr>
        <p:txBody>
          <a:bodyPr vert="horz" wrap="square" lIns="77925" tIns="38963" rIns="77925" bIns="38963" anchor="b" anchorCtr="0"/>
          <a:lstStyle/>
          <a:p>
            <a:pPr algn="l" eaLnBrk="1" hangingPunct="1">
              <a:lnSpc>
                <a:spcPct val="130000"/>
              </a:lnSpc>
              <a:buClrTx/>
              <a:buSzTx/>
              <a:buFontTx/>
            </a:pPr>
            <a:r>
              <a:rPr lang="en-US" altLang="en-US" sz="2000" b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Lĩnh vực: </a:t>
            </a:r>
            <a:r>
              <a:rPr lang="en-US" altLang="en-US" sz="20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Khoa học ứng dụng </a:t>
            </a:r>
            <a:endParaRPr lang="en-US" alt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</p:txBody>
      </p:sp>
      <p:pic>
        <p:nvPicPr>
          <p:cNvPr id="512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" y="33338"/>
            <a:ext cx="1641475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Picture 5" descr="TRƯỜNG CAO ĐẲNG LÝ TỰ TRỌNG TP.HCM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7038" y="17463"/>
            <a:ext cx="2376487" cy="60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TextBox 7"/>
          <p:cNvSpPr txBox="1"/>
          <p:nvPr/>
        </p:nvSpPr>
        <p:spPr>
          <a:xfrm>
            <a:off x="1568450" y="-4762"/>
            <a:ext cx="5383213" cy="600075"/>
          </a:xfrm>
          <a:prstGeom prst="rect">
            <a:avLst/>
          </a:prstGeom>
          <a:noFill/>
          <a:ln w="9525">
            <a:noFill/>
          </a:ln>
        </p:spPr>
        <p:txBody>
          <a:bodyPr lIns="77925" tIns="38963" rIns="77925" bIns="38963">
            <a:spAutoFit/>
          </a:bodyPr>
          <a:lstStyle/>
          <a:p>
            <a:pPr algn="ctr" eaLnBrk="1" hangingPunct="1">
              <a:buNone/>
            </a:pPr>
            <a:r>
              <a:rPr lang="en-US" altLang="en-US" sz="1700" b="1" dirty="0">
                <a:latin typeface="Times New Roman" panose="02020603050405020304" pitchFamily="18" charset="0"/>
                <a:cs typeface="Calibri" panose="020F0502020204030204" pitchFamily="34" charset="0"/>
              </a:rPr>
              <a:t>CUỘC THI “Ý TƯỞNG KHỞI NGHIỆP HỌC SINH, SINH VIÊN GIÁO DỤC NGHỀ NGHIỆP”</a:t>
            </a:r>
            <a:r>
              <a:rPr lang="en-US" altLang="en-US" sz="1700" dirty="0">
                <a:latin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altLang="en-US" sz="1700" b="1" dirty="0">
                <a:latin typeface="Times New Roman" panose="02020603050405020304" pitchFamily="18" charset="0"/>
                <a:cs typeface="Calibri" panose="020F0502020204030204" pitchFamily="34" charset="0"/>
              </a:rPr>
              <a:t>NĂM 2024</a:t>
            </a:r>
            <a:endParaRPr lang="en-US" altLang="en-US" sz="1700" dirty="0">
              <a:latin typeface="Verdana" panose="020B0604030504040204" pitchFamily="34" charset="0"/>
              <a:ea typeface="Calibri" panose="020F0502020204030204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91970" y="3405505"/>
            <a:ext cx="8152130" cy="3829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7925" tIns="38963" rIns="77925" bIns="38963" anchor="b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sz="2200" b="1" dirty="0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 vị dự thi: 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Xây dựng - Nhiệt lạnh</a:t>
            </a:r>
            <a:endParaRPr lang="en-US" sz="22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119063" y="757238"/>
            <a:ext cx="88074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8" name="Rectangle 2"/>
          <p:cNvSpPr txBox="1"/>
          <p:nvPr/>
        </p:nvSpPr>
        <p:spPr>
          <a:xfrm>
            <a:off x="2562225" y="4837113"/>
            <a:ext cx="3922713" cy="271462"/>
          </a:xfrm>
          <a:prstGeom prst="rect">
            <a:avLst/>
          </a:prstGeom>
          <a:noFill/>
          <a:ln w="9525">
            <a:noFill/>
          </a:ln>
        </p:spPr>
        <p:txBody>
          <a:bodyPr lIns="77925" tIns="38963" rIns="77925" bIns="38963" anchor="b" anchorCtr="0"/>
          <a:lstStyle/>
          <a:p>
            <a:pPr algn="ctr" eaLnBrk="1" hangingPunct="1">
              <a:lnSpc>
                <a:spcPct val="130000"/>
              </a:lnSpc>
            </a:pPr>
            <a:r>
              <a:rPr lang="en-US" altLang="en-US" sz="1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15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en-US" sz="1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 phố Hồ Chí Minh, Tháng 8/2024</a:t>
            </a:r>
            <a:endParaRPr lang="en-US" altLang="en-US" sz="17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84150" y="4786313"/>
            <a:ext cx="88090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247775" y="3275013"/>
            <a:ext cx="774541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534670" y="918210"/>
            <a:ext cx="8114030" cy="1221740"/>
          </a:xfrm>
          <a:prstGeom prst="roundRect">
            <a:avLst/>
          </a:prstGeom>
          <a:ln>
            <a:gradFill>
              <a:gsLst>
                <a:gs pos="0">
                  <a:srgbClr val="9EE256"/>
                </a:gs>
                <a:gs pos="100000">
                  <a:srgbClr val="52762D"/>
                </a:gs>
              </a:gsLst>
            </a:gra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288" y="987743"/>
            <a:ext cx="8374063" cy="1025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7925" tIns="38963" rIns="77925" bIns="38963" anchor="b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sz="2400" b="1" dirty="0">
                <a:solidFill>
                  <a:srgbClr val="3333FF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CHẾ TẠO THIẾT BỊ TẬN </a:t>
            </a:r>
            <a:r>
              <a:rPr lang="en-US" sz="2400" b="1" dirty="0" smtClean="0">
                <a:solidFill>
                  <a:srgbClr val="3333FF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DỤNG</a:t>
            </a:r>
            <a:r>
              <a:rPr lang="vi-VN" sz="2400" b="1" dirty="0" smtClean="0">
                <a:solidFill>
                  <a:srgbClr val="3333FF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smtClean="0">
                <a:solidFill>
                  <a:srgbClr val="3333FF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KHÓI </a:t>
            </a:r>
            <a:r>
              <a:rPr lang="en-US" sz="2400" b="1" dirty="0">
                <a:solidFill>
                  <a:srgbClr val="3333FF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THẢI TỪ XE GẮN MÁY ĐỂ GIỮ ẤM THỰC PHẨM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3"/>
          <p:cNvSpPr txBox="1">
            <a:spLocks noGrp="1"/>
          </p:cNvSpPr>
          <p:nvPr>
            <p:ph type="sldNum" sz="quarter" idx="12"/>
          </p:nvPr>
        </p:nvSpPr>
        <p:spPr>
          <a:xfrm>
            <a:off x="6540500" y="4678363"/>
            <a:ext cx="2133600" cy="342900"/>
          </a:xfrm>
        </p:spPr>
        <p:txBody>
          <a:bodyPr lIns="77925" tIns="38963" rIns="77925" bIns="38963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</a:defRPr>
            </a:lvl1pPr>
            <a:lvl2pPr marL="389255" lvl="1" indent="679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777875" lvl="2" indent="136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168400" lvl="3" indent="203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557655" lvl="4" indent="2711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en-US" sz="1700" b="1" dirty="0">
                <a:solidFill>
                  <a:srgbClr val="FF0000"/>
                </a:solidFill>
              </a:rPr>
              <a:t>2</a:t>
            </a:fld>
            <a:endParaRPr lang="en-US" altLang="en-US" sz="1700" b="1" dirty="0">
              <a:solidFill>
                <a:srgbClr val="FF0000"/>
              </a:solidFill>
            </a:endParaRPr>
          </a:p>
        </p:txBody>
      </p:sp>
      <p:pic>
        <p:nvPicPr>
          <p:cNvPr id="7171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" y="33338"/>
            <a:ext cx="1641475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2" name="Picture 5" descr="TRƯỜNG CAO ĐẲNG LÝ TỰ TRỌNG TP.HCM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7038" y="17463"/>
            <a:ext cx="2376487" cy="60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308350" y="482600"/>
            <a:ext cx="2527300" cy="265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7925" tIns="38963" rIns="77925" bIns="38963" anchor="b"/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5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457200"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914400"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1371600"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1828800"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Thành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viên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98513" y="1895475"/>
            <a:ext cx="2454276" cy="414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7925" tIns="38963" rIns="77925" bIns="38963" anchor="b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vi-VN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Đỗ Hồ Anh Quân</a:t>
            </a:r>
            <a:endParaRPr sz="1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16922" y="2051518"/>
            <a:ext cx="3190875" cy="341313"/>
          </a:xfrm>
          <a:prstGeom prst="rect">
            <a:avLst/>
          </a:prstGeom>
          <a:noFill/>
        </p:spPr>
        <p:txBody>
          <a:bodyPr lIns="77925" tIns="38963" rIns="77925" bIns="38963">
            <a:spAutoFit/>
          </a:bodyPr>
          <a:lstStyle/>
          <a:p>
            <a:pPr eaLnBrk="1" hangingPunct="1">
              <a:buNone/>
            </a:pPr>
            <a:r>
              <a:rPr lang="vi-VN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Nguyễn Quang Thân</a:t>
            </a:r>
            <a:endParaRPr sz="1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640962" y="2029481"/>
            <a:ext cx="3125986" cy="340297"/>
          </a:xfrm>
          <a:prstGeom prst="rect">
            <a:avLst/>
          </a:prstGeom>
          <a:noFill/>
        </p:spPr>
        <p:txBody>
          <a:bodyPr wrap="square" lIns="77925" tIns="38963" rIns="77925" bIns="38963">
            <a:spAutoFit/>
          </a:bodyPr>
          <a:lstStyle/>
          <a:p>
            <a:pPr eaLnBrk="1" hangingPunct="1">
              <a:buNone/>
            </a:pPr>
            <a:r>
              <a:rPr lang="vi-VN" sz="17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Đỗ Quang Thắng</a:t>
            </a:r>
            <a:endParaRPr sz="1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273" y="873306"/>
            <a:ext cx="986702" cy="10494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941" y="873306"/>
            <a:ext cx="1084262" cy="118004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648" y="807223"/>
            <a:ext cx="1253712" cy="120834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/>
          <p:cNvSpPr txBox="1">
            <a:spLocks noGrp="1"/>
          </p:cNvSpPr>
          <p:nvPr>
            <p:ph type="sldNum" sz="quarter" idx="12"/>
          </p:nvPr>
        </p:nvSpPr>
        <p:spPr>
          <a:xfrm>
            <a:off x="8801100" y="4840288"/>
            <a:ext cx="223838" cy="303212"/>
          </a:xfrm>
        </p:spPr>
        <p:txBody>
          <a:bodyPr lIns="77925" tIns="38963" rIns="77925" bIns="38963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</a:defRPr>
            </a:lvl1pPr>
            <a:lvl2pPr marL="389255" lvl="1" indent="679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777875" lvl="2" indent="136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168400" lvl="3" indent="203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557655" lvl="4" indent="2711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en-US" sz="1500" dirty="0">
                <a:solidFill>
                  <a:srgbClr val="FF0000"/>
                </a:solidFill>
              </a:rPr>
              <a:t>3</a:t>
            </a:fld>
            <a:endParaRPr lang="en-US" altLang="en-US" sz="1500" dirty="0">
              <a:solidFill>
                <a:srgbClr val="FF0000"/>
              </a:solidFill>
            </a:endParaRPr>
          </a:p>
        </p:txBody>
      </p:sp>
      <p:sp>
        <p:nvSpPr>
          <p:cNvPr id="590851" name="Rectangle 3"/>
          <p:cNvSpPr>
            <a:spLocks noGrp="1" noChangeArrowheads="1"/>
          </p:cNvSpPr>
          <p:nvPr>
            <p:ph type="title"/>
          </p:nvPr>
        </p:nvSpPr>
        <p:spPr>
          <a:xfrm>
            <a:off x="401638" y="947738"/>
            <a:ext cx="8243888" cy="517525"/>
          </a:xfrm>
        </p:spPr>
        <p:txBody>
          <a:bodyPr vert="horz" wrap="square" lIns="77925" tIns="38963" rIns="77925" bIns="38963" numCol="1" anchor="b" anchorCtr="0" compatLnSpc="1"/>
          <a:lstStyle/>
          <a:p>
            <a:pPr eaLnBrk="1" hangingPunct="1">
              <a:buNone/>
            </a:pPr>
            <a:r>
              <a:rPr sz="34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NỘI DUNG</a:t>
            </a:r>
            <a:endParaRPr sz="34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8196" name="Group 7"/>
          <p:cNvGrpSpPr/>
          <p:nvPr/>
        </p:nvGrpSpPr>
        <p:grpSpPr>
          <a:xfrm>
            <a:off x="1247775" y="1639888"/>
            <a:ext cx="3057525" cy="474662"/>
            <a:chOff x="1242" y="1876"/>
            <a:chExt cx="1364" cy="689"/>
          </a:xfrm>
        </p:grpSpPr>
        <p:sp>
          <p:nvSpPr>
            <p:cNvPr id="8216" name="Rectangle 9"/>
            <p:cNvSpPr/>
            <p:nvPr/>
          </p:nvSpPr>
          <p:spPr>
            <a:xfrm rot="3419336">
              <a:off x="1158" y="2039"/>
              <a:ext cx="415" cy="24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475E00"/>
                </a:gs>
              </a:gsLst>
              <a:lin ang="5400000" scaled="1"/>
              <a:tileRect/>
            </a:gradFill>
            <a:ln w="9525" cap="flat" cmpd="sng">
              <a:prstDash val="solid"/>
              <a:miter/>
              <a:headEnd type="none" w="med" len="med"/>
              <a:tailEnd type="none" w="med" len="med"/>
            </a:ln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</p:spPr>
          <p:txBody>
            <a:bodyPr wrap="none" anchor="ctr" anchorCtr="0">
              <a:flatTx/>
            </a:bodyPr>
            <a:lstStyle/>
            <a:p>
              <a:pPr eaLnBrk="1" hangingPunct="1"/>
              <a:endParaRPr lang="en-US" altLang="en-US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17" name="Text Box 10">
              <a:hlinkClick r:id="rId2" action="ppaction://hlinkpres?slideindex=1&amp;slidetitle="/>
            </p:cNvPr>
            <p:cNvSpPr txBox="1"/>
            <p:nvPr/>
          </p:nvSpPr>
          <p:spPr>
            <a:xfrm>
              <a:off x="1573" y="1896"/>
              <a:ext cx="1033" cy="6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400" b="1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Mô tả sản phẩm</a:t>
              </a:r>
              <a:endParaRPr lang="en-US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18" name="Text Box 11"/>
            <p:cNvSpPr txBox="1"/>
            <p:nvPr/>
          </p:nvSpPr>
          <p:spPr>
            <a:xfrm>
              <a:off x="1291" y="1876"/>
              <a:ext cx="151" cy="6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400" b="1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en-US" altLang="en-US" sz="2400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8197" name="Group 2"/>
          <p:cNvGrpSpPr/>
          <p:nvPr/>
        </p:nvGrpSpPr>
        <p:grpSpPr>
          <a:xfrm>
            <a:off x="1338263" y="4168775"/>
            <a:ext cx="3700462" cy="484188"/>
            <a:chOff x="1228" y="1325"/>
            <a:chExt cx="2489" cy="649"/>
          </a:xfrm>
        </p:grpSpPr>
        <p:sp>
          <p:nvSpPr>
            <p:cNvPr id="8213" name="Rectangle 4"/>
            <p:cNvSpPr/>
            <p:nvPr/>
          </p:nvSpPr>
          <p:spPr>
            <a:xfrm rot="3419336">
              <a:off x="1183" y="1369"/>
              <a:ext cx="423" cy="334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76393B"/>
                </a:gs>
              </a:gsLst>
              <a:lin ang="5400000" scaled="1"/>
              <a:tileRect/>
            </a:gradFill>
            <a:ln w="9525" cap="flat" cmpd="sng">
              <a:prstDash val="solid"/>
              <a:miter/>
              <a:headEnd type="none" w="med" len="med"/>
              <a:tailEnd type="none" w="med" len="med"/>
            </a:ln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</p:spPr>
          <p:txBody>
            <a:bodyPr wrap="none" anchor="ctr" anchorCtr="0">
              <a:flatTx/>
            </a:bodyPr>
            <a:lstStyle/>
            <a:p>
              <a:pPr eaLnBrk="1" hangingPunct="1"/>
              <a:endParaRPr lang="en-US" altLang="en-US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14" name="Text Box 5"/>
            <p:cNvSpPr txBox="1"/>
            <p:nvPr/>
          </p:nvSpPr>
          <p:spPr>
            <a:xfrm>
              <a:off x="1694" y="1336"/>
              <a:ext cx="2023" cy="61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400" b="1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Chiến lược phát triển</a:t>
              </a:r>
              <a:endParaRPr lang="en-US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15" name="Text Box 6"/>
            <p:cNvSpPr txBox="1"/>
            <p:nvPr/>
          </p:nvSpPr>
          <p:spPr>
            <a:xfrm>
              <a:off x="1295" y="1356"/>
              <a:ext cx="228" cy="61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400" b="1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</a:t>
              </a:r>
              <a:endParaRPr lang="en-US" altLang="en-US" sz="2400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8198" name="Group 12"/>
          <p:cNvGrpSpPr/>
          <p:nvPr/>
        </p:nvGrpSpPr>
        <p:grpSpPr>
          <a:xfrm>
            <a:off x="1288763" y="2266950"/>
            <a:ext cx="3700234" cy="481013"/>
            <a:chOff x="1244" y="2510"/>
            <a:chExt cx="1976" cy="677"/>
          </a:xfrm>
        </p:grpSpPr>
        <p:sp>
          <p:nvSpPr>
            <p:cNvPr id="8210" name="Rectangle 14"/>
            <p:cNvSpPr/>
            <p:nvPr/>
          </p:nvSpPr>
          <p:spPr>
            <a:xfrm rot="3419336">
              <a:off x="1169" y="2651"/>
              <a:ext cx="438" cy="287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2F47"/>
                </a:gs>
              </a:gsLst>
              <a:lin ang="5400000" scaled="1"/>
              <a:tileRect/>
            </a:gradFill>
            <a:ln w="9525" cap="flat" cmpd="sng">
              <a:prstDash val="solid"/>
              <a:miter/>
              <a:headEnd type="none" w="med" len="med"/>
              <a:tailEnd type="none" w="med" len="med"/>
            </a:ln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</p:spPr>
          <p:txBody>
            <a:bodyPr wrap="none" anchor="ctr" anchorCtr="0">
              <a:flatTx/>
            </a:bodyPr>
            <a:lstStyle/>
            <a:p>
              <a:pPr eaLnBrk="1" hangingPunct="1"/>
              <a:endParaRPr lang="en-US" altLang="en-US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11" name="Text Box 15"/>
            <p:cNvSpPr txBox="1"/>
            <p:nvPr/>
          </p:nvSpPr>
          <p:spPr>
            <a:xfrm>
              <a:off x="1619" y="2510"/>
              <a:ext cx="1601" cy="6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vi-VN" altLang="en-US" sz="2400" b="1" dirty="0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Khách hàng mục tiêu</a:t>
              </a:r>
              <a:endParaRPr lang="en-US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12" name="Text Box 16"/>
            <p:cNvSpPr txBox="1"/>
            <p:nvPr/>
          </p:nvSpPr>
          <p:spPr>
            <a:xfrm>
              <a:off x="1295" y="2538"/>
              <a:ext cx="181" cy="6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400" b="1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altLang="en-US" sz="2400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8199" name="Group 17"/>
          <p:cNvGrpSpPr/>
          <p:nvPr/>
        </p:nvGrpSpPr>
        <p:grpSpPr>
          <a:xfrm>
            <a:off x="1335088" y="2895600"/>
            <a:ext cx="6535737" cy="515938"/>
            <a:chOff x="1229" y="3034"/>
            <a:chExt cx="4395" cy="724"/>
          </a:xfrm>
        </p:grpSpPr>
        <p:sp>
          <p:nvSpPr>
            <p:cNvPr id="8207" name="Rectangle 19"/>
            <p:cNvSpPr/>
            <p:nvPr/>
          </p:nvSpPr>
          <p:spPr>
            <a:xfrm rot="3419336">
              <a:off x="1200" y="3139"/>
              <a:ext cx="424" cy="366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764718"/>
                </a:gs>
              </a:gsLst>
              <a:lin ang="5400000" scaled="1"/>
              <a:tileRect/>
            </a:gradFill>
            <a:ln w="9525" cap="flat" cmpd="sng">
              <a:prstDash val="solid"/>
              <a:miter/>
              <a:headEnd type="none" w="med" len="med"/>
              <a:tailEnd type="none" w="med" len="med"/>
            </a:ln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</p:spPr>
          <p:txBody>
            <a:bodyPr wrap="none" anchor="ctr" anchorCtr="0">
              <a:flatTx/>
            </a:bodyPr>
            <a:lstStyle/>
            <a:p>
              <a:pPr eaLnBrk="1" hangingPunct="1"/>
              <a:endParaRPr lang="en-US" altLang="en-US" sz="17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08" name="Text Box 20"/>
            <p:cNvSpPr txBox="1"/>
            <p:nvPr/>
          </p:nvSpPr>
          <p:spPr>
            <a:xfrm>
              <a:off x="1697" y="3110"/>
              <a:ext cx="3927" cy="6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400" b="1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Lợi ích của khách h</a:t>
              </a:r>
              <a:r>
                <a:rPr lang="en-US" altLang="en-US" sz="24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à</a:t>
              </a:r>
              <a:r>
                <a:rPr lang="en-US" altLang="en-US" sz="2400" b="1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ng</a:t>
              </a:r>
              <a:r>
                <a:rPr lang="vi-VN" altLang="en-US" sz="2400" b="1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và môi trường sống</a:t>
              </a:r>
              <a:endParaRPr lang="en-US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09" name="Text Box 21"/>
            <p:cNvSpPr txBox="1"/>
            <p:nvPr/>
          </p:nvSpPr>
          <p:spPr>
            <a:xfrm>
              <a:off x="1295" y="3034"/>
              <a:ext cx="228" cy="6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400" b="1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en-US" altLang="en-US" sz="2400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8200" name="Group 17"/>
          <p:cNvGrpSpPr/>
          <p:nvPr/>
        </p:nvGrpSpPr>
        <p:grpSpPr>
          <a:xfrm>
            <a:off x="1338263" y="3530600"/>
            <a:ext cx="5689600" cy="484188"/>
            <a:chOff x="1229" y="3052"/>
            <a:chExt cx="3825" cy="682"/>
          </a:xfrm>
        </p:grpSpPr>
        <p:sp>
          <p:nvSpPr>
            <p:cNvPr id="8204" name="Rectangle 19"/>
            <p:cNvSpPr/>
            <p:nvPr/>
          </p:nvSpPr>
          <p:spPr>
            <a:xfrm rot="3419336">
              <a:off x="1209" y="3142"/>
              <a:ext cx="403" cy="363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764718"/>
                </a:gs>
              </a:gsLst>
              <a:lin ang="5400000" scaled="1"/>
              <a:tileRect/>
            </a:gradFill>
            <a:ln w="9525" cap="flat" cmpd="sng">
              <a:prstDash val="solid"/>
              <a:miter/>
              <a:headEnd type="none" w="med" len="med"/>
              <a:tailEnd type="none" w="med" len="med"/>
            </a:ln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</p:spPr>
          <p:txBody>
            <a:bodyPr wrap="none" anchor="ctr" anchorCtr="0">
              <a:flatTx/>
            </a:bodyPr>
            <a:lstStyle/>
            <a:p>
              <a:pPr eaLnBrk="1" hangingPunct="1"/>
              <a:endParaRPr lang="en-US" altLang="en-US" sz="17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05" name="Text Box 20"/>
            <p:cNvSpPr txBox="1"/>
            <p:nvPr/>
          </p:nvSpPr>
          <p:spPr>
            <a:xfrm>
              <a:off x="1713" y="3085"/>
              <a:ext cx="3341" cy="6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400" b="1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Cơ cấu chi phí v</a:t>
              </a:r>
              <a:r>
                <a:rPr lang="en-US" altLang="en-US" sz="24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à</a:t>
              </a:r>
              <a:r>
                <a:rPr lang="en-US" altLang="en-US" sz="2400" b="1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doanh thu dự kiến</a:t>
              </a:r>
              <a:endParaRPr lang="en-US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06" name="Text Box 21"/>
            <p:cNvSpPr txBox="1"/>
            <p:nvPr/>
          </p:nvSpPr>
          <p:spPr>
            <a:xfrm>
              <a:off x="1295" y="3052"/>
              <a:ext cx="228" cy="6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endPara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pic>
        <p:nvPicPr>
          <p:cNvPr id="820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" y="0"/>
            <a:ext cx="1884363" cy="752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2" name="Picture 5" descr="TRƯỜNG CAO ĐẲNG LÝ TỰ TRỌNG TP.HCM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5925" y="17463"/>
            <a:ext cx="2376488" cy="719137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32" name="Straight Connector 31"/>
          <p:cNvCxnSpPr/>
          <p:nvPr/>
        </p:nvCxnSpPr>
        <p:spPr>
          <a:xfrm>
            <a:off x="119063" y="757238"/>
            <a:ext cx="88074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 txBox="1">
            <a:spLocks noGrp="1"/>
          </p:cNvSpPr>
          <p:nvPr>
            <p:ph type="sldNum" sz="quarter" idx="12"/>
          </p:nvPr>
        </p:nvSpPr>
        <p:spPr>
          <a:xfrm>
            <a:off x="8794750" y="4935538"/>
            <a:ext cx="363538" cy="174625"/>
          </a:xfrm>
        </p:spPr>
        <p:txBody>
          <a:bodyPr lIns="77925" tIns="38963" rIns="77925" bIns="38963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</a:defRPr>
            </a:lvl1pPr>
            <a:lvl2pPr marL="389255" lvl="1" indent="679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777875" lvl="2" indent="136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168400" lvl="3" indent="203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557655" lvl="4" indent="2711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en-US" sz="1400" dirty="0">
                <a:solidFill>
                  <a:srgbClr val="FF0000"/>
                </a:solidFill>
              </a:rPr>
              <a:t>4</a:t>
            </a:fld>
            <a:endParaRPr lang="en-US" altLang="en-US" sz="1400" dirty="0">
              <a:solidFill>
                <a:srgbClr val="FF0000"/>
              </a:solidFill>
            </a:endParaRPr>
          </a:p>
        </p:txBody>
      </p:sp>
      <p:sp>
        <p:nvSpPr>
          <p:cNvPr id="10243" name="Rectangle 2"/>
          <p:cNvSpPr>
            <a:spLocks noGrp="1"/>
          </p:cNvSpPr>
          <p:nvPr>
            <p:ph idx="1"/>
          </p:nvPr>
        </p:nvSpPr>
        <p:spPr>
          <a:xfrm>
            <a:off x="317500" y="627063"/>
            <a:ext cx="8509000" cy="379412"/>
          </a:xfrm>
          <a:solidFill>
            <a:srgbClr val="FFC000">
              <a:alpha val="100000"/>
            </a:srgbClr>
          </a:solidFill>
        </p:spPr>
        <p:txBody>
          <a:bodyPr vert="horz" wrap="square" lIns="77925" tIns="38963" rIns="77925" bIns="38963" anchor="t" anchorCtr="0"/>
          <a:lstStyle/>
          <a:p>
            <a:pPr marL="0" indent="0" algn="just" eaLnBrk="1" hangingPunct="1">
              <a:lnSpc>
                <a:spcPct val="85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Mô tả sản phẩm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44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" y="33338"/>
            <a:ext cx="1441450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5" name="Picture 5" descr="TRƯỜNG CAO ĐẲNG LÝ TỰ TRỌNG TP.HCM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7713" y="17463"/>
            <a:ext cx="2055812" cy="622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394970" y="1036716"/>
            <a:ext cx="8399780" cy="1297305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just" eaLnBrk="1" hangingPunct="1">
              <a:buFont typeface="Wingdings" panose="05000000000000000000" pitchFamily="2" charset="2"/>
              <a:buNone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Sản </a:t>
            </a:r>
            <a:r>
              <a:rPr lang="en-US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vi-VN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là thiết bị tận dụng khói thải của xe gắn máy nhằm mục đích giữ ấm thực phẩm trong quá trình vận chuyển.</a:t>
            </a:r>
            <a:endParaRPr lang="en-US" alt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19063" y="573088"/>
            <a:ext cx="88074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lus Sign 13"/>
          <p:cNvSpPr/>
          <p:nvPr/>
        </p:nvSpPr>
        <p:spPr>
          <a:xfrm>
            <a:off x="2066331" y="2955360"/>
            <a:ext cx="560388" cy="519113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77925" tIns="38963" rIns="77925" bIns="38963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700" b="0" i="0" u="none" strike="noStrike" kern="1200" cap="none" spc="0" normalizeH="0" baseline="0" noProof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Equals 15"/>
          <p:cNvSpPr/>
          <p:nvPr/>
        </p:nvSpPr>
        <p:spPr>
          <a:xfrm>
            <a:off x="5219700" y="2933700"/>
            <a:ext cx="530225" cy="465138"/>
          </a:xfrm>
          <a:prstGeom prst="mathEqua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77925" tIns="38963" rIns="77925" bIns="38963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7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9" y="2139702"/>
            <a:ext cx="1996704" cy="20162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296" y="2090032"/>
            <a:ext cx="2325827" cy="21524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6486" y="1779662"/>
            <a:ext cx="3059037" cy="259615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339752" y="4659982"/>
            <a:ext cx="8399780" cy="1297305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just" eaLnBrk="1" hangingPunct="1">
              <a:buFont typeface="Wingdings" panose="05000000000000000000" pitchFamily="2" charset="2"/>
              <a:buNone/>
            </a:pPr>
            <a:r>
              <a:rPr lang="vi-VN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 đồ nguyên lý hoạt động của thiết bị</a:t>
            </a:r>
            <a:endParaRPr lang="en-US" alt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" y="33338"/>
            <a:ext cx="1441450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Picture 5" descr="TRƯỜNG CAO ĐẲNG LÝ TỰ TRỌNG TP.HCM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7713" y="17463"/>
            <a:ext cx="2055812" cy="622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Rectangle 2"/>
          <p:cNvSpPr>
            <a:spLocks noGrp="1"/>
          </p:cNvSpPr>
          <p:nvPr>
            <p:ph idx="1"/>
          </p:nvPr>
        </p:nvSpPr>
        <p:spPr>
          <a:xfrm>
            <a:off x="317500" y="627063"/>
            <a:ext cx="8509000" cy="379412"/>
          </a:xfrm>
          <a:solidFill>
            <a:srgbClr val="FFC000">
              <a:alpha val="100000"/>
            </a:srgbClr>
          </a:solidFill>
        </p:spPr>
        <p:txBody>
          <a:bodyPr vert="horz" wrap="square" lIns="77925" tIns="38963" rIns="77925" bIns="38963" anchor="t" anchorCtr="0"/>
          <a:lstStyle/>
          <a:p>
            <a:pPr marL="0" indent="0" algn="just" eaLnBrk="1" hangingPunct="1">
              <a:lnSpc>
                <a:spcPct val="85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Mô tả sản phẩm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771" y="1085155"/>
            <a:ext cx="8950458" cy="3574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37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 txBox="1">
            <a:spLocks noGrp="1"/>
          </p:cNvSpPr>
          <p:nvPr>
            <p:ph type="sldNum" sz="quarter" idx="12"/>
          </p:nvPr>
        </p:nvSpPr>
        <p:spPr>
          <a:xfrm>
            <a:off x="8532813" y="4894263"/>
            <a:ext cx="563562" cy="249237"/>
          </a:xfrm>
        </p:spPr>
        <p:txBody>
          <a:bodyPr lIns="77925" tIns="38963" rIns="77925" bIns="38963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</a:defRPr>
            </a:lvl1pPr>
            <a:lvl2pPr marL="389255" lvl="1" indent="679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777875" lvl="2" indent="136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168400" lvl="3" indent="203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557655" lvl="4" indent="2711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en-US" sz="1400" dirty="0">
                <a:solidFill>
                  <a:srgbClr val="FF0000"/>
                </a:solidFill>
              </a:rPr>
              <a:t>6</a:t>
            </a:fld>
            <a:endParaRPr lang="en-US" altLang="en-US" sz="1400" dirty="0">
              <a:solidFill>
                <a:srgbClr val="FF0000"/>
              </a:solidFill>
            </a:endParaRPr>
          </a:p>
        </p:txBody>
      </p:sp>
      <p:pic>
        <p:nvPicPr>
          <p:cNvPr id="16387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0637"/>
            <a:ext cx="1447800" cy="5572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8" name="Picture 5" descr="TRƯỜNG CAO ĐẲNG LÝ TỰ TRỌNG TP.HCM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9925" y="17463"/>
            <a:ext cx="2133600" cy="644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174382" y="790018"/>
            <a:ext cx="8717573" cy="37757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77925" tIns="38963" rIns="77925" bIns="38963"/>
          <a:lstStyle/>
          <a:p>
            <a:pPr algn="just" eaLnBrk="1" hangingPunct="1">
              <a:lnSpc>
                <a:spcPct val="85000"/>
              </a:lnSpc>
              <a:spcBef>
                <a:spcPct val="20000"/>
              </a:spcBef>
              <a:buNone/>
            </a:pPr>
            <a:r>
              <a:rPr lang="vi-V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Khách h</a:t>
            </a:r>
            <a:r>
              <a:rPr lang="en-US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 mục 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0213" y="1565275"/>
            <a:ext cx="8521700" cy="2469085"/>
          </a:xfrm>
          <a:prstGeom prst="rect">
            <a:avLst/>
          </a:prstGeom>
          <a:noFill/>
          <a:ln w="9525">
            <a:noFill/>
          </a:ln>
        </p:spPr>
        <p:txBody>
          <a:bodyPr lIns="77925" tIns="38963" rIns="77925" bIns="38963">
            <a:spAutoFit/>
          </a:bodyPr>
          <a:lstStyle/>
          <a:p>
            <a:pPr marL="457200" indent="-457200" algn="just">
              <a:spcAft>
                <a:spcPts val="690"/>
              </a:spcAft>
              <a:buFont typeface="Wingdings" panose="05000000000000000000" pitchFamily="2" charset="2"/>
              <a:buChar char="Ø"/>
            </a:pPr>
            <a:r>
              <a:rPr lang="vi-VN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Dự án nhắm tới: </a:t>
            </a:r>
          </a:p>
          <a:p>
            <a:pPr algn="just">
              <a:spcAft>
                <a:spcPts val="690"/>
              </a:spcAft>
            </a:pPr>
            <a:r>
              <a:rPr lang="vi-VN" altLang="en-US" sz="2200" dirty="0">
                <a:latin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vi-VN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  + Các nhà hàng, hộ kinh doanh đồ ăn, thức uống có dịch vụ vận chuyển </a:t>
            </a:r>
          </a:p>
          <a:p>
            <a:pPr algn="just">
              <a:spcAft>
                <a:spcPts val="690"/>
              </a:spcAft>
            </a:pPr>
            <a:r>
              <a:rPr lang="vi-VN" altLang="en-US" sz="2200" dirty="0">
                <a:latin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vi-VN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     thức ăn đến khách hàng tiêu dùng (gọi tắt là hộ kinh doanh – HKD)</a:t>
            </a:r>
          </a:p>
          <a:p>
            <a:pPr algn="just">
              <a:spcAft>
                <a:spcPts val="690"/>
              </a:spcAft>
            </a:pPr>
            <a:r>
              <a:rPr lang="vi-VN" altLang="en-US" sz="2200" dirty="0">
                <a:latin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vi-VN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  + Các doanh nghiệp xe công nghiệp vận chuyển đồ ăn như: Grabfood </a:t>
            </a:r>
            <a:r>
              <a:rPr lang="vi-VN" altLang="en-US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Calibri" panose="020F0502020204030204" pitchFamily="34" charset="0"/>
              </a:rPr>
              <a:t>(900.000 xe chuyên giao đồ ăn), </a:t>
            </a:r>
            <a:r>
              <a:rPr lang="vi-VN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Gofood, Be, Baemin (gọi tắt là doanh nghiệp – DN).</a:t>
            </a:r>
            <a:endParaRPr lang="en-US" altLang="en-US" sz="2200" dirty="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19063" y="1220788"/>
            <a:ext cx="3616325" cy="342900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342900" lvl="0" indent="-342900" algn="just" eaLnBrk="1" hangingPunct="1">
              <a:lnSpc>
                <a:spcPct val="85000"/>
              </a:lnSpc>
              <a:buFont typeface="Wingdings" panose="05000000000000000000" pitchFamily="2" charset="2"/>
              <a:buChar char="v"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Khách h</a:t>
            </a:r>
            <a:r>
              <a:rPr lang="en-US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 mục tiêu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19063" y="681038"/>
            <a:ext cx="88074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93589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 txBox="1">
            <a:spLocks noGrp="1"/>
          </p:cNvSpPr>
          <p:nvPr>
            <p:ph type="sldNum" sz="quarter" idx="12"/>
          </p:nvPr>
        </p:nvSpPr>
        <p:spPr>
          <a:xfrm>
            <a:off x="5958892" y="4703060"/>
            <a:ext cx="2133600" cy="342900"/>
          </a:xfrm>
        </p:spPr>
        <p:txBody>
          <a:bodyPr lIns="77925" tIns="38963" rIns="77925" bIns="38963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</a:defRPr>
            </a:lvl1pPr>
            <a:lvl2pPr marL="389255" lvl="1" indent="679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777875" lvl="2" indent="136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168400" lvl="3" indent="203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557655" lvl="4" indent="2711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en-US" sz="1200" dirty="0">
                <a:solidFill>
                  <a:srgbClr val="FF0000"/>
                </a:solidFill>
              </a:rPr>
              <a:t>7</a:t>
            </a:fld>
            <a:endParaRPr lang="en-US" altLang="en-US" sz="1200" dirty="0">
              <a:solidFill>
                <a:srgbClr val="FF0000"/>
              </a:solidFill>
            </a:endParaRPr>
          </a:p>
        </p:txBody>
      </p:sp>
      <p:pic>
        <p:nvPicPr>
          <p:cNvPr id="15363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688"/>
            <a:ext cx="1641475" cy="631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4" name="Picture 5" descr="TRƯỜNG CAO ĐẲNG LÝ TỰ TRỌNG TP.HCM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7038" y="17463"/>
            <a:ext cx="2376487" cy="719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296392" y="697168"/>
            <a:ext cx="8574491" cy="32377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lIns="77925" tIns="38963" rIns="77925" bIns="38963"/>
          <a:lstStyle/>
          <a:p>
            <a:pPr algn="just" eaLnBrk="1" hangingPunct="1">
              <a:lnSpc>
                <a:spcPct val="85000"/>
              </a:lnSpc>
              <a:spcBef>
                <a:spcPct val="20000"/>
              </a:spcBef>
              <a:buNone/>
            </a:pPr>
            <a:r>
              <a:rPr lang="vi-V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Lợi ích của khách h</a:t>
            </a:r>
            <a:r>
              <a:rPr lang="en-US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 </a:t>
            </a:r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môi trường sống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2092313" y="3867894"/>
            <a:ext cx="862680" cy="606163"/>
          </a:xfrm>
          <a:prstGeom prst="straightConnector1">
            <a:avLst/>
          </a:prstGeom>
          <a:ln w="57150">
            <a:solidFill>
              <a:srgbClr val="0099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2064512" y="2797815"/>
            <a:ext cx="890481" cy="745444"/>
          </a:xfrm>
          <a:prstGeom prst="straightConnector1">
            <a:avLst/>
          </a:prstGeom>
          <a:ln w="57150">
            <a:solidFill>
              <a:srgbClr val="0099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19063" y="681038"/>
            <a:ext cx="88074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096" y="2174883"/>
            <a:ext cx="1440161" cy="124586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4946" y="2865320"/>
            <a:ext cx="2530276" cy="1451936"/>
          </a:xfrm>
          <a:prstGeom prst="rect">
            <a:avLst/>
          </a:prstGeom>
        </p:spPr>
      </p:pic>
      <p:sp>
        <p:nvSpPr>
          <p:cNvPr id="31" name="Cloud Callout 30"/>
          <p:cNvSpPr/>
          <p:nvPr/>
        </p:nvSpPr>
        <p:spPr>
          <a:xfrm>
            <a:off x="7457233" y="1788762"/>
            <a:ext cx="1686767" cy="899418"/>
          </a:xfrm>
          <a:prstGeom prst="cloud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1120" dirty="0" smtClean="0"/>
              <a:t>A! đồ ăn còn nóng hổi luôn...thích quá đi</a:t>
            </a:r>
            <a:endParaRPr lang="en-US" sz="1120" dirty="0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394" y="3960785"/>
            <a:ext cx="1658009" cy="118271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54950" y="3543259"/>
            <a:ext cx="1953964" cy="1560747"/>
          </a:xfrm>
          <a:prstGeom prst="rect">
            <a:avLst/>
          </a:prstGeom>
        </p:spPr>
      </p:pic>
      <p:pic>
        <p:nvPicPr>
          <p:cNvPr id="1026" name="Picture 2" descr="Kiểm định chất lượng tiếng anh là gì và những điều cần biế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1843" y="1853878"/>
            <a:ext cx="1912530" cy="1432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Left Brace 65"/>
          <p:cNvSpPr/>
          <p:nvPr/>
        </p:nvSpPr>
        <p:spPr>
          <a:xfrm>
            <a:off x="3108581" y="2683150"/>
            <a:ext cx="365839" cy="2019910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Arrow Connector 74"/>
          <p:cNvCxnSpPr/>
          <p:nvPr/>
        </p:nvCxnSpPr>
        <p:spPr>
          <a:xfrm>
            <a:off x="5789444" y="3057088"/>
            <a:ext cx="709975" cy="52100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 flipV="1">
            <a:off x="5689682" y="3917993"/>
            <a:ext cx="709975" cy="469503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2"/>
          <p:cNvSpPr txBox="1">
            <a:spLocks noChangeArrowheads="1"/>
          </p:cNvSpPr>
          <p:nvPr/>
        </p:nvSpPr>
        <p:spPr bwMode="auto">
          <a:xfrm>
            <a:off x="170604" y="1107720"/>
            <a:ext cx="3616325" cy="342900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342900" lvl="0" indent="-342900" algn="just" eaLnBrk="1" hangingPunct="1">
              <a:lnSpc>
                <a:spcPct val="85000"/>
              </a:lnSpc>
              <a:buFont typeface="Wingdings" panose="05000000000000000000" pitchFamily="2" charset="2"/>
              <a:buChar char="v"/>
            </a:pPr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Lợi ích của khách hàng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3" name="Rectangle 2"/>
          <p:cNvSpPr txBox="1">
            <a:spLocks noChangeArrowheads="1"/>
          </p:cNvSpPr>
          <p:nvPr/>
        </p:nvSpPr>
        <p:spPr bwMode="auto">
          <a:xfrm>
            <a:off x="357879" y="1481229"/>
            <a:ext cx="4286129" cy="342900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just" eaLnBrk="1" hangingPunct="1">
              <a:lnSpc>
                <a:spcPct val="85000"/>
              </a:lnSpc>
              <a:buNone/>
            </a:pPr>
            <a:r>
              <a:rPr lang="vi-VN" altLang="en-US" sz="22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Nâng cao chất lượng dịch vụ</a:t>
            </a:r>
            <a:endParaRPr lang="en-US" altLang="en-US" sz="2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 txBox="1">
            <a:spLocks noGrp="1"/>
          </p:cNvSpPr>
          <p:nvPr>
            <p:ph type="sldNum" sz="quarter" idx="12"/>
          </p:nvPr>
        </p:nvSpPr>
        <p:spPr>
          <a:xfrm>
            <a:off x="5958892" y="4703060"/>
            <a:ext cx="2133600" cy="342900"/>
          </a:xfrm>
        </p:spPr>
        <p:txBody>
          <a:bodyPr lIns="77925" tIns="38963" rIns="77925" bIns="38963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</a:defRPr>
            </a:lvl1pPr>
            <a:lvl2pPr marL="389255" lvl="1" indent="679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777875" lvl="2" indent="136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168400" lvl="3" indent="203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557655" lvl="4" indent="2711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en-US" sz="1200" dirty="0">
                <a:solidFill>
                  <a:srgbClr val="FF0000"/>
                </a:solidFill>
              </a:rPr>
              <a:t>8</a:t>
            </a:fld>
            <a:endParaRPr lang="en-US" altLang="en-US" sz="1200" dirty="0">
              <a:solidFill>
                <a:srgbClr val="FF0000"/>
              </a:solidFill>
            </a:endParaRPr>
          </a:p>
        </p:txBody>
      </p:sp>
      <p:pic>
        <p:nvPicPr>
          <p:cNvPr id="15363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688"/>
            <a:ext cx="1641475" cy="631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4" name="Picture 5" descr="TRƯỜNG CAO ĐẲNG LÝ TỰ TRỌNG TP.HCM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7038" y="17463"/>
            <a:ext cx="2376487" cy="719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296392" y="697168"/>
            <a:ext cx="8574491" cy="32377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lIns="77925" tIns="38963" rIns="77925" bIns="38963"/>
          <a:lstStyle/>
          <a:p>
            <a:pPr algn="just" eaLnBrk="1" hangingPunct="1">
              <a:lnSpc>
                <a:spcPct val="85000"/>
              </a:lnSpc>
              <a:spcBef>
                <a:spcPct val="20000"/>
              </a:spcBef>
              <a:buNone/>
            </a:pPr>
            <a:r>
              <a:rPr lang="vi-V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Lợi ích của khách h</a:t>
            </a:r>
            <a:r>
              <a:rPr lang="en-US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 </a:t>
            </a:r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môi trường sống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19063" y="681038"/>
            <a:ext cx="88074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Left Brace 65"/>
          <p:cNvSpPr/>
          <p:nvPr/>
        </p:nvSpPr>
        <p:spPr>
          <a:xfrm>
            <a:off x="2446381" y="2225470"/>
            <a:ext cx="365839" cy="2477590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Arrow Connector 74"/>
          <p:cNvCxnSpPr/>
          <p:nvPr/>
        </p:nvCxnSpPr>
        <p:spPr>
          <a:xfrm flipH="1">
            <a:off x="4211960" y="2664433"/>
            <a:ext cx="11896" cy="515952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2"/>
          <p:cNvSpPr txBox="1">
            <a:spLocks noChangeArrowheads="1"/>
          </p:cNvSpPr>
          <p:nvPr/>
        </p:nvSpPr>
        <p:spPr bwMode="auto">
          <a:xfrm>
            <a:off x="170604" y="1107720"/>
            <a:ext cx="3616325" cy="342900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342900" lvl="0" indent="-342900" algn="just" eaLnBrk="1" hangingPunct="1">
              <a:lnSpc>
                <a:spcPct val="85000"/>
              </a:lnSpc>
              <a:buFont typeface="Wingdings" panose="05000000000000000000" pitchFamily="2" charset="2"/>
              <a:buChar char="v"/>
            </a:pPr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Lợi ích của khách hàng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3" name="Rectangle 2"/>
          <p:cNvSpPr txBox="1">
            <a:spLocks noChangeArrowheads="1"/>
          </p:cNvSpPr>
          <p:nvPr/>
        </p:nvSpPr>
        <p:spPr bwMode="auto">
          <a:xfrm>
            <a:off x="486235" y="1466106"/>
            <a:ext cx="4286129" cy="342900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just" eaLnBrk="1" hangingPunct="1">
              <a:lnSpc>
                <a:spcPct val="85000"/>
              </a:lnSpc>
              <a:buNone/>
            </a:pPr>
            <a:r>
              <a:rPr lang="vi-VN" altLang="en-US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Tiết kiệm chi phí</a:t>
            </a:r>
            <a:endParaRPr lang="en-US" altLang="en-US" sz="2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50" name="Picture 2" descr="Top với hơn 61 về hình nền tiết kiệm tiền mới nhất - coedo.com.v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90" y="2664433"/>
            <a:ext cx="2040161" cy="1564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ounded Rectangle 20"/>
          <p:cNvSpPr/>
          <p:nvPr/>
        </p:nvSpPr>
        <p:spPr>
          <a:xfrm>
            <a:off x="3013829" y="1923678"/>
            <a:ext cx="2566283" cy="621723"/>
          </a:xfrm>
          <a:prstGeom prst="roundRect">
            <a:avLst/>
          </a:prstGeom>
          <a:ln>
            <a:gradFill>
              <a:gsLst>
                <a:gs pos="0">
                  <a:srgbClr val="9EE256"/>
                </a:gs>
                <a:gs pos="100000">
                  <a:srgbClr val="52762D"/>
                </a:gs>
              </a:gsLst>
            </a:gra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 bwMode="auto">
          <a:xfrm>
            <a:off x="3172807" y="1947078"/>
            <a:ext cx="2335297" cy="598041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85000"/>
              </a:lnSpc>
              <a:buNone/>
            </a:pPr>
            <a:r>
              <a:rPr lang="vi-VN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 phẩm không sử dụng điện năng</a:t>
            </a:r>
            <a:endParaRPr lang="en-US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050258" y="3249114"/>
            <a:ext cx="4915691" cy="621723"/>
          </a:xfrm>
          <a:prstGeom prst="roundRect">
            <a:avLst/>
          </a:prstGeom>
          <a:ln>
            <a:gradFill>
              <a:gsLst>
                <a:gs pos="0">
                  <a:srgbClr val="9EE256"/>
                </a:gs>
                <a:gs pos="100000">
                  <a:srgbClr val="52762D"/>
                </a:gs>
              </a:gsLst>
            </a:gra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"/>
          <p:cNvSpPr txBox="1">
            <a:spLocks noChangeArrowheads="1"/>
          </p:cNvSpPr>
          <p:nvPr/>
        </p:nvSpPr>
        <p:spPr bwMode="auto">
          <a:xfrm>
            <a:off x="3123079" y="3269823"/>
            <a:ext cx="4567545" cy="855025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just" eaLnBrk="1" hangingPunct="1">
              <a:lnSpc>
                <a:spcPct val="85000"/>
              </a:lnSpc>
              <a:buNone/>
            </a:pPr>
            <a:r>
              <a:rPr lang="vi-VN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 tạo đơn giản, vật tư sẵn có, chủ động trong chế tạo và sản xuất hàng loạt</a:t>
            </a:r>
            <a:endParaRPr lang="en-US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0" name="Rectangle 2"/>
          <p:cNvSpPr txBox="1">
            <a:spLocks noChangeArrowheads="1"/>
          </p:cNvSpPr>
          <p:nvPr/>
        </p:nvSpPr>
        <p:spPr bwMode="auto">
          <a:xfrm>
            <a:off x="6487107" y="1845319"/>
            <a:ext cx="2583140" cy="1122784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85000"/>
              </a:lnSpc>
              <a:buNone/>
            </a:pPr>
            <a:r>
              <a:rPr lang="vi-VN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 nhiều ưu điểm so với máy làm ấm thực phẩm thông thường </a:t>
            </a:r>
            <a:r>
              <a:rPr lang="vi-VN" altLang="en-US" sz="20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(sử dụng điện)</a:t>
            </a:r>
            <a:endParaRPr lang="en-US" altLang="en-US" sz="20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5739090" y="2239485"/>
            <a:ext cx="748017" cy="13226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ounded Rectangle 34"/>
          <p:cNvSpPr/>
          <p:nvPr/>
        </p:nvSpPr>
        <p:spPr>
          <a:xfrm>
            <a:off x="3022991" y="4303491"/>
            <a:ext cx="4069290" cy="563750"/>
          </a:xfrm>
          <a:prstGeom prst="roundRect">
            <a:avLst/>
          </a:prstGeom>
          <a:ln>
            <a:gradFill>
              <a:gsLst>
                <a:gs pos="0">
                  <a:srgbClr val="9EE256"/>
                </a:gs>
                <a:gs pos="100000">
                  <a:srgbClr val="52762D"/>
                </a:gs>
              </a:gsLst>
            </a:gra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2"/>
          <p:cNvSpPr txBox="1">
            <a:spLocks noChangeArrowheads="1"/>
          </p:cNvSpPr>
          <p:nvPr/>
        </p:nvSpPr>
        <p:spPr bwMode="auto">
          <a:xfrm>
            <a:off x="3172807" y="4345776"/>
            <a:ext cx="4567545" cy="387649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just" eaLnBrk="1" hangingPunct="1">
              <a:lnSpc>
                <a:spcPct val="85000"/>
              </a:lnSpc>
              <a:buNone/>
            </a:pPr>
            <a:r>
              <a:rPr lang="vi-VN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Dễ dàng vệ sinh, bảo trì, sửa chữa</a:t>
            </a:r>
            <a:endParaRPr lang="en-US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2212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 txBox="1">
            <a:spLocks noGrp="1"/>
          </p:cNvSpPr>
          <p:nvPr>
            <p:ph type="sldNum" sz="quarter" idx="12"/>
          </p:nvPr>
        </p:nvSpPr>
        <p:spPr>
          <a:xfrm>
            <a:off x="5940152" y="4740959"/>
            <a:ext cx="2133600" cy="342900"/>
          </a:xfrm>
        </p:spPr>
        <p:txBody>
          <a:bodyPr lIns="77925" tIns="38963" rIns="77925" bIns="38963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</a:defRPr>
            </a:lvl1pPr>
            <a:lvl2pPr marL="389255" lvl="1" indent="679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777875" lvl="2" indent="136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168400" lvl="3" indent="203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557655" lvl="4" indent="2711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en-US" sz="1200" dirty="0">
                <a:solidFill>
                  <a:srgbClr val="FF0000"/>
                </a:solidFill>
              </a:rPr>
              <a:t>9</a:t>
            </a:fld>
            <a:endParaRPr lang="en-US" altLang="en-US" sz="1200" dirty="0">
              <a:solidFill>
                <a:srgbClr val="FF0000"/>
              </a:solidFill>
            </a:endParaRPr>
          </a:p>
        </p:txBody>
      </p:sp>
      <p:pic>
        <p:nvPicPr>
          <p:cNvPr id="15363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688"/>
            <a:ext cx="1641475" cy="631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4" name="Picture 5" descr="TRƯỜNG CAO ĐẲNG LÝ TỰ TRỌNG TP.HCM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7038" y="17463"/>
            <a:ext cx="2376487" cy="719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296392" y="697168"/>
            <a:ext cx="8574491" cy="32377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lIns="77925" tIns="38963" rIns="77925" bIns="38963"/>
          <a:lstStyle/>
          <a:p>
            <a:pPr algn="just" eaLnBrk="1" hangingPunct="1">
              <a:lnSpc>
                <a:spcPct val="85000"/>
              </a:lnSpc>
              <a:spcBef>
                <a:spcPct val="20000"/>
              </a:spcBef>
              <a:buNone/>
            </a:pPr>
            <a:r>
              <a:rPr lang="vi-V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Lợi ích của khách h</a:t>
            </a:r>
            <a:r>
              <a:rPr lang="en-US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 </a:t>
            </a:r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môi trường sống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19063" y="681038"/>
            <a:ext cx="88074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2"/>
          <p:cNvSpPr txBox="1">
            <a:spLocks noChangeArrowheads="1"/>
          </p:cNvSpPr>
          <p:nvPr/>
        </p:nvSpPr>
        <p:spPr bwMode="auto">
          <a:xfrm>
            <a:off x="170604" y="1107720"/>
            <a:ext cx="6273604" cy="342900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342900" lvl="0" indent="-342900" algn="just" eaLnBrk="1" hangingPunct="1">
              <a:lnSpc>
                <a:spcPct val="85000"/>
              </a:lnSpc>
              <a:buFont typeface="Wingdings" panose="05000000000000000000" pitchFamily="2" charset="2"/>
              <a:buChar char="v"/>
            </a:pPr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Lợi </a:t>
            </a:r>
            <a:r>
              <a:rPr lang="vi-VN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ích đối với môi trường sống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074" name="Picture 2" descr="Heat Recovery Innovations Receives Growth Investment from Coppermine  Capital, Nicholas Stork and Saltonstall &amp; Co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66" y="2126847"/>
            <a:ext cx="2269745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2" name="Straight Arrow Connector 21"/>
          <p:cNvCxnSpPr>
            <a:endCxn id="25" idx="1"/>
          </p:cNvCxnSpPr>
          <p:nvPr/>
        </p:nvCxnSpPr>
        <p:spPr>
          <a:xfrm flipV="1">
            <a:off x="2294679" y="2545440"/>
            <a:ext cx="548535" cy="57346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2"/>
          <p:cNvSpPr/>
          <p:nvPr/>
        </p:nvSpPr>
        <p:spPr>
          <a:xfrm>
            <a:off x="2903195" y="2022035"/>
            <a:ext cx="2676917" cy="963451"/>
          </a:xfrm>
          <a:prstGeom prst="roundRect">
            <a:avLst/>
          </a:prstGeom>
          <a:ln>
            <a:gradFill>
              <a:gsLst>
                <a:gs pos="0">
                  <a:srgbClr val="9EE256"/>
                </a:gs>
                <a:gs pos="100000">
                  <a:srgbClr val="52762D"/>
                </a:gs>
              </a:gsLst>
            </a:gra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843214" y="2072038"/>
            <a:ext cx="2736304" cy="946804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85000"/>
              </a:lnSpc>
              <a:buNone/>
            </a:pPr>
            <a:r>
              <a:rPr lang="vi-VN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 phẩm giúp giảm thiểu phát thải nhiệt ra môi trường</a:t>
            </a:r>
            <a:endParaRPr lang="en-US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903195" y="3523542"/>
            <a:ext cx="2676917" cy="776400"/>
          </a:xfrm>
          <a:prstGeom prst="roundRect">
            <a:avLst/>
          </a:prstGeom>
          <a:ln>
            <a:gradFill>
              <a:gsLst>
                <a:gs pos="0">
                  <a:srgbClr val="9EE256"/>
                </a:gs>
                <a:gs pos="100000">
                  <a:srgbClr val="52762D"/>
                </a:gs>
              </a:gsLst>
            </a:gra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2811954" y="3564413"/>
            <a:ext cx="2684468" cy="573730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85000"/>
              </a:lnSpc>
              <a:buNone/>
            </a:pPr>
            <a:r>
              <a:rPr lang="vi-VN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 phẩm giúp </a:t>
            </a:r>
          </a:p>
          <a:p>
            <a:pPr marL="0" lvl="0" indent="0" algn="ctr" eaLnBrk="1" hangingPunct="1">
              <a:lnSpc>
                <a:spcPct val="85000"/>
              </a:lnSpc>
              <a:buNone/>
            </a:pPr>
            <a:r>
              <a:rPr lang="vi-VN" alt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 kiệm năng lượng</a:t>
            </a:r>
            <a:endParaRPr lang="en-US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2310157" y="3336597"/>
            <a:ext cx="533651" cy="518442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9597" y="2320216"/>
            <a:ext cx="2544181" cy="1668823"/>
          </a:xfrm>
          <a:prstGeom prst="rect">
            <a:avLst/>
          </a:prstGeom>
        </p:spPr>
      </p:pic>
      <p:cxnSp>
        <p:nvCxnSpPr>
          <p:cNvPr id="34" name="Straight Arrow Connector 33"/>
          <p:cNvCxnSpPr/>
          <p:nvPr/>
        </p:nvCxnSpPr>
        <p:spPr>
          <a:xfrm>
            <a:off x="5768029" y="2545440"/>
            <a:ext cx="533651" cy="518442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V="1">
            <a:off x="5753145" y="3309088"/>
            <a:ext cx="548535" cy="573460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98548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 txBox="1">
            <a:spLocks noGrp="1"/>
          </p:cNvSpPr>
          <p:nvPr>
            <p:ph type="sldNum" sz="quarter" idx="12"/>
          </p:nvPr>
        </p:nvSpPr>
        <p:spPr>
          <a:xfrm>
            <a:off x="8532813" y="4894263"/>
            <a:ext cx="563562" cy="249237"/>
          </a:xfrm>
        </p:spPr>
        <p:txBody>
          <a:bodyPr lIns="77925" tIns="38963" rIns="77925" bIns="38963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</a:defRPr>
            </a:lvl1pPr>
            <a:lvl2pPr marL="389255" lvl="1" indent="679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777875" lvl="2" indent="136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168400" lvl="3" indent="203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557655" lvl="4" indent="2711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en-US" sz="1400" dirty="0">
                <a:solidFill>
                  <a:srgbClr val="FF0000"/>
                </a:solidFill>
              </a:rPr>
              <a:t>10</a:t>
            </a:fld>
            <a:endParaRPr lang="en-US" altLang="en-US" sz="1400" dirty="0">
              <a:solidFill>
                <a:srgbClr val="FF0000"/>
              </a:solidFill>
            </a:endParaRPr>
          </a:p>
        </p:txBody>
      </p:sp>
      <p:pic>
        <p:nvPicPr>
          <p:cNvPr id="16387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0637"/>
            <a:ext cx="1447800" cy="5572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8" name="Picture 5" descr="TRƯỜNG CAO ĐẲNG LÝ TỰ TRỌNG TP.HCM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9925" y="17463"/>
            <a:ext cx="2133600" cy="644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174382" y="790018"/>
            <a:ext cx="8717573" cy="37757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77925" tIns="38963" rIns="77925" bIns="38963"/>
          <a:lstStyle/>
          <a:p>
            <a:pPr algn="just" eaLnBrk="1" hangingPunct="1">
              <a:lnSpc>
                <a:spcPct val="85000"/>
              </a:lnSpc>
              <a:spcBef>
                <a:spcPct val="20000"/>
              </a:spcBef>
              <a:buNone/>
            </a:pPr>
            <a:r>
              <a:rPr lang="vi-V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Cách thức tiếp cận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3850" y="1355568"/>
            <a:ext cx="8567738" cy="891217"/>
          </a:xfrm>
          <a:prstGeom prst="rect">
            <a:avLst/>
          </a:prstGeom>
          <a:noFill/>
          <a:ln w="9525">
            <a:noFill/>
          </a:ln>
        </p:spPr>
        <p:txBody>
          <a:bodyPr lIns="77925" tIns="38963" rIns="77925" bIns="38963">
            <a:spAutoFit/>
          </a:bodyPr>
          <a:lstStyle/>
          <a:p>
            <a:pPr marL="457200" indent="-457200"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en-US" sz="2200" dirty="0">
                <a:latin typeface="Times New Roman" panose="02020603050405020304" pitchFamily="18" charset="0"/>
                <a:cs typeface="Calibri" panose="020F0502020204030204" pitchFamily="34" charset="0"/>
              </a:rPr>
              <a:t>Trưng </a:t>
            </a:r>
            <a:r>
              <a:rPr lang="en-US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altLang="en-US" sz="2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à</a:t>
            </a:r>
            <a:r>
              <a:rPr lang="en-US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vi-VN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 và</a:t>
            </a:r>
            <a:r>
              <a:rPr lang="en-US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vi-VN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chào hàng cho các cửa hàng, đại lý hoặc</a:t>
            </a:r>
            <a:r>
              <a:rPr lang="en-US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altLang="en-US" sz="2200" dirty="0">
                <a:latin typeface="Times New Roman" panose="02020603050405020304" pitchFamily="18" charset="0"/>
                <a:cs typeface="Calibri" panose="020F0502020204030204" pitchFamily="34" charset="0"/>
              </a:rPr>
              <a:t>công </a:t>
            </a:r>
            <a:r>
              <a:rPr lang="en-US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ty, </a:t>
            </a:r>
            <a:r>
              <a:rPr lang="en-US" altLang="en-US" sz="2200" dirty="0">
                <a:latin typeface="Times New Roman" panose="02020603050405020304" pitchFamily="18" charset="0"/>
                <a:cs typeface="Calibri" panose="020F0502020204030204" pitchFamily="34" charset="0"/>
              </a:rPr>
              <a:t>đối tác liên </a:t>
            </a:r>
            <a:r>
              <a:rPr lang="en-US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kết</a:t>
            </a:r>
            <a:r>
              <a:rPr lang="vi-VN" altLang="en-US" sz="2200" dirty="0">
                <a:latin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vi-VN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với giá </a:t>
            </a:r>
            <a:r>
              <a:rPr lang="vi-VN" altLang="en-US" sz="2200" dirty="0">
                <a:latin typeface="Times New Roman" panose="02020603050405020304" pitchFamily="18" charset="0"/>
                <a:cs typeface="Calibri" panose="020F0502020204030204" pitchFamily="34" charset="0"/>
              </a:rPr>
              <a:t>ưu </a:t>
            </a:r>
            <a:r>
              <a:rPr lang="vi-VN" altLang="en-US" sz="2200" dirty="0" smtClean="0">
                <a:latin typeface="Times New Roman" panose="02020603050405020304" pitchFamily="18" charset="0"/>
                <a:cs typeface="Calibri" panose="020F0502020204030204" pitchFamily="34" charset="0"/>
              </a:rPr>
              <a:t>đãi và hậu mãi tốt.</a:t>
            </a:r>
            <a:endParaRPr lang="en-US" altLang="en-US" sz="2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2731" y="2406495"/>
            <a:ext cx="8520113" cy="891217"/>
          </a:xfrm>
          <a:prstGeom prst="rect">
            <a:avLst/>
          </a:prstGeom>
          <a:noFill/>
          <a:ln w="9525">
            <a:noFill/>
          </a:ln>
        </p:spPr>
        <p:txBody>
          <a:bodyPr lIns="77925" tIns="38963" rIns="77925" bIns="38963">
            <a:spAutoFit/>
          </a:bodyPr>
          <a:lstStyle/>
          <a:p>
            <a:pPr marL="457200" indent="-457200"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en-US" sz="2200" dirty="0">
                <a:latin typeface="Times New Roman" panose="02020603050405020304" pitchFamily="18" charset="0"/>
              </a:rPr>
              <a:t>Triển khai quảng cáo online kết hợp bán hàng trên sàn thương mại điện tử, mạng xã </a:t>
            </a:r>
            <a:r>
              <a:rPr lang="en-US" altLang="en-US" sz="2200" dirty="0" smtClean="0">
                <a:latin typeface="Times New Roman" panose="02020603050405020304" pitchFamily="18" charset="0"/>
              </a:rPr>
              <a:t>hội…</a:t>
            </a:r>
            <a:r>
              <a:rPr lang="vi-VN" altLang="en-US" sz="2200" dirty="0" smtClean="0">
                <a:latin typeface="Times New Roman" panose="02020603050405020304" pitchFamily="18" charset="0"/>
              </a:rPr>
              <a:t>VD: Shopee, Lazada.....</a:t>
            </a:r>
            <a:endParaRPr lang="en-US" altLang="en-US" sz="2200" dirty="0">
              <a:latin typeface="Verdana" panose="020B0604030504040204" pitchFamily="34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19063" y="681038"/>
            <a:ext cx="88074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83772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/>
          <p:cNvSpPr txBox="1">
            <a:spLocks noGrp="1"/>
          </p:cNvSpPr>
          <p:nvPr>
            <p:ph type="sldNum" sz="quarter" idx="12"/>
          </p:nvPr>
        </p:nvSpPr>
        <p:spPr>
          <a:xfrm>
            <a:off x="8597900" y="4894263"/>
            <a:ext cx="560388" cy="246062"/>
          </a:xfrm>
        </p:spPr>
        <p:txBody>
          <a:bodyPr lIns="77925" tIns="38963" rIns="77925" bIns="38963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</a:defRPr>
            </a:lvl1pPr>
            <a:lvl2pPr marL="389255" lvl="1" indent="679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777875" lvl="2" indent="136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168400" lvl="3" indent="203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557655" lvl="4" indent="2711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en-US" sz="1400" dirty="0">
                <a:solidFill>
                  <a:srgbClr val="FF0000"/>
                </a:solidFill>
              </a:rPr>
              <a:t>11</a:t>
            </a:fld>
            <a:endParaRPr lang="en-US" altLang="en-US" sz="1400" dirty="0">
              <a:solidFill>
                <a:srgbClr val="FF0000"/>
              </a:solidFill>
            </a:endParaRPr>
          </a:p>
        </p:txBody>
      </p:sp>
      <p:pic>
        <p:nvPicPr>
          <p:cNvPr id="17411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762"/>
            <a:ext cx="1641475" cy="631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2" name="Picture 5" descr="TRƯỜNG CAO ĐẲNG LÝ TỰ TRỌNG TP.HCM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7038" y="17463"/>
            <a:ext cx="2376487" cy="63182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8" name="Straight Connector 7"/>
          <p:cNvCxnSpPr/>
          <p:nvPr/>
        </p:nvCxnSpPr>
        <p:spPr>
          <a:xfrm>
            <a:off x="119063" y="627063"/>
            <a:ext cx="88074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251314" y="628112"/>
            <a:ext cx="8543192" cy="35575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lIns="77925" tIns="38963" rIns="77925" bIns="38963"/>
          <a:lstStyle/>
          <a:p>
            <a:pPr algn="just" eaLnBrk="1" hangingPunct="1">
              <a:lnSpc>
                <a:spcPct val="85000"/>
              </a:lnSpc>
              <a:spcBef>
                <a:spcPct val="20000"/>
              </a:spcBef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Cơ cấu chi phí v</a:t>
            </a:r>
            <a:r>
              <a:rPr lang="en-US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doanh thu dự kiến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758428"/>
              </p:ext>
            </p:extLst>
          </p:nvPr>
        </p:nvGraphicFramePr>
        <p:xfrm>
          <a:off x="1218187" y="1048934"/>
          <a:ext cx="6609201" cy="3968360"/>
        </p:xfrm>
        <a:graphic>
          <a:graphicData uri="http://schemas.openxmlformats.org/drawingml/2006/table">
            <a:tbl>
              <a:tblPr/>
              <a:tblGrid>
                <a:gridCol w="545088">
                  <a:extLst>
                    <a:ext uri="{9D8B030D-6E8A-4147-A177-3AD203B41FA5}">
                      <a16:colId xmlns:a16="http://schemas.microsoft.com/office/drawing/2014/main" val="1107412718"/>
                    </a:ext>
                  </a:extLst>
                </a:gridCol>
                <a:gridCol w="2180355">
                  <a:extLst>
                    <a:ext uri="{9D8B030D-6E8A-4147-A177-3AD203B41FA5}">
                      <a16:colId xmlns:a16="http://schemas.microsoft.com/office/drawing/2014/main" val="1439858668"/>
                    </a:ext>
                  </a:extLst>
                </a:gridCol>
                <a:gridCol w="1211750">
                  <a:extLst>
                    <a:ext uri="{9D8B030D-6E8A-4147-A177-3AD203B41FA5}">
                      <a16:colId xmlns:a16="http://schemas.microsoft.com/office/drawing/2014/main" val="1909503177"/>
                    </a:ext>
                  </a:extLst>
                </a:gridCol>
                <a:gridCol w="1231848">
                  <a:extLst>
                    <a:ext uri="{9D8B030D-6E8A-4147-A177-3AD203B41FA5}">
                      <a16:colId xmlns:a16="http://schemas.microsoft.com/office/drawing/2014/main" val="2654154055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70980132"/>
                    </a:ext>
                  </a:extLst>
                </a:gridCol>
              </a:tblGrid>
              <a:tr h="130156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Khoản mục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Đơn vị: VNĐ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2160367"/>
                  </a:ext>
                </a:extLst>
              </a:tr>
              <a:tr h="1301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2026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2027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4664058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Sản phẩm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13.500.000.000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22.275.000.000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36.753.750.000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485031"/>
                  </a:ext>
                </a:extLst>
              </a:tr>
              <a:tr h="139054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Đơn giá cho 1 sản phẩm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3.300.000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3.630.000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149568"/>
                  </a:ext>
                </a:extLst>
              </a:tr>
              <a:tr h="139054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Số lượng sản phẩm ước đạt bán ra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4.500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6.750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10.125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0477326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II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TỔNG CHI PHÍ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7.741.000.000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12.467.250.000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20.343.612.500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209331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Biến phí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6.950.000.000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11.187.500.000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18.426.875.000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8183304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Mua NVL và hoàn thiện sản phẩm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6.750.000.000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11.137.500.000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18.376.875.000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5572338"/>
                  </a:ext>
                </a:extLst>
              </a:tr>
              <a:tr h="139054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Chi phí hoạt động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9860754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Định phí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791.000.000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1.279.750.000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1.916.737.500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9594302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CP tiền lương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480.000.000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840.000.000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1.296.000.000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2006635"/>
                  </a:ext>
                </a:extLst>
              </a:tr>
              <a:tr h="139054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CP Marketing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135.000.000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222.750.000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367.537.500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8961033"/>
                  </a:ext>
                </a:extLst>
              </a:tr>
              <a:tr h="139054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CP khấu hao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8575378"/>
                  </a:ext>
                </a:extLst>
              </a:tr>
              <a:tr h="139054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CP thuê mặt bằng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132.000.000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145.200.000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0519522"/>
                  </a:ext>
                </a:extLst>
              </a:tr>
              <a:tr h="139054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CP điện, nước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6986627"/>
                  </a:ext>
                </a:extLst>
              </a:tr>
              <a:tr h="139054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Chi phí điện thoại, intetnet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0919277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III.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Lợi nhuận trước thuế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5.759.000.000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9.807.750.000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16.410.137.500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84690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Thuế TNDN (20%)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1.151.800.000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1.961.550.000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3.282.027.500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377720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Đóng BHXH,BHYT,BHTN (21,5%)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103.200.000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180.600.000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278.640.000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6235351"/>
                  </a:ext>
                </a:extLst>
              </a:tr>
              <a:tr h="244753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IV.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Lợi nhuận sau thuế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4.504.000.000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7.665.600.000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6699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12.849.470.000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040" marR="4104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450161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 txBox="1">
            <a:spLocks noGrp="1"/>
          </p:cNvSpPr>
          <p:nvPr>
            <p:ph type="sldNum" sz="quarter" idx="12"/>
          </p:nvPr>
        </p:nvSpPr>
        <p:spPr>
          <a:xfrm>
            <a:off x="8620125" y="4875213"/>
            <a:ext cx="471488" cy="234950"/>
          </a:xfrm>
        </p:spPr>
        <p:txBody>
          <a:bodyPr lIns="77925" tIns="38963" rIns="77925" bIns="38963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</a:defRPr>
            </a:lvl1pPr>
            <a:lvl2pPr marL="389255" lvl="1" indent="679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777875" lvl="2" indent="136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168400" lvl="3" indent="203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557655" lvl="4" indent="2711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en-US" sz="1400" dirty="0">
                <a:solidFill>
                  <a:srgbClr val="FF0000"/>
                </a:solidFill>
              </a:rPr>
              <a:t>12</a:t>
            </a:fld>
            <a:endParaRPr lang="en-US" altLang="en-US" sz="1400" dirty="0">
              <a:solidFill>
                <a:srgbClr val="FF0000"/>
              </a:solidFill>
            </a:endParaRPr>
          </a:p>
        </p:txBody>
      </p:sp>
      <p:pic>
        <p:nvPicPr>
          <p:cNvPr id="18435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762"/>
            <a:ext cx="1641475" cy="631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6" name="Picture 5" descr="TRƯỜNG CAO ĐẲNG LÝ TỰ TRỌNG TP.HCM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7038" y="17463"/>
            <a:ext cx="2376487" cy="63182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7" name="Straight Connector 6"/>
          <p:cNvCxnSpPr/>
          <p:nvPr/>
        </p:nvCxnSpPr>
        <p:spPr>
          <a:xfrm>
            <a:off x="119063" y="735013"/>
            <a:ext cx="88074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632" y="671626"/>
            <a:ext cx="6681326" cy="435374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 txBox="1">
            <a:spLocks noGrp="1"/>
          </p:cNvSpPr>
          <p:nvPr>
            <p:ph type="sldNum" sz="quarter" idx="12"/>
          </p:nvPr>
        </p:nvSpPr>
        <p:spPr>
          <a:xfrm>
            <a:off x="8674100" y="4902200"/>
            <a:ext cx="469900" cy="342900"/>
          </a:xfrm>
        </p:spPr>
        <p:txBody>
          <a:bodyPr lIns="77925" tIns="38963" rIns="77925" bIns="38963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</a:defRPr>
            </a:lvl1pPr>
            <a:lvl2pPr marL="389255" lvl="1" indent="679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777875" lvl="2" indent="136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168400" lvl="3" indent="203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557655" lvl="4" indent="2711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en-US" sz="1200" dirty="0">
                <a:solidFill>
                  <a:srgbClr val="FF0000"/>
                </a:solidFill>
              </a:rPr>
              <a:t>13</a:t>
            </a:fld>
            <a:endParaRPr lang="en-US" altLang="en-US" sz="1200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17989" y="711253"/>
            <a:ext cx="8574491" cy="43138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lIns="77925" tIns="38963" rIns="77925" bIns="38963"/>
          <a:lstStyle/>
          <a:p>
            <a:pPr algn="just" eaLnBrk="1" hangingPunct="1">
              <a:lnSpc>
                <a:spcPct val="85000"/>
              </a:lnSpc>
              <a:spcBef>
                <a:spcPct val="20000"/>
              </a:spcBef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Chiến lược phát triển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9462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762"/>
            <a:ext cx="1641475" cy="631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3" name="Picture 5" descr="TRƯỜNG CAO ĐẲNG LÝ TỰ TRỌNG TP.HCM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7038" y="17463"/>
            <a:ext cx="2376487" cy="719137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10" name="Straight Connector 9"/>
          <p:cNvCxnSpPr/>
          <p:nvPr/>
        </p:nvCxnSpPr>
        <p:spPr>
          <a:xfrm>
            <a:off x="119063" y="681038"/>
            <a:ext cx="88074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417" name="Group 11"/>
          <p:cNvGrpSpPr/>
          <p:nvPr/>
        </p:nvGrpSpPr>
        <p:grpSpPr>
          <a:xfrm>
            <a:off x="360363" y="1322388"/>
            <a:ext cx="2555875" cy="2728912"/>
            <a:chOff x="2908510" y="2063273"/>
            <a:chExt cx="1401989" cy="3987795"/>
          </a:xfrm>
        </p:grpSpPr>
        <p:sp>
          <p:nvSpPr>
            <p:cNvPr id="15" name="TextBox 14"/>
            <p:cNvSpPr txBox="1"/>
            <p:nvPr/>
          </p:nvSpPr>
          <p:spPr>
            <a:xfrm>
              <a:off x="2908510" y="2589875"/>
              <a:ext cx="1401989" cy="3461193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 marL="292100" indent="-292100" algn="just">
                <a:lnSpc>
                  <a:spcPct val="120000"/>
                </a:lnSpc>
                <a:spcAft>
                  <a:spcPts val="690"/>
                </a:spcAft>
                <a:buFont typeface="Arial" panose="020B0604020202020204" pitchFamily="34" charset="0"/>
                <a:buChar char="•"/>
              </a:pP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cs typeface="Calibri" panose="020F0502020204030204" pitchFamily="34" charset="0"/>
                </a:rPr>
                <a:t>Triển khai quảng cáo để khách h</a:t>
              </a: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à</a:t>
              </a: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cs typeface="Calibri" panose="020F0502020204030204" pitchFamily="34" charset="0"/>
                </a:rPr>
                <a:t>ng hiểu được lợi ích của sản phẩm v</a:t>
              </a: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à</a:t>
              </a: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cs typeface="Calibri" panose="020F0502020204030204" pitchFamily="34" charset="0"/>
                </a:rPr>
                <a:t> chiếm thị phần nhanh nhất có thể. </a:t>
              </a:r>
              <a:endParaRPr lang="en-US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  <p:sp>
          <p:nvSpPr>
            <p:cNvPr id="19478" name="Freeform 23"/>
            <p:cNvSpPr/>
            <p:nvPr/>
          </p:nvSpPr>
          <p:spPr>
            <a:xfrm>
              <a:off x="2930525" y="2063273"/>
              <a:ext cx="1207136" cy="525928"/>
            </a:xfrm>
            <a:custGeom>
              <a:avLst/>
              <a:gdLst>
                <a:gd name="txL" fmla="*/ 0 w 309"/>
                <a:gd name="txT" fmla="*/ 0 h 215"/>
                <a:gd name="txR" fmla="*/ 309 w 309"/>
                <a:gd name="txB" fmla="*/ 215 h 215"/>
              </a:gdLst>
              <a:ahLst/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rect l="txL" t="txT" r="txR" b="txB"/>
              <a:pathLst>
                <a:path w="309" h="215">
                  <a:moveTo>
                    <a:pt x="309" y="174"/>
                  </a:moveTo>
                  <a:cubicBezTo>
                    <a:pt x="309" y="182"/>
                    <a:pt x="304" y="185"/>
                    <a:pt x="298" y="188"/>
                  </a:cubicBezTo>
                  <a:cubicBezTo>
                    <a:pt x="274" y="201"/>
                    <a:pt x="248" y="212"/>
                    <a:pt x="221" y="212"/>
                  </a:cubicBezTo>
                  <a:cubicBezTo>
                    <a:pt x="182" y="212"/>
                    <a:pt x="164" y="183"/>
                    <a:pt x="118" y="183"/>
                  </a:cubicBezTo>
                  <a:cubicBezTo>
                    <a:pt x="85" y="183"/>
                    <a:pt x="50" y="198"/>
                    <a:pt x="21" y="213"/>
                  </a:cubicBezTo>
                  <a:cubicBezTo>
                    <a:pt x="18" y="215"/>
                    <a:pt x="16" y="215"/>
                    <a:pt x="14" y="215"/>
                  </a:cubicBezTo>
                  <a:cubicBezTo>
                    <a:pt x="6" y="215"/>
                    <a:pt x="0" y="209"/>
                    <a:pt x="0" y="202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1"/>
                    <a:pt x="3" y="38"/>
                    <a:pt x="7" y="35"/>
                  </a:cubicBezTo>
                  <a:cubicBezTo>
                    <a:pt x="12" y="31"/>
                    <a:pt x="18" y="28"/>
                    <a:pt x="23" y="26"/>
                  </a:cubicBezTo>
                  <a:cubicBezTo>
                    <a:pt x="50" y="12"/>
                    <a:pt x="82" y="0"/>
                    <a:pt x="112" y="0"/>
                  </a:cubicBezTo>
                  <a:cubicBezTo>
                    <a:pt x="145" y="0"/>
                    <a:pt x="170" y="11"/>
                    <a:pt x="200" y="25"/>
                  </a:cubicBezTo>
                  <a:cubicBezTo>
                    <a:pt x="205" y="28"/>
                    <a:pt x="212" y="29"/>
                    <a:pt x="218" y="29"/>
                  </a:cubicBezTo>
                  <a:cubicBezTo>
                    <a:pt x="251" y="29"/>
                    <a:pt x="286" y="0"/>
                    <a:pt x="296" y="0"/>
                  </a:cubicBezTo>
                  <a:cubicBezTo>
                    <a:pt x="303" y="0"/>
                    <a:pt x="309" y="7"/>
                    <a:pt x="309" y="14"/>
                  </a:cubicBezTo>
                  <a:lnTo>
                    <a:pt x="309" y="174"/>
                  </a:lnTo>
                  <a:close/>
                </a:path>
              </a:pathLst>
            </a:custGeom>
            <a:solidFill>
              <a:srgbClr val="2980B9"/>
            </a:solidFill>
            <a:ln w="9525">
              <a:noFill/>
            </a:ln>
          </p:spPr>
          <p:txBody>
            <a:bodyPr lIns="121920" tIns="60960" rIns="121920" bIns="60960"/>
            <a:lstStyle/>
            <a:p>
              <a:r>
                <a:rPr lang="en-US" altLang="en-US" sz="1400" b="1" dirty="0">
                  <a:solidFill>
                    <a:schemeClr val="bg2"/>
                  </a:solidFill>
                  <a:latin typeface="Verdana" panose="020B0604030504040204" pitchFamily="34" charset="0"/>
                </a:rPr>
                <a:t>Năm thứ </a:t>
              </a:r>
              <a:r>
                <a:rPr lang="vi-VN" altLang="en-US" sz="1400" b="1" dirty="0" smtClean="0">
                  <a:solidFill>
                    <a:schemeClr val="bg2"/>
                  </a:solidFill>
                  <a:latin typeface="Verdana" panose="020B0604030504040204" pitchFamily="34" charset="0"/>
                </a:rPr>
                <a:t>1</a:t>
              </a:r>
              <a:endParaRPr lang="en-US" altLang="en-US" sz="1400" b="1" dirty="0">
                <a:solidFill>
                  <a:schemeClr val="bg2"/>
                </a:solidFill>
                <a:latin typeface="Verdana" panose="020B0604030504040204" pitchFamily="34" charset="0"/>
              </a:endParaRPr>
            </a:p>
          </p:txBody>
        </p:sp>
      </p:grpSp>
      <p:grpSp>
        <p:nvGrpSpPr>
          <p:cNvPr id="19466" name="Group 25"/>
          <p:cNvGrpSpPr/>
          <p:nvPr/>
        </p:nvGrpSpPr>
        <p:grpSpPr>
          <a:xfrm>
            <a:off x="-11112" y="1401763"/>
            <a:ext cx="374650" cy="3349625"/>
            <a:chOff x="-14288" y="1996599"/>
            <a:chExt cx="2940051" cy="1420813"/>
          </a:xfrm>
        </p:grpSpPr>
        <p:sp>
          <p:nvSpPr>
            <p:cNvPr id="19475" name="Oval 26"/>
            <p:cNvSpPr/>
            <p:nvPr/>
          </p:nvSpPr>
          <p:spPr>
            <a:xfrm>
              <a:off x="2833688" y="1996599"/>
              <a:ext cx="92075" cy="93663"/>
            </a:xfrm>
            <a:prstGeom prst="ellipse">
              <a:avLst/>
            </a:prstGeom>
            <a:solidFill>
              <a:srgbClr val="2980B9"/>
            </a:solidFill>
            <a:ln w="9525">
              <a:noFill/>
            </a:ln>
          </p:spPr>
          <p:txBody>
            <a:bodyPr lIns="121920" tIns="60960" rIns="121920" bIns="60960"/>
            <a:lstStyle/>
            <a:p>
              <a:endParaRPr lang="en-US" altLang="en-US" sz="2000" dirty="0">
                <a:solidFill>
                  <a:srgbClr val="000000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28" name="Freeform 32"/>
            <p:cNvSpPr/>
            <p:nvPr/>
          </p:nvSpPr>
          <p:spPr bwMode="auto">
            <a:xfrm>
              <a:off x="-14288" y="2047775"/>
              <a:ext cx="2915135" cy="1369637"/>
            </a:xfrm>
            <a:custGeom>
              <a:avLst/>
              <a:gdLst>
                <a:gd name="T0" fmla="*/ 0 w 2037"/>
                <a:gd name="T1" fmla="*/ 929 h 958"/>
                <a:gd name="T2" fmla="*/ 0 w 2037"/>
                <a:gd name="T3" fmla="*/ 929 h 958"/>
                <a:gd name="T4" fmla="*/ 1836 w 2037"/>
                <a:gd name="T5" fmla="*/ 929 h 958"/>
                <a:gd name="T6" fmla="*/ 1957 w 2037"/>
                <a:gd name="T7" fmla="*/ 878 h 958"/>
                <a:gd name="T8" fmla="*/ 1957 w 2037"/>
                <a:gd name="T9" fmla="*/ 878 h 958"/>
                <a:gd name="T10" fmla="*/ 2007 w 2037"/>
                <a:gd name="T11" fmla="*/ 757 h 958"/>
                <a:gd name="T12" fmla="*/ 2007 w 2037"/>
                <a:gd name="T13" fmla="*/ 757 h 958"/>
                <a:gd name="T14" fmla="*/ 2007 w 2037"/>
                <a:gd name="T15" fmla="*/ 14 h 958"/>
                <a:gd name="T16" fmla="*/ 2022 w 2037"/>
                <a:gd name="T17" fmla="*/ 0 h 958"/>
                <a:gd name="T18" fmla="*/ 2022 w 2037"/>
                <a:gd name="T19" fmla="*/ 0 h 958"/>
                <a:gd name="T20" fmla="*/ 2037 w 2037"/>
                <a:gd name="T21" fmla="*/ 14 h 958"/>
                <a:gd name="T22" fmla="*/ 2037 w 2037"/>
                <a:gd name="T23" fmla="*/ 14 h 958"/>
                <a:gd name="T24" fmla="*/ 2037 w 2037"/>
                <a:gd name="T25" fmla="*/ 757 h 958"/>
                <a:gd name="T26" fmla="*/ 1836 w 2037"/>
                <a:gd name="T27" fmla="*/ 958 h 958"/>
                <a:gd name="T28" fmla="*/ 1836 w 2037"/>
                <a:gd name="T29" fmla="*/ 958 h 958"/>
                <a:gd name="T30" fmla="*/ 0 w 2037"/>
                <a:gd name="T31" fmla="*/ 958 h 958"/>
                <a:gd name="T32" fmla="*/ 0 w 2037"/>
                <a:gd name="T33" fmla="*/ 958 h 958"/>
                <a:gd name="T34" fmla="*/ 0 w 2037"/>
                <a:gd name="T35" fmla="*/ 929 h 9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7" h="958">
                  <a:moveTo>
                    <a:pt x="0" y="929"/>
                  </a:moveTo>
                  <a:cubicBezTo>
                    <a:pt x="0" y="929"/>
                    <a:pt x="0" y="929"/>
                    <a:pt x="0" y="929"/>
                  </a:cubicBezTo>
                  <a:cubicBezTo>
                    <a:pt x="1836" y="929"/>
                    <a:pt x="1836" y="929"/>
                    <a:pt x="1836" y="929"/>
                  </a:cubicBezTo>
                  <a:cubicBezTo>
                    <a:pt x="1883" y="929"/>
                    <a:pt x="1926" y="909"/>
                    <a:pt x="1957" y="878"/>
                  </a:cubicBezTo>
                  <a:cubicBezTo>
                    <a:pt x="1957" y="878"/>
                    <a:pt x="1957" y="878"/>
                    <a:pt x="1957" y="878"/>
                  </a:cubicBezTo>
                  <a:cubicBezTo>
                    <a:pt x="1988" y="847"/>
                    <a:pt x="2007" y="804"/>
                    <a:pt x="2007" y="757"/>
                  </a:cubicBezTo>
                  <a:cubicBezTo>
                    <a:pt x="2007" y="757"/>
                    <a:pt x="2007" y="757"/>
                    <a:pt x="2007" y="757"/>
                  </a:cubicBezTo>
                  <a:cubicBezTo>
                    <a:pt x="2007" y="14"/>
                    <a:pt x="2007" y="14"/>
                    <a:pt x="2007" y="14"/>
                  </a:cubicBezTo>
                  <a:cubicBezTo>
                    <a:pt x="2007" y="6"/>
                    <a:pt x="2014" y="0"/>
                    <a:pt x="2022" y="0"/>
                  </a:cubicBezTo>
                  <a:cubicBezTo>
                    <a:pt x="2022" y="0"/>
                    <a:pt x="2022" y="0"/>
                    <a:pt x="2022" y="0"/>
                  </a:cubicBezTo>
                  <a:cubicBezTo>
                    <a:pt x="2030" y="0"/>
                    <a:pt x="2037" y="6"/>
                    <a:pt x="2037" y="14"/>
                  </a:cubicBezTo>
                  <a:cubicBezTo>
                    <a:pt x="2037" y="14"/>
                    <a:pt x="2037" y="14"/>
                    <a:pt x="2037" y="14"/>
                  </a:cubicBezTo>
                  <a:cubicBezTo>
                    <a:pt x="2037" y="757"/>
                    <a:pt x="2037" y="757"/>
                    <a:pt x="2037" y="757"/>
                  </a:cubicBezTo>
                  <a:cubicBezTo>
                    <a:pt x="2037" y="868"/>
                    <a:pt x="1946" y="958"/>
                    <a:pt x="1836" y="958"/>
                  </a:cubicBezTo>
                  <a:cubicBezTo>
                    <a:pt x="1836" y="958"/>
                    <a:pt x="1836" y="958"/>
                    <a:pt x="1836" y="958"/>
                  </a:cubicBezTo>
                  <a:cubicBezTo>
                    <a:pt x="0" y="958"/>
                    <a:pt x="0" y="958"/>
                    <a:pt x="0" y="958"/>
                  </a:cubicBezTo>
                  <a:cubicBezTo>
                    <a:pt x="0" y="958"/>
                    <a:pt x="0" y="958"/>
                    <a:pt x="0" y="958"/>
                  </a:cubicBezTo>
                  <a:lnTo>
                    <a:pt x="0" y="929"/>
                  </a:lnTo>
                  <a:close/>
                </a:path>
              </a:pathLst>
            </a:custGeom>
            <a:gradFill>
              <a:gsLst>
                <a:gs pos="90000">
                  <a:schemeClr val="tx2"/>
                </a:gs>
                <a:gs pos="10000">
                  <a:schemeClr val="tx2"/>
                </a:gs>
                <a:gs pos="50000">
                  <a:schemeClr val="tx2">
                    <a:lumMod val="60000"/>
                    <a:lumOff val="40000"/>
                  </a:schemeClr>
                </a:gs>
              </a:gsLst>
              <a:lin ang="0" scaled="1"/>
            </a:gradFill>
            <a:ln>
              <a:noFill/>
            </a:ln>
          </p:spPr>
          <p:txBody>
            <a:bodyPr lIns="121920" tIns="60960" rIns="121920" bIns="60960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9" name="Freeform 33"/>
          <p:cNvSpPr/>
          <p:nvPr/>
        </p:nvSpPr>
        <p:spPr bwMode="auto">
          <a:xfrm>
            <a:off x="0" y="1522413"/>
            <a:ext cx="3114675" cy="3324225"/>
          </a:xfrm>
          <a:custGeom>
            <a:avLst/>
            <a:gdLst>
              <a:gd name="T0" fmla="*/ 0 w 3283"/>
              <a:gd name="T1" fmla="*/ 586 h 615"/>
              <a:gd name="T2" fmla="*/ 0 w 3283"/>
              <a:gd name="T3" fmla="*/ 586 h 615"/>
              <a:gd name="T4" fmla="*/ 3082 w 3283"/>
              <a:gd name="T5" fmla="*/ 586 h 615"/>
              <a:gd name="T6" fmla="*/ 3203 w 3283"/>
              <a:gd name="T7" fmla="*/ 535 h 615"/>
              <a:gd name="T8" fmla="*/ 3203 w 3283"/>
              <a:gd name="T9" fmla="*/ 535 h 615"/>
              <a:gd name="T10" fmla="*/ 3253 w 3283"/>
              <a:gd name="T11" fmla="*/ 414 h 615"/>
              <a:gd name="T12" fmla="*/ 3253 w 3283"/>
              <a:gd name="T13" fmla="*/ 414 h 615"/>
              <a:gd name="T14" fmla="*/ 3253 w 3283"/>
              <a:gd name="T15" fmla="*/ 14 h 615"/>
              <a:gd name="T16" fmla="*/ 3268 w 3283"/>
              <a:gd name="T17" fmla="*/ 0 h 615"/>
              <a:gd name="T18" fmla="*/ 3268 w 3283"/>
              <a:gd name="T19" fmla="*/ 0 h 615"/>
              <a:gd name="T20" fmla="*/ 3283 w 3283"/>
              <a:gd name="T21" fmla="*/ 14 h 615"/>
              <a:gd name="T22" fmla="*/ 3283 w 3283"/>
              <a:gd name="T23" fmla="*/ 14 h 615"/>
              <a:gd name="T24" fmla="*/ 3283 w 3283"/>
              <a:gd name="T25" fmla="*/ 414 h 615"/>
              <a:gd name="T26" fmla="*/ 3082 w 3283"/>
              <a:gd name="T27" fmla="*/ 615 h 615"/>
              <a:gd name="T28" fmla="*/ 3082 w 3283"/>
              <a:gd name="T29" fmla="*/ 615 h 615"/>
              <a:gd name="T30" fmla="*/ 0 w 3283"/>
              <a:gd name="T31" fmla="*/ 615 h 615"/>
              <a:gd name="T32" fmla="*/ 0 w 3283"/>
              <a:gd name="T33" fmla="*/ 615 h 615"/>
              <a:gd name="T34" fmla="*/ 0 w 3283"/>
              <a:gd name="T35" fmla="*/ 586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283" h="615">
                <a:moveTo>
                  <a:pt x="0" y="586"/>
                </a:moveTo>
                <a:cubicBezTo>
                  <a:pt x="0" y="586"/>
                  <a:pt x="0" y="586"/>
                  <a:pt x="0" y="586"/>
                </a:cubicBezTo>
                <a:cubicBezTo>
                  <a:pt x="3082" y="586"/>
                  <a:pt x="3082" y="586"/>
                  <a:pt x="3082" y="586"/>
                </a:cubicBezTo>
                <a:cubicBezTo>
                  <a:pt x="3129" y="586"/>
                  <a:pt x="3172" y="566"/>
                  <a:pt x="3203" y="535"/>
                </a:cubicBezTo>
                <a:cubicBezTo>
                  <a:pt x="3203" y="535"/>
                  <a:pt x="3203" y="535"/>
                  <a:pt x="3203" y="535"/>
                </a:cubicBezTo>
                <a:cubicBezTo>
                  <a:pt x="3234" y="504"/>
                  <a:pt x="3253" y="461"/>
                  <a:pt x="3253" y="414"/>
                </a:cubicBezTo>
                <a:cubicBezTo>
                  <a:pt x="3253" y="414"/>
                  <a:pt x="3253" y="414"/>
                  <a:pt x="3253" y="414"/>
                </a:cubicBezTo>
                <a:cubicBezTo>
                  <a:pt x="3253" y="14"/>
                  <a:pt x="3253" y="14"/>
                  <a:pt x="3253" y="14"/>
                </a:cubicBezTo>
                <a:cubicBezTo>
                  <a:pt x="3253" y="6"/>
                  <a:pt x="3260" y="0"/>
                  <a:pt x="3268" y="0"/>
                </a:cubicBezTo>
                <a:cubicBezTo>
                  <a:pt x="3268" y="0"/>
                  <a:pt x="3268" y="0"/>
                  <a:pt x="3268" y="0"/>
                </a:cubicBezTo>
                <a:cubicBezTo>
                  <a:pt x="3276" y="0"/>
                  <a:pt x="3283" y="6"/>
                  <a:pt x="3283" y="14"/>
                </a:cubicBezTo>
                <a:cubicBezTo>
                  <a:pt x="3283" y="14"/>
                  <a:pt x="3283" y="14"/>
                  <a:pt x="3283" y="14"/>
                </a:cubicBezTo>
                <a:cubicBezTo>
                  <a:pt x="3283" y="414"/>
                  <a:pt x="3283" y="414"/>
                  <a:pt x="3283" y="414"/>
                </a:cubicBezTo>
                <a:cubicBezTo>
                  <a:pt x="3283" y="525"/>
                  <a:pt x="3193" y="615"/>
                  <a:pt x="3082" y="615"/>
                </a:cubicBezTo>
                <a:cubicBezTo>
                  <a:pt x="3082" y="615"/>
                  <a:pt x="3082" y="615"/>
                  <a:pt x="3082" y="615"/>
                </a:cubicBezTo>
                <a:cubicBezTo>
                  <a:pt x="0" y="615"/>
                  <a:pt x="0" y="615"/>
                  <a:pt x="0" y="615"/>
                </a:cubicBezTo>
                <a:cubicBezTo>
                  <a:pt x="0" y="615"/>
                  <a:pt x="0" y="615"/>
                  <a:pt x="0" y="615"/>
                </a:cubicBezTo>
                <a:lnTo>
                  <a:pt x="0" y="586"/>
                </a:lnTo>
                <a:close/>
              </a:path>
            </a:pathLst>
          </a:custGeom>
          <a:gradFill>
            <a:gsLst>
              <a:gs pos="90000">
                <a:schemeClr val="accent1"/>
              </a:gs>
              <a:gs pos="10000">
                <a:schemeClr val="accent1"/>
              </a:gs>
              <a:gs pos="50000">
                <a:schemeClr val="accent1">
                  <a:lumMod val="60000"/>
                  <a:lumOff val="40000"/>
                </a:schemeClr>
              </a:gs>
            </a:gsLst>
            <a:lin ang="0" scaled="1"/>
          </a:gradFill>
          <a:ln>
            <a:noFill/>
          </a:ln>
        </p:spPr>
        <p:txBody>
          <a:bodyPr lIns="103900" tIns="51950" rIns="103900" bIns="5195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" name="Freeform 34"/>
          <p:cNvSpPr/>
          <p:nvPr/>
        </p:nvSpPr>
        <p:spPr bwMode="auto">
          <a:xfrm>
            <a:off x="0" y="1457325"/>
            <a:ext cx="5946775" cy="3503613"/>
          </a:xfrm>
          <a:custGeom>
            <a:avLst/>
            <a:gdLst>
              <a:gd name="T0" fmla="*/ 0 w 4332"/>
              <a:gd name="T1" fmla="*/ 637 h 667"/>
              <a:gd name="T2" fmla="*/ 0 w 4332"/>
              <a:gd name="T3" fmla="*/ 637 h 667"/>
              <a:gd name="T4" fmla="*/ 4131 w 4332"/>
              <a:gd name="T5" fmla="*/ 637 h 667"/>
              <a:gd name="T6" fmla="*/ 4252 w 4332"/>
              <a:gd name="T7" fmla="*/ 587 h 667"/>
              <a:gd name="T8" fmla="*/ 4252 w 4332"/>
              <a:gd name="T9" fmla="*/ 587 h 667"/>
              <a:gd name="T10" fmla="*/ 4303 w 4332"/>
              <a:gd name="T11" fmla="*/ 466 h 667"/>
              <a:gd name="T12" fmla="*/ 4303 w 4332"/>
              <a:gd name="T13" fmla="*/ 466 h 667"/>
              <a:gd name="T14" fmla="*/ 4303 w 4332"/>
              <a:gd name="T15" fmla="*/ 15 h 667"/>
              <a:gd name="T16" fmla="*/ 4318 w 4332"/>
              <a:gd name="T17" fmla="*/ 0 h 667"/>
              <a:gd name="T18" fmla="*/ 4318 w 4332"/>
              <a:gd name="T19" fmla="*/ 0 h 667"/>
              <a:gd name="T20" fmla="*/ 4332 w 4332"/>
              <a:gd name="T21" fmla="*/ 15 h 667"/>
              <a:gd name="T22" fmla="*/ 4332 w 4332"/>
              <a:gd name="T23" fmla="*/ 15 h 667"/>
              <a:gd name="T24" fmla="*/ 4332 w 4332"/>
              <a:gd name="T25" fmla="*/ 466 h 667"/>
              <a:gd name="T26" fmla="*/ 4131 w 4332"/>
              <a:gd name="T27" fmla="*/ 667 h 667"/>
              <a:gd name="T28" fmla="*/ 4131 w 4332"/>
              <a:gd name="T29" fmla="*/ 667 h 667"/>
              <a:gd name="T30" fmla="*/ 0 w 4332"/>
              <a:gd name="T31" fmla="*/ 667 h 667"/>
              <a:gd name="T32" fmla="*/ 0 w 4332"/>
              <a:gd name="T33" fmla="*/ 667 h 667"/>
              <a:gd name="T34" fmla="*/ 0 w 4332"/>
              <a:gd name="T35" fmla="*/ 637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332" h="667">
                <a:moveTo>
                  <a:pt x="0" y="637"/>
                </a:moveTo>
                <a:cubicBezTo>
                  <a:pt x="0" y="637"/>
                  <a:pt x="0" y="637"/>
                  <a:pt x="0" y="637"/>
                </a:cubicBezTo>
                <a:cubicBezTo>
                  <a:pt x="4131" y="637"/>
                  <a:pt x="4131" y="637"/>
                  <a:pt x="4131" y="637"/>
                </a:cubicBezTo>
                <a:cubicBezTo>
                  <a:pt x="4179" y="637"/>
                  <a:pt x="4221" y="618"/>
                  <a:pt x="4252" y="587"/>
                </a:cubicBezTo>
                <a:cubicBezTo>
                  <a:pt x="4252" y="587"/>
                  <a:pt x="4252" y="587"/>
                  <a:pt x="4252" y="587"/>
                </a:cubicBezTo>
                <a:cubicBezTo>
                  <a:pt x="4284" y="556"/>
                  <a:pt x="4303" y="513"/>
                  <a:pt x="4303" y="466"/>
                </a:cubicBezTo>
                <a:cubicBezTo>
                  <a:pt x="4303" y="466"/>
                  <a:pt x="4303" y="466"/>
                  <a:pt x="4303" y="466"/>
                </a:cubicBezTo>
                <a:cubicBezTo>
                  <a:pt x="4303" y="15"/>
                  <a:pt x="4303" y="15"/>
                  <a:pt x="4303" y="15"/>
                </a:cubicBezTo>
                <a:cubicBezTo>
                  <a:pt x="4303" y="7"/>
                  <a:pt x="4309" y="0"/>
                  <a:pt x="4318" y="0"/>
                </a:cubicBezTo>
                <a:cubicBezTo>
                  <a:pt x="4318" y="0"/>
                  <a:pt x="4318" y="0"/>
                  <a:pt x="4318" y="0"/>
                </a:cubicBezTo>
                <a:cubicBezTo>
                  <a:pt x="4326" y="0"/>
                  <a:pt x="4332" y="7"/>
                  <a:pt x="4332" y="15"/>
                </a:cubicBezTo>
                <a:cubicBezTo>
                  <a:pt x="4332" y="15"/>
                  <a:pt x="4332" y="15"/>
                  <a:pt x="4332" y="15"/>
                </a:cubicBezTo>
                <a:cubicBezTo>
                  <a:pt x="4332" y="466"/>
                  <a:pt x="4332" y="466"/>
                  <a:pt x="4332" y="466"/>
                </a:cubicBezTo>
                <a:cubicBezTo>
                  <a:pt x="4332" y="577"/>
                  <a:pt x="4242" y="667"/>
                  <a:pt x="4131" y="667"/>
                </a:cubicBezTo>
                <a:cubicBezTo>
                  <a:pt x="4131" y="667"/>
                  <a:pt x="4131" y="667"/>
                  <a:pt x="4131" y="667"/>
                </a:cubicBezTo>
                <a:cubicBezTo>
                  <a:pt x="0" y="667"/>
                  <a:pt x="0" y="667"/>
                  <a:pt x="0" y="667"/>
                </a:cubicBezTo>
                <a:cubicBezTo>
                  <a:pt x="0" y="667"/>
                  <a:pt x="0" y="667"/>
                  <a:pt x="0" y="667"/>
                </a:cubicBezTo>
                <a:lnTo>
                  <a:pt x="0" y="637"/>
                </a:lnTo>
                <a:close/>
              </a:path>
            </a:pathLst>
          </a:custGeom>
          <a:gradFill>
            <a:gsLst>
              <a:gs pos="90000">
                <a:schemeClr val="accent2"/>
              </a:gs>
              <a:gs pos="10000">
                <a:schemeClr val="accent2"/>
              </a:gs>
              <a:gs pos="50000">
                <a:schemeClr val="accent2">
                  <a:lumMod val="60000"/>
                  <a:lumOff val="40000"/>
                </a:schemeClr>
              </a:gs>
            </a:gsLst>
            <a:lin ang="0" scaled="1"/>
          </a:gradFill>
          <a:ln>
            <a:noFill/>
          </a:ln>
        </p:spPr>
        <p:txBody>
          <a:bodyPr lIns="103900" tIns="51950" rIns="103900" bIns="5195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7421" name="Group 30"/>
          <p:cNvGrpSpPr/>
          <p:nvPr/>
        </p:nvGrpSpPr>
        <p:grpSpPr>
          <a:xfrm>
            <a:off x="3127375" y="1300163"/>
            <a:ext cx="2555875" cy="3038018"/>
            <a:chOff x="2908510" y="2063273"/>
            <a:chExt cx="1401989" cy="4442297"/>
          </a:xfrm>
        </p:grpSpPr>
        <p:sp>
          <p:nvSpPr>
            <p:cNvPr id="32" name="TextBox 31"/>
            <p:cNvSpPr txBox="1"/>
            <p:nvPr/>
          </p:nvSpPr>
          <p:spPr>
            <a:xfrm>
              <a:off x="2908510" y="2590207"/>
              <a:ext cx="1401989" cy="3915363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</p:spPr>
          <p:txBody>
            <a:bodyPr>
              <a:spAutoFit/>
            </a:bodyPr>
            <a:lstStyle/>
            <a:p>
              <a:pPr marL="292100" indent="-292100" algn="just">
                <a:lnSpc>
                  <a:spcPct val="120000"/>
                </a:lnSpc>
                <a:buChar char="•"/>
              </a:pP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cs typeface="Calibri" panose="020F0502020204030204" pitchFamily="34" charset="0"/>
                </a:rPr>
                <a:t>Cải tiến chất lượng sản phẩm v</a:t>
              </a: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à</a:t>
              </a: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cs typeface="Calibri" panose="020F0502020204030204" pitchFamily="34" charset="0"/>
                </a:rPr>
                <a:t> dịch vụ từ ý kiến khách h</a:t>
              </a: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à</a:t>
              </a: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cs typeface="Calibri" panose="020F0502020204030204" pitchFamily="34" charset="0"/>
                </a:rPr>
                <a:t>ng.</a:t>
              </a:r>
            </a:p>
            <a:p>
              <a:pPr marL="292100" indent="-292100" algn="just">
                <a:lnSpc>
                  <a:spcPct val="120000"/>
                </a:lnSpc>
                <a:buChar char="•"/>
              </a:pP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cs typeface="Calibri" panose="020F0502020204030204" pitchFamily="34" charset="0"/>
                </a:rPr>
                <a:t>Hợp tác sản xuất </a:t>
              </a:r>
              <a:r>
                <a:rPr lang="en-US" altLang="en-US" sz="2000" dirty="0" smtClean="0">
                  <a:solidFill>
                    <a:srgbClr val="0000CC"/>
                  </a:solidFill>
                  <a:latin typeface="Times New Roman" panose="02020603050405020304" pitchFamily="18" charset="0"/>
                  <a:cs typeface="Calibri" panose="020F0502020204030204" pitchFamily="34" charset="0"/>
                </a:rPr>
                <a:t>để </a:t>
              </a: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cs typeface="Calibri" panose="020F0502020204030204" pitchFamily="34" charset="0"/>
                </a:rPr>
                <a:t>hạ giá th</a:t>
              </a: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à</a:t>
              </a:r>
              <a:r>
                <a:rPr lang="en-US" altLang="en-US" sz="2000" dirty="0">
                  <a:solidFill>
                    <a:srgbClr val="0000CC"/>
                  </a:solidFill>
                  <a:latin typeface="Times New Roman" panose="02020603050405020304" pitchFamily="18" charset="0"/>
                  <a:cs typeface="Calibri" panose="020F0502020204030204" pitchFamily="34" charset="0"/>
                </a:rPr>
                <a:t>nh sản phẩm.</a:t>
              </a:r>
              <a:endParaRPr lang="en-US" altLang="en-US" sz="2000" dirty="0">
                <a:solidFill>
                  <a:srgbClr val="0000CC"/>
                </a:solidFill>
                <a:latin typeface="Verdana" panose="020B060403050404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9474" name="Freeform 23"/>
            <p:cNvSpPr/>
            <p:nvPr/>
          </p:nvSpPr>
          <p:spPr>
            <a:xfrm>
              <a:off x="2930525" y="2063273"/>
              <a:ext cx="1207136" cy="525928"/>
            </a:xfrm>
            <a:custGeom>
              <a:avLst/>
              <a:gdLst>
                <a:gd name="txL" fmla="*/ 0 w 309"/>
                <a:gd name="txT" fmla="*/ 0 h 215"/>
                <a:gd name="txR" fmla="*/ 309 w 309"/>
                <a:gd name="txB" fmla="*/ 215 h 215"/>
              </a:gdLst>
              <a:ahLst/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rect l="txL" t="txT" r="txR" b="txB"/>
              <a:pathLst>
                <a:path w="309" h="215">
                  <a:moveTo>
                    <a:pt x="309" y="174"/>
                  </a:moveTo>
                  <a:cubicBezTo>
                    <a:pt x="309" y="182"/>
                    <a:pt x="304" y="185"/>
                    <a:pt x="298" y="188"/>
                  </a:cubicBezTo>
                  <a:cubicBezTo>
                    <a:pt x="274" y="201"/>
                    <a:pt x="248" y="212"/>
                    <a:pt x="221" y="212"/>
                  </a:cubicBezTo>
                  <a:cubicBezTo>
                    <a:pt x="182" y="212"/>
                    <a:pt x="164" y="183"/>
                    <a:pt x="118" y="183"/>
                  </a:cubicBezTo>
                  <a:cubicBezTo>
                    <a:pt x="85" y="183"/>
                    <a:pt x="50" y="198"/>
                    <a:pt x="21" y="213"/>
                  </a:cubicBezTo>
                  <a:cubicBezTo>
                    <a:pt x="18" y="215"/>
                    <a:pt x="16" y="215"/>
                    <a:pt x="14" y="215"/>
                  </a:cubicBezTo>
                  <a:cubicBezTo>
                    <a:pt x="6" y="215"/>
                    <a:pt x="0" y="209"/>
                    <a:pt x="0" y="202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1"/>
                    <a:pt x="3" y="38"/>
                    <a:pt x="7" y="35"/>
                  </a:cubicBezTo>
                  <a:cubicBezTo>
                    <a:pt x="12" y="31"/>
                    <a:pt x="18" y="28"/>
                    <a:pt x="23" y="26"/>
                  </a:cubicBezTo>
                  <a:cubicBezTo>
                    <a:pt x="50" y="12"/>
                    <a:pt x="82" y="0"/>
                    <a:pt x="112" y="0"/>
                  </a:cubicBezTo>
                  <a:cubicBezTo>
                    <a:pt x="145" y="0"/>
                    <a:pt x="170" y="11"/>
                    <a:pt x="200" y="25"/>
                  </a:cubicBezTo>
                  <a:cubicBezTo>
                    <a:pt x="205" y="28"/>
                    <a:pt x="212" y="29"/>
                    <a:pt x="218" y="29"/>
                  </a:cubicBezTo>
                  <a:cubicBezTo>
                    <a:pt x="251" y="29"/>
                    <a:pt x="286" y="0"/>
                    <a:pt x="296" y="0"/>
                  </a:cubicBezTo>
                  <a:cubicBezTo>
                    <a:pt x="303" y="0"/>
                    <a:pt x="309" y="7"/>
                    <a:pt x="309" y="14"/>
                  </a:cubicBezTo>
                  <a:lnTo>
                    <a:pt x="309" y="174"/>
                  </a:lnTo>
                  <a:close/>
                </a:path>
              </a:pathLst>
            </a:custGeom>
            <a:solidFill>
              <a:srgbClr val="2980B9"/>
            </a:solidFill>
            <a:ln w="9525">
              <a:noFill/>
            </a:ln>
          </p:spPr>
          <p:txBody>
            <a:bodyPr lIns="121920" tIns="60960" rIns="121920" bIns="60960"/>
            <a:lstStyle/>
            <a:p>
              <a:r>
                <a:rPr lang="en-US" altLang="en-US" sz="1400" b="1" dirty="0">
                  <a:solidFill>
                    <a:schemeClr val="bg2"/>
                  </a:solidFill>
                  <a:latin typeface="Verdana" panose="020B0604030504040204" pitchFamily="34" charset="0"/>
                </a:rPr>
                <a:t>Năm thứ </a:t>
              </a:r>
              <a:r>
                <a:rPr lang="vi-VN" altLang="en-US" sz="1400" b="1" dirty="0">
                  <a:solidFill>
                    <a:schemeClr val="bg2"/>
                  </a:solidFill>
                </a:rPr>
                <a:t>2</a:t>
              </a:r>
              <a:endParaRPr lang="en-US" altLang="en-US" sz="1400" b="1" dirty="0">
                <a:solidFill>
                  <a:schemeClr val="bg2"/>
                </a:solidFill>
                <a:latin typeface="Verdana" panose="020B0604030504040204" pitchFamily="34" charset="0"/>
              </a:endParaRPr>
            </a:p>
          </p:txBody>
        </p:sp>
      </p:grpSp>
      <p:grpSp>
        <p:nvGrpSpPr>
          <p:cNvPr id="17422" name="Group 33"/>
          <p:cNvGrpSpPr/>
          <p:nvPr/>
        </p:nvGrpSpPr>
        <p:grpSpPr>
          <a:xfrm>
            <a:off x="5940425" y="1316038"/>
            <a:ext cx="2398713" cy="2955261"/>
            <a:chOff x="2908510" y="2063273"/>
            <a:chExt cx="1315507" cy="3861984"/>
          </a:xfrm>
        </p:grpSpPr>
        <p:sp>
          <p:nvSpPr>
            <p:cNvPr id="35" name="TextBox 34"/>
            <p:cNvSpPr txBox="1"/>
            <p:nvPr/>
          </p:nvSpPr>
          <p:spPr>
            <a:xfrm>
              <a:off x="2908510" y="2590286"/>
              <a:ext cx="1315507" cy="333497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>
              <a:spAutoFit/>
            </a:bodyPr>
            <a:lstStyle/>
            <a:p>
              <a:pPr marL="292100" indent="-292100" algn="just">
                <a:lnSpc>
                  <a:spcPct val="110000"/>
                </a:lnSpc>
                <a:spcAft>
                  <a:spcPts val="690"/>
                </a:spcAft>
                <a:buFont typeface="Arial" panose="020B0604020202020204" pitchFamily="34" charset="0"/>
                <a:buChar char="•"/>
              </a:pPr>
              <a:r>
                <a:rPr lang="vi-VN" altLang="en-US" sz="2000" dirty="0" smtClean="0">
                  <a:solidFill>
                    <a:srgbClr val="0000CC"/>
                  </a:solidFill>
                  <a:latin typeface="Times New Roman" panose="02020603050405020304" pitchFamily="18" charset="0"/>
                  <a:cs typeface="Calibri" panose="020F0502020204030204" pitchFamily="34" charset="0"/>
                </a:rPr>
                <a:t>Mở rộng thị trường ra các nước lân cận</a:t>
              </a:r>
              <a:r>
                <a:rPr lang="en-US" altLang="en-US" sz="2000" dirty="0" smtClean="0">
                  <a:solidFill>
                    <a:srgbClr val="0000CC"/>
                  </a:solidFill>
                  <a:latin typeface="Times New Roman" panose="02020603050405020304" pitchFamily="18" charset="0"/>
                  <a:cs typeface="Calibri" panose="020F0502020204030204" pitchFamily="34" charset="0"/>
                </a:rPr>
                <a:t>. </a:t>
              </a:r>
              <a:endParaRPr lang="vi-VN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cs typeface="Calibri" panose="020F0502020204030204" pitchFamily="34" charset="0"/>
              </a:endParaRPr>
            </a:p>
            <a:p>
              <a:pPr marL="292100" indent="-292100" algn="just">
                <a:lnSpc>
                  <a:spcPct val="110000"/>
                </a:lnSpc>
                <a:spcAft>
                  <a:spcPts val="690"/>
                </a:spcAft>
                <a:buFont typeface="Arial" panose="020B0604020202020204" pitchFamily="34" charset="0"/>
                <a:buChar char="•"/>
              </a:pPr>
              <a:r>
                <a:rPr lang="vi-VN" altLang="en-US" sz="2000" dirty="0" smtClean="0">
                  <a:solidFill>
                    <a:srgbClr val="0000CC"/>
                  </a:solidFill>
                  <a:latin typeface="Times New Roman" panose="02020603050405020304" pitchFamily="18" charset="0"/>
                  <a:cs typeface="Calibri" panose="020F0502020204030204" pitchFamily="34" charset="0"/>
                </a:rPr>
                <a:t>Nghiên cứu sản phẩm mới để ứng dụng cho các phương tiện khác</a:t>
              </a:r>
              <a:endParaRPr lang="en-US" altLang="en-US" sz="2000" dirty="0">
                <a:solidFill>
                  <a:srgbClr val="0000CC"/>
                </a:solidFill>
                <a:latin typeface="Times New Roman" panose="02020603050405020304" pitchFamily="18" charset="0"/>
                <a:cs typeface="Calibri" panose="020F0502020204030204" pitchFamily="34" charset="0"/>
              </a:endParaRPr>
            </a:p>
          </p:txBody>
        </p:sp>
        <p:sp>
          <p:nvSpPr>
            <p:cNvPr id="19472" name="Freeform 23"/>
            <p:cNvSpPr/>
            <p:nvPr/>
          </p:nvSpPr>
          <p:spPr>
            <a:xfrm>
              <a:off x="2930525" y="2063273"/>
              <a:ext cx="1207136" cy="525928"/>
            </a:xfrm>
            <a:custGeom>
              <a:avLst/>
              <a:gdLst>
                <a:gd name="txL" fmla="*/ 0 w 309"/>
                <a:gd name="txT" fmla="*/ 0 h 215"/>
                <a:gd name="txR" fmla="*/ 309 w 309"/>
                <a:gd name="txB" fmla="*/ 215 h 215"/>
              </a:gdLst>
              <a:ahLst/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0" y="2147483646"/>
                </a:cxn>
                <a:cxn ang="0">
                  <a:pos x="0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  <a:cxn ang="0">
                  <a:pos x="2147483646" y="2147483646"/>
                </a:cxn>
                <a:cxn ang="0">
                  <a:pos x="2147483646" y="2147483646"/>
                </a:cxn>
              </a:cxnLst>
              <a:rect l="txL" t="txT" r="txR" b="txB"/>
              <a:pathLst>
                <a:path w="309" h="215">
                  <a:moveTo>
                    <a:pt x="309" y="174"/>
                  </a:moveTo>
                  <a:cubicBezTo>
                    <a:pt x="309" y="182"/>
                    <a:pt x="304" y="185"/>
                    <a:pt x="298" y="188"/>
                  </a:cubicBezTo>
                  <a:cubicBezTo>
                    <a:pt x="274" y="201"/>
                    <a:pt x="248" y="212"/>
                    <a:pt x="221" y="212"/>
                  </a:cubicBezTo>
                  <a:cubicBezTo>
                    <a:pt x="182" y="212"/>
                    <a:pt x="164" y="183"/>
                    <a:pt x="118" y="183"/>
                  </a:cubicBezTo>
                  <a:cubicBezTo>
                    <a:pt x="85" y="183"/>
                    <a:pt x="50" y="198"/>
                    <a:pt x="21" y="213"/>
                  </a:cubicBezTo>
                  <a:cubicBezTo>
                    <a:pt x="18" y="215"/>
                    <a:pt x="16" y="215"/>
                    <a:pt x="14" y="215"/>
                  </a:cubicBezTo>
                  <a:cubicBezTo>
                    <a:pt x="6" y="215"/>
                    <a:pt x="0" y="209"/>
                    <a:pt x="0" y="202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1"/>
                    <a:pt x="3" y="38"/>
                    <a:pt x="7" y="35"/>
                  </a:cubicBezTo>
                  <a:cubicBezTo>
                    <a:pt x="12" y="31"/>
                    <a:pt x="18" y="28"/>
                    <a:pt x="23" y="26"/>
                  </a:cubicBezTo>
                  <a:cubicBezTo>
                    <a:pt x="50" y="12"/>
                    <a:pt x="82" y="0"/>
                    <a:pt x="112" y="0"/>
                  </a:cubicBezTo>
                  <a:cubicBezTo>
                    <a:pt x="145" y="0"/>
                    <a:pt x="170" y="11"/>
                    <a:pt x="200" y="25"/>
                  </a:cubicBezTo>
                  <a:cubicBezTo>
                    <a:pt x="205" y="28"/>
                    <a:pt x="212" y="29"/>
                    <a:pt x="218" y="29"/>
                  </a:cubicBezTo>
                  <a:cubicBezTo>
                    <a:pt x="251" y="29"/>
                    <a:pt x="286" y="0"/>
                    <a:pt x="296" y="0"/>
                  </a:cubicBezTo>
                  <a:cubicBezTo>
                    <a:pt x="303" y="0"/>
                    <a:pt x="309" y="7"/>
                    <a:pt x="309" y="14"/>
                  </a:cubicBezTo>
                  <a:lnTo>
                    <a:pt x="309" y="174"/>
                  </a:lnTo>
                  <a:close/>
                </a:path>
              </a:pathLst>
            </a:custGeom>
            <a:solidFill>
              <a:srgbClr val="2980B9"/>
            </a:solidFill>
            <a:ln w="9525">
              <a:noFill/>
            </a:ln>
          </p:spPr>
          <p:txBody>
            <a:bodyPr lIns="121920" tIns="60960" rIns="121920" bIns="60960"/>
            <a:lstStyle/>
            <a:p>
              <a:r>
                <a:rPr lang="en-US" altLang="en-US" sz="1400" b="1" dirty="0">
                  <a:solidFill>
                    <a:schemeClr val="bg2"/>
                  </a:solidFill>
                  <a:latin typeface="Verdana" panose="020B0604030504040204" pitchFamily="34" charset="0"/>
                </a:rPr>
                <a:t>Năm thứ </a:t>
              </a:r>
              <a:r>
                <a:rPr lang="vi-VN" altLang="en-US" sz="1400" b="1" dirty="0">
                  <a:solidFill>
                    <a:schemeClr val="bg2"/>
                  </a:solidFill>
                </a:rPr>
                <a:t>3</a:t>
              </a:r>
              <a:r>
                <a:rPr lang="en-US" altLang="en-US" sz="1400" b="1" dirty="0" smtClean="0">
                  <a:solidFill>
                    <a:schemeClr val="bg2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b="1" dirty="0">
                  <a:solidFill>
                    <a:schemeClr val="bg2"/>
                  </a:solidFill>
                  <a:latin typeface="Verdana" panose="020B0604030504040204" pitchFamily="34" charset="0"/>
                </a:rPr>
                <a:t>trở đi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 txBox="1">
            <a:spLocks noGrp="1"/>
          </p:cNvSpPr>
          <p:nvPr>
            <p:ph type="sldNum" sz="quarter" idx="12"/>
          </p:nvPr>
        </p:nvSpPr>
        <p:spPr>
          <a:xfrm>
            <a:off x="8620125" y="4840288"/>
            <a:ext cx="471488" cy="269875"/>
          </a:xfrm>
        </p:spPr>
        <p:txBody>
          <a:bodyPr lIns="77925" tIns="38963" rIns="77925" bIns="38963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</a:defRPr>
            </a:lvl1pPr>
            <a:lvl2pPr marL="389255" lvl="1" indent="679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777875" lvl="2" indent="136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168400" lvl="3" indent="203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557655" lvl="4" indent="2711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en-US" sz="1400" dirty="0">
                <a:solidFill>
                  <a:srgbClr val="FF0000"/>
                </a:solidFill>
              </a:rPr>
              <a:t>14</a:t>
            </a:fld>
            <a:endParaRPr lang="en-US" altLang="en-US" sz="1400" dirty="0">
              <a:solidFill>
                <a:srgbClr val="FF0000"/>
              </a:solidFill>
            </a:endParaRPr>
          </a:p>
        </p:txBody>
      </p:sp>
      <p:pic>
        <p:nvPicPr>
          <p:cNvPr id="21507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762"/>
            <a:ext cx="1641475" cy="631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8" name="Picture 5" descr="TRƯỜNG CAO ĐẲNG LÝ TỰ TRỌNG TP.HCM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7038" y="17463"/>
            <a:ext cx="2376487" cy="719137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9" name="Straight Connector 8"/>
          <p:cNvCxnSpPr/>
          <p:nvPr/>
        </p:nvCxnSpPr>
        <p:spPr>
          <a:xfrm>
            <a:off x="119063" y="681038"/>
            <a:ext cx="88074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01613" y="1011238"/>
            <a:ext cx="8642350" cy="720725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342900" lvl="0" indent="-342900" algn="just" eaLnBrk="1" hangingPunct="1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US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Kết quả kinh doanh </a:t>
            </a:r>
            <a:r>
              <a:rPr lang="vi-VN" alt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dự kiến </a:t>
            </a:r>
            <a:r>
              <a:rPr lang="en-US" alt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cũng </a:t>
            </a:r>
            <a:r>
              <a:rPr lang="en-US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như chiến lược phát triển cho thấy dự án có tính khả </a:t>
            </a:r>
            <a:r>
              <a:rPr lang="en-US" alt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vi-VN" alt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cao, dễ đi vào thực tiễn.</a:t>
            </a:r>
            <a:endParaRPr lang="en-US" altLang="en-US" sz="2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89890" y="1851343"/>
            <a:ext cx="8640763" cy="433388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just" eaLnBrk="1" hangingPunct="1">
              <a:lnSpc>
                <a:spcPct val="85000"/>
              </a:lnSpc>
              <a:buNone/>
            </a:pPr>
            <a:r>
              <a:rPr lang="en-US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 án kêu gọi đầu tư: </a:t>
            </a:r>
            <a:r>
              <a:rPr lang="en-US" altLang="en-US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tỷ để đổi 20% cổ phần.</a:t>
            </a:r>
            <a:endParaRPr lang="en-US" altLang="en-US" sz="2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84175" y="2189480"/>
            <a:ext cx="8375650" cy="2074863"/>
          </a:xfrm>
          <a:prstGeom prst="rect">
            <a:avLst/>
          </a:prstGeom>
          <a:noFill/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just" eaLnBrk="1" hangingPunct="1">
              <a:lnSpc>
                <a:spcPct val="110000"/>
              </a:lnSpc>
              <a:buNone/>
            </a:pPr>
            <a:r>
              <a:rPr lang="en-US" altLang="en-US" sz="22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nh</a:t>
            </a:r>
            <a:r>
              <a:rPr lang="en-US" altLang="en-US" sz="22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en-US" sz="22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đầu tư </a:t>
            </a:r>
            <a:r>
              <a:rPr lang="vi-VN" altLang="en-US" sz="22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 kiến</a:t>
            </a:r>
            <a:r>
              <a:rPr lang="en-US" altLang="en-US" sz="22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en-US" sz="22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1" hangingPunct="1">
              <a:lnSpc>
                <a:spcPct val="110000"/>
              </a:lnSpc>
              <a:buNone/>
            </a:pPr>
            <a:r>
              <a:rPr lang="en-US" altLang="en-US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1/ </a:t>
            </a:r>
            <a:r>
              <a:rPr lang="en-US" altLang="en-US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TY TNHH </a:t>
            </a:r>
            <a:r>
              <a:rPr lang="vi-VN" altLang="en-US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SUBCOOL</a:t>
            </a:r>
            <a:r>
              <a:rPr lang="en-US" altLang="en-US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en-US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VIETNAM dự kiến</a:t>
            </a:r>
            <a:r>
              <a:rPr lang="en-US" altLang="en-US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 tư 1 tỷ để lấy </a:t>
            </a:r>
            <a:r>
              <a:rPr lang="vi-VN" altLang="en-US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altLang="en-US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r>
              <a:rPr lang="en-US" altLang="en-US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cổ phần, kèm điều kiện l</a:t>
            </a:r>
            <a:r>
              <a:rPr lang="en-US" altLang="en-US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en-US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 </a:t>
            </a:r>
            <a:r>
              <a:rPr lang="en-US" altLang="en-US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 bán cho </a:t>
            </a:r>
            <a:r>
              <a:rPr lang="vi-VN" altLang="en-US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đối tác của SUBCOOL</a:t>
            </a:r>
            <a:r>
              <a:rPr lang="en-US" altLang="en-US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 có giá thấp hơn giá thị trường </a:t>
            </a:r>
            <a:r>
              <a:rPr lang="vi-VN" altLang="en-US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altLang="en-US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r>
              <a:rPr lang="vi-VN" altLang="en-US" sz="2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2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3441700" y="693738"/>
            <a:ext cx="2193925" cy="323850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noFill/>
          </a:ln>
        </p:spPr>
        <p:txBody>
          <a:bodyPr lIns="77925" tIns="38963" rIns="77925" bIns="38963"/>
          <a:lstStyle>
            <a:lvl1pPr marL="292100" indent="-2921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1825" indent="-24320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973455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36398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700">
                <a:solidFill>
                  <a:schemeClr val="tx1"/>
                </a:solidFill>
                <a:latin typeface="+mn-lt"/>
                <a:cs typeface="+mn-cs"/>
              </a:defRPr>
            </a:lvl4pPr>
            <a:lvl5pPr marL="1752600" indent="-19367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0" lvl="0" indent="0" algn="just" eaLnBrk="1" hangingPunct="1">
              <a:lnSpc>
                <a:spcPct val="85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KẾT LUẬN:</a:t>
            </a:r>
            <a:endParaRPr lang="en-US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6"/>
          <p:cNvSpPr txBox="1">
            <a:spLocks noGrp="1"/>
          </p:cNvSpPr>
          <p:nvPr>
            <p:ph type="sldNum" sz="quarter" idx="12"/>
          </p:nvPr>
        </p:nvSpPr>
        <p:spPr>
          <a:xfrm>
            <a:off x="8493125" y="4875213"/>
            <a:ext cx="598488" cy="342900"/>
          </a:xfrm>
        </p:spPr>
        <p:txBody>
          <a:bodyPr lIns="77925" tIns="38963" rIns="77925" bIns="38963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</a:defRPr>
            </a:lvl1pPr>
            <a:lvl2pPr marL="389255" lvl="1" indent="679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2pPr>
            <a:lvl3pPr marL="777875" lvl="2" indent="1365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3pPr>
            <a:lvl4pPr marL="1168400" lvl="3" indent="203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4pPr>
            <a:lvl5pPr marL="1557655" lvl="4" indent="27114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700" b="0" i="0" u="none" kern="1200" baseline="0">
                <a:solidFill>
                  <a:schemeClr val="tx1"/>
                </a:solidFill>
                <a:latin typeface="Verdana" panose="020B0604030504040204" pitchFamily="34" charset="0"/>
                <a:ea typeface="+mn-ea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en-US" sz="1400" dirty="0">
                <a:solidFill>
                  <a:srgbClr val="FF0000"/>
                </a:solidFill>
              </a:rPr>
              <a:t>15</a:t>
            </a:fld>
            <a:endParaRPr lang="en-US" altLang="en-US" sz="1400" dirty="0">
              <a:solidFill>
                <a:srgbClr val="FF0000"/>
              </a:solidFill>
            </a:endParaRPr>
          </a:p>
        </p:txBody>
      </p:sp>
      <p:sp>
        <p:nvSpPr>
          <p:cNvPr id="422914" name="Rectangle 2"/>
          <p:cNvSpPr>
            <a:spLocks noGrp="1" noChangeArrowheads="1"/>
          </p:cNvSpPr>
          <p:nvPr>
            <p:ph type="title"/>
          </p:nvPr>
        </p:nvSpPr>
        <p:spPr>
          <a:xfrm>
            <a:off x="522605" y="1075055"/>
            <a:ext cx="8229600" cy="2771775"/>
          </a:xfrm>
        </p:spPr>
        <p:txBody>
          <a:bodyPr vert="horz" wrap="square" lIns="77925" tIns="38963" rIns="77925" bIns="38963" numCol="1" anchor="b" anchorCtr="0" compatLnSpc="1"/>
          <a:lstStyle/>
          <a:p>
            <a:pPr eaLnBrk="1" hangingPunct="1">
              <a:buSzPct val="60000"/>
              <a:buFont typeface="Wingdings" panose="05000000000000000000" pitchFamily="2" charset="2"/>
              <a:buNone/>
            </a:pPr>
            <a:r>
              <a:rPr lang="en-US" sz="6100" b="1" dirty="0">
                <a:solidFill>
                  <a:srgbClr val="0099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CÁM ƠN QUÍ VỊ ĐÃ LẮNG NGHE VÀ THEO DÕI </a:t>
            </a:r>
            <a:r>
              <a:rPr sz="6100" b="1" dirty="0">
                <a:solidFill>
                  <a:srgbClr val="0099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23556" name="Rectangle 4"/>
          <p:cNvSpPr/>
          <p:nvPr/>
        </p:nvSpPr>
        <p:spPr>
          <a:xfrm>
            <a:off x="0" y="2166938"/>
            <a:ext cx="157163" cy="495300"/>
          </a:xfrm>
          <a:prstGeom prst="rect">
            <a:avLst/>
          </a:prstGeom>
          <a:noFill/>
          <a:ln w="9525">
            <a:noFill/>
          </a:ln>
        </p:spPr>
        <p:txBody>
          <a:bodyPr wrap="none" lIns="77925" tIns="38963" rIns="77925" bIns="38963" anchor="ctr" anchorCtr="0">
            <a:spAutoFit/>
          </a:bodyPr>
          <a:lstStyle/>
          <a:p>
            <a:pPr eaLnBrk="1" hangingPunct="1"/>
            <a:endParaRPr lang="en-US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Balloons">
  <a:themeElements>
    <a:clrScheme name="Balloons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Balloons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loons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Balloons">
  <a:themeElements>
    <a:clrScheme name="Balloons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Balloons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loons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loons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loons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830</TotalTime>
  <Words>847</Words>
  <Application>Microsoft Office PowerPoint</Application>
  <PresentationFormat>On-screen Show (16:9)</PresentationFormat>
  <Paragraphs>185</Paragraphs>
  <Slides>15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SimSun</vt:lpstr>
      <vt:lpstr>SimSun</vt:lpstr>
      <vt:lpstr>Arial</vt:lpstr>
      <vt:lpstr>Calibri</vt:lpstr>
      <vt:lpstr>Times New Roman</vt:lpstr>
      <vt:lpstr>Verdana</vt:lpstr>
      <vt:lpstr>Wingdings</vt:lpstr>
      <vt:lpstr>Balloons</vt:lpstr>
      <vt:lpstr>1_Balloons</vt:lpstr>
      <vt:lpstr>Lĩnh vực: Khoa học ứng dụng </vt:lpstr>
      <vt:lpstr>PowerPoint Presentation</vt:lpstr>
      <vt:lpstr>NỘI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CÁM ƠN QUÍ VỊ ĐÃ LẮNG NGHE VÀ THEO DÕI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HUY TUAN</dc:creator>
  <cp:lastModifiedBy>đỗ quân</cp:lastModifiedBy>
  <cp:revision>1169</cp:revision>
  <dcterms:created xsi:type="dcterms:W3CDTF">2005-05-10T10:51:00Z</dcterms:created>
  <dcterms:modified xsi:type="dcterms:W3CDTF">2024-08-06T08:51:14Z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B5B0F00E68E640C0A32EA88164DD8CE0</vt:lpwstr>
  </property>
  <property fmtid="{D5CDD505-2E9C-101B-9397-08002B2CF9AE}" pid="3" name="KSOProductBuildVer">
    <vt:lpwstr>1033-12.2.0.13472</vt:lpwstr>
  </property>
</Properties>
</file>