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34" autoAdjust="0"/>
    <p:restoredTop sz="94660"/>
  </p:normalViewPr>
  <p:slideViewPr>
    <p:cSldViewPr snapToGrid="0">
      <p:cViewPr varScale="1">
        <p:scale>
          <a:sx n="69" d="100"/>
          <a:sy n="69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pattFill prst="diagBrick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41320" y="2743200"/>
            <a:ext cx="9105900" cy="13309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41320" y="4081578"/>
            <a:ext cx="9105900" cy="92300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941320" y="6339841"/>
            <a:ext cx="2499360" cy="350519"/>
          </a:xfrm>
        </p:spPr>
        <p:txBody>
          <a:bodyPr/>
          <a:lstStyle/>
          <a:p>
            <a:fld id="{29F1B596-49CD-4EB1-944D-B43FD7BB6EC8}" type="datetimeFigureOut">
              <a:rPr lang="en-US" smtClean="0"/>
              <a:t>04/05/2024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19750" y="6339841"/>
            <a:ext cx="3749040" cy="350519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47860" y="6339840"/>
            <a:ext cx="2499360" cy="350519"/>
          </a:xfrm>
        </p:spPr>
        <p:txBody>
          <a:bodyPr/>
          <a:lstStyle/>
          <a:p>
            <a:fld id="{5426A85F-7561-4A70-A452-F20C6D91231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4286"/>
            <a:ext cx="12192000" cy="6872286"/>
          </a:xfrm>
          <a:custGeom>
            <a:avLst/>
            <a:gdLst>
              <a:gd name="connsiteX0" fmla="*/ 0 w 12192000"/>
              <a:gd name="connsiteY0" fmla="*/ 0 h 6872286"/>
              <a:gd name="connsiteX1" fmla="*/ 12192000 w 12192000"/>
              <a:gd name="connsiteY1" fmla="*/ 0 h 6872286"/>
              <a:gd name="connsiteX2" fmla="*/ 12192000 w 12192000"/>
              <a:gd name="connsiteY2" fmla="*/ 2666046 h 6872286"/>
              <a:gd name="connsiteX3" fmla="*/ 2834640 w 12192000"/>
              <a:gd name="connsiteY3" fmla="*/ 2666046 h 6872286"/>
              <a:gd name="connsiteX4" fmla="*/ 2834640 w 12192000"/>
              <a:gd name="connsiteY4" fmla="*/ 5058726 h 6872286"/>
              <a:gd name="connsiteX5" fmla="*/ 3947160 w 12192000"/>
              <a:gd name="connsiteY5" fmla="*/ 5058726 h 6872286"/>
              <a:gd name="connsiteX6" fmla="*/ 3947160 w 12192000"/>
              <a:gd name="connsiteY6" fmla="*/ 6277926 h 6872286"/>
              <a:gd name="connsiteX7" fmla="*/ 2834640 w 12192000"/>
              <a:gd name="connsiteY7" fmla="*/ 6277926 h 6872286"/>
              <a:gd name="connsiteX8" fmla="*/ 2834640 w 12192000"/>
              <a:gd name="connsiteY8" fmla="*/ 6872286 h 6872286"/>
              <a:gd name="connsiteX9" fmla="*/ 0 w 12192000"/>
              <a:gd name="connsiteY9" fmla="*/ 6872286 h 687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72286">
                <a:moveTo>
                  <a:pt x="0" y="0"/>
                </a:moveTo>
                <a:lnTo>
                  <a:pt x="12192000" y="0"/>
                </a:lnTo>
                <a:lnTo>
                  <a:pt x="12192000" y="2666046"/>
                </a:lnTo>
                <a:lnTo>
                  <a:pt x="2834640" y="2666046"/>
                </a:lnTo>
                <a:lnTo>
                  <a:pt x="2834640" y="5058726"/>
                </a:lnTo>
                <a:lnTo>
                  <a:pt x="3947160" y="5058726"/>
                </a:lnTo>
                <a:lnTo>
                  <a:pt x="3947160" y="6277926"/>
                </a:lnTo>
                <a:lnTo>
                  <a:pt x="2834640" y="6277926"/>
                </a:lnTo>
                <a:lnTo>
                  <a:pt x="2834640" y="6872286"/>
                </a:lnTo>
                <a:lnTo>
                  <a:pt x="0" y="687228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1095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1B596-49CD-4EB1-944D-B43FD7BB6EC8}" type="datetimeFigureOut">
              <a:rPr lang="en-US" smtClean="0"/>
              <a:t>04/05/2024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A85F-7561-4A70-A452-F20C6D912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227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1B596-49CD-4EB1-944D-B43FD7BB6EC8}" type="datetimeFigureOut">
              <a:rPr lang="en-US" smtClean="0"/>
              <a:t>04/05/2024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A85F-7561-4A70-A452-F20C6D912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595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pattFill prst="diagBrick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4960" y="365125"/>
            <a:ext cx="10515600" cy="1325563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4960" y="1847850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84960" y="6356350"/>
            <a:ext cx="2743200" cy="365125"/>
          </a:xfrm>
        </p:spPr>
        <p:txBody>
          <a:bodyPr/>
          <a:lstStyle/>
          <a:p>
            <a:fld id="{29F1B596-49CD-4EB1-944D-B43FD7BB6EC8}" type="datetimeFigureOut">
              <a:rPr lang="en-US" smtClean="0"/>
              <a:t>04/05/2024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85360" y="635635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57360" y="6356350"/>
            <a:ext cx="2743200" cy="365125"/>
          </a:xfrm>
        </p:spPr>
        <p:txBody>
          <a:bodyPr/>
          <a:lstStyle/>
          <a:p>
            <a:fld id="{5426A85F-7561-4A70-A452-F20C6D912314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6844"/>
            <a:ext cx="12192000" cy="6864844"/>
          </a:xfrm>
          <a:custGeom>
            <a:avLst/>
            <a:gdLst>
              <a:gd name="connsiteX0" fmla="*/ 0 w 12192000"/>
              <a:gd name="connsiteY0" fmla="*/ 0 h 6864844"/>
              <a:gd name="connsiteX1" fmla="*/ 12192000 w 12192000"/>
              <a:gd name="connsiteY1" fmla="*/ 0 h 6864844"/>
              <a:gd name="connsiteX2" fmla="*/ 12192000 w 12192000"/>
              <a:gd name="connsiteY2" fmla="*/ 296404 h 6864844"/>
              <a:gd name="connsiteX3" fmla="*/ 1554480 w 12192000"/>
              <a:gd name="connsiteY3" fmla="*/ 296404 h 6864844"/>
              <a:gd name="connsiteX4" fmla="*/ 1554480 w 12192000"/>
              <a:gd name="connsiteY4" fmla="*/ 6864844 h 6864844"/>
              <a:gd name="connsiteX5" fmla="*/ 0 w 12192000"/>
              <a:gd name="connsiteY5" fmla="*/ 6864844 h 686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6864844">
                <a:moveTo>
                  <a:pt x="0" y="0"/>
                </a:moveTo>
                <a:lnTo>
                  <a:pt x="12192000" y="0"/>
                </a:lnTo>
                <a:lnTo>
                  <a:pt x="12192000" y="296404"/>
                </a:lnTo>
                <a:lnTo>
                  <a:pt x="1554480" y="296404"/>
                </a:lnTo>
                <a:lnTo>
                  <a:pt x="1554480" y="6864844"/>
                </a:lnTo>
                <a:lnTo>
                  <a:pt x="0" y="686484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21910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1B596-49CD-4EB1-944D-B43FD7BB6EC8}" type="datetimeFigureOut">
              <a:rPr lang="en-US" smtClean="0"/>
              <a:t>04/05/2024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A85F-7561-4A70-A452-F20C6D912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233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1B596-49CD-4EB1-944D-B43FD7BB6EC8}" type="datetimeFigureOut">
              <a:rPr lang="en-US" smtClean="0"/>
              <a:t>04/05/2024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A85F-7561-4A70-A452-F20C6D912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959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1B596-49CD-4EB1-944D-B43FD7BB6EC8}" type="datetimeFigureOut">
              <a:rPr lang="en-US" smtClean="0"/>
              <a:t>04/05/2024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A85F-7561-4A70-A452-F20C6D912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85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1B596-49CD-4EB1-944D-B43FD7BB6EC8}" type="datetimeFigureOut">
              <a:rPr lang="en-US" smtClean="0"/>
              <a:t>04/05/2024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A85F-7561-4A70-A452-F20C6D912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560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1B596-49CD-4EB1-944D-B43FD7BB6EC8}" type="datetimeFigureOut">
              <a:rPr lang="en-US" smtClean="0"/>
              <a:t>04/05/2024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A85F-7561-4A70-A452-F20C6D912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45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1B596-49CD-4EB1-944D-B43FD7BB6EC8}" type="datetimeFigureOut">
              <a:rPr lang="en-US" smtClean="0"/>
              <a:t>04/05/2024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A85F-7561-4A70-A452-F20C6D912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49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1B596-49CD-4EB1-944D-B43FD7BB6EC8}" type="datetimeFigureOut">
              <a:rPr lang="en-US" smtClean="0"/>
              <a:t>04/05/2024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6A85F-7561-4A70-A452-F20C6D912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467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1B596-49CD-4EB1-944D-B43FD7BB6EC8}" type="datetimeFigureOut">
              <a:rPr lang="en-US" smtClean="0"/>
              <a:t>04/05/2024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6A85F-7561-4A70-A452-F20C6D912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48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>
              <a:ln w="22225">
                <a:noFill/>
                <a:prstDash val="solid"/>
              </a:ln>
              <a:solidFill>
                <a:sysClr val="windowText" lastClr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516" y="1876567"/>
            <a:ext cx="10091683" cy="4744950"/>
          </a:xfrm>
          <a:prstGeom prst="rect">
            <a:avLst/>
          </a:prstGeom>
        </p:spPr>
        <p:txBody>
          <a:bodyPr/>
          <a:lstStyle/>
          <a:p>
            <a:pPr lvl="0">
              <a:buChar char="•"/>
            </a:pP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1474511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Khanhln</dc:creator>
  <cp:lastModifiedBy>DELL</cp:lastModifiedBy>
  <cp:revision>14</cp:revision>
  <dcterms:created xsi:type="dcterms:W3CDTF">2021-01-18T07:38:03Z</dcterms:created>
  <dcterms:modified xsi:type="dcterms:W3CDTF">2024-05-04T06:33:13Z</dcterms:modified>
</cp:coreProperties>
</file>